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007578283" r:id="rId2"/>
    <p:sldId id="2007578285" r:id="rId3"/>
    <p:sldId id="2007578284" r:id="rId4"/>
    <p:sldId id="2007578286" r:id="rId5"/>
    <p:sldId id="2007578288" r:id="rId6"/>
    <p:sldId id="2007578289" r:id="rId7"/>
    <p:sldId id="2007578290" r:id="rId8"/>
    <p:sldId id="2007578291" r:id="rId9"/>
    <p:sldId id="2007578311" r:id="rId10"/>
    <p:sldId id="2007578292" r:id="rId11"/>
    <p:sldId id="2007578294" r:id="rId12"/>
    <p:sldId id="2007578295" r:id="rId13"/>
    <p:sldId id="2007578296" r:id="rId14"/>
    <p:sldId id="2007578297" r:id="rId15"/>
    <p:sldId id="2007578312" r:id="rId16"/>
    <p:sldId id="2007578300" r:id="rId17"/>
    <p:sldId id="2007578303" r:id="rId18"/>
    <p:sldId id="2007578302" r:id="rId19"/>
    <p:sldId id="2007578301" r:id="rId20"/>
    <p:sldId id="2007578313" r:id="rId21"/>
    <p:sldId id="2007578304" r:id="rId22"/>
    <p:sldId id="2007578307" r:id="rId23"/>
    <p:sldId id="2007578306" r:id="rId24"/>
    <p:sldId id="2007578309" r:id="rId25"/>
    <p:sldId id="2007578310" r:id="rId26"/>
    <p:sldId id="2007578158" r:id="rId27"/>
    <p:sldId id="346" r:id="rId28"/>
    <p:sldId id="345" r:id="rId29"/>
    <p:sldId id="343" r:id="rId30"/>
    <p:sldId id="317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242" userDrawn="1">
          <p15:clr>
            <a:srgbClr val="A4A3A4"/>
          </p15:clr>
        </p15:guide>
        <p15:guide id="2" orient="horz" pos="3929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orient="horz" pos="459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4021" userDrawn="1">
          <p15:clr>
            <a:srgbClr val="A4A3A4"/>
          </p15:clr>
        </p15:guide>
        <p15:guide id="9" orient="horz" pos="2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600"/>
    <a:srgbClr val="D43642"/>
    <a:srgbClr val="262626"/>
    <a:srgbClr val="BF0001"/>
    <a:srgbClr val="108BDF"/>
    <a:srgbClr val="0A5589"/>
    <a:srgbClr val="0D5A88"/>
    <a:srgbClr val="1A5C5A"/>
    <a:srgbClr val="185B59"/>
    <a:srgbClr val="14A8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4" autoAdjust="0"/>
    <p:restoredTop sz="96770" autoAdjust="0"/>
  </p:normalViewPr>
  <p:slideViewPr>
    <p:cSldViewPr snapToGrid="0">
      <p:cViewPr>
        <p:scale>
          <a:sx n="66" d="100"/>
          <a:sy n="66" d="100"/>
        </p:scale>
        <p:origin x="48" y="1164"/>
      </p:cViewPr>
      <p:guideLst>
        <p:guide pos="7242"/>
        <p:guide orient="horz" pos="3929"/>
        <p:guide pos="438"/>
        <p:guide orient="horz" pos="459"/>
        <p:guide pos="3840"/>
        <p:guide pos="4021"/>
        <p:guide orient="horz" pos="2205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50" d="100"/>
        <a:sy n="150" d="100"/>
      </p:scale>
      <p:origin x="0" y="-19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c:spPr>
          <c:dPt>
            <c:idx val="0"/>
            <c:bubble3D val="0"/>
            <c:spPr>
              <a:noFill/>
              <a:ln w="12700"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23-437D-9355-4AD62A5D9521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ln w="12700"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23-437D-9355-4AD62A5D9521}"/>
              </c:ext>
            </c:extLst>
          </c:dPt>
          <c:cat>
            <c:strRef>
              <c:f>Sheet1!$A$2:$A$3</c:f>
              <c:strCache>
                <c:ptCount val="2"/>
                <c:pt idx="0">
                  <c:v>辅助航</c:v>
                </c:pt>
                <c:pt idx="1">
                  <c:v>数据行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23-437D-9355-4AD62A5D95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c:spPr>
          <c:dPt>
            <c:idx val="0"/>
            <c:bubble3D val="0"/>
            <c:spPr>
              <a:noFill/>
              <a:ln w="12700"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23-437D-9355-4AD62A5D9521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ln w="12700"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23-437D-9355-4AD62A5D9521}"/>
              </c:ext>
            </c:extLst>
          </c:dPt>
          <c:cat>
            <c:strRef>
              <c:f>Sheet1!$A$2:$A$3</c:f>
              <c:strCache>
                <c:ptCount val="2"/>
                <c:pt idx="0">
                  <c:v>辅助航</c:v>
                </c:pt>
                <c:pt idx="1">
                  <c:v>数据行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23-437D-9355-4AD62A5D95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c:spPr>
          <c:dPt>
            <c:idx val="0"/>
            <c:bubble3D val="0"/>
            <c:spPr>
              <a:noFill/>
              <a:ln w="12700"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23-437D-9355-4AD62A5D9521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ln w="12700"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23-437D-9355-4AD62A5D9521}"/>
              </c:ext>
            </c:extLst>
          </c:dPt>
          <c:cat>
            <c:strRef>
              <c:f>Sheet1!$A$2:$A$3</c:f>
              <c:strCache>
                <c:ptCount val="2"/>
                <c:pt idx="0">
                  <c:v>辅助航</c:v>
                </c:pt>
                <c:pt idx="1">
                  <c:v>数据行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23-437D-9355-4AD62A5D95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c:spPr>
          <c:dPt>
            <c:idx val="0"/>
            <c:bubble3D val="0"/>
            <c:spPr>
              <a:noFill/>
              <a:ln w="12700"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23-437D-9355-4AD62A5D9521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ln w="12700"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</a:gra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23-437D-9355-4AD62A5D9521}"/>
              </c:ext>
            </c:extLst>
          </c:dPt>
          <c:cat>
            <c:strRef>
              <c:f>Sheet1!$A$2:$A$3</c:f>
              <c:strCache>
                <c:ptCount val="2"/>
                <c:pt idx="0">
                  <c:v>辅助航</c:v>
                </c:pt>
                <c:pt idx="1">
                  <c:v>数据行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23-437D-9355-4AD62A5D95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B8-4431-88A6-5E34B1F609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B8-4431-88A6-5E34B1F609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55963904"/>
        <c:axId val="1055961384"/>
      </c:barChart>
      <c:catAx>
        <c:axId val="105596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55961384"/>
        <c:crosses val="autoZero"/>
        <c:auto val="1"/>
        <c:lblAlgn val="ctr"/>
        <c:lblOffset val="100"/>
        <c:noMultiLvlLbl val="0"/>
      </c:catAx>
      <c:valAx>
        <c:axId val="1055961384"/>
        <c:scaling>
          <c:orientation val="minMax"/>
        </c:scaling>
        <c:delete val="0"/>
        <c:axPos val="l"/>
        <c:majorGridlines>
          <c:spPr>
            <a:ln w="9525" cap="rnd" cmpd="sng" algn="ctr">
              <a:solidFill>
                <a:schemeClr val="accent2">
                  <a:alpha val="3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5596390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68048218-76B2-4B5F-9CE5-60A15445B2C7}" type="datetimeFigureOut">
              <a:rPr lang="zh-CN" altLang="en-US" smtClean="0"/>
              <a:pPr/>
              <a:t>2023/8/1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EF9325A4-0BD1-42EF-A589-38D8F64840E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50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8740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9646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535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741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44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50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08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3957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529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5198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105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0719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2610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018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2081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0919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413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6973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5208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3975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425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446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506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33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384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675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2E961F28-A51C-4235-9635-CE91B6A78EC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1B90B2-2206-2FA1-012D-DD9023ACBB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2DE362-9DC8-42ED-A601-CE2878CA6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B1055B5-0BFA-46B2-8FFF-8E33101F6E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56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16747-1B47-4011-8C9C-33D8AAC09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0519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8F92D-6BE1-44B8-8929-AD982B873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9419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157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D40078-FDAF-49C7-8BFF-D830DBCD2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6675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4543F8-7AF7-4861-84E8-11D9AE3D8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31F02539-0BA4-4A7C-915C-82103BCB73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58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7BE0BD-F004-4493-9BC3-B04AC389F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66297F16-E864-4C92-9F56-815240C5EE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6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1D6F15-10D9-43C9-88FF-465F2039F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F8EE16E-0C8A-47A0-AF5E-7111E4959D8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87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898835-307F-4736-863C-2E62DE1FC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3016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46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9AC4694D-B42A-417D-BE23-2C94214066B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00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F09F94-F45A-4BCD-ABCE-5EDABE4BF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42768532-941C-4C5F-AB75-558974B2AB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55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245362-9F00-421E-B650-7EA717F14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4365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6C997F-6CFA-448B-A878-FE1DC3906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2F495622-D29D-4994-A26F-FF0A2E7E05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49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35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F41045-9CC6-40F6-AA9E-27F87846D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778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690A26-0AE3-488E-B5A6-A6041EB75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E17C0361-6646-4745-8078-ED9ADFE3BB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4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203746-8BC1-48DA-BB8D-3CE23F92A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3373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16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17EA08-FB0A-40AD-ACDD-2C7828E88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1259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858F3A-3EC5-4CAF-85BB-B8E6B1CF2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C4EF84F8-1745-44A4-A3B0-690CDD4B4CE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04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8A2E7C0B-282B-4C5E-9AF2-631A105A9B9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70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1E5CC3-7852-4D42-97AF-ABFD069B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3366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4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8530E4-C0BB-4029-86A5-8B7505F69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203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E2CCA3-0AE3-49AB-AF64-011B50278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CF39B0E-6426-4495-B65E-E4FEC3ACFE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1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FB147-6F8F-4FAE-88A9-C491A585C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576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0299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82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B659D0-1B45-411D-BB0E-73D0EE576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6333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8100BA-6161-4B1A-A2A1-7447DEE49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49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06365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A4976-D9EF-43F7-9CF2-7ED0B1E26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8937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65A3D8-2F65-4701-BD96-4E1D9FDC0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807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F104ED-9271-4B67-AACB-5BCF4D6FC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7493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71557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C487DE-6171-43FF-BEE0-83515ADE0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7428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53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E277B5B-A1CB-43C6-A151-2EEF01ECCED2}"/>
              </a:ext>
            </a:extLst>
          </p:cNvPr>
          <p:cNvSpPr/>
          <p:nvPr userDrawn="1"/>
        </p:nvSpPr>
        <p:spPr>
          <a:xfrm>
            <a:off x="247055" y="248906"/>
            <a:ext cx="11697890" cy="6360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11630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83FB60B-A6D1-45C8-8471-5794972720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57" r="7392" b="7239"/>
          <a:stretch/>
        </p:blipFill>
        <p:spPr>
          <a:xfrm flipH="1">
            <a:off x="-2" y="0"/>
            <a:ext cx="12192001" cy="6858000"/>
          </a:xfrm>
          <a:custGeom>
            <a:avLst/>
            <a:gdLst>
              <a:gd name="connsiteX0" fmla="*/ 0 w 12192000"/>
              <a:gd name="connsiteY0" fmla="*/ 0 h 6852630"/>
              <a:gd name="connsiteX1" fmla="*/ 12192000 w 12192000"/>
              <a:gd name="connsiteY1" fmla="*/ 0 h 6852630"/>
              <a:gd name="connsiteX2" fmla="*/ 12192000 w 12192000"/>
              <a:gd name="connsiteY2" fmla="*/ 6852630 h 6852630"/>
              <a:gd name="connsiteX3" fmla="*/ 0 w 12192000"/>
              <a:gd name="connsiteY3" fmla="*/ 6852630 h 6852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2630">
                <a:moveTo>
                  <a:pt x="0" y="0"/>
                </a:moveTo>
                <a:lnTo>
                  <a:pt x="12192000" y="0"/>
                </a:lnTo>
                <a:lnTo>
                  <a:pt x="12192000" y="6852630"/>
                </a:lnTo>
                <a:lnTo>
                  <a:pt x="0" y="685263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76345F6-3432-4775-88D2-62B1ED053F17}"/>
              </a:ext>
            </a:extLst>
          </p:cNvPr>
          <p:cNvSpPr/>
          <p:nvPr userDrawn="1"/>
        </p:nvSpPr>
        <p:spPr>
          <a:xfrm>
            <a:off x="3638932" y="1426464"/>
            <a:ext cx="161480" cy="4425696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3">
                  <a:lumMod val="20000"/>
                  <a:lumOff val="80000"/>
                </a:schemeClr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B095C23-954A-4222-9F10-51263C0EC4A2}"/>
              </a:ext>
            </a:extLst>
          </p:cNvPr>
          <p:cNvSpPr/>
          <p:nvPr userDrawn="1"/>
        </p:nvSpPr>
        <p:spPr>
          <a:xfrm>
            <a:off x="3797173" y="1426464"/>
            <a:ext cx="8394827" cy="4425696"/>
          </a:xfrm>
          <a:prstGeom prst="rect">
            <a:avLst/>
          </a:pr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004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93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3D9662-72B8-4359-8E25-8F4CFC62A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A6BC336-7AAC-4110-A2D0-E36F579549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17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底板【微信：2090298045】陈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电缆, 水, 大&#10;&#10;描述已自动生成">
            <a:extLst>
              <a:ext uri="{FF2B5EF4-FFF2-40B4-BE49-F238E27FC236}">
                <a16:creationId xmlns:a16="http://schemas.microsoft.com/office/drawing/2014/main" id="{AAB78F63-276C-4C65-A71F-EA66517336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3C18585-0730-4F50-B7E4-1E8A2D2375A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100000">
                <a:schemeClr val="bg1">
                  <a:alpha val="93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635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84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97A05DD-186F-2575-E9FF-39FE6C134F51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254E24F-DE53-A2B8-8DBA-404131EECF3C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" name="图片 4">
              <a:hlinkClick r:id="rId2"/>
              <a:extLst>
                <a:ext uri="{FF2B5EF4-FFF2-40B4-BE49-F238E27FC236}">
                  <a16:creationId xmlns:a16="http://schemas.microsoft.com/office/drawing/2014/main" id="{E92E1D36-8617-2442-E471-F4D6D8C2A3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471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15A3AD-8A70-4C84-B80C-E01CE0743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3710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色板" hidden="1"/>
          <p:cNvGrpSpPr/>
          <p:nvPr userDrawn="1"/>
        </p:nvGrpSpPr>
        <p:grpSpPr>
          <a:xfrm>
            <a:off x="1167555" y="-1566397"/>
            <a:ext cx="9823586" cy="1492348"/>
            <a:chOff x="1167555" y="-1566397"/>
            <a:chExt cx="9823586" cy="1492348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1167555" y="-1523403"/>
              <a:ext cx="4455408" cy="658958"/>
              <a:chOff x="567802" y="-1523403"/>
              <a:chExt cx="4455408" cy="65895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67802" y="-1523403"/>
                <a:ext cx="658958" cy="658958"/>
              </a:xfrm>
              <a:prstGeom prst="rect">
                <a:avLst/>
              </a:prstGeom>
              <a:solidFill>
                <a:srgbClr val="3A37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360865" y="-1523403"/>
                <a:ext cx="658958" cy="658958"/>
              </a:xfrm>
              <a:prstGeom prst="rect">
                <a:avLst/>
              </a:prstGeom>
              <a:solidFill>
                <a:srgbClr val="0707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385060" y="-1475760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0000">
                    <a:srgbClr val="3A373F"/>
                  </a:gs>
                  <a:gs pos="100000">
                    <a:srgbClr val="07070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深黑渐变</a:t>
                </a:r>
              </a:p>
            </p:txBody>
          </p:sp>
        </p:grpSp>
        <p:grpSp>
          <p:nvGrpSpPr>
            <p:cNvPr id="4" name="组合 3"/>
            <p:cNvGrpSpPr/>
            <p:nvPr userDrawn="1"/>
          </p:nvGrpSpPr>
          <p:grpSpPr>
            <a:xfrm>
              <a:off x="1167555" y="-733007"/>
              <a:ext cx="4488713" cy="658958"/>
              <a:chOff x="567802" y="-733007"/>
              <a:chExt cx="4488713" cy="65895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7802" y="-733007"/>
                <a:ext cx="658958" cy="658958"/>
              </a:xfrm>
              <a:prstGeom prst="rect">
                <a:avLst/>
              </a:prstGeom>
              <a:solidFill>
                <a:srgbClr val="FECD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360865" y="-733007"/>
                <a:ext cx="658958" cy="658958"/>
              </a:xfrm>
              <a:prstGeom prst="rect">
                <a:avLst/>
              </a:prstGeom>
              <a:solidFill>
                <a:srgbClr val="F9B6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418365" y="-68536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CE82"/>
                  </a:gs>
                  <a:gs pos="88000">
                    <a:srgbClr val="F9B64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金色渐变</a:t>
                </a: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>
            <a:xfrm>
              <a:off x="6535733" y="-1566397"/>
              <a:ext cx="4455408" cy="685293"/>
              <a:chOff x="567802" y="31054"/>
              <a:chExt cx="4455408" cy="68529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67802" y="57389"/>
                <a:ext cx="658958" cy="6589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60867" y="57389"/>
                <a:ext cx="658958" cy="658958"/>
              </a:xfrm>
              <a:prstGeom prst="rect">
                <a:avLst/>
              </a:prstGeom>
              <a:solidFill>
                <a:srgbClr val="DFE9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2385060" y="3105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88000">
                    <a:srgbClr val="DFE9F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灰白渐变</a:t>
                </a:r>
              </a:p>
            </p:txBody>
          </p:sp>
        </p:grpSp>
      </p:grpSp>
      <p:sp>
        <p:nvSpPr>
          <p:cNvPr id="23" name="微信搜索：陈西设计之家（微信号：2090298045）" hidden="1">
            <a:extLst>
              <a:ext uri="{FF2B5EF4-FFF2-40B4-BE49-F238E27FC236}">
                <a16:creationId xmlns:a16="http://schemas.microsoft.com/office/drawing/2014/main" id="{D87C5CBF-AA3D-44D4-8DAD-02429E52DC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566057" y="6858000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矩形 23" hidden="1">
            <a:extLst>
              <a:ext uri="{FF2B5EF4-FFF2-40B4-BE49-F238E27FC236}">
                <a16:creationId xmlns:a16="http://schemas.microsoft.com/office/drawing/2014/main" id="{BAD0C07A-3E5C-4A64-A740-296258430F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文本框 24" hidden="1">
            <a:extLst>
              <a:ext uri="{FF2B5EF4-FFF2-40B4-BE49-F238E27FC236}">
                <a16:creationId xmlns:a16="http://schemas.microsoft.com/office/drawing/2014/main" id="{1F543B4E-F238-4C6E-BCC8-B2E845C16D0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2255250" y="1070429"/>
            <a:ext cx="738664" cy="47171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3600" spc="300" dirty="0">
                <a:solidFill>
                  <a:schemeClr val="tx1">
                    <a:alpha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搜索  陈西设计之家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C4652CE-D4B4-E750-561F-1B150915025A}"/>
              </a:ext>
            </a:extLst>
          </p:cNvPr>
          <p:cNvPicPr>
            <a:picLocks noChangeAspect="1"/>
          </p:cNvPicPr>
          <p:nvPr userDrawn="1"/>
        </p:nvPicPr>
        <p:blipFill>
          <a:blip r:embed="rId49"/>
          <a:stretch>
            <a:fillRect/>
          </a:stretch>
        </p:blipFill>
        <p:spPr>
          <a:xfrm>
            <a:off x="401842" y="1225105"/>
            <a:ext cx="11388315" cy="440779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A47DE27-8CAA-551E-F9C7-AF007EA96F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思源黑体 CN Light" panose="020B0300000000000000" pitchFamily="34" charset="-122"/>
              </a:rPr>
              <a:t>微信搜索：陈西设计之家（微信号：</a:t>
            </a:r>
            <a:r>
              <a:rPr lang="en-US" altLang="zh-CN">
                <a:latin typeface="思源黑体 CN Light" panose="020B0300000000000000" pitchFamily="34" charset="-122"/>
              </a:rPr>
              <a:t>2090298045</a:t>
            </a:r>
            <a:r>
              <a:rPr lang="zh-CN" altLang="en-US">
                <a:latin typeface="思源黑体 CN Light" panose="020B0300000000000000" pitchFamily="34" charset="-122"/>
              </a:rPr>
              <a:t>）</a:t>
            </a:r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33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5" r:id="rId4"/>
    <p:sldLayoutId id="2147483656" r:id="rId5"/>
    <p:sldLayoutId id="2147483657" r:id="rId6"/>
    <p:sldLayoutId id="2147483688" r:id="rId7"/>
    <p:sldLayoutId id="2147483737" r:id="rId8"/>
    <p:sldLayoutId id="2147483658" r:id="rId9"/>
    <p:sldLayoutId id="2147483659" r:id="rId10"/>
    <p:sldLayoutId id="2147483660" r:id="rId11"/>
    <p:sldLayoutId id="2147483661" r:id="rId12"/>
    <p:sldLayoutId id="2147483693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92" r:id="rId19"/>
    <p:sldLayoutId id="2147483667" r:id="rId20"/>
    <p:sldLayoutId id="2147483668" r:id="rId21"/>
    <p:sldLayoutId id="2147483669" r:id="rId22"/>
    <p:sldLayoutId id="2147483691" r:id="rId23"/>
    <p:sldLayoutId id="2147483670" r:id="rId24"/>
    <p:sldLayoutId id="2147483671" r:id="rId25"/>
    <p:sldLayoutId id="2147483672" r:id="rId26"/>
    <p:sldLayoutId id="2147483690" r:id="rId27"/>
    <p:sldLayoutId id="2147483673" r:id="rId28"/>
    <p:sldLayoutId id="2147483674" r:id="rId29"/>
    <p:sldLayoutId id="2147483675" r:id="rId30"/>
    <p:sldLayoutId id="2147483689" r:id="rId31"/>
    <p:sldLayoutId id="2147483676" r:id="rId32"/>
    <p:sldLayoutId id="2147483677" r:id="rId33"/>
    <p:sldLayoutId id="2147483678" r:id="rId34"/>
    <p:sldLayoutId id="2147483684" r:id="rId35"/>
    <p:sldLayoutId id="2147483679" r:id="rId36"/>
    <p:sldLayoutId id="2147483680" r:id="rId37"/>
    <p:sldLayoutId id="2147483681" r:id="rId38"/>
    <p:sldLayoutId id="2147483687" r:id="rId39"/>
    <p:sldLayoutId id="2147483682" r:id="rId40"/>
    <p:sldLayoutId id="2147483683" r:id="rId41"/>
    <p:sldLayoutId id="2147483686" r:id="rId42"/>
    <p:sldLayoutId id="2147483685" r:id="rId43"/>
    <p:sldLayoutId id="2147483694" r:id="rId44"/>
    <p:sldLayoutId id="2147483695" r:id="rId45"/>
    <p:sldLayoutId id="2147483733" r:id="rId46"/>
    <p:sldLayoutId id="2147483736" r:id="rId4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314ppt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chenxisheji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黑暗里有星球&#10;&#10;描述已自动生成">
            <a:extLst>
              <a:ext uri="{FF2B5EF4-FFF2-40B4-BE49-F238E27FC236}">
                <a16:creationId xmlns:a16="http://schemas.microsoft.com/office/drawing/2014/main" id="{1B252DA5-A25F-804B-084D-74A3CFF320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AC613D0-BAC2-F336-6BED-DC7B9E5FE2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>
            <a:off x="6747158" y="0"/>
            <a:ext cx="5444842" cy="68580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1FA12ACB-8FB8-F932-19A8-B1E2B969E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H="1" flipV="1">
            <a:off x="1" y="0"/>
            <a:ext cx="5444842" cy="6858000"/>
          </a:xfrm>
          <a:prstGeom prst="rect">
            <a:avLst/>
          </a:prstGeom>
        </p:spPr>
      </p:pic>
      <p:sp>
        <p:nvSpPr>
          <p:cNvPr id="5" name="12">
            <a:extLst>
              <a:ext uri="{FF2B5EF4-FFF2-40B4-BE49-F238E27FC236}">
                <a16:creationId xmlns:a16="http://schemas.microsoft.com/office/drawing/2014/main" id="{3B938D3C-013B-02C3-1A0D-CD6DF8A273B0}"/>
              </a:ext>
            </a:extLst>
          </p:cNvPr>
          <p:cNvSpPr txBox="1"/>
          <p:nvPr/>
        </p:nvSpPr>
        <p:spPr>
          <a:xfrm>
            <a:off x="1479351" y="2321004"/>
            <a:ext cx="923329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尔雅未来体" panose="00000500000000000000" pitchFamily="2" charset="-122"/>
                <a:ea typeface="尔雅未来体" panose="00000500000000000000" pitchFamily="2" charset="-122"/>
                <a:cs typeface="+mn-cs"/>
              </a:rPr>
              <a:t>黄色大气活动策划模板</a:t>
            </a:r>
          </a:p>
        </p:txBody>
      </p:sp>
      <p:cxnSp>
        <p:nvCxn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5214800-D218-79A0-B326-334246AD6D20}"/>
              </a:ext>
            </a:extLst>
          </p:cNvPr>
          <p:cNvCxnSpPr>
            <a:cxnSpLocks/>
          </p:cNvCxnSpPr>
          <p:nvPr/>
        </p:nvCxnSpPr>
        <p:spPr>
          <a:xfrm flipH="1">
            <a:off x="1559033" y="3692768"/>
            <a:ext cx="148265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15">
            <a:extLst>
              <a:ext uri="{FF2B5EF4-FFF2-40B4-BE49-F238E27FC236}">
                <a16:creationId xmlns:a16="http://schemas.microsoft.com/office/drawing/2014/main" id="{B1FA7EFE-1A60-FE05-EEE0-1FDBEB92F9DC}"/>
              </a:ext>
            </a:extLst>
          </p:cNvPr>
          <p:cNvCxnSpPr>
            <a:cxnSpLocks/>
          </p:cNvCxnSpPr>
          <p:nvPr/>
        </p:nvCxnSpPr>
        <p:spPr>
          <a:xfrm flipH="1">
            <a:off x="9112762" y="3692768"/>
            <a:ext cx="148265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012240F-28E3-0391-0C8D-1E3E2FCEBD0B}"/>
              </a:ext>
            </a:extLst>
          </p:cNvPr>
          <p:cNvSpPr txBox="1"/>
          <p:nvPr/>
        </p:nvSpPr>
        <p:spPr>
          <a:xfrm flipH="1">
            <a:off x="3284259" y="3465513"/>
            <a:ext cx="562348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搜索：陈西设计之家。免费的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9" name="16">
            <a:extLst>
              <a:ext uri="{FF2B5EF4-FFF2-40B4-BE49-F238E27FC236}">
                <a16:creationId xmlns:a16="http://schemas.microsoft.com/office/drawing/2014/main" id="{2B983F57-E5D8-F7BE-DA59-656A57561BD8}"/>
              </a:ext>
            </a:extLst>
          </p:cNvPr>
          <p:cNvSpPr/>
          <p:nvPr/>
        </p:nvSpPr>
        <p:spPr>
          <a:xfrm>
            <a:off x="3705466" y="4416005"/>
            <a:ext cx="164592" cy="164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18">
            <a:extLst>
              <a:ext uri="{FF2B5EF4-FFF2-40B4-BE49-F238E27FC236}">
                <a16:creationId xmlns:a16="http://schemas.microsoft.com/office/drawing/2014/main" id="{28A9118C-9B12-0BCF-1609-01D8EF0BDA19}"/>
              </a:ext>
            </a:extLst>
          </p:cNvPr>
          <p:cNvSpPr/>
          <p:nvPr/>
        </p:nvSpPr>
        <p:spPr>
          <a:xfrm>
            <a:off x="5964034" y="4416005"/>
            <a:ext cx="164592" cy="164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F2AE443-01A8-FA1F-6270-FC18709C385A}"/>
              </a:ext>
            </a:extLst>
          </p:cNvPr>
          <p:cNvSpPr txBox="1"/>
          <p:nvPr/>
        </p:nvSpPr>
        <p:spPr>
          <a:xfrm flipH="1">
            <a:off x="3919196" y="4277914"/>
            <a:ext cx="1846277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bg1">
                  <a:alpha val="9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E2CDC7-A82A-4C99-170E-84C8A7D82B14}"/>
              </a:ext>
            </a:extLst>
          </p:cNvPr>
          <p:cNvSpPr txBox="1"/>
          <p:nvPr/>
        </p:nvSpPr>
        <p:spPr>
          <a:xfrm flipH="1">
            <a:off x="6190669" y="4277914"/>
            <a:ext cx="229586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：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</p:spTree>
    <p:extLst>
      <p:ext uri="{BB962C8B-B14F-4D97-AF65-F5344CB8AC3E}">
        <p14:creationId xmlns:p14="http://schemas.microsoft.com/office/powerpoint/2010/main" val="311088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9" grpId="0" animBg="1"/>
      <p:bldP spid="13" grpId="0" animBg="1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3" name="12">
            <a:extLst>
              <a:ext uri="{FF2B5EF4-FFF2-40B4-BE49-F238E27FC236}">
                <a16:creationId xmlns:a16="http://schemas.microsoft.com/office/drawing/2014/main" id="{0CB2D2EF-11EF-D435-DC43-5103317D56AC}"/>
              </a:ext>
            </a:extLst>
          </p:cNvPr>
          <p:cNvSpPr/>
          <p:nvPr/>
        </p:nvSpPr>
        <p:spPr>
          <a:xfrm>
            <a:off x="1013280" y="1639246"/>
            <a:ext cx="2726872" cy="4333935"/>
          </a:xfrm>
          <a:prstGeom prst="snip1Rect">
            <a:avLst>
              <a:gd name="adj" fmla="val 4491"/>
            </a:avLst>
          </a:prstGeom>
          <a:noFill/>
          <a:ln w="25400">
            <a:gradFill flip="none" rotWithShape="1">
              <a:gsLst>
                <a:gs pos="0">
                  <a:schemeClr val="accent3">
                    <a:alpha val="50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1E2413F-806B-0DA7-25ED-7A98B6492AEF}"/>
              </a:ext>
            </a:extLst>
          </p:cNvPr>
          <p:cNvSpPr txBox="1"/>
          <p:nvPr/>
        </p:nvSpPr>
        <p:spPr>
          <a:xfrm>
            <a:off x="7739958" y="1819221"/>
            <a:ext cx="267220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 搜索陈西设计</a:t>
            </a:r>
          </a:p>
        </p:txBody>
      </p:sp>
      <p:cxnSp>
        <p:nvCxnSpPr>
          <p:cNvPr id="30" name="19">
            <a:extLst>
              <a:ext uri="{FF2B5EF4-FFF2-40B4-BE49-F238E27FC236}">
                <a16:creationId xmlns:a16="http://schemas.microsoft.com/office/drawing/2014/main" id="{3C0B54AE-6E1E-B259-700A-9A03D55E9884}"/>
              </a:ext>
            </a:extLst>
          </p:cNvPr>
          <p:cNvCxnSpPr>
            <a:cxnSpLocks/>
          </p:cNvCxnSpPr>
          <p:nvPr/>
        </p:nvCxnSpPr>
        <p:spPr>
          <a:xfrm>
            <a:off x="7721467" y="2407995"/>
            <a:ext cx="501445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110">
            <a:extLst>
              <a:ext uri="{FF2B5EF4-FFF2-40B4-BE49-F238E27FC236}">
                <a16:creationId xmlns:a16="http://schemas.microsoft.com/office/drawing/2014/main" id="{0B109EAB-C121-9C08-15BA-C6D6ED33858C}"/>
              </a:ext>
            </a:extLst>
          </p:cNvPr>
          <p:cNvSpPr txBox="1"/>
          <p:nvPr/>
        </p:nvSpPr>
        <p:spPr>
          <a:xfrm>
            <a:off x="7739958" y="4125351"/>
            <a:ext cx="2671629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 高端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PPT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定制</a:t>
            </a:r>
          </a:p>
        </p:txBody>
      </p:sp>
      <p:cxnSp>
        <p:nvCxnSpPr>
          <p:cNvPr id="2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CDB5B44-7E62-195C-0E61-9E799A254825}"/>
              </a:ext>
            </a:extLst>
          </p:cNvPr>
          <p:cNvCxnSpPr>
            <a:cxnSpLocks/>
          </p:cNvCxnSpPr>
          <p:nvPr/>
        </p:nvCxnSpPr>
        <p:spPr>
          <a:xfrm>
            <a:off x="8117814" y="2407995"/>
            <a:ext cx="314647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112">
            <a:extLst>
              <a:ext uri="{FF2B5EF4-FFF2-40B4-BE49-F238E27FC236}">
                <a16:creationId xmlns:a16="http://schemas.microsoft.com/office/drawing/2014/main" id="{1A7F93E7-E099-B8BF-2625-35146E5B62E7}"/>
              </a:ext>
            </a:extLst>
          </p:cNvPr>
          <p:cNvCxnSpPr>
            <a:cxnSpLocks/>
          </p:cNvCxnSpPr>
          <p:nvPr/>
        </p:nvCxnSpPr>
        <p:spPr>
          <a:xfrm>
            <a:off x="8117814" y="4714125"/>
            <a:ext cx="3146471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113">
            <a:extLst>
              <a:ext uri="{FF2B5EF4-FFF2-40B4-BE49-F238E27FC236}">
                <a16:creationId xmlns:a16="http://schemas.microsoft.com/office/drawing/2014/main" id="{4B7A7C58-2787-0F4C-5D5D-A4C2B721334A}"/>
              </a:ext>
            </a:extLst>
          </p:cNvPr>
          <p:cNvCxnSpPr>
            <a:cxnSpLocks/>
          </p:cNvCxnSpPr>
          <p:nvPr/>
        </p:nvCxnSpPr>
        <p:spPr>
          <a:xfrm>
            <a:off x="7721467" y="4714125"/>
            <a:ext cx="501445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4FDFE07-24D7-40FA-4DB6-CEF80F0F2479}"/>
              </a:ext>
            </a:extLst>
          </p:cNvPr>
          <p:cNvSpPr txBox="1"/>
          <p:nvPr/>
        </p:nvSpPr>
        <p:spPr>
          <a:xfrm flipH="1">
            <a:off x="7654777" y="2524811"/>
            <a:ext cx="3818767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搜索：陈西设计之家。匠心品质定制级设计服务。搜索：陈西设计。免费高端的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56E2E0F-F479-FBA0-423E-8386FD0A1E8B}"/>
              </a:ext>
            </a:extLst>
          </p:cNvPr>
          <p:cNvSpPr txBox="1"/>
          <p:nvPr/>
        </p:nvSpPr>
        <p:spPr>
          <a:xfrm flipH="1">
            <a:off x="7654777" y="4893959"/>
            <a:ext cx="3818767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搜索：陈西设计之家。匠心品质定制级设计服务。搜索：陈西设计。免费高端的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8" name="12">
            <a:extLst>
              <a:ext uri="{FF2B5EF4-FFF2-40B4-BE49-F238E27FC236}">
                <a16:creationId xmlns:a16="http://schemas.microsoft.com/office/drawing/2014/main" id="{675DA4EC-9568-6DF5-A18D-AE8F9816542D}"/>
              </a:ext>
            </a:extLst>
          </p:cNvPr>
          <p:cNvSpPr/>
          <p:nvPr/>
        </p:nvSpPr>
        <p:spPr>
          <a:xfrm>
            <a:off x="4239567" y="1639246"/>
            <a:ext cx="2726872" cy="4333935"/>
          </a:xfrm>
          <a:prstGeom prst="snip1Rect">
            <a:avLst>
              <a:gd name="adj" fmla="val 4691"/>
            </a:avLst>
          </a:prstGeom>
          <a:noFill/>
          <a:ln w="25400">
            <a:gradFill flip="none" rotWithShape="1">
              <a:gsLst>
                <a:gs pos="0">
                  <a:schemeClr val="accent3">
                    <a:alpha val="50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6A33EBB9-1043-D051-B5AB-97B8F78134FF}"/>
              </a:ext>
            </a:extLst>
          </p:cNvPr>
          <p:cNvSpPr>
            <a:spLocks/>
          </p:cNvSpPr>
          <p:nvPr/>
        </p:nvSpPr>
        <p:spPr bwMode="auto">
          <a:xfrm>
            <a:off x="1872520" y="2035607"/>
            <a:ext cx="1011110" cy="963892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B988916-F491-CD43-8B72-090B668A572E}"/>
              </a:ext>
            </a:extLst>
          </p:cNvPr>
          <p:cNvSpPr txBox="1"/>
          <p:nvPr/>
        </p:nvSpPr>
        <p:spPr>
          <a:xfrm>
            <a:off x="1170068" y="3214180"/>
            <a:ext cx="2416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1E729F6C-933F-C6A6-47DF-23B50E3F08C6}"/>
              </a:ext>
            </a:extLst>
          </p:cNvPr>
          <p:cNvSpPr/>
          <p:nvPr/>
        </p:nvSpPr>
        <p:spPr>
          <a:xfrm>
            <a:off x="2102088" y="3905443"/>
            <a:ext cx="551972" cy="566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01600" dist="508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 eaLnBrk="0" fontAlgn="base" hangingPunct="0">
              <a:lnSpc>
                <a:spcPct val="125000"/>
              </a:lnSpc>
              <a:spcBef>
                <a:spcPts val="100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</a:endParaRPr>
          </a:p>
        </p:txBody>
      </p:sp>
      <p:sp>
        <p:nvSpPr>
          <p:cNvPr id="4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34BA556-795A-E909-76D3-6EB34DE429CC}"/>
              </a:ext>
            </a:extLst>
          </p:cNvPr>
          <p:cNvSpPr txBox="1"/>
          <p:nvPr/>
        </p:nvSpPr>
        <p:spPr>
          <a:xfrm flipH="1">
            <a:off x="1087662" y="4028934"/>
            <a:ext cx="2580824" cy="16234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3" name="图形 2">
            <a:extLst>
              <a:ext uri="{FF2B5EF4-FFF2-40B4-BE49-F238E27FC236}">
                <a16:creationId xmlns:a16="http://schemas.microsoft.com/office/drawing/2014/main" id="{9D94DDA5-B436-89A6-2C29-A67BEE77D37C}"/>
              </a:ext>
            </a:extLst>
          </p:cNvPr>
          <p:cNvSpPr/>
          <p:nvPr/>
        </p:nvSpPr>
        <p:spPr>
          <a:xfrm>
            <a:off x="5380081" y="2297652"/>
            <a:ext cx="454842" cy="402390"/>
          </a:xfrm>
          <a:custGeom>
            <a:avLst/>
            <a:gdLst>
              <a:gd name="connsiteX0" fmla="*/ 398808 w 406471"/>
              <a:gd name="connsiteY0" fmla="*/ 255212 h 359600"/>
              <a:gd name="connsiteX1" fmla="*/ 381690 w 406471"/>
              <a:gd name="connsiteY1" fmla="*/ 252890 h 359600"/>
              <a:gd name="connsiteX2" fmla="*/ 373986 w 406471"/>
              <a:gd name="connsiteY2" fmla="*/ 233360 h 359600"/>
              <a:gd name="connsiteX3" fmla="*/ 341766 w 406471"/>
              <a:gd name="connsiteY3" fmla="*/ 237284 h 359600"/>
              <a:gd name="connsiteX4" fmla="*/ 365904 w 406471"/>
              <a:gd name="connsiteY4" fmla="*/ 145016 h 359600"/>
              <a:gd name="connsiteX5" fmla="*/ 393259 w 406471"/>
              <a:gd name="connsiteY5" fmla="*/ 119073 h 359600"/>
              <a:gd name="connsiteX6" fmla="*/ 367315 w 406471"/>
              <a:gd name="connsiteY6" fmla="*/ 91718 h 359600"/>
              <a:gd name="connsiteX7" fmla="*/ 339961 w 406471"/>
              <a:gd name="connsiteY7" fmla="*/ 117661 h 359600"/>
              <a:gd name="connsiteX8" fmla="*/ 341244 w 406471"/>
              <a:gd name="connsiteY8" fmla="*/ 126566 h 359600"/>
              <a:gd name="connsiteX9" fmla="*/ 297882 w 406471"/>
              <a:gd name="connsiteY9" fmla="*/ 153008 h 359600"/>
              <a:gd name="connsiteX10" fmla="*/ 292932 w 406471"/>
              <a:gd name="connsiteY10" fmla="*/ 52208 h 359600"/>
              <a:gd name="connsiteX11" fmla="*/ 311130 w 406471"/>
              <a:gd name="connsiteY11" fmla="*/ 19249 h 359600"/>
              <a:gd name="connsiteX12" fmla="*/ 278172 w 406471"/>
              <a:gd name="connsiteY12" fmla="*/ 1050 h 359600"/>
              <a:gd name="connsiteX13" fmla="*/ 259974 w 406471"/>
              <a:gd name="connsiteY13" fmla="*/ 34009 h 359600"/>
              <a:gd name="connsiteX14" fmla="*/ 265194 w 406471"/>
              <a:gd name="connsiteY14" fmla="*/ 43784 h 359600"/>
              <a:gd name="connsiteX15" fmla="*/ 216990 w 406471"/>
              <a:gd name="connsiteY15" fmla="*/ 108998 h 359600"/>
              <a:gd name="connsiteX16" fmla="*/ 168768 w 406471"/>
              <a:gd name="connsiteY16" fmla="*/ 43820 h 359600"/>
              <a:gd name="connsiteX17" fmla="*/ 165618 w 406471"/>
              <a:gd name="connsiteY17" fmla="*/ 6302 h 359600"/>
              <a:gd name="connsiteX18" fmla="*/ 128101 w 406471"/>
              <a:gd name="connsiteY18" fmla="*/ 9452 h 359600"/>
              <a:gd name="connsiteX19" fmla="*/ 131251 w 406471"/>
              <a:gd name="connsiteY19" fmla="*/ 46970 h 359600"/>
              <a:gd name="connsiteX20" fmla="*/ 141030 w 406471"/>
              <a:gd name="connsiteY20" fmla="*/ 52208 h 359600"/>
              <a:gd name="connsiteX21" fmla="*/ 136080 w 406471"/>
              <a:gd name="connsiteY21" fmla="*/ 153008 h 359600"/>
              <a:gd name="connsiteX22" fmla="*/ 92718 w 406471"/>
              <a:gd name="connsiteY22" fmla="*/ 126566 h 359600"/>
              <a:gd name="connsiteX23" fmla="*/ 75551 w 406471"/>
              <a:gd name="connsiteY23" fmla="*/ 93001 h 359600"/>
              <a:gd name="connsiteX24" fmla="*/ 41986 w 406471"/>
              <a:gd name="connsiteY24" fmla="*/ 110168 h 359600"/>
              <a:gd name="connsiteX25" fmla="*/ 59153 w 406471"/>
              <a:gd name="connsiteY25" fmla="*/ 143733 h 359600"/>
              <a:gd name="connsiteX26" fmla="*/ 68058 w 406471"/>
              <a:gd name="connsiteY26" fmla="*/ 145016 h 359600"/>
              <a:gd name="connsiteX27" fmla="*/ 87318 w 406471"/>
              <a:gd name="connsiteY27" fmla="*/ 218618 h 359600"/>
              <a:gd name="connsiteX28" fmla="*/ 6156 w 406471"/>
              <a:gd name="connsiteY28" fmla="*/ 218240 h 359600"/>
              <a:gd name="connsiteX29" fmla="*/ 0 w 406471"/>
              <a:gd name="connsiteY29" fmla="*/ 224396 h 359600"/>
              <a:gd name="connsiteX30" fmla="*/ 0 w 406471"/>
              <a:gd name="connsiteY30" fmla="*/ 335168 h 359600"/>
              <a:gd name="connsiteX31" fmla="*/ 6156 w 406471"/>
              <a:gd name="connsiteY31" fmla="*/ 341342 h 359600"/>
              <a:gd name="connsiteX32" fmla="*/ 56952 w 406471"/>
              <a:gd name="connsiteY32" fmla="*/ 341342 h 359600"/>
              <a:gd name="connsiteX33" fmla="*/ 391446 w 406471"/>
              <a:gd name="connsiteY33" fmla="*/ 293498 h 359600"/>
              <a:gd name="connsiteX34" fmla="*/ 398808 w 406471"/>
              <a:gd name="connsiteY34" fmla="*/ 255212 h 359600"/>
              <a:gd name="connsiteX35" fmla="*/ 51786 w 406471"/>
              <a:gd name="connsiteY35" fmla="*/ 329012 h 359600"/>
              <a:gd name="connsiteX36" fmla="*/ 12330 w 406471"/>
              <a:gd name="connsiteY36" fmla="*/ 329012 h 359600"/>
              <a:gd name="connsiteX37" fmla="*/ 12330 w 406471"/>
              <a:gd name="connsiteY37" fmla="*/ 230552 h 359600"/>
              <a:gd name="connsiteX38" fmla="*/ 51786 w 406471"/>
              <a:gd name="connsiteY38" fmla="*/ 230552 h 359600"/>
              <a:gd name="connsiteX39" fmla="*/ 366480 w 406471"/>
              <a:gd name="connsiteY39" fmla="*/ 243134 h 359600"/>
              <a:gd name="connsiteX40" fmla="*/ 369918 w 406471"/>
              <a:gd name="connsiteY40" fmla="*/ 248354 h 359600"/>
              <a:gd name="connsiteX41" fmla="*/ 332640 w 406471"/>
              <a:gd name="connsiteY41" fmla="*/ 272132 h 359600"/>
              <a:gd name="connsiteX42" fmla="*/ 337824 w 406471"/>
              <a:gd name="connsiteY42" fmla="*/ 252332 h 359600"/>
              <a:gd name="connsiteX43" fmla="*/ 366480 w 406471"/>
              <a:gd name="connsiteY43" fmla="*/ 243134 h 359600"/>
              <a:gd name="connsiteX44" fmla="*/ 366480 w 406471"/>
              <a:gd name="connsiteY44" fmla="*/ 104012 h 359600"/>
              <a:gd name="connsiteX45" fmla="*/ 380880 w 406471"/>
              <a:gd name="connsiteY45" fmla="*/ 118412 h 359600"/>
              <a:gd name="connsiteX46" fmla="*/ 366480 w 406471"/>
              <a:gd name="connsiteY46" fmla="*/ 132812 h 359600"/>
              <a:gd name="connsiteX47" fmla="*/ 352098 w 406471"/>
              <a:gd name="connsiteY47" fmla="*/ 118394 h 359600"/>
              <a:gd name="connsiteX48" fmla="*/ 366516 w 406471"/>
              <a:gd name="connsiteY48" fmla="*/ 104012 h 359600"/>
              <a:gd name="connsiteX49" fmla="*/ 285516 w 406471"/>
              <a:gd name="connsiteY49" fmla="*/ 12338 h 359600"/>
              <a:gd name="connsiteX50" fmla="*/ 299916 w 406471"/>
              <a:gd name="connsiteY50" fmla="*/ 26738 h 359600"/>
              <a:gd name="connsiteX51" fmla="*/ 285516 w 406471"/>
              <a:gd name="connsiteY51" fmla="*/ 41138 h 359600"/>
              <a:gd name="connsiteX52" fmla="*/ 271116 w 406471"/>
              <a:gd name="connsiteY52" fmla="*/ 26738 h 359600"/>
              <a:gd name="connsiteX53" fmla="*/ 285516 w 406471"/>
              <a:gd name="connsiteY53" fmla="*/ 12338 h 359600"/>
              <a:gd name="connsiteX54" fmla="*/ 134082 w 406471"/>
              <a:gd name="connsiteY54" fmla="*/ 26738 h 359600"/>
              <a:gd name="connsiteX55" fmla="*/ 148482 w 406471"/>
              <a:gd name="connsiteY55" fmla="*/ 12338 h 359600"/>
              <a:gd name="connsiteX56" fmla="*/ 162882 w 406471"/>
              <a:gd name="connsiteY56" fmla="*/ 26738 h 359600"/>
              <a:gd name="connsiteX57" fmla="*/ 148464 w 406471"/>
              <a:gd name="connsiteY57" fmla="*/ 41120 h 359600"/>
              <a:gd name="connsiteX58" fmla="*/ 134082 w 406471"/>
              <a:gd name="connsiteY58" fmla="*/ 26702 h 359600"/>
              <a:gd name="connsiteX59" fmla="*/ 67482 w 406471"/>
              <a:gd name="connsiteY59" fmla="*/ 132794 h 359600"/>
              <a:gd name="connsiteX60" fmla="*/ 53082 w 406471"/>
              <a:gd name="connsiteY60" fmla="*/ 118394 h 359600"/>
              <a:gd name="connsiteX61" fmla="*/ 67482 w 406471"/>
              <a:gd name="connsiteY61" fmla="*/ 103994 h 359600"/>
              <a:gd name="connsiteX62" fmla="*/ 81126 w 406471"/>
              <a:gd name="connsiteY62" fmla="*/ 119112 h 359600"/>
              <a:gd name="connsiteX63" fmla="*/ 67446 w 406471"/>
              <a:gd name="connsiteY63" fmla="*/ 132758 h 359600"/>
              <a:gd name="connsiteX64" fmla="*/ 80082 w 406471"/>
              <a:gd name="connsiteY64" fmla="*/ 141794 h 359600"/>
              <a:gd name="connsiteX65" fmla="*/ 86526 w 406471"/>
              <a:gd name="connsiteY65" fmla="*/ 137114 h 359600"/>
              <a:gd name="connsiteX66" fmla="*/ 138600 w 406471"/>
              <a:gd name="connsiteY66" fmla="*/ 168866 h 359600"/>
              <a:gd name="connsiteX67" fmla="*/ 147078 w 406471"/>
              <a:gd name="connsiteY67" fmla="*/ 166776 h 359600"/>
              <a:gd name="connsiteX68" fmla="*/ 147960 w 406471"/>
              <a:gd name="connsiteY68" fmla="*/ 163898 h 359600"/>
              <a:gd name="connsiteX69" fmla="*/ 153360 w 406471"/>
              <a:gd name="connsiteY69" fmla="*/ 52910 h 359600"/>
              <a:gd name="connsiteX70" fmla="*/ 158976 w 406471"/>
              <a:gd name="connsiteY70" fmla="*/ 51254 h 359600"/>
              <a:gd name="connsiteX71" fmla="*/ 212076 w 406471"/>
              <a:gd name="connsiteY71" fmla="*/ 123002 h 359600"/>
              <a:gd name="connsiteX72" fmla="*/ 220658 w 406471"/>
              <a:gd name="connsiteY72" fmla="*/ 124301 h 359600"/>
              <a:gd name="connsiteX73" fmla="*/ 221958 w 406471"/>
              <a:gd name="connsiteY73" fmla="*/ 123002 h 359600"/>
              <a:gd name="connsiteX74" fmla="*/ 275058 w 406471"/>
              <a:gd name="connsiteY74" fmla="*/ 51236 h 359600"/>
              <a:gd name="connsiteX75" fmla="*/ 280674 w 406471"/>
              <a:gd name="connsiteY75" fmla="*/ 52910 h 359600"/>
              <a:gd name="connsiteX76" fmla="*/ 286074 w 406471"/>
              <a:gd name="connsiteY76" fmla="*/ 163898 h 359600"/>
              <a:gd name="connsiteX77" fmla="*/ 292518 w 406471"/>
              <a:gd name="connsiteY77" fmla="*/ 169751 h 359600"/>
              <a:gd name="connsiteX78" fmla="*/ 295416 w 406471"/>
              <a:gd name="connsiteY78" fmla="*/ 168866 h 359600"/>
              <a:gd name="connsiteX79" fmla="*/ 347526 w 406471"/>
              <a:gd name="connsiteY79" fmla="*/ 137132 h 359600"/>
              <a:gd name="connsiteX80" fmla="*/ 353988 w 406471"/>
              <a:gd name="connsiteY80" fmla="*/ 141812 h 359600"/>
              <a:gd name="connsiteX81" fmla="*/ 318600 w 406471"/>
              <a:gd name="connsiteY81" fmla="*/ 277208 h 359600"/>
              <a:gd name="connsiteX82" fmla="*/ 285894 w 406471"/>
              <a:gd name="connsiteY82" fmla="*/ 286820 h 359600"/>
              <a:gd name="connsiteX83" fmla="*/ 268430 w 406471"/>
              <a:gd name="connsiteY83" fmla="*/ 248872 h 359600"/>
              <a:gd name="connsiteX84" fmla="*/ 258138 w 406471"/>
              <a:gd name="connsiteY84" fmla="*/ 247040 h 359600"/>
              <a:gd name="connsiteX85" fmla="*/ 100170 w 406471"/>
              <a:gd name="connsiteY85" fmla="*/ 219104 h 359600"/>
              <a:gd name="connsiteX86" fmla="*/ 384282 w 406471"/>
              <a:gd name="connsiteY86" fmla="*/ 283580 h 359600"/>
              <a:gd name="connsiteX87" fmla="*/ 64260 w 406471"/>
              <a:gd name="connsiteY87" fmla="*/ 330650 h 359600"/>
              <a:gd name="connsiteX88" fmla="*/ 64260 w 406471"/>
              <a:gd name="connsiteY88" fmla="*/ 230570 h 359600"/>
              <a:gd name="connsiteX89" fmla="*/ 174726 w 406471"/>
              <a:gd name="connsiteY89" fmla="*/ 246410 h 359600"/>
              <a:gd name="connsiteX90" fmla="*/ 258714 w 406471"/>
              <a:gd name="connsiteY90" fmla="*/ 259298 h 359600"/>
              <a:gd name="connsiteX91" fmla="*/ 275441 w 406471"/>
              <a:gd name="connsiteY91" fmla="*/ 275870 h 359600"/>
              <a:gd name="connsiteX92" fmla="*/ 274914 w 406471"/>
              <a:gd name="connsiteY92" fmla="*/ 280106 h 359600"/>
              <a:gd name="connsiteX93" fmla="*/ 263214 w 406471"/>
              <a:gd name="connsiteY93" fmla="*/ 291932 h 359600"/>
              <a:gd name="connsiteX94" fmla="*/ 170748 w 406471"/>
              <a:gd name="connsiteY94" fmla="*/ 293084 h 359600"/>
              <a:gd name="connsiteX95" fmla="*/ 163845 w 406471"/>
              <a:gd name="connsiteY95" fmla="*/ 298403 h 359600"/>
              <a:gd name="connsiteX96" fmla="*/ 169164 w 406471"/>
              <a:gd name="connsiteY96" fmla="*/ 305306 h 359600"/>
              <a:gd name="connsiteX97" fmla="*/ 363870 w 406471"/>
              <a:gd name="connsiteY97" fmla="*/ 272906 h 359600"/>
              <a:gd name="connsiteX98" fmla="*/ 391050 w 406471"/>
              <a:gd name="connsiteY98" fmla="*/ 264716 h 359600"/>
              <a:gd name="connsiteX99" fmla="*/ 384120 w 406471"/>
              <a:gd name="connsiteY99" fmla="*/ 283598 h 359600"/>
              <a:gd name="connsiteX100" fmla="*/ 26082 w 406471"/>
              <a:gd name="connsiteY100" fmla="*/ 250784 h 359600"/>
              <a:gd name="connsiteX101" fmla="*/ 32580 w 406471"/>
              <a:gd name="connsiteY101" fmla="*/ 244952 h 359600"/>
              <a:gd name="connsiteX102" fmla="*/ 38412 w 406471"/>
              <a:gd name="connsiteY102" fmla="*/ 250784 h 359600"/>
              <a:gd name="connsiteX103" fmla="*/ 32157 w 406471"/>
              <a:gd name="connsiteY103" fmla="*/ 257057 h 359600"/>
              <a:gd name="connsiteX104" fmla="*/ 25884 w 406471"/>
              <a:gd name="connsiteY104" fmla="*/ 250802 h 359600"/>
              <a:gd name="connsiteX105" fmla="*/ 212130 w 406471"/>
              <a:gd name="connsiteY105" fmla="*/ 226808 h 359600"/>
              <a:gd name="connsiteX106" fmla="*/ 220829 w 406471"/>
              <a:gd name="connsiteY106" fmla="*/ 227810 h 359600"/>
              <a:gd name="connsiteX107" fmla="*/ 221832 w 406471"/>
              <a:gd name="connsiteY107" fmla="*/ 226808 h 359600"/>
              <a:gd name="connsiteX108" fmla="*/ 250632 w 406471"/>
              <a:gd name="connsiteY108" fmla="*/ 189854 h 359600"/>
              <a:gd name="connsiteX109" fmla="*/ 250632 w 406471"/>
              <a:gd name="connsiteY109" fmla="*/ 182276 h 359600"/>
              <a:gd name="connsiteX110" fmla="*/ 221832 w 406471"/>
              <a:gd name="connsiteY110" fmla="*/ 145322 h 359600"/>
              <a:gd name="connsiteX111" fmla="*/ 212877 w 406471"/>
              <a:gd name="connsiteY111" fmla="*/ 144574 h 359600"/>
              <a:gd name="connsiteX112" fmla="*/ 212130 w 406471"/>
              <a:gd name="connsiteY112" fmla="*/ 145322 h 359600"/>
              <a:gd name="connsiteX113" fmla="*/ 183330 w 406471"/>
              <a:gd name="connsiteY113" fmla="*/ 182276 h 359600"/>
              <a:gd name="connsiteX114" fmla="*/ 183330 w 406471"/>
              <a:gd name="connsiteY114" fmla="*/ 189854 h 359600"/>
              <a:gd name="connsiteX115" fmla="*/ 216990 w 406471"/>
              <a:gd name="connsiteY115" fmla="*/ 159146 h 359600"/>
              <a:gd name="connsiteX116" fmla="*/ 237924 w 406471"/>
              <a:gd name="connsiteY116" fmla="*/ 186146 h 359600"/>
              <a:gd name="connsiteX117" fmla="*/ 216990 w 406471"/>
              <a:gd name="connsiteY117" fmla="*/ 213146 h 359600"/>
              <a:gd name="connsiteX118" fmla="*/ 196038 w 406471"/>
              <a:gd name="connsiteY118" fmla="*/ 186146 h 3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06471" h="359600">
                <a:moveTo>
                  <a:pt x="398808" y="255212"/>
                </a:moveTo>
                <a:cubicBezTo>
                  <a:pt x="393889" y="251525"/>
                  <a:pt x="387414" y="250647"/>
                  <a:pt x="381690" y="252890"/>
                </a:cubicBezTo>
                <a:cubicBezTo>
                  <a:pt x="383625" y="245398"/>
                  <a:pt x="380515" y="237512"/>
                  <a:pt x="373986" y="233360"/>
                </a:cubicBezTo>
                <a:cubicBezTo>
                  <a:pt x="367038" y="227960"/>
                  <a:pt x="357012" y="230966"/>
                  <a:pt x="341766" y="237284"/>
                </a:cubicBezTo>
                <a:lnTo>
                  <a:pt x="365904" y="145016"/>
                </a:lnTo>
                <a:cubicBezTo>
                  <a:pt x="380621" y="145405"/>
                  <a:pt x="392868" y="133790"/>
                  <a:pt x="393259" y="119073"/>
                </a:cubicBezTo>
                <a:cubicBezTo>
                  <a:pt x="393649" y="104355"/>
                  <a:pt x="382034" y="92108"/>
                  <a:pt x="367315" y="91718"/>
                </a:cubicBezTo>
                <a:cubicBezTo>
                  <a:pt x="352598" y="91328"/>
                  <a:pt x="340351" y="102943"/>
                  <a:pt x="339961" y="117661"/>
                </a:cubicBezTo>
                <a:cubicBezTo>
                  <a:pt x="339881" y="120680"/>
                  <a:pt x="340315" y="123691"/>
                  <a:pt x="341244" y="126566"/>
                </a:cubicBezTo>
                <a:lnTo>
                  <a:pt x="297882" y="153008"/>
                </a:lnTo>
                <a:lnTo>
                  <a:pt x="292932" y="52208"/>
                </a:lnTo>
                <a:cubicBezTo>
                  <a:pt x="307058" y="48132"/>
                  <a:pt x="315207" y="33376"/>
                  <a:pt x="311130" y="19249"/>
                </a:cubicBezTo>
                <a:cubicBezTo>
                  <a:pt x="307055" y="5122"/>
                  <a:pt x="292298" y="-3026"/>
                  <a:pt x="278172" y="1050"/>
                </a:cubicBezTo>
                <a:cubicBezTo>
                  <a:pt x="264046" y="5126"/>
                  <a:pt x="255897" y="19882"/>
                  <a:pt x="259974" y="34009"/>
                </a:cubicBezTo>
                <a:cubicBezTo>
                  <a:pt x="261009" y="37597"/>
                  <a:pt x="262787" y="40928"/>
                  <a:pt x="265194" y="43784"/>
                </a:cubicBezTo>
                <a:lnTo>
                  <a:pt x="216990" y="108998"/>
                </a:lnTo>
                <a:lnTo>
                  <a:pt x="168768" y="43820"/>
                </a:lnTo>
                <a:cubicBezTo>
                  <a:pt x="178258" y="32590"/>
                  <a:pt x="176848" y="15793"/>
                  <a:pt x="165618" y="6302"/>
                </a:cubicBezTo>
                <a:cubicBezTo>
                  <a:pt x="154388" y="-3188"/>
                  <a:pt x="137591" y="-1778"/>
                  <a:pt x="128101" y="9452"/>
                </a:cubicBezTo>
                <a:cubicBezTo>
                  <a:pt x="118611" y="20682"/>
                  <a:pt x="120021" y="37479"/>
                  <a:pt x="131251" y="46970"/>
                </a:cubicBezTo>
                <a:cubicBezTo>
                  <a:pt x="134106" y="49383"/>
                  <a:pt x="137439" y="51168"/>
                  <a:pt x="141030" y="52208"/>
                </a:cubicBezTo>
                <a:lnTo>
                  <a:pt x="136080" y="153008"/>
                </a:lnTo>
                <a:lnTo>
                  <a:pt x="92718" y="126566"/>
                </a:lnTo>
                <a:cubicBezTo>
                  <a:pt x="97246" y="112556"/>
                  <a:pt x="89560" y="97529"/>
                  <a:pt x="75551" y="93001"/>
                </a:cubicBezTo>
                <a:cubicBezTo>
                  <a:pt x="61541" y="88473"/>
                  <a:pt x="46514" y="96159"/>
                  <a:pt x="41986" y="110168"/>
                </a:cubicBezTo>
                <a:cubicBezTo>
                  <a:pt x="37458" y="124177"/>
                  <a:pt x="45144" y="139205"/>
                  <a:pt x="59153" y="143733"/>
                </a:cubicBezTo>
                <a:cubicBezTo>
                  <a:pt x="62027" y="144662"/>
                  <a:pt x="65039" y="145095"/>
                  <a:pt x="68058" y="145016"/>
                </a:cubicBezTo>
                <a:lnTo>
                  <a:pt x="87318" y="218618"/>
                </a:lnTo>
                <a:cubicBezTo>
                  <a:pt x="69174" y="217808"/>
                  <a:pt x="25434" y="218456"/>
                  <a:pt x="6156" y="218240"/>
                </a:cubicBezTo>
                <a:cubicBezTo>
                  <a:pt x="2756" y="218240"/>
                  <a:pt x="0" y="220995"/>
                  <a:pt x="0" y="224396"/>
                </a:cubicBezTo>
                <a:lnTo>
                  <a:pt x="0" y="335168"/>
                </a:lnTo>
                <a:cubicBezTo>
                  <a:pt x="0" y="338570"/>
                  <a:pt x="2753" y="341333"/>
                  <a:pt x="6156" y="341342"/>
                </a:cubicBezTo>
                <a:lnTo>
                  <a:pt x="56952" y="341342"/>
                </a:lnTo>
                <a:cubicBezTo>
                  <a:pt x="134766" y="368648"/>
                  <a:pt x="297414" y="374408"/>
                  <a:pt x="391446" y="293498"/>
                </a:cubicBezTo>
                <a:cubicBezTo>
                  <a:pt x="397926" y="289808"/>
                  <a:pt x="417006" y="269486"/>
                  <a:pt x="398808" y="255212"/>
                </a:cubicBezTo>
                <a:close/>
                <a:moveTo>
                  <a:pt x="51786" y="329012"/>
                </a:moveTo>
                <a:lnTo>
                  <a:pt x="12330" y="329012"/>
                </a:lnTo>
                <a:lnTo>
                  <a:pt x="12330" y="230552"/>
                </a:lnTo>
                <a:lnTo>
                  <a:pt x="51786" y="230552"/>
                </a:lnTo>
                <a:close/>
                <a:moveTo>
                  <a:pt x="366480" y="243134"/>
                </a:moveTo>
                <a:cubicBezTo>
                  <a:pt x="369810" y="245672"/>
                  <a:pt x="369882" y="247688"/>
                  <a:pt x="369918" y="248354"/>
                </a:cubicBezTo>
                <a:cubicBezTo>
                  <a:pt x="367218" y="263708"/>
                  <a:pt x="346842" y="265022"/>
                  <a:pt x="332640" y="272132"/>
                </a:cubicBezTo>
                <a:lnTo>
                  <a:pt x="337824" y="252332"/>
                </a:lnTo>
                <a:cubicBezTo>
                  <a:pt x="348984" y="247544"/>
                  <a:pt x="363600" y="241334"/>
                  <a:pt x="366480" y="243134"/>
                </a:cubicBezTo>
                <a:close/>
                <a:moveTo>
                  <a:pt x="366480" y="104012"/>
                </a:moveTo>
                <a:cubicBezTo>
                  <a:pt x="374432" y="104012"/>
                  <a:pt x="380880" y="110459"/>
                  <a:pt x="380880" y="118412"/>
                </a:cubicBezTo>
                <a:cubicBezTo>
                  <a:pt x="380880" y="126364"/>
                  <a:pt x="374432" y="132812"/>
                  <a:pt x="366480" y="132812"/>
                </a:cubicBezTo>
                <a:cubicBezTo>
                  <a:pt x="358528" y="132802"/>
                  <a:pt x="352087" y="126346"/>
                  <a:pt x="352098" y="118394"/>
                </a:cubicBezTo>
                <a:cubicBezTo>
                  <a:pt x="352109" y="110441"/>
                  <a:pt x="358564" y="104002"/>
                  <a:pt x="366516" y="104012"/>
                </a:cubicBezTo>
                <a:close/>
                <a:moveTo>
                  <a:pt x="285516" y="12338"/>
                </a:moveTo>
                <a:cubicBezTo>
                  <a:pt x="293468" y="12338"/>
                  <a:pt x="299916" y="18785"/>
                  <a:pt x="299916" y="26738"/>
                </a:cubicBezTo>
                <a:cubicBezTo>
                  <a:pt x="299916" y="34690"/>
                  <a:pt x="293468" y="41138"/>
                  <a:pt x="285516" y="41138"/>
                </a:cubicBezTo>
                <a:cubicBezTo>
                  <a:pt x="277564" y="41138"/>
                  <a:pt x="271116" y="34690"/>
                  <a:pt x="271116" y="26738"/>
                </a:cubicBezTo>
                <a:cubicBezTo>
                  <a:pt x="271116" y="18785"/>
                  <a:pt x="277564" y="12338"/>
                  <a:pt x="285516" y="12338"/>
                </a:cubicBezTo>
                <a:close/>
                <a:moveTo>
                  <a:pt x="134082" y="26738"/>
                </a:moveTo>
                <a:cubicBezTo>
                  <a:pt x="134082" y="18785"/>
                  <a:pt x="140529" y="12338"/>
                  <a:pt x="148482" y="12338"/>
                </a:cubicBezTo>
                <a:cubicBezTo>
                  <a:pt x="156435" y="12338"/>
                  <a:pt x="162882" y="18785"/>
                  <a:pt x="162882" y="26738"/>
                </a:cubicBezTo>
                <a:cubicBezTo>
                  <a:pt x="162872" y="34690"/>
                  <a:pt x="156417" y="41129"/>
                  <a:pt x="148464" y="41120"/>
                </a:cubicBezTo>
                <a:cubicBezTo>
                  <a:pt x="140511" y="41110"/>
                  <a:pt x="134072" y="34654"/>
                  <a:pt x="134082" y="26702"/>
                </a:cubicBezTo>
                <a:close/>
                <a:moveTo>
                  <a:pt x="67482" y="132794"/>
                </a:moveTo>
                <a:cubicBezTo>
                  <a:pt x="59529" y="132794"/>
                  <a:pt x="53082" y="126346"/>
                  <a:pt x="53082" y="118394"/>
                </a:cubicBezTo>
                <a:cubicBezTo>
                  <a:pt x="53082" y="110441"/>
                  <a:pt x="59529" y="103994"/>
                  <a:pt x="67482" y="103994"/>
                </a:cubicBezTo>
                <a:cubicBezTo>
                  <a:pt x="75425" y="104401"/>
                  <a:pt x="81533" y="111170"/>
                  <a:pt x="81126" y="119112"/>
                </a:cubicBezTo>
                <a:cubicBezTo>
                  <a:pt x="80747" y="126499"/>
                  <a:pt x="74834" y="132397"/>
                  <a:pt x="67446" y="132758"/>
                </a:cubicBezTo>
                <a:close/>
                <a:moveTo>
                  <a:pt x="80082" y="141794"/>
                </a:moveTo>
                <a:cubicBezTo>
                  <a:pt x="82448" y="140558"/>
                  <a:pt x="84619" y="138981"/>
                  <a:pt x="86526" y="137114"/>
                </a:cubicBezTo>
                <a:lnTo>
                  <a:pt x="138600" y="168866"/>
                </a:lnTo>
                <a:cubicBezTo>
                  <a:pt x="141518" y="170630"/>
                  <a:pt x="145314" y="169694"/>
                  <a:pt x="147078" y="166776"/>
                </a:cubicBezTo>
                <a:cubicBezTo>
                  <a:pt x="147605" y="165904"/>
                  <a:pt x="147908" y="164915"/>
                  <a:pt x="147960" y="163898"/>
                </a:cubicBezTo>
                <a:lnTo>
                  <a:pt x="153360" y="52910"/>
                </a:lnTo>
                <a:cubicBezTo>
                  <a:pt x="155287" y="52563"/>
                  <a:pt x="157170" y="52008"/>
                  <a:pt x="158976" y="51254"/>
                </a:cubicBezTo>
                <a:lnTo>
                  <a:pt x="212076" y="123002"/>
                </a:lnTo>
                <a:cubicBezTo>
                  <a:pt x="214087" y="125730"/>
                  <a:pt x="217930" y="126312"/>
                  <a:pt x="220658" y="124301"/>
                </a:cubicBezTo>
                <a:cubicBezTo>
                  <a:pt x="221155" y="123935"/>
                  <a:pt x="221593" y="123497"/>
                  <a:pt x="221958" y="123002"/>
                </a:cubicBezTo>
                <a:lnTo>
                  <a:pt x="275058" y="51236"/>
                </a:lnTo>
                <a:cubicBezTo>
                  <a:pt x="276863" y="51996"/>
                  <a:pt x="278746" y="52557"/>
                  <a:pt x="280674" y="52910"/>
                </a:cubicBezTo>
                <a:lnTo>
                  <a:pt x="286074" y="163898"/>
                </a:lnTo>
                <a:cubicBezTo>
                  <a:pt x="286238" y="167293"/>
                  <a:pt x="289121" y="169914"/>
                  <a:pt x="292518" y="169751"/>
                </a:cubicBezTo>
                <a:cubicBezTo>
                  <a:pt x="293542" y="169702"/>
                  <a:pt x="294539" y="169398"/>
                  <a:pt x="295416" y="168866"/>
                </a:cubicBezTo>
                <a:lnTo>
                  <a:pt x="347526" y="137132"/>
                </a:lnTo>
                <a:cubicBezTo>
                  <a:pt x="349443" y="138995"/>
                  <a:pt x="351619" y="140572"/>
                  <a:pt x="353988" y="141812"/>
                </a:cubicBezTo>
                <a:lnTo>
                  <a:pt x="318600" y="277208"/>
                </a:lnTo>
                <a:cubicBezTo>
                  <a:pt x="308880" y="280502"/>
                  <a:pt x="298044" y="283778"/>
                  <a:pt x="285894" y="286820"/>
                </a:cubicBezTo>
                <a:cubicBezTo>
                  <a:pt x="291551" y="271518"/>
                  <a:pt x="283732" y="254529"/>
                  <a:pt x="268430" y="248872"/>
                </a:cubicBezTo>
                <a:cubicBezTo>
                  <a:pt x="265136" y="247653"/>
                  <a:pt x="261650" y="247034"/>
                  <a:pt x="258138" y="247040"/>
                </a:cubicBezTo>
                <a:cubicBezTo>
                  <a:pt x="145566" y="248678"/>
                  <a:pt x="213138" y="223532"/>
                  <a:pt x="100170" y="219104"/>
                </a:cubicBezTo>
                <a:close/>
                <a:moveTo>
                  <a:pt x="384282" y="283580"/>
                </a:moveTo>
                <a:cubicBezTo>
                  <a:pt x="258282" y="383408"/>
                  <a:pt x="92430" y="339200"/>
                  <a:pt x="64260" y="330650"/>
                </a:cubicBezTo>
                <a:lnTo>
                  <a:pt x="64260" y="230570"/>
                </a:lnTo>
                <a:cubicBezTo>
                  <a:pt x="148356" y="230948"/>
                  <a:pt x="162360" y="239156"/>
                  <a:pt x="174726" y="246410"/>
                </a:cubicBezTo>
                <a:cubicBezTo>
                  <a:pt x="187434" y="253880"/>
                  <a:pt x="198432" y="260360"/>
                  <a:pt x="258714" y="259298"/>
                </a:cubicBezTo>
                <a:cubicBezTo>
                  <a:pt x="267910" y="259254"/>
                  <a:pt x="275398" y="266674"/>
                  <a:pt x="275441" y="275870"/>
                </a:cubicBezTo>
                <a:cubicBezTo>
                  <a:pt x="275449" y="277299"/>
                  <a:pt x="275270" y="278721"/>
                  <a:pt x="274914" y="280106"/>
                </a:cubicBezTo>
                <a:cubicBezTo>
                  <a:pt x="274914" y="281906"/>
                  <a:pt x="273996" y="287918"/>
                  <a:pt x="263214" y="291932"/>
                </a:cubicBezTo>
                <a:cubicBezTo>
                  <a:pt x="251712" y="296432"/>
                  <a:pt x="226296" y="300284"/>
                  <a:pt x="170748" y="293084"/>
                </a:cubicBezTo>
                <a:cubicBezTo>
                  <a:pt x="167373" y="292646"/>
                  <a:pt x="164282" y="295028"/>
                  <a:pt x="163845" y="298403"/>
                </a:cubicBezTo>
                <a:cubicBezTo>
                  <a:pt x="163408" y="301778"/>
                  <a:pt x="165789" y="304868"/>
                  <a:pt x="169164" y="305306"/>
                </a:cubicBezTo>
                <a:cubicBezTo>
                  <a:pt x="232884" y="319706"/>
                  <a:pt x="320526" y="293282"/>
                  <a:pt x="363870" y="272906"/>
                </a:cubicBezTo>
                <a:cubicBezTo>
                  <a:pt x="376470" y="267506"/>
                  <a:pt x="388386" y="262502"/>
                  <a:pt x="391050" y="264716"/>
                </a:cubicBezTo>
                <a:cubicBezTo>
                  <a:pt x="399744" y="271304"/>
                  <a:pt x="388278" y="280250"/>
                  <a:pt x="384120" y="283598"/>
                </a:cubicBezTo>
                <a:close/>
                <a:moveTo>
                  <a:pt x="26082" y="250784"/>
                </a:moveTo>
                <a:cubicBezTo>
                  <a:pt x="26266" y="247378"/>
                  <a:pt x="29175" y="244768"/>
                  <a:pt x="32580" y="244952"/>
                </a:cubicBezTo>
                <a:cubicBezTo>
                  <a:pt x="35728" y="245123"/>
                  <a:pt x="38242" y="247635"/>
                  <a:pt x="38412" y="250784"/>
                </a:cubicBezTo>
                <a:cubicBezTo>
                  <a:pt x="38417" y="254243"/>
                  <a:pt x="35617" y="257051"/>
                  <a:pt x="32157" y="257057"/>
                </a:cubicBezTo>
                <a:cubicBezTo>
                  <a:pt x="28698" y="257062"/>
                  <a:pt x="25889" y="254261"/>
                  <a:pt x="25884" y="250802"/>
                </a:cubicBezTo>
                <a:close/>
                <a:moveTo>
                  <a:pt x="212130" y="226808"/>
                </a:moveTo>
                <a:cubicBezTo>
                  <a:pt x="214256" y="229486"/>
                  <a:pt x="218149" y="229936"/>
                  <a:pt x="220829" y="227810"/>
                </a:cubicBezTo>
                <a:cubicBezTo>
                  <a:pt x="221200" y="227515"/>
                  <a:pt x="221537" y="227178"/>
                  <a:pt x="221832" y="226808"/>
                </a:cubicBezTo>
                <a:lnTo>
                  <a:pt x="250632" y="189854"/>
                </a:lnTo>
                <a:cubicBezTo>
                  <a:pt x="252358" y="187622"/>
                  <a:pt x="252358" y="184508"/>
                  <a:pt x="250632" y="182276"/>
                </a:cubicBezTo>
                <a:lnTo>
                  <a:pt x="221832" y="145322"/>
                </a:lnTo>
                <a:cubicBezTo>
                  <a:pt x="219566" y="142642"/>
                  <a:pt x="215557" y="142308"/>
                  <a:pt x="212877" y="144574"/>
                </a:cubicBezTo>
                <a:cubicBezTo>
                  <a:pt x="212607" y="144802"/>
                  <a:pt x="212359" y="145052"/>
                  <a:pt x="212130" y="145322"/>
                </a:cubicBezTo>
                <a:lnTo>
                  <a:pt x="183330" y="182276"/>
                </a:lnTo>
                <a:cubicBezTo>
                  <a:pt x="181604" y="184508"/>
                  <a:pt x="181604" y="187622"/>
                  <a:pt x="183330" y="189854"/>
                </a:cubicBezTo>
                <a:close/>
                <a:moveTo>
                  <a:pt x="216990" y="159146"/>
                </a:moveTo>
                <a:lnTo>
                  <a:pt x="237924" y="186146"/>
                </a:lnTo>
                <a:lnTo>
                  <a:pt x="216990" y="213146"/>
                </a:lnTo>
                <a:lnTo>
                  <a:pt x="196038" y="186146"/>
                </a:lnTo>
                <a:close/>
              </a:path>
            </a:pathLst>
          </a:custGeom>
          <a:solidFill>
            <a:schemeClr val="accent3"/>
          </a:solidFill>
          <a:ln w="178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D6F058E-C617-5C4E-6BA5-9E1B30D431C9}"/>
              </a:ext>
            </a:extLst>
          </p:cNvPr>
          <p:cNvSpPr/>
          <p:nvPr/>
        </p:nvSpPr>
        <p:spPr>
          <a:xfrm>
            <a:off x="2178961" y="2327038"/>
            <a:ext cx="395510" cy="395546"/>
          </a:xfrm>
          <a:custGeom>
            <a:avLst/>
            <a:gdLst>
              <a:gd name="connsiteX0" fmla="*/ 351880 w 353449"/>
              <a:gd name="connsiteY0" fmla="*/ 1577 h 353481"/>
              <a:gd name="connsiteX1" fmla="*/ 346136 w 353449"/>
              <a:gd name="connsiteY1" fmla="*/ 372 h 353481"/>
              <a:gd name="connsiteX2" fmla="*/ 3385 w 353449"/>
              <a:gd name="connsiteY2" fmla="*/ 134511 h 353481"/>
              <a:gd name="connsiteX3" fmla="*/ 377 w 353449"/>
              <a:gd name="connsiteY3" fmla="*/ 141458 h 353481"/>
              <a:gd name="connsiteX4" fmla="*/ 3385 w 353449"/>
              <a:gd name="connsiteY4" fmla="*/ 144466 h 353481"/>
              <a:gd name="connsiteX5" fmla="*/ 89049 w 353449"/>
              <a:gd name="connsiteY5" fmla="*/ 178728 h 353481"/>
              <a:gd name="connsiteX6" fmla="*/ 58198 w 353449"/>
              <a:gd name="connsiteY6" fmla="*/ 188934 h 353481"/>
              <a:gd name="connsiteX7" fmla="*/ 54847 w 353449"/>
              <a:gd name="connsiteY7" fmla="*/ 195795 h 353481"/>
              <a:gd name="connsiteX8" fmla="*/ 56085 w 353449"/>
              <a:gd name="connsiteY8" fmla="*/ 197808 h 353481"/>
              <a:gd name="connsiteX9" fmla="*/ 155602 w 353449"/>
              <a:gd name="connsiteY9" fmla="*/ 297309 h 353481"/>
              <a:gd name="connsiteX10" fmla="*/ 163217 w 353449"/>
              <a:gd name="connsiteY10" fmla="*/ 297253 h 353481"/>
              <a:gd name="connsiteX11" fmla="*/ 164477 w 353449"/>
              <a:gd name="connsiteY11" fmla="*/ 295212 h 353481"/>
              <a:gd name="connsiteX12" fmla="*/ 174682 w 353449"/>
              <a:gd name="connsiteY12" fmla="*/ 264361 h 353481"/>
              <a:gd name="connsiteX13" fmla="*/ 208991 w 353449"/>
              <a:gd name="connsiteY13" fmla="*/ 350104 h 353481"/>
              <a:gd name="connsiteX14" fmla="*/ 215969 w 353449"/>
              <a:gd name="connsiteY14" fmla="*/ 353097 h 353481"/>
              <a:gd name="connsiteX15" fmla="*/ 218962 w 353449"/>
              <a:gd name="connsiteY15" fmla="*/ 350104 h 353481"/>
              <a:gd name="connsiteX16" fmla="*/ 353070 w 353449"/>
              <a:gd name="connsiteY16" fmla="*/ 7321 h 353481"/>
              <a:gd name="connsiteX17" fmla="*/ 351880 w 353449"/>
              <a:gd name="connsiteY17" fmla="*/ 1577 h 353481"/>
              <a:gd name="connsiteX18" fmla="*/ 205611 w 353449"/>
              <a:gd name="connsiteY18" fmla="*/ 147862 h 353481"/>
              <a:gd name="connsiteX19" fmla="*/ 194341 w 353449"/>
              <a:gd name="connsiteY19" fmla="*/ 121754 h 353481"/>
              <a:gd name="connsiteX20" fmla="*/ 218038 w 353449"/>
              <a:gd name="connsiteY20" fmla="*/ 104881 h 353481"/>
              <a:gd name="connsiteX21" fmla="*/ 226428 w 353449"/>
              <a:gd name="connsiteY21" fmla="*/ 124306 h 353481"/>
              <a:gd name="connsiteX22" fmla="*/ 248592 w 353449"/>
              <a:gd name="connsiteY22" fmla="*/ 135466 h 353481"/>
              <a:gd name="connsiteX23" fmla="*/ 231640 w 353449"/>
              <a:gd name="connsiteY23" fmla="*/ 159100 h 353481"/>
              <a:gd name="connsiteX24" fmla="*/ 225379 w 353449"/>
              <a:gd name="connsiteY24" fmla="*/ 168022 h 353481"/>
              <a:gd name="connsiteX25" fmla="*/ 208444 w 353449"/>
              <a:gd name="connsiteY25" fmla="*/ 191720 h 353481"/>
              <a:gd name="connsiteX26" fmla="*/ 175887 w 353449"/>
              <a:gd name="connsiteY26" fmla="*/ 177633 h 353481"/>
              <a:gd name="connsiteX27" fmla="*/ 161800 w 353449"/>
              <a:gd name="connsiteY27" fmla="*/ 145014 h 353481"/>
              <a:gd name="connsiteX28" fmla="*/ 185498 w 353449"/>
              <a:gd name="connsiteY28" fmla="*/ 128078 h 353481"/>
              <a:gd name="connsiteX29" fmla="*/ 199491 w 353449"/>
              <a:gd name="connsiteY29" fmla="*/ 156815 h 353481"/>
              <a:gd name="connsiteX30" fmla="*/ 235506 w 353449"/>
              <a:gd name="connsiteY30" fmla="*/ 118045 h 353481"/>
              <a:gd name="connsiteX31" fmla="*/ 226945 w 353449"/>
              <a:gd name="connsiteY31" fmla="*/ 98448 h 353481"/>
              <a:gd name="connsiteX32" fmla="*/ 266952 w 353449"/>
              <a:gd name="connsiteY32" fmla="*/ 69883 h 353481"/>
              <a:gd name="connsiteX33" fmla="*/ 273917 w 353449"/>
              <a:gd name="connsiteY33" fmla="*/ 82405 h 353481"/>
              <a:gd name="connsiteX34" fmla="*/ 283543 w 353449"/>
              <a:gd name="connsiteY34" fmla="*/ 86553 h 353481"/>
              <a:gd name="connsiteX35" fmla="*/ 254978 w 353449"/>
              <a:gd name="connsiteY35" fmla="*/ 126481 h 353481"/>
              <a:gd name="connsiteX36" fmla="*/ 19898 w 353449"/>
              <a:gd name="connsiteY36" fmla="*/ 139551 h 353481"/>
              <a:gd name="connsiteX37" fmla="*/ 256997 w 353449"/>
              <a:gd name="connsiteY37" fmla="*/ 46765 h 353481"/>
              <a:gd name="connsiteX38" fmla="*/ 262632 w 353449"/>
              <a:gd name="connsiteY38" fmla="*/ 59819 h 353481"/>
              <a:gd name="connsiteX39" fmla="*/ 103934 w 353449"/>
              <a:gd name="connsiteY39" fmla="*/ 173140 h 353481"/>
              <a:gd name="connsiteX40" fmla="*/ 157026 w 353449"/>
              <a:gd name="connsiteY40" fmla="*/ 283551 h 353481"/>
              <a:gd name="connsiteX41" fmla="*/ 69797 w 353449"/>
              <a:gd name="connsiteY41" fmla="*/ 196384 h 353481"/>
              <a:gd name="connsiteX42" fmla="*/ 103292 w 353449"/>
              <a:gd name="connsiteY42" fmla="*/ 185318 h 353481"/>
              <a:gd name="connsiteX43" fmla="*/ 168155 w 353449"/>
              <a:gd name="connsiteY43" fmla="*/ 250196 h 353481"/>
              <a:gd name="connsiteX44" fmla="*/ 173524 w 353449"/>
              <a:gd name="connsiteY44" fmla="*/ 240429 h 353481"/>
              <a:gd name="connsiteX45" fmla="*/ 112918 w 353449"/>
              <a:gd name="connsiteY45" fmla="*/ 179887 h 353481"/>
              <a:gd name="connsiteX46" fmla="*/ 152800 w 353449"/>
              <a:gd name="connsiteY46" fmla="*/ 151400 h 353481"/>
              <a:gd name="connsiteX47" fmla="*/ 166809 w 353449"/>
              <a:gd name="connsiteY47" fmla="*/ 183847 h 353481"/>
              <a:gd name="connsiteX48" fmla="*/ 169611 w 353449"/>
              <a:gd name="connsiteY48" fmla="*/ 186648 h 353481"/>
              <a:gd name="connsiteX49" fmla="*/ 201995 w 353449"/>
              <a:gd name="connsiteY49" fmla="*/ 200626 h 353481"/>
              <a:gd name="connsiteX50" fmla="*/ 213922 w 353449"/>
              <a:gd name="connsiteY50" fmla="*/ 333528 h 353481"/>
              <a:gd name="connsiteX51" fmla="*/ 180254 w 353449"/>
              <a:gd name="connsiteY51" fmla="*/ 249429 h 353481"/>
              <a:gd name="connsiteX52" fmla="*/ 293623 w 353449"/>
              <a:gd name="connsiteY52" fmla="*/ 90794 h 353481"/>
              <a:gd name="connsiteX53" fmla="*/ 306692 w 353449"/>
              <a:gd name="connsiteY53" fmla="*/ 96445 h 353481"/>
              <a:gd name="connsiteX54" fmla="*/ 310590 w 353449"/>
              <a:gd name="connsiteY54" fmla="*/ 86490 h 353481"/>
              <a:gd name="connsiteX55" fmla="*/ 280162 w 353449"/>
              <a:gd name="connsiteY55" fmla="*/ 73342 h 353481"/>
              <a:gd name="connsiteX56" fmla="*/ 267014 w 353449"/>
              <a:gd name="connsiteY56" fmla="*/ 42867 h 353481"/>
              <a:gd name="connsiteX57" fmla="*/ 338638 w 353449"/>
              <a:gd name="connsiteY57" fmla="*/ 14819 h 353481"/>
              <a:gd name="connsiteX58" fmla="*/ 27035 w 353449"/>
              <a:gd name="connsiteY58" fmla="*/ 247097 h 353481"/>
              <a:gd name="connsiteX59" fmla="*/ 498 w 353449"/>
              <a:gd name="connsiteY59" fmla="*/ 219765 h 353481"/>
              <a:gd name="connsiteX60" fmla="*/ 8111 w 353449"/>
              <a:gd name="connsiteY60" fmla="*/ 201393 h 353481"/>
              <a:gd name="connsiteX61" fmla="*/ 15637 w 353449"/>
              <a:gd name="connsiteY61" fmla="*/ 201358 h 353481"/>
              <a:gd name="connsiteX62" fmla="*/ 15671 w 353449"/>
              <a:gd name="connsiteY62" fmla="*/ 201393 h 353481"/>
              <a:gd name="connsiteX63" fmla="*/ 10976 w 353449"/>
              <a:gd name="connsiteY63" fmla="*/ 220316 h 353481"/>
              <a:gd name="connsiteX64" fmla="*/ 27540 w 353449"/>
              <a:gd name="connsiteY64" fmla="*/ 236175 h 353481"/>
              <a:gd name="connsiteX65" fmla="*/ 38398 w 353449"/>
              <a:gd name="connsiteY65" fmla="*/ 231680 h 353481"/>
              <a:gd name="connsiteX66" fmla="*/ 52814 w 353449"/>
              <a:gd name="connsiteY66" fmla="*/ 217264 h 353481"/>
              <a:gd name="connsiteX67" fmla="*/ 60390 w 353449"/>
              <a:gd name="connsiteY67" fmla="*/ 224840 h 353481"/>
              <a:gd name="connsiteX68" fmla="*/ 27035 w 353449"/>
              <a:gd name="connsiteY68" fmla="*/ 247097 h 353481"/>
              <a:gd name="connsiteX69" fmla="*/ 162113 w 353449"/>
              <a:gd name="connsiteY69" fmla="*/ 327627 h 353481"/>
              <a:gd name="connsiteX70" fmla="*/ 143174 w 353449"/>
              <a:gd name="connsiteY70" fmla="*/ 343014 h 353481"/>
              <a:gd name="connsiteX71" fmla="*/ 116415 w 353449"/>
              <a:gd name="connsiteY71" fmla="*/ 315189 h 353481"/>
              <a:gd name="connsiteX72" fmla="*/ 128571 w 353449"/>
              <a:gd name="connsiteY72" fmla="*/ 293005 h 353481"/>
              <a:gd name="connsiteX73" fmla="*/ 136131 w 353449"/>
              <a:gd name="connsiteY73" fmla="*/ 300580 h 353481"/>
              <a:gd name="connsiteX74" fmla="*/ 131811 w 353449"/>
              <a:gd name="connsiteY74" fmla="*/ 304900 h 353481"/>
              <a:gd name="connsiteX75" fmla="*/ 132342 w 353449"/>
              <a:gd name="connsiteY75" fmla="*/ 327627 h 353481"/>
              <a:gd name="connsiteX76" fmla="*/ 154538 w 353449"/>
              <a:gd name="connsiteY76" fmla="*/ 327627 h 353481"/>
              <a:gd name="connsiteX77" fmla="*/ 162109 w 353449"/>
              <a:gd name="connsiteY77" fmla="*/ 327623 h 353481"/>
              <a:gd name="connsiteX78" fmla="*/ 162113 w 353449"/>
              <a:gd name="connsiteY78" fmla="*/ 327627 h 353481"/>
              <a:gd name="connsiteX79" fmla="*/ 110884 w 353449"/>
              <a:gd name="connsiteY79" fmla="*/ 267758 h 353481"/>
              <a:gd name="connsiteX80" fmla="*/ 110889 w 353449"/>
              <a:gd name="connsiteY80" fmla="*/ 275329 h 353481"/>
              <a:gd name="connsiteX81" fmla="*/ 110884 w 353449"/>
              <a:gd name="connsiteY81" fmla="*/ 275334 h 353481"/>
              <a:gd name="connsiteX82" fmla="*/ 65727 w 353449"/>
              <a:gd name="connsiteY82" fmla="*/ 320443 h 353481"/>
              <a:gd name="connsiteX83" fmla="*/ 58159 w 353449"/>
              <a:gd name="connsiteY83" fmla="*/ 320631 h 353481"/>
              <a:gd name="connsiteX84" fmla="*/ 57972 w 353449"/>
              <a:gd name="connsiteY84" fmla="*/ 313063 h 353481"/>
              <a:gd name="connsiteX85" fmla="*/ 58167 w 353449"/>
              <a:gd name="connsiteY85" fmla="*/ 312867 h 353481"/>
              <a:gd name="connsiteX86" fmla="*/ 103292 w 353449"/>
              <a:gd name="connsiteY86" fmla="*/ 267758 h 353481"/>
              <a:gd name="connsiteX87" fmla="*/ 110884 w 353449"/>
              <a:gd name="connsiteY87" fmla="*/ 267758 h 353481"/>
              <a:gd name="connsiteX88" fmla="*/ 85637 w 353449"/>
              <a:gd name="connsiteY88" fmla="*/ 250087 h 353481"/>
              <a:gd name="connsiteX89" fmla="*/ 20336 w 353449"/>
              <a:gd name="connsiteY89" fmla="*/ 315403 h 353481"/>
              <a:gd name="connsiteX90" fmla="*/ 12753 w 353449"/>
              <a:gd name="connsiteY90" fmla="*/ 315026 h 353481"/>
              <a:gd name="connsiteX91" fmla="*/ 12760 w 353449"/>
              <a:gd name="connsiteY91" fmla="*/ 307812 h 353481"/>
              <a:gd name="connsiteX92" fmla="*/ 78061 w 353449"/>
              <a:gd name="connsiteY92" fmla="*/ 242511 h 353481"/>
              <a:gd name="connsiteX93" fmla="*/ 85637 w 353449"/>
              <a:gd name="connsiteY93" fmla="*/ 250087 h 353481"/>
              <a:gd name="connsiteX94" fmla="*/ 126489 w 353449"/>
              <a:gd name="connsiteY94" fmla="*/ 42852 h 353481"/>
              <a:gd name="connsiteX95" fmla="*/ 132139 w 353449"/>
              <a:gd name="connsiteY95" fmla="*/ 37781 h 353481"/>
              <a:gd name="connsiteX96" fmla="*/ 137211 w 353449"/>
              <a:gd name="connsiteY96" fmla="*/ 42852 h 353481"/>
              <a:gd name="connsiteX97" fmla="*/ 131560 w 353449"/>
              <a:gd name="connsiteY97" fmla="*/ 47923 h 353481"/>
              <a:gd name="connsiteX98" fmla="*/ 126489 w 353449"/>
              <a:gd name="connsiteY98" fmla="*/ 42852 h 353481"/>
              <a:gd name="connsiteX99" fmla="*/ 169345 w 353449"/>
              <a:gd name="connsiteY99" fmla="*/ 14287 h 353481"/>
              <a:gd name="connsiteX100" fmla="*/ 174698 w 353449"/>
              <a:gd name="connsiteY100" fmla="*/ 8934 h 353481"/>
              <a:gd name="connsiteX101" fmla="*/ 180051 w 353449"/>
              <a:gd name="connsiteY101" fmla="*/ 14287 h 353481"/>
              <a:gd name="connsiteX102" fmla="*/ 174698 w 353449"/>
              <a:gd name="connsiteY102" fmla="*/ 19640 h 353481"/>
              <a:gd name="connsiteX103" fmla="*/ 169345 w 353449"/>
              <a:gd name="connsiteY103" fmla="*/ 14287 h 353481"/>
              <a:gd name="connsiteX104" fmla="*/ 62221 w 353449"/>
              <a:gd name="connsiteY104" fmla="*/ 28577 h 353481"/>
              <a:gd name="connsiteX105" fmla="*/ 67574 w 353449"/>
              <a:gd name="connsiteY105" fmla="*/ 23224 h 353481"/>
              <a:gd name="connsiteX106" fmla="*/ 72927 w 353449"/>
              <a:gd name="connsiteY106" fmla="*/ 28577 h 353481"/>
              <a:gd name="connsiteX107" fmla="*/ 67574 w 353449"/>
              <a:gd name="connsiteY107" fmla="*/ 33930 h 353481"/>
              <a:gd name="connsiteX108" fmla="*/ 62221 w 353449"/>
              <a:gd name="connsiteY108" fmla="*/ 28577 h 353481"/>
              <a:gd name="connsiteX109" fmla="*/ 26597 w 353449"/>
              <a:gd name="connsiteY109" fmla="*/ 85692 h 353481"/>
              <a:gd name="connsiteX110" fmla="*/ 31950 w 353449"/>
              <a:gd name="connsiteY110" fmla="*/ 80339 h 353481"/>
              <a:gd name="connsiteX111" fmla="*/ 37303 w 353449"/>
              <a:gd name="connsiteY111" fmla="*/ 85692 h 353481"/>
              <a:gd name="connsiteX112" fmla="*/ 31950 w 353449"/>
              <a:gd name="connsiteY112" fmla="*/ 91045 h 353481"/>
              <a:gd name="connsiteX113" fmla="*/ 26597 w 353449"/>
              <a:gd name="connsiteY113" fmla="*/ 85692 h 353481"/>
              <a:gd name="connsiteX114" fmla="*/ 325553 w 353449"/>
              <a:gd name="connsiteY114" fmla="*/ 183095 h 353481"/>
              <a:gd name="connsiteX115" fmla="*/ 323741 w 353449"/>
              <a:gd name="connsiteY115" fmla="*/ 175745 h 353481"/>
              <a:gd name="connsiteX116" fmla="*/ 330672 w 353449"/>
              <a:gd name="connsiteY116" fmla="*/ 173704 h 353481"/>
              <a:gd name="connsiteX117" fmla="*/ 332785 w 353449"/>
              <a:gd name="connsiteY117" fmla="*/ 181029 h 353481"/>
              <a:gd name="connsiteX118" fmla="*/ 325459 w 353449"/>
              <a:gd name="connsiteY118" fmla="*/ 183142 h 353481"/>
              <a:gd name="connsiteX119" fmla="*/ 342489 w 353449"/>
              <a:gd name="connsiteY119" fmla="*/ 101109 h 353481"/>
              <a:gd name="connsiteX120" fmla="*/ 335139 w 353449"/>
              <a:gd name="connsiteY120" fmla="*/ 102922 h 353481"/>
              <a:gd name="connsiteX121" fmla="*/ 333098 w 353449"/>
              <a:gd name="connsiteY121" fmla="*/ 95991 h 353481"/>
              <a:gd name="connsiteX122" fmla="*/ 340582 w 353449"/>
              <a:gd name="connsiteY122" fmla="*/ 94858 h 353481"/>
              <a:gd name="connsiteX123" fmla="*/ 342395 w 353449"/>
              <a:gd name="connsiteY123" fmla="*/ 101109 h 353481"/>
              <a:gd name="connsiteX124" fmla="*/ 339531 w 353449"/>
              <a:gd name="connsiteY124" fmla="*/ 237721 h 353481"/>
              <a:gd name="connsiteX125" fmla="*/ 332180 w 353449"/>
              <a:gd name="connsiteY125" fmla="*/ 239534 h 353481"/>
              <a:gd name="connsiteX126" fmla="*/ 330139 w 353449"/>
              <a:gd name="connsiteY126" fmla="*/ 232603 h 353481"/>
              <a:gd name="connsiteX127" fmla="*/ 337624 w 353449"/>
              <a:gd name="connsiteY127" fmla="*/ 231470 h 353481"/>
              <a:gd name="connsiteX128" fmla="*/ 339437 w 353449"/>
              <a:gd name="connsiteY128" fmla="*/ 237721 h 353481"/>
              <a:gd name="connsiteX129" fmla="*/ 308336 w 353449"/>
              <a:gd name="connsiteY129" fmla="*/ 310676 h 353481"/>
              <a:gd name="connsiteX130" fmla="*/ 300986 w 353449"/>
              <a:gd name="connsiteY130" fmla="*/ 312489 h 353481"/>
              <a:gd name="connsiteX131" fmla="*/ 298945 w 353449"/>
              <a:gd name="connsiteY131" fmla="*/ 305558 h 353481"/>
              <a:gd name="connsiteX132" fmla="*/ 306295 w 353449"/>
              <a:gd name="connsiteY132" fmla="*/ 303745 h 353481"/>
              <a:gd name="connsiteX133" fmla="*/ 308336 w 353449"/>
              <a:gd name="connsiteY133" fmla="*/ 310676 h 353481"/>
              <a:gd name="connsiteX134" fmla="*/ 286908 w 353449"/>
              <a:gd name="connsiteY134" fmla="*/ 282111 h 353481"/>
              <a:gd name="connsiteX135" fmla="*/ 279558 w 353449"/>
              <a:gd name="connsiteY135" fmla="*/ 283923 h 353481"/>
              <a:gd name="connsiteX136" fmla="*/ 277517 w 353449"/>
              <a:gd name="connsiteY136" fmla="*/ 276993 h 353481"/>
              <a:gd name="connsiteX137" fmla="*/ 284956 w 353449"/>
              <a:gd name="connsiteY137" fmla="*/ 275593 h 353481"/>
              <a:gd name="connsiteX138" fmla="*/ 286861 w 353449"/>
              <a:gd name="connsiteY138" fmla="*/ 282111 h 353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353449" h="353481">
                <a:moveTo>
                  <a:pt x="351880" y="1577"/>
                </a:moveTo>
                <a:cubicBezTo>
                  <a:pt x="350378" y="64"/>
                  <a:pt x="348119" y="-410"/>
                  <a:pt x="346136" y="372"/>
                </a:cubicBezTo>
                <a:lnTo>
                  <a:pt x="3385" y="134511"/>
                </a:lnTo>
                <a:cubicBezTo>
                  <a:pt x="636" y="135599"/>
                  <a:pt x="-711" y="138709"/>
                  <a:pt x="377" y="141458"/>
                </a:cubicBezTo>
                <a:cubicBezTo>
                  <a:pt x="921" y="142833"/>
                  <a:pt x="2010" y="143922"/>
                  <a:pt x="3385" y="144466"/>
                </a:cubicBezTo>
                <a:lnTo>
                  <a:pt x="89049" y="178728"/>
                </a:lnTo>
                <a:lnTo>
                  <a:pt x="58198" y="188934"/>
                </a:lnTo>
                <a:cubicBezTo>
                  <a:pt x="55378" y="189902"/>
                  <a:pt x="53877" y="192975"/>
                  <a:pt x="54847" y="195795"/>
                </a:cubicBezTo>
                <a:cubicBezTo>
                  <a:pt x="55106" y="196550"/>
                  <a:pt x="55529" y="197237"/>
                  <a:pt x="56085" y="197808"/>
                </a:cubicBezTo>
                <a:lnTo>
                  <a:pt x="155602" y="297309"/>
                </a:lnTo>
                <a:cubicBezTo>
                  <a:pt x="157720" y="299396"/>
                  <a:pt x="161129" y="299371"/>
                  <a:pt x="163217" y="297253"/>
                </a:cubicBezTo>
                <a:cubicBezTo>
                  <a:pt x="163785" y="296675"/>
                  <a:pt x="164215" y="295979"/>
                  <a:pt x="164477" y="295212"/>
                </a:cubicBezTo>
                <a:lnTo>
                  <a:pt x="174682" y="264361"/>
                </a:lnTo>
                <a:lnTo>
                  <a:pt x="208991" y="350104"/>
                </a:lnTo>
                <a:cubicBezTo>
                  <a:pt x="210092" y="352857"/>
                  <a:pt x="213216" y="354197"/>
                  <a:pt x="215969" y="353097"/>
                </a:cubicBezTo>
                <a:cubicBezTo>
                  <a:pt x="217334" y="352550"/>
                  <a:pt x="218416" y="351469"/>
                  <a:pt x="218962" y="350104"/>
                </a:cubicBezTo>
                <a:lnTo>
                  <a:pt x="353070" y="7321"/>
                </a:lnTo>
                <a:cubicBezTo>
                  <a:pt x="353860" y="5341"/>
                  <a:pt x="353392" y="3081"/>
                  <a:pt x="351880" y="1577"/>
                </a:cubicBezTo>
                <a:close/>
                <a:moveTo>
                  <a:pt x="205611" y="147862"/>
                </a:moveTo>
                <a:lnTo>
                  <a:pt x="194341" y="121754"/>
                </a:lnTo>
                <a:lnTo>
                  <a:pt x="218038" y="104881"/>
                </a:lnTo>
                <a:lnTo>
                  <a:pt x="226428" y="124306"/>
                </a:lnTo>
                <a:cubicBezTo>
                  <a:pt x="226882" y="127593"/>
                  <a:pt x="246244" y="133885"/>
                  <a:pt x="248592" y="135466"/>
                </a:cubicBezTo>
                <a:lnTo>
                  <a:pt x="231640" y="159100"/>
                </a:lnTo>
                <a:close/>
                <a:moveTo>
                  <a:pt x="225379" y="168022"/>
                </a:moveTo>
                <a:lnTo>
                  <a:pt x="208444" y="191720"/>
                </a:lnTo>
                <a:lnTo>
                  <a:pt x="175887" y="177633"/>
                </a:lnTo>
                <a:lnTo>
                  <a:pt x="161800" y="145014"/>
                </a:lnTo>
                <a:lnTo>
                  <a:pt x="185498" y="128078"/>
                </a:lnTo>
                <a:cubicBezTo>
                  <a:pt x="187329" y="130927"/>
                  <a:pt x="196454" y="156925"/>
                  <a:pt x="199491" y="156815"/>
                </a:cubicBezTo>
                <a:close/>
                <a:moveTo>
                  <a:pt x="235506" y="118045"/>
                </a:moveTo>
                <a:lnTo>
                  <a:pt x="226945" y="98448"/>
                </a:lnTo>
                <a:lnTo>
                  <a:pt x="266952" y="69883"/>
                </a:lnTo>
                <a:cubicBezTo>
                  <a:pt x="268517" y="72356"/>
                  <a:pt x="270708" y="81419"/>
                  <a:pt x="273917" y="82405"/>
                </a:cubicBezTo>
                <a:lnTo>
                  <a:pt x="283543" y="86553"/>
                </a:lnTo>
                <a:lnTo>
                  <a:pt x="254978" y="126481"/>
                </a:lnTo>
                <a:close/>
                <a:moveTo>
                  <a:pt x="19898" y="139551"/>
                </a:moveTo>
                <a:lnTo>
                  <a:pt x="256997" y="46765"/>
                </a:lnTo>
                <a:lnTo>
                  <a:pt x="262632" y="59819"/>
                </a:lnTo>
                <a:lnTo>
                  <a:pt x="103934" y="173140"/>
                </a:lnTo>
                <a:close/>
                <a:moveTo>
                  <a:pt x="157026" y="283551"/>
                </a:moveTo>
                <a:lnTo>
                  <a:pt x="69797" y="196384"/>
                </a:lnTo>
                <a:lnTo>
                  <a:pt x="103292" y="185318"/>
                </a:lnTo>
                <a:lnTo>
                  <a:pt x="168155" y="250196"/>
                </a:lnTo>
                <a:close/>
                <a:moveTo>
                  <a:pt x="173524" y="240429"/>
                </a:moveTo>
                <a:lnTo>
                  <a:pt x="112918" y="179887"/>
                </a:lnTo>
                <a:lnTo>
                  <a:pt x="152800" y="151400"/>
                </a:lnTo>
                <a:lnTo>
                  <a:pt x="166809" y="183847"/>
                </a:lnTo>
                <a:cubicBezTo>
                  <a:pt x="167349" y="185105"/>
                  <a:pt x="168352" y="186108"/>
                  <a:pt x="169611" y="186648"/>
                </a:cubicBezTo>
                <a:lnTo>
                  <a:pt x="201995" y="200626"/>
                </a:lnTo>
                <a:close/>
                <a:moveTo>
                  <a:pt x="213922" y="333528"/>
                </a:moveTo>
                <a:lnTo>
                  <a:pt x="180254" y="249429"/>
                </a:lnTo>
                <a:lnTo>
                  <a:pt x="293623" y="90794"/>
                </a:lnTo>
                <a:lnTo>
                  <a:pt x="306692" y="96445"/>
                </a:lnTo>
                <a:close/>
                <a:moveTo>
                  <a:pt x="310590" y="86490"/>
                </a:moveTo>
                <a:lnTo>
                  <a:pt x="280162" y="73342"/>
                </a:lnTo>
                <a:lnTo>
                  <a:pt x="267014" y="42867"/>
                </a:lnTo>
                <a:lnTo>
                  <a:pt x="338638" y="14819"/>
                </a:lnTo>
                <a:close/>
                <a:moveTo>
                  <a:pt x="27035" y="247097"/>
                </a:moveTo>
                <a:cubicBezTo>
                  <a:pt x="12159" y="246878"/>
                  <a:pt x="279" y="234639"/>
                  <a:pt x="498" y="219765"/>
                </a:cubicBezTo>
                <a:cubicBezTo>
                  <a:pt x="600" y="212894"/>
                  <a:pt x="3323" y="206322"/>
                  <a:pt x="8111" y="201393"/>
                </a:cubicBezTo>
                <a:cubicBezTo>
                  <a:pt x="10180" y="199305"/>
                  <a:pt x="13550" y="199291"/>
                  <a:pt x="15637" y="201358"/>
                </a:cubicBezTo>
                <a:cubicBezTo>
                  <a:pt x="15649" y="201369"/>
                  <a:pt x="15660" y="201382"/>
                  <a:pt x="15671" y="201393"/>
                </a:cubicBezTo>
                <a:cubicBezTo>
                  <a:pt x="21181" y="207575"/>
                  <a:pt x="9614" y="212349"/>
                  <a:pt x="10976" y="220316"/>
                </a:cubicBezTo>
                <a:cubicBezTo>
                  <a:pt x="11171" y="229269"/>
                  <a:pt x="18587" y="236371"/>
                  <a:pt x="27540" y="236175"/>
                </a:cubicBezTo>
                <a:cubicBezTo>
                  <a:pt x="31594" y="236087"/>
                  <a:pt x="35469" y="234483"/>
                  <a:pt x="38398" y="231680"/>
                </a:cubicBezTo>
                <a:lnTo>
                  <a:pt x="52814" y="217264"/>
                </a:lnTo>
                <a:cubicBezTo>
                  <a:pt x="57635" y="212287"/>
                  <a:pt x="65336" y="220003"/>
                  <a:pt x="60390" y="224840"/>
                </a:cubicBezTo>
                <a:cubicBezTo>
                  <a:pt x="51640" y="233041"/>
                  <a:pt x="40684" y="248287"/>
                  <a:pt x="27035" y="247097"/>
                </a:cubicBezTo>
                <a:close/>
                <a:moveTo>
                  <a:pt x="162113" y="327627"/>
                </a:moveTo>
                <a:cubicBezTo>
                  <a:pt x="168750" y="337019"/>
                  <a:pt x="149920" y="343280"/>
                  <a:pt x="143174" y="343014"/>
                </a:cubicBezTo>
                <a:cubicBezTo>
                  <a:pt x="128101" y="342719"/>
                  <a:pt x="116120" y="330262"/>
                  <a:pt x="116415" y="315189"/>
                </a:cubicBezTo>
                <a:cubicBezTo>
                  <a:pt x="116589" y="306250"/>
                  <a:pt x="121130" y="297962"/>
                  <a:pt x="128571" y="293005"/>
                </a:cubicBezTo>
                <a:cubicBezTo>
                  <a:pt x="133407" y="288043"/>
                  <a:pt x="141092" y="295728"/>
                  <a:pt x="136131" y="300580"/>
                </a:cubicBezTo>
                <a:lnTo>
                  <a:pt x="131811" y="304900"/>
                </a:lnTo>
                <a:cubicBezTo>
                  <a:pt x="125682" y="311323"/>
                  <a:pt x="125920" y="321498"/>
                  <a:pt x="132342" y="327627"/>
                </a:cubicBezTo>
                <a:cubicBezTo>
                  <a:pt x="138554" y="333555"/>
                  <a:pt x="148326" y="333555"/>
                  <a:pt x="154538" y="327627"/>
                </a:cubicBezTo>
                <a:cubicBezTo>
                  <a:pt x="156627" y="325535"/>
                  <a:pt x="160016" y="325533"/>
                  <a:pt x="162109" y="327623"/>
                </a:cubicBezTo>
                <a:cubicBezTo>
                  <a:pt x="162110" y="327624"/>
                  <a:pt x="162112" y="327626"/>
                  <a:pt x="162113" y="327627"/>
                </a:cubicBezTo>
                <a:close/>
                <a:moveTo>
                  <a:pt x="110884" y="267758"/>
                </a:moveTo>
                <a:cubicBezTo>
                  <a:pt x="112976" y="269847"/>
                  <a:pt x="112978" y="273236"/>
                  <a:pt x="110889" y="275329"/>
                </a:cubicBezTo>
                <a:cubicBezTo>
                  <a:pt x="110887" y="275330"/>
                  <a:pt x="110885" y="275332"/>
                  <a:pt x="110884" y="275334"/>
                </a:cubicBezTo>
                <a:lnTo>
                  <a:pt x="65727" y="320443"/>
                </a:lnTo>
                <a:cubicBezTo>
                  <a:pt x="63689" y="322584"/>
                  <a:pt x="60301" y="322669"/>
                  <a:pt x="58159" y="320631"/>
                </a:cubicBezTo>
                <a:cubicBezTo>
                  <a:pt x="56017" y="318593"/>
                  <a:pt x="55934" y="315204"/>
                  <a:pt x="57972" y="313063"/>
                </a:cubicBezTo>
                <a:cubicBezTo>
                  <a:pt x="58035" y="312996"/>
                  <a:pt x="58100" y="312930"/>
                  <a:pt x="58167" y="312867"/>
                </a:cubicBezTo>
                <a:lnTo>
                  <a:pt x="103292" y="267758"/>
                </a:lnTo>
                <a:cubicBezTo>
                  <a:pt x="105389" y="265662"/>
                  <a:pt x="108787" y="265662"/>
                  <a:pt x="110884" y="267758"/>
                </a:cubicBezTo>
                <a:close/>
                <a:moveTo>
                  <a:pt x="85637" y="250087"/>
                </a:moveTo>
                <a:lnTo>
                  <a:pt x="20336" y="315403"/>
                </a:lnTo>
                <a:cubicBezTo>
                  <a:pt x="18138" y="317392"/>
                  <a:pt x="14743" y="317223"/>
                  <a:pt x="12753" y="315026"/>
                </a:cubicBezTo>
                <a:cubicBezTo>
                  <a:pt x="10899" y="312977"/>
                  <a:pt x="10902" y="309856"/>
                  <a:pt x="12760" y="307812"/>
                </a:cubicBezTo>
                <a:lnTo>
                  <a:pt x="78061" y="242511"/>
                </a:lnTo>
                <a:cubicBezTo>
                  <a:pt x="82945" y="237534"/>
                  <a:pt x="90645" y="245234"/>
                  <a:pt x="85637" y="250087"/>
                </a:cubicBezTo>
                <a:close/>
                <a:moveTo>
                  <a:pt x="126489" y="42852"/>
                </a:moveTo>
                <a:cubicBezTo>
                  <a:pt x="126649" y="39891"/>
                  <a:pt x="129179" y="37621"/>
                  <a:pt x="132139" y="37781"/>
                </a:cubicBezTo>
                <a:cubicBezTo>
                  <a:pt x="134877" y="37929"/>
                  <a:pt x="137063" y="40115"/>
                  <a:pt x="137211" y="42852"/>
                </a:cubicBezTo>
                <a:cubicBezTo>
                  <a:pt x="137051" y="45813"/>
                  <a:pt x="134521" y="48083"/>
                  <a:pt x="131560" y="47923"/>
                </a:cubicBezTo>
                <a:cubicBezTo>
                  <a:pt x="128823" y="47775"/>
                  <a:pt x="126637" y="45589"/>
                  <a:pt x="126489" y="42852"/>
                </a:cubicBezTo>
                <a:close/>
                <a:moveTo>
                  <a:pt x="169345" y="14287"/>
                </a:moveTo>
                <a:cubicBezTo>
                  <a:pt x="169345" y="11330"/>
                  <a:pt x="171741" y="8934"/>
                  <a:pt x="174698" y="8934"/>
                </a:cubicBezTo>
                <a:cubicBezTo>
                  <a:pt x="177654" y="8934"/>
                  <a:pt x="180051" y="11330"/>
                  <a:pt x="180051" y="14287"/>
                </a:cubicBezTo>
                <a:cubicBezTo>
                  <a:pt x="180051" y="17243"/>
                  <a:pt x="177654" y="19640"/>
                  <a:pt x="174698" y="19640"/>
                </a:cubicBezTo>
                <a:cubicBezTo>
                  <a:pt x="171741" y="19640"/>
                  <a:pt x="169345" y="17243"/>
                  <a:pt x="169345" y="14287"/>
                </a:cubicBezTo>
                <a:close/>
                <a:moveTo>
                  <a:pt x="62221" y="28577"/>
                </a:moveTo>
                <a:cubicBezTo>
                  <a:pt x="62221" y="25621"/>
                  <a:pt x="64618" y="23224"/>
                  <a:pt x="67574" y="23224"/>
                </a:cubicBezTo>
                <a:cubicBezTo>
                  <a:pt x="70530" y="23224"/>
                  <a:pt x="72927" y="25621"/>
                  <a:pt x="72927" y="28577"/>
                </a:cubicBezTo>
                <a:cubicBezTo>
                  <a:pt x="72927" y="31533"/>
                  <a:pt x="70530" y="33930"/>
                  <a:pt x="67574" y="33930"/>
                </a:cubicBezTo>
                <a:cubicBezTo>
                  <a:pt x="64618" y="33930"/>
                  <a:pt x="62221" y="31533"/>
                  <a:pt x="62221" y="28577"/>
                </a:cubicBezTo>
                <a:close/>
                <a:moveTo>
                  <a:pt x="26597" y="85692"/>
                </a:moveTo>
                <a:cubicBezTo>
                  <a:pt x="26597" y="82735"/>
                  <a:pt x="28993" y="80339"/>
                  <a:pt x="31950" y="80339"/>
                </a:cubicBezTo>
                <a:cubicBezTo>
                  <a:pt x="34906" y="80339"/>
                  <a:pt x="37303" y="82735"/>
                  <a:pt x="37303" y="85692"/>
                </a:cubicBezTo>
                <a:cubicBezTo>
                  <a:pt x="37303" y="88648"/>
                  <a:pt x="34906" y="91045"/>
                  <a:pt x="31950" y="91045"/>
                </a:cubicBezTo>
                <a:cubicBezTo>
                  <a:pt x="28993" y="91045"/>
                  <a:pt x="26597" y="88648"/>
                  <a:pt x="26597" y="85692"/>
                </a:cubicBezTo>
                <a:close/>
                <a:moveTo>
                  <a:pt x="325553" y="183095"/>
                </a:moveTo>
                <a:cubicBezTo>
                  <a:pt x="323022" y="181566"/>
                  <a:pt x="322212" y="178276"/>
                  <a:pt x="323741" y="175745"/>
                </a:cubicBezTo>
                <a:cubicBezTo>
                  <a:pt x="325173" y="173372"/>
                  <a:pt x="328181" y="172488"/>
                  <a:pt x="330672" y="173704"/>
                </a:cubicBezTo>
                <a:cubicBezTo>
                  <a:pt x="333278" y="175144"/>
                  <a:pt x="334225" y="178423"/>
                  <a:pt x="332785" y="181029"/>
                </a:cubicBezTo>
                <a:cubicBezTo>
                  <a:pt x="331345" y="183635"/>
                  <a:pt x="328065" y="184582"/>
                  <a:pt x="325459" y="183142"/>
                </a:cubicBezTo>
                <a:close/>
                <a:moveTo>
                  <a:pt x="342489" y="101109"/>
                </a:moveTo>
                <a:cubicBezTo>
                  <a:pt x="340960" y="103639"/>
                  <a:pt x="337670" y="104451"/>
                  <a:pt x="335139" y="102922"/>
                </a:cubicBezTo>
                <a:cubicBezTo>
                  <a:pt x="332766" y="101489"/>
                  <a:pt x="331881" y="98481"/>
                  <a:pt x="333098" y="95991"/>
                </a:cubicBezTo>
                <a:cubicBezTo>
                  <a:pt x="334852" y="93611"/>
                  <a:pt x="338203" y="93104"/>
                  <a:pt x="340582" y="94858"/>
                </a:cubicBezTo>
                <a:cubicBezTo>
                  <a:pt x="342530" y="96293"/>
                  <a:pt x="343273" y="98855"/>
                  <a:pt x="342395" y="101109"/>
                </a:cubicBezTo>
                <a:close/>
                <a:moveTo>
                  <a:pt x="339531" y="237721"/>
                </a:moveTo>
                <a:cubicBezTo>
                  <a:pt x="338001" y="240252"/>
                  <a:pt x="334711" y="241063"/>
                  <a:pt x="332180" y="239534"/>
                </a:cubicBezTo>
                <a:cubicBezTo>
                  <a:pt x="329808" y="238102"/>
                  <a:pt x="328923" y="235093"/>
                  <a:pt x="330139" y="232603"/>
                </a:cubicBezTo>
                <a:cubicBezTo>
                  <a:pt x="331894" y="230222"/>
                  <a:pt x="335245" y="229715"/>
                  <a:pt x="337624" y="231470"/>
                </a:cubicBezTo>
                <a:cubicBezTo>
                  <a:pt x="339571" y="232905"/>
                  <a:pt x="340315" y="235467"/>
                  <a:pt x="339437" y="237721"/>
                </a:cubicBezTo>
                <a:close/>
                <a:moveTo>
                  <a:pt x="308336" y="310676"/>
                </a:moveTo>
                <a:cubicBezTo>
                  <a:pt x="306807" y="313207"/>
                  <a:pt x="303517" y="314018"/>
                  <a:pt x="300986" y="312489"/>
                </a:cubicBezTo>
                <a:cubicBezTo>
                  <a:pt x="298613" y="311056"/>
                  <a:pt x="297728" y="308048"/>
                  <a:pt x="298945" y="305558"/>
                </a:cubicBezTo>
                <a:cubicBezTo>
                  <a:pt x="300474" y="303027"/>
                  <a:pt x="303764" y="302216"/>
                  <a:pt x="306295" y="303745"/>
                </a:cubicBezTo>
                <a:cubicBezTo>
                  <a:pt x="308668" y="305178"/>
                  <a:pt x="309552" y="308186"/>
                  <a:pt x="308336" y="310676"/>
                </a:cubicBezTo>
                <a:close/>
                <a:moveTo>
                  <a:pt x="286908" y="282111"/>
                </a:moveTo>
                <a:cubicBezTo>
                  <a:pt x="285379" y="284642"/>
                  <a:pt x="282089" y="285453"/>
                  <a:pt x="279558" y="283923"/>
                </a:cubicBezTo>
                <a:cubicBezTo>
                  <a:pt x="277185" y="282491"/>
                  <a:pt x="276301" y="279483"/>
                  <a:pt x="277517" y="276993"/>
                </a:cubicBezTo>
                <a:cubicBezTo>
                  <a:pt x="279185" y="274552"/>
                  <a:pt x="282516" y="273925"/>
                  <a:pt x="284956" y="275593"/>
                </a:cubicBezTo>
                <a:cubicBezTo>
                  <a:pt x="287065" y="277035"/>
                  <a:pt x="287861" y="279763"/>
                  <a:pt x="286861" y="282111"/>
                </a:cubicBezTo>
                <a:close/>
              </a:path>
            </a:pathLst>
          </a:custGeom>
          <a:solidFill>
            <a:schemeClr val="accent3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A823FB0-5472-B421-4F65-2BC0F6AA116E}"/>
              </a:ext>
            </a:extLst>
          </p:cNvPr>
          <p:cNvSpPr>
            <a:spLocks/>
          </p:cNvSpPr>
          <p:nvPr/>
        </p:nvSpPr>
        <p:spPr bwMode="auto">
          <a:xfrm>
            <a:off x="5098754" y="2035607"/>
            <a:ext cx="1011110" cy="963892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0D70548-1C6B-B863-B612-AB8698A62C74}"/>
              </a:ext>
            </a:extLst>
          </p:cNvPr>
          <p:cNvSpPr txBox="1"/>
          <p:nvPr/>
        </p:nvSpPr>
        <p:spPr>
          <a:xfrm>
            <a:off x="4396302" y="3214180"/>
            <a:ext cx="2416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PPT</a:t>
            </a:r>
            <a:r>
              <a:rPr lang="zh-CN" altLang="en-US" sz="32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FE1F274-094E-4DB5-B443-F43EB6E05131}"/>
              </a:ext>
            </a:extLst>
          </p:cNvPr>
          <p:cNvSpPr/>
          <p:nvPr/>
        </p:nvSpPr>
        <p:spPr>
          <a:xfrm>
            <a:off x="5328322" y="3905443"/>
            <a:ext cx="551972" cy="566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01600" dist="508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 eaLnBrk="0" fontAlgn="base" hangingPunct="0">
              <a:lnSpc>
                <a:spcPct val="125000"/>
              </a:lnSpc>
              <a:spcBef>
                <a:spcPts val="100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</a:endParaRPr>
          </a:p>
        </p:txBody>
      </p:sp>
      <p:sp>
        <p:nvSpPr>
          <p:cNvPr id="4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2F65F64-61B1-54AA-5ED6-37CE8A998332}"/>
              </a:ext>
            </a:extLst>
          </p:cNvPr>
          <p:cNvSpPr txBox="1"/>
          <p:nvPr/>
        </p:nvSpPr>
        <p:spPr>
          <a:xfrm flipH="1">
            <a:off x="4313896" y="4028934"/>
            <a:ext cx="2580824" cy="162345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322995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  <p:bldP spid="31" grpId="0"/>
      <p:bldP spid="35" grpId="0"/>
      <p:bldP spid="37" grpId="0"/>
      <p:bldP spid="38" grpId="0" animBg="1"/>
      <p:bldP spid="39" grpId="0" animBg="1"/>
      <p:bldP spid="40" grpId="0"/>
      <p:bldP spid="41" grpId="0" animBg="1"/>
      <p:bldP spid="42" grpId="0"/>
      <p:bldP spid="43" grpId="0" animBg="1"/>
      <p:bldP spid="44" grpId="0" animBg="1"/>
      <p:bldP spid="45" grpId="0" animBg="1"/>
      <p:bldP spid="46" grpId="0"/>
      <p:bldP spid="47" grpId="0" animBg="1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39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21FA5D2-80B3-DF42-7E39-7E2EFC920F10}"/>
              </a:ext>
            </a:extLst>
          </p:cNvPr>
          <p:cNvSpPr/>
          <p:nvPr/>
        </p:nvSpPr>
        <p:spPr>
          <a:xfrm>
            <a:off x="958578" y="2151697"/>
            <a:ext cx="10453047" cy="2324100"/>
          </a:xfrm>
          <a:custGeom>
            <a:avLst/>
            <a:gdLst>
              <a:gd name="connsiteX0" fmla="*/ 0 w 10435018"/>
              <a:gd name="connsiteY0" fmla="*/ 1096294 h 2192588"/>
              <a:gd name="connsiteX1" fmla="*/ 1096294 w 10435018"/>
              <a:gd name="connsiteY1" fmla="*/ 0 h 2192588"/>
              <a:gd name="connsiteX2" fmla="*/ 9338724 w 10435018"/>
              <a:gd name="connsiteY2" fmla="*/ 0 h 2192588"/>
              <a:gd name="connsiteX3" fmla="*/ 10435018 w 10435018"/>
              <a:gd name="connsiteY3" fmla="*/ 1096294 h 2192588"/>
              <a:gd name="connsiteX4" fmla="*/ 10435018 w 10435018"/>
              <a:gd name="connsiteY4" fmla="*/ 1096294 h 2192588"/>
              <a:gd name="connsiteX5" fmla="*/ 9338724 w 10435018"/>
              <a:gd name="connsiteY5" fmla="*/ 2192588 h 2192588"/>
              <a:gd name="connsiteX6" fmla="*/ 1096294 w 10435018"/>
              <a:gd name="connsiteY6" fmla="*/ 2192588 h 2192588"/>
              <a:gd name="connsiteX7" fmla="*/ 0 w 10435018"/>
              <a:gd name="connsiteY7" fmla="*/ 1096294 h 2192588"/>
              <a:gd name="connsiteX0" fmla="*/ 0 w 10435018"/>
              <a:gd name="connsiteY0" fmla="*/ 1096294 h 2192588"/>
              <a:gd name="connsiteX1" fmla="*/ 1096294 w 10435018"/>
              <a:gd name="connsiteY1" fmla="*/ 0 h 2192588"/>
              <a:gd name="connsiteX2" fmla="*/ 9338724 w 10435018"/>
              <a:gd name="connsiteY2" fmla="*/ 0 h 2192588"/>
              <a:gd name="connsiteX3" fmla="*/ 10435018 w 10435018"/>
              <a:gd name="connsiteY3" fmla="*/ 1096294 h 2192588"/>
              <a:gd name="connsiteX4" fmla="*/ 10435018 w 10435018"/>
              <a:gd name="connsiteY4" fmla="*/ 1096294 h 2192588"/>
              <a:gd name="connsiteX5" fmla="*/ 9338724 w 10435018"/>
              <a:gd name="connsiteY5" fmla="*/ 2192588 h 2192588"/>
              <a:gd name="connsiteX6" fmla="*/ 1096294 w 10435018"/>
              <a:gd name="connsiteY6" fmla="*/ 2192588 h 2192588"/>
              <a:gd name="connsiteX7" fmla="*/ 91440 w 10435018"/>
              <a:gd name="connsiteY7" fmla="*/ 1187734 h 2192588"/>
              <a:gd name="connsiteX0" fmla="*/ 0 w 10435018"/>
              <a:gd name="connsiteY0" fmla="*/ 1096294 h 2192588"/>
              <a:gd name="connsiteX1" fmla="*/ 1096294 w 10435018"/>
              <a:gd name="connsiteY1" fmla="*/ 0 h 2192588"/>
              <a:gd name="connsiteX2" fmla="*/ 9338724 w 10435018"/>
              <a:gd name="connsiteY2" fmla="*/ 0 h 2192588"/>
              <a:gd name="connsiteX3" fmla="*/ 10435018 w 10435018"/>
              <a:gd name="connsiteY3" fmla="*/ 1096294 h 2192588"/>
              <a:gd name="connsiteX4" fmla="*/ 10435018 w 10435018"/>
              <a:gd name="connsiteY4" fmla="*/ 1096294 h 2192588"/>
              <a:gd name="connsiteX5" fmla="*/ 9338724 w 10435018"/>
              <a:gd name="connsiteY5" fmla="*/ 2192588 h 2192588"/>
              <a:gd name="connsiteX6" fmla="*/ 1096294 w 10435018"/>
              <a:gd name="connsiteY6" fmla="*/ 2192588 h 2192588"/>
              <a:gd name="connsiteX0" fmla="*/ 0 w 9338724"/>
              <a:gd name="connsiteY0" fmla="*/ 0 h 2192588"/>
              <a:gd name="connsiteX1" fmla="*/ 8242430 w 9338724"/>
              <a:gd name="connsiteY1" fmla="*/ 0 h 2192588"/>
              <a:gd name="connsiteX2" fmla="*/ 9338724 w 9338724"/>
              <a:gd name="connsiteY2" fmla="*/ 1096294 h 2192588"/>
              <a:gd name="connsiteX3" fmla="*/ 9338724 w 9338724"/>
              <a:gd name="connsiteY3" fmla="*/ 1096294 h 2192588"/>
              <a:gd name="connsiteX4" fmla="*/ 8242430 w 9338724"/>
              <a:gd name="connsiteY4" fmla="*/ 2192588 h 2192588"/>
              <a:gd name="connsiteX5" fmla="*/ 0 w 9338724"/>
              <a:gd name="connsiteY5" fmla="*/ 2192588 h 2192588"/>
              <a:gd name="connsiteX0" fmla="*/ 0 w 9739351"/>
              <a:gd name="connsiteY0" fmla="*/ 0 h 2192588"/>
              <a:gd name="connsiteX1" fmla="*/ 8643057 w 9739351"/>
              <a:gd name="connsiteY1" fmla="*/ 0 h 2192588"/>
              <a:gd name="connsiteX2" fmla="*/ 9739351 w 9739351"/>
              <a:gd name="connsiteY2" fmla="*/ 1096294 h 2192588"/>
              <a:gd name="connsiteX3" fmla="*/ 9739351 w 9739351"/>
              <a:gd name="connsiteY3" fmla="*/ 1096294 h 2192588"/>
              <a:gd name="connsiteX4" fmla="*/ 8643057 w 9739351"/>
              <a:gd name="connsiteY4" fmla="*/ 2192588 h 2192588"/>
              <a:gd name="connsiteX5" fmla="*/ 400627 w 9739351"/>
              <a:gd name="connsiteY5" fmla="*/ 2192588 h 2192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39351" h="2192588">
                <a:moveTo>
                  <a:pt x="0" y="0"/>
                </a:moveTo>
                <a:lnTo>
                  <a:pt x="8643057" y="0"/>
                </a:lnTo>
                <a:cubicBezTo>
                  <a:pt x="9248523" y="0"/>
                  <a:pt x="9739351" y="490828"/>
                  <a:pt x="9739351" y="1096294"/>
                </a:cubicBezTo>
                <a:lnTo>
                  <a:pt x="9739351" y="1096294"/>
                </a:lnTo>
                <a:cubicBezTo>
                  <a:pt x="9739351" y="1701760"/>
                  <a:pt x="9248523" y="2192588"/>
                  <a:pt x="8643057" y="2192588"/>
                </a:cubicBezTo>
                <a:lnTo>
                  <a:pt x="400627" y="2192588"/>
                </a:lnTo>
              </a:path>
            </a:pathLst>
          </a:custGeom>
          <a:ln w="31750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99" name="文本框 398">
            <a:extLst>
              <a:ext uri="{FF2B5EF4-FFF2-40B4-BE49-F238E27FC236}">
                <a16:creationId xmlns:a16="http://schemas.microsoft.com/office/drawing/2014/main" id="{ED43774C-81DF-EFF8-B3B3-2D8EA1CEDCE3}"/>
              </a:ext>
            </a:extLst>
          </p:cNvPr>
          <p:cNvSpPr txBox="1"/>
          <p:nvPr/>
        </p:nvSpPr>
        <p:spPr>
          <a:xfrm>
            <a:off x="1529833" y="246758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40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B4B5394-981F-856F-4C8C-3AA72559F2CF}"/>
              </a:ext>
            </a:extLst>
          </p:cNvPr>
          <p:cNvSpPr txBox="1"/>
          <p:nvPr/>
        </p:nvSpPr>
        <p:spPr>
          <a:xfrm>
            <a:off x="1294255" y="2983708"/>
            <a:ext cx="238404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</a:t>
            </a:r>
          </a:p>
        </p:txBody>
      </p:sp>
      <p:sp>
        <p:nvSpPr>
          <p:cNvPr id="402" name="文本框 401">
            <a:extLst>
              <a:ext uri="{FF2B5EF4-FFF2-40B4-BE49-F238E27FC236}">
                <a16:creationId xmlns:a16="http://schemas.microsoft.com/office/drawing/2014/main" id="{DC30289B-84FF-F0FB-194D-D72510BFB94D}"/>
              </a:ext>
            </a:extLst>
          </p:cNvPr>
          <p:cNvSpPr txBox="1"/>
          <p:nvPr/>
        </p:nvSpPr>
        <p:spPr>
          <a:xfrm flipH="1">
            <a:off x="2239958" y="1969948"/>
            <a:ext cx="492643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3" name="文本框 402">
            <a:extLst>
              <a:ext uri="{FF2B5EF4-FFF2-40B4-BE49-F238E27FC236}">
                <a16:creationId xmlns:a16="http://schemas.microsoft.com/office/drawing/2014/main" id="{98938F37-5ED2-98E6-78A9-90C0296DBD89}"/>
              </a:ext>
            </a:extLst>
          </p:cNvPr>
          <p:cNvSpPr txBox="1"/>
          <p:nvPr/>
        </p:nvSpPr>
        <p:spPr>
          <a:xfrm>
            <a:off x="4724105" y="246758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40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85AA718-423C-EA48-52E6-793BB809E2A5}"/>
              </a:ext>
            </a:extLst>
          </p:cNvPr>
          <p:cNvSpPr txBox="1"/>
          <p:nvPr/>
        </p:nvSpPr>
        <p:spPr>
          <a:xfrm>
            <a:off x="4488527" y="2983708"/>
            <a:ext cx="238404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</a:t>
            </a:r>
          </a:p>
        </p:txBody>
      </p:sp>
      <p:sp>
        <p:nvSpPr>
          <p:cNvPr id="405" name="文本框 404">
            <a:extLst>
              <a:ext uri="{FF2B5EF4-FFF2-40B4-BE49-F238E27FC236}">
                <a16:creationId xmlns:a16="http://schemas.microsoft.com/office/drawing/2014/main" id="{20CB82DA-BAE0-3354-D719-C315789DB131}"/>
              </a:ext>
            </a:extLst>
          </p:cNvPr>
          <p:cNvSpPr txBox="1"/>
          <p:nvPr/>
        </p:nvSpPr>
        <p:spPr>
          <a:xfrm flipH="1">
            <a:off x="5434230" y="1969948"/>
            <a:ext cx="492643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6" name="文本框 405">
            <a:extLst>
              <a:ext uri="{FF2B5EF4-FFF2-40B4-BE49-F238E27FC236}">
                <a16:creationId xmlns:a16="http://schemas.microsoft.com/office/drawing/2014/main" id="{B43C7B79-2DCA-E22C-0E53-34FE397979B6}"/>
              </a:ext>
            </a:extLst>
          </p:cNvPr>
          <p:cNvSpPr txBox="1"/>
          <p:nvPr/>
        </p:nvSpPr>
        <p:spPr>
          <a:xfrm>
            <a:off x="8153955" y="246758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高级设计</a:t>
            </a:r>
          </a:p>
        </p:txBody>
      </p:sp>
      <p:sp>
        <p:nvSpPr>
          <p:cNvPr id="40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47A2A4B-BA58-E8AC-F132-5C2CCCB15C85}"/>
              </a:ext>
            </a:extLst>
          </p:cNvPr>
          <p:cNvSpPr txBox="1"/>
          <p:nvPr/>
        </p:nvSpPr>
        <p:spPr>
          <a:xfrm>
            <a:off x="7918377" y="2983708"/>
            <a:ext cx="238404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</a:t>
            </a:r>
          </a:p>
        </p:txBody>
      </p:sp>
      <p:sp>
        <p:nvSpPr>
          <p:cNvPr id="408" name="文本框 407">
            <a:extLst>
              <a:ext uri="{FF2B5EF4-FFF2-40B4-BE49-F238E27FC236}">
                <a16:creationId xmlns:a16="http://schemas.microsoft.com/office/drawing/2014/main" id="{5141DA81-879C-87A5-64DC-B038E0F26970}"/>
              </a:ext>
            </a:extLst>
          </p:cNvPr>
          <p:cNvSpPr txBox="1"/>
          <p:nvPr/>
        </p:nvSpPr>
        <p:spPr>
          <a:xfrm flipH="1">
            <a:off x="8864080" y="1969948"/>
            <a:ext cx="492643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9" name="文本框 408">
            <a:extLst>
              <a:ext uri="{FF2B5EF4-FFF2-40B4-BE49-F238E27FC236}">
                <a16:creationId xmlns:a16="http://schemas.microsoft.com/office/drawing/2014/main" id="{8495B648-AD57-4A87-105A-12360BBD1A6B}"/>
              </a:ext>
            </a:extLst>
          </p:cNvPr>
          <p:cNvSpPr txBox="1"/>
          <p:nvPr/>
        </p:nvSpPr>
        <p:spPr>
          <a:xfrm>
            <a:off x="6636997" y="4777882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主要目的</a:t>
            </a:r>
          </a:p>
        </p:txBody>
      </p:sp>
      <p:sp>
        <p:nvSpPr>
          <p:cNvPr id="41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5CA5874-BBCB-9817-F326-844AC65A1F28}"/>
              </a:ext>
            </a:extLst>
          </p:cNvPr>
          <p:cNvSpPr txBox="1"/>
          <p:nvPr/>
        </p:nvSpPr>
        <p:spPr>
          <a:xfrm>
            <a:off x="6401419" y="5294005"/>
            <a:ext cx="238404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11" name="文本框 410">
            <a:extLst>
              <a:ext uri="{FF2B5EF4-FFF2-40B4-BE49-F238E27FC236}">
                <a16:creationId xmlns:a16="http://schemas.microsoft.com/office/drawing/2014/main" id="{AE72F8B0-A181-FAD3-FF77-4D694D04AE87}"/>
              </a:ext>
            </a:extLst>
          </p:cNvPr>
          <p:cNvSpPr txBox="1"/>
          <p:nvPr/>
        </p:nvSpPr>
        <p:spPr>
          <a:xfrm flipH="1">
            <a:off x="7347122" y="4291131"/>
            <a:ext cx="492643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2" name="文本框 411">
            <a:extLst>
              <a:ext uri="{FF2B5EF4-FFF2-40B4-BE49-F238E27FC236}">
                <a16:creationId xmlns:a16="http://schemas.microsoft.com/office/drawing/2014/main" id="{564D3DC0-8614-7CEC-18A0-2AC52A2CA997}"/>
              </a:ext>
            </a:extLst>
          </p:cNvPr>
          <p:cNvSpPr txBox="1"/>
          <p:nvPr/>
        </p:nvSpPr>
        <p:spPr>
          <a:xfrm>
            <a:off x="3196404" y="4777882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匠心品质</a:t>
            </a:r>
          </a:p>
        </p:txBody>
      </p:sp>
      <p:sp>
        <p:nvSpPr>
          <p:cNvPr id="41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73BF66C-9CC5-DAD4-1FD8-25302247542B}"/>
              </a:ext>
            </a:extLst>
          </p:cNvPr>
          <p:cNvSpPr txBox="1"/>
          <p:nvPr/>
        </p:nvSpPr>
        <p:spPr>
          <a:xfrm>
            <a:off x="2960826" y="5294005"/>
            <a:ext cx="238404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14" name="文本框 413">
            <a:extLst>
              <a:ext uri="{FF2B5EF4-FFF2-40B4-BE49-F238E27FC236}">
                <a16:creationId xmlns:a16="http://schemas.microsoft.com/office/drawing/2014/main" id="{61BCB315-9A1D-0684-E0D9-029011989EA6}"/>
              </a:ext>
            </a:extLst>
          </p:cNvPr>
          <p:cNvSpPr txBox="1"/>
          <p:nvPr/>
        </p:nvSpPr>
        <p:spPr>
          <a:xfrm flipH="1">
            <a:off x="3906529" y="4291131"/>
            <a:ext cx="492643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05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82EBA98-BB9C-CA7E-B001-763834270168}"/>
              </a:ext>
            </a:extLst>
          </p:cNvPr>
          <p:cNvCxnSpPr/>
          <p:nvPr/>
        </p:nvCxnSpPr>
        <p:spPr>
          <a:xfrm>
            <a:off x="3442725" y="2151697"/>
            <a:ext cx="95644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1"/>
              <a:tileRect/>
            </a:gradFill>
            <a:prstDash val="sysDot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8" name="直接连接符 417">
            <a:extLst>
              <a:ext uri="{FF2B5EF4-FFF2-40B4-BE49-F238E27FC236}">
                <a16:creationId xmlns:a16="http://schemas.microsoft.com/office/drawing/2014/main" id="{A5A86E88-8C5A-E247-490A-E61DE80C0C76}"/>
              </a:ext>
            </a:extLst>
          </p:cNvPr>
          <p:cNvCxnSpPr/>
          <p:nvPr/>
        </p:nvCxnSpPr>
        <p:spPr>
          <a:xfrm>
            <a:off x="6883318" y="2151697"/>
            <a:ext cx="95644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1"/>
              <a:tileRect/>
            </a:gradFill>
            <a:prstDash val="sysDot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CC72CA-43E2-0781-66D9-F4DADF72CFC9}"/>
              </a:ext>
            </a:extLst>
          </p:cNvPr>
          <p:cNvSpPr/>
          <p:nvPr/>
        </p:nvSpPr>
        <p:spPr>
          <a:xfrm>
            <a:off x="9114693" y="2178381"/>
            <a:ext cx="2296932" cy="2296932"/>
          </a:xfrm>
          <a:prstGeom prst="arc">
            <a:avLst>
              <a:gd name="adj1" fmla="val 17539140"/>
              <a:gd name="adj2" fmla="val 2654344"/>
            </a:avLst>
          </a:prstGeom>
          <a:ln w="12700" cap="rnd"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  <a:tileRect/>
            </a:gradFill>
            <a:prstDash val="sysDot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420" name="直接连接符 419">
            <a:extLst>
              <a:ext uri="{FF2B5EF4-FFF2-40B4-BE49-F238E27FC236}">
                <a16:creationId xmlns:a16="http://schemas.microsoft.com/office/drawing/2014/main" id="{3BD783CB-FCDC-9AF6-E22C-7C8B77333642}"/>
              </a:ext>
            </a:extLst>
          </p:cNvPr>
          <p:cNvCxnSpPr>
            <a:cxnSpLocks/>
          </p:cNvCxnSpPr>
          <p:nvPr/>
        </p:nvCxnSpPr>
        <p:spPr>
          <a:xfrm flipH="1">
            <a:off x="8745552" y="4475313"/>
            <a:ext cx="95644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1"/>
              <a:tileRect/>
            </a:gradFill>
            <a:prstDash val="sysDot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直接连接符 420">
            <a:extLst>
              <a:ext uri="{FF2B5EF4-FFF2-40B4-BE49-F238E27FC236}">
                <a16:creationId xmlns:a16="http://schemas.microsoft.com/office/drawing/2014/main" id="{6D92811C-B918-C772-AB52-1BAB9D335D1F}"/>
              </a:ext>
            </a:extLst>
          </p:cNvPr>
          <p:cNvCxnSpPr>
            <a:cxnSpLocks/>
          </p:cNvCxnSpPr>
          <p:nvPr/>
        </p:nvCxnSpPr>
        <p:spPr>
          <a:xfrm flipH="1">
            <a:off x="5488547" y="4475313"/>
            <a:ext cx="956447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1"/>
              <a:tileRect/>
            </a:gradFill>
            <a:prstDash val="sysDot"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11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" grpId="0" animBg="1"/>
      <p:bldP spid="399" grpId="0"/>
      <p:bldP spid="400" grpId="0"/>
      <p:bldP spid="402" grpId="0"/>
      <p:bldP spid="403" grpId="0"/>
      <p:bldP spid="404" grpId="0"/>
      <p:bldP spid="405" grpId="0"/>
      <p:bldP spid="406" grpId="0"/>
      <p:bldP spid="407" grpId="0"/>
      <p:bldP spid="408" grpId="0"/>
      <p:bldP spid="409" grpId="0"/>
      <p:bldP spid="410" grpId="0"/>
      <p:bldP spid="411" grpId="0"/>
      <p:bldP spid="412" grpId="0"/>
      <p:bldP spid="413" grpId="0"/>
      <p:bldP spid="414" grpId="0"/>
      <p:bldP spid="4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3" name="12">
            <a:extLst>
              <a:ext uri="{FF2B5EF4-FFF2-40B4-BE49-F238E27FC236}">
                <a16:creationId xmlns:a16="http://schemas.microsoft.com/office/drawing/2014/main" id="{65D90C36-CD07-E2EF-AB78-BC0063E65F52}"/>
              </a:ext>
            </a:extLst>
          </p:cNvPr>
          <p:cNvSpPr/>
          <p:nvPr/>
        </p:nvSpPr>
        <p:spPr>
          <a:xfrm>
            <a:off x="1220825" y="2338852"/>
            <a:ext cx="2362200" cy="190500"/>
          </a:xfrm>
          <a:prstGeom prst="trapezoid">
            <a:avLst>
              <a:gd name="adj" fmla="val 183222"/>
            </a:avLst>
          </a:prstGeom>
          <a:gradFill>
            <a:gsLst>
              <a:gs pos="100000">
                <a:schemeClr val="accent3">
                  <a:alpha val="4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 cap="rnd">
            <a:gradFill>
              <a:gsLst>
                <a:gs pos="100000">
                  <a:schemeClr val="accent3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48CA0BC-4A94-58A2-39E1-B09BB497CD7B}"/>
              </a:ext>
            </a:extLst>
          </p:cNvPr>
          <p:cNvSpPr txBox="1"/>
          <p:nvPr/>
        </p:nvSpPr>
        <p:spPr>
          <a:xfrm>
            <a:off x="1426503" y="1910882"/>
            <a:ext cx="1950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4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7E41156-3D8B-8439-F7CB-9A3A6668DBC6}"/>
              </a:ext>
            </a:extLst>
          </p:cNvPr>
          <p:cNvSpPr txBox="1"/>
          <p:nvPr/>
        </p:nvSpPr>
        <p:spPr>
          <a:xfrm flipH="1">
            <a:off x="1111513" y="2622680"/>
            <a:ext cx="2580824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18" name="15">
            <a:extLst>
              <a:ext uri="{FF2B5EF4-FFF2-40B4-BE49-F238E27FC236}">
                <a16:creationId xmlns:a16="http://schemas.microsoft.com/office/drawing/2014/main" id="{D3ED70F4-DD18-C86B-5892-79781DBAD86C}"/>
              </a:ext>
            </a:extLst>
          </p:cNvPr>
          <p:cNvSpPr/>
          <p:nvPr/>
        </p:nvSpPr>
        <p:spPr>
          <a:xfrm>
            <a:off x="4914900" y="2338852"/>
            <a:ext cx="2362200" cy="190500"/>
          </a:xfrm>
          <a:prstGeom prst="trapezoid">
            <a:avLst>
              <a:gd name="adj" fmla="val 183222"/>
            </a:avLst>
          </a:prstGeom>
          <a:gradFill>
            <a:gsLst>
              <a:gs pos="100000">
                <a:schemeClr val="accent3">
                  <a:alpha val="4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 cap="rnd">
            <a:gradFill>
              <a:gsLst>
                <a:gs pos="100000">
                  <a:schemeClr val="accent3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62F111F-6175-A837-E347-ED80876D176F}"/>
              </a:ext>
            </a:extLst>
          </p:cNvPr>
          <p:cNvSpPr txBox="1"/>
          <p:nvPr/>
        </p:nvSpPr>
        <p:spPr>
          <a:xfrm>
            <a:off x="5120578" y="1910882"/>
            <a:ext cx="1950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4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F60D16B-76E7-BADE-F60D-2EC8F6EC89C6}"/>
              </a:ext>
            </a:extLst>
          </p:cNvPr>
          <p:cNvSpPr txBox="1"/>
          <p:nvPr/>
        </p:nvSpPr>
        <p:spPr>
          <a:xfrm flipH="1">
            <a:off x="4805588" y="2622680"/>
            <a:ext cx="2580824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搜索：陈西设计。免费高端的优质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9" name="18">
            <a:extLst>
              <a:ext uri="{FF2B5EF4-FFF2-40B4-BE49-F238E27FC236}">
                <a16:creationId xmlns:a16="http://schemas.microsoft.com/office/drawing/2014/main" id="{E28B86A4-51C8-9375-397B-7014387FC9D4}"/>
              </a:ext>
            </a:extLst>
          </p:cNvPr>
          <p:cNvSpPr/>
          <p:nvPr/>
        </p:nvSpPr>
        <p:spPr>
          <a:xfrm>
            <a:off x="8608975" y="2338852"/>
            <a:ext cx="2362200" cy="190500"/>
          </a:xfrm>
          <a:prstGeom prst="trapezoid">
            <a:avLst>
              <a:gd name="adj" fmla="val 183222"/>
            </a:avLst>
          </a:prstGeom>
          <a:gradFill>
            <a:gsLst>
              <a:gs pos="100000">
                <a:schemeClr val="accent3">
                  <a:alpha val="4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 cap="rnd">
            <a:gradFill>
              <a:gsLst>
                <a:gs pos="100000">
                  <a:schemeClr val="accent3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3877D96-26FF-609E-52D7-A73134DCAB29}"/>
              </a:ext>
            </a:extLst>
          </p:cNvPr>
          <p:cNvSpPr txBox="1"/>
          <p:nvPr/>
        </p:nvSpPr>
        <p:spPr>
          <a:xfrm>
            <a:off x="8814653" y="1910882"/>
            <a:ext cx="1950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免费</a:t>
            </a:r>
            <a:r>
              <a:rPr lang="en-US" altLang="zh-CN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PPT</a:t>
            </a:r>
            <a:endParaRPr lang="zh-CN" altLang="en-US" sz="2800" spc="20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4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6EFAF27-73EA-85B6-4638-DCF0228ACB63}"/>
              </a:ext>
            </a:extLst>
          </p:cNvPr>
          <p:cNvSpPr txBox="1"/>
          <p:nvPr/>
        </p:nvSpPr>
        <p:spPr>
          <a:xfrm flipH="1">
            <a:off x="8499663" y="2622680"/>
            <a:ext cx="2580824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4" name="12">
            <a:extLst>
              <a:ext uri="{FF2B5EF4-FFF2-40B4-BE49-F238E27FC236}">
                <a16:creationId xmlns:a16="http://schemas.microsoft.com/office/drawing/2014/main" id="{E309362A-FCA2-6FCA-71C0-6BE895FE466B}"/>
              </a:ext>
            </a:extLst>
          </p:cNvPr>
          <p:cNvSpPr/>
          <p:nvPr/>
        </p:nvSpPr>
        <p:spPr>
          <a:xfrm>
            <a:off x="1220825" y="4682857"/>
            <a:ext cx="2362200" cy="190500"/>
          </a:xfrm>
          <a:prstGeom prst="trapezoid">
            <a:avLst>
              <a:gd name="adj" fmla="val 183222"/>
            </a:avLst>
          </a:prstGeom>
          <a:gradFill>
            <a:gsLst>
              <a:gs pos="100000">
                <a:schemeClr val="accent3">
                  <a:alpha val="4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 cap="rnd">
            <a:gradFill>
              <a:gsLst>
                <a:gs pos="100000">
                  <a:schemeClr val="accent3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55E1FFE-D3A2-98A6-9E23-09409E9CA5AE}"/>
              </a:ext>
            </a:extLst>
          </p:cNvPr>
          <p:cNvSpPr txBox="1"/>
          <p:nvPr/>
        </p:nvSpPr>
        <p:spPr>
          <a:xfrm>
            <a:off x="1426503" y="4254887"/>
            <a:ext cx="1950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匠心品质</a:t>
            </a:r>
          </a:p>
        </p:txBody>
      </p:sp>
      <p:sp>
        <p:nvSpPr>
          <p:cNvPr id="5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537DE03-7BFD-B142-1114-05DAA56D8A2F}"/>
              </a:ext>
            </a:extLst>
          </p:cNvPr>
          <p:cNvSpPr txBox="1"/>
          <p:nvPr/>
        </p:nvSpPr>
        <p:spPr>
          <a:xfrm flipH="1">
            <a:off x="1111513" y="4966685"/>
            <a:ext cx="2580824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搜索：陈西设计。免费高端的优质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8" name="15">
            <a:extLst>
              <a:ext uri="{FF2B5EF4-FFF2-40B4-BE49-F238E27FC236}">
                <a16:creationId xmlns:a16="http://schemas.microsoft.com/office/drawing/2014/main" id="{E098C568-8527-B113-0183-2BE228C8EC91}"/>
              </a:ext>
            </a:extLst>
          </p:cNvPr>
          <p:cNvSpPr/>
          <p:nvPr/>
        </p:nvSpPr>
        <p:spPr>
          <a:xfrm>
            <a:off x="4914900" y="4682857"/>
            <a:ext cx="2362200" cy="190500"/>
          </a:xfrm>
          <a:prstGeom prst="trapezoid">
            <a:avLst>
              <a:gd name="adj" fmla="val 183222"/>
            </a:avLst>
          </a:prstGeom>
          <a:gradFill>
            <a:gsLst>
              <a:gs pos="100000">
                <a:schemeClr val="accent3">
                  <a:alpha val="4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 cap="rnd">
            <a:gradFill>
              <a:gsLst>
                <a:gs pos="100000">
                  <a:schemeClr val="accent3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E3C0985-51AA-3717-B1FA-33A32B52D749}"/>
              </a:ext>
            </a:extLst>
          </p:cNvPr>
          <p:cNvSpPr txBox="1"/>
          <p:nvPr/>
        </p:nvSpPr>
        <p:spPr>
          <a:xfrm>
            <a:off x="5120578" y="4254887"/>
            <a:ext cx="1950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高级服务</a:t>
            </a:r>
          </a:p>
        </p:txBody>
      </p:sp>
      <p:sp>
        <p:nvSpPr>
          <p:cNvPr id="6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856CC15-877D-BA4A-7C0E-4237E8F68BAC}"/>
              </a:ext>
            </a:extLst>
          </p:cNvPr>
          <p:cNvSpPr txBox="1"/>
          <p:nvPr/>
        </p:nvSpPr>
        <p:spPr>
          <a:xfrm flipH="1">
            <a:off x="4805588" y="4966685"/>
            <a:ext cx="2580824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2" name="18">
            <a:extLst>
              <a:ext uri="{FF2B5EF4-FFF2-40B4-BE49-F238E27FC236}">
                <a16:creationId xmlns:a16="http://schemas.microsoft.com/office/drawing/2014/main" id="{8B139E27-D9F7-9AAA-15CB-B95744A85270}"/>
              </a:ext>
            </a:extLst>
          </p:cNvPr>
          <p:cNvSpPr/>
          <p:nvPr/>
        </p:nvSpPr>
        <p:spPr>
          <a:xfrm>
            <a:off x="8608975" y="4682857"/>
            <a:ext cx="2362200" cy="190500"/>
          </a:xfrm>
          <a:prstGeom prst="trapezoid">
            <a:avLst>
              <a:gd name="adj" fmla="val 183222"/>
            </a:avLst>
          </a:prstGeom>
          <a:gradFill>
            <a:gsLst>
              <a:gs pos="100000">
                <a:schemeClr val="accent3">
                  <a:alpha val="4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 cap="rnd">
            <a:gradFill>
              <a:gsLst>
                <a:gs pos="100000">
                  <a:schemeClr val="accent3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ADA7385-C3B9-E3D1-DDE8-304381AF96A5}"/>
              </a:ext>
            </a:extLst>
          </p:cNvPr>
          <p:cNvSpPr txBox="1"/>
          <p:nvPr/>
        </p:nvSpPr>
        <p:spPr>
          <a:xfrm>
            <a:off x="8814653" y="4254887"/>
            <a:ext cx="1950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承接定制</a:t>
            </a:r>
          </a:p>
        </p:txBody>
      </p:sp>
      <p:sp>
        <p:nvSpPr>
          <p:cNvPr id="6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7B13C7B-1934-7D62-2803-B09A604456B7}"/>
              </a:ext>
            </a:extLst>
          </p:cNvPr>
          <p:cNvSpPr txBox="1"/>
          <p:nvPr/>
        </p:nvSpPr>
        <p:spPr>
          <a:xfrm flipH="1">
            <a:off x="8499663" y="4966685"/>
            <a:ext cx="2580824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搜索：陈西设计。免费高端的优质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42128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7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3" grpId="0"/>
      <p:bldP spid="44" grpId="0"/>
      <p:bldP spid="18" grpId="0" animBg="1"/>
      <p:bldP spid="45" grpId="0"/>
      <p:bldP spid="46" grpId="0"/>
      <p:bldP spid="29" grpId="0" animBg="1"/>
      <p:bldP spid="47" grpId="0"/>
      <p:bldP spid="48" grpId="0"/>
      <p:bldP spid="54" grpId="0" animBg="1"/>
      <p:bldP spid="55" grpId="0"/>
      <p:bldP spid="56" grpId="0"/>
      <p:bldP spid="58" grpId="0" animBg="1"/>
      <p:bldP spid="59" grpId="0"/>
      <p:bldP spid="60" grpId="0"/>
      <p:bldP spid="62" grpId="0" animBg="1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cxnSp>
        <p:nvCxnSpPr>
          <p:cNvPr id="1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28502EF-81C0-3252-EE26-C435F8622C89}"/>
              </a:ext>
            </a:extLst>
          </p:cNvPr>
          <p:cNvCxnSpPr/>
          <p:nvPr/>
        </p:nvCxnSpPr>
        <p:spPr>
          <a:xfrm>
            <a:off x="695325" y="3863522"/>
            <a:ext cx="10801350" cy="0"/>
          </a:xfrm>
          <a:prstGeom prst="line">
            <a:avLst/>
          </a:prstGeom>
          <a:ln w="19050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0FBEEE9-144D-96F4-403F-F5E532AF94CC}"/>
              </a:ext>
            </a:extLst>
          </p:cNvPr>
          <p:cNvSpPr>
            <a:spLocks/>
          </p:cNvSpPr>
          <p:nvPr/>
        </p:nvSpPr>
        <p:spPr bwMode="auto">
          <a:xfrm rot="18900000">
            <a:off x="1302406" y="3453997"/>
            <a:ext cx="859174" cy="819050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6C87940-A925-65B4-3D56-23631B770728}"/>
              </a:ext>
            </a:extLst>
          </p:cNvPr>
          <p:cNvSpPr/>
          <p:nvPr/>
        </p:nvSpPr>
        <p:spPr>
          <a:xfrm>
            <a:off x="1401341" y="3532871"/>
            <a:ext cx="661306" cy="66130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ABD0189-B114-4178-0C72-79051F6C73C8}"/>
              </a:ext>
            </a:extLst>
          </p:cNvPr>
          <p:cNvSpPr txBox="1"/>
          <p:nvPr/>
        </p:nvSpPr>
        <p:spPr>
          <a:xfrm flipH="1">
            <a:off x="1402878" y="3663467"/>
            <a:ext cx="65823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01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6D71BB0-A506-0050-B868-32FB17D13DBF}"/>
              </a:ext>
            </a:extLst>
          </p:cNvPr>
          <p:cNvSpPr txBox="1"/>
          <p:nvPr/>
        </p:nvSpPr>
        <p:spPr>
          <a:xfrm flipH="1">
            <a:off x="765452" y="452482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主要目的</a:t>
            </a:r>
          </a:p>
        </p:txBody>
      </p:sp>
      <p:sp>
        <p:nvSpPr>
          <p:cNvPr id="3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837466B-2F05-B796-E7F8-99B8C19D87D9}"/>
              </a:ext>
            </a:extLst>
          </p:cNvPr>
          <p:cNvSpPr txBox="1"/>
          <p:nvPr/>
        </p:nvSpPr>
        <p:spPr>
          <a:xfrm flipH="1">
            <a:off x="749214" y="5016502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E4530BE-C5A1-B263-6E3F-C67D88AF8327}"/>
              </a:ext>
            </a:extLst>
          </p:cNvPr>
          <p:cNvSpPr txBox="1"/>
          <p:nvPr/>
        </p:nvSpPr>
        <p:spPr>
          <a:xfrm flipH="1">
            <a:off x="2949968" y="180652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3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443B2E7-234A-14EE-F7C2-34921EE40569}"/>
              </a:ext>
            </a:extLst>
          </p:cNvPr>
          <p:cNvSpPr txBox="1"/>
          <p:nvPr/>
        </p:nvSpPr>
        <p:spPr>
          <a:xfrm flipH="1">
            <a:off x="2933730" y="2298196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1D96B47-117C-1B5E-C695-FDC2BDF50415}"/>
              </a:ext>
            </a:extLst>
          </p:cNvPr>
          <p:cNvSpPr>
            <a:spLocks/>
          </p:cNvSpPr>
          <p:nvPr/>
        </p:nvSpPr>
        <p:spPr bwMode="auto">
          <a:xfrm rot="18900000">
            <a:off x="3452734" y="3453997"/>
            <a:ext cx="859174" cy="819050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07ED2E17-4FAD-9196-C60D-13C94313314E}"/>
              </a:ext>
            </a:extLst>
          </p:cNvPr>
          <p:cNvSpPr/>
          <p:nvPr/>
        </p:nvSpPr>
        <p:spPr>
          <a:xfrm>
            <a:off x="3551669" y="3532871"/>
            <a:ext cx="661306" cy="66130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91A813E-463A-9D1F-B095-8ADA40FFEC9D}"/>
              </a:ext>
            </a:extLst>
          </p:cNvPr>
          <p:cNvSpPr txBox="1"/>
          <p:nvPr/>
        </p:nvSpPr>
        <p:spPr>
          <a:xfrm flipH="1">
            <a:off x="3553206" y="3663467"/>
            <a:ext cx="65823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465EC894-7519-5A3D-547A-9B4967CEE564}"/>
              </a:ext>
            </a:extLst>
          </p:cNvPr>
          <p:cNvSpPr>
            <a:spLocks/>
          </p:cNvSpPr>
          <p:nvPr/>
        </p:nvSpPr>
        <p:spPr bwMode="auto">
          <a:xfrm rot="18900000">
            <a:off x="5671438" y="3453997"/>
            <a:ext cx="859174" cy="819050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6CC4391D-32D6-096B-09C5-4227AE033996}"/>
              </a:ext>
            </a:extLst>
          </p:cNvPr>
          <p:cNvSpPr/>
          <p:nvPr/>
        </p:nvSpPr>
        <p:spPr>
          <a:xfrm>
            <a:off x="5770373" y="3532871"/>
            <a:ext cx="661306" cy="66130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D16BBAD-0DFF-1E4E-E6E2-DE84007A8FA8}"/>
              </a:ext>
            </a:extLst>
          </p:cNvPr>
          <p:cNvSpPr txBox="1"/>
          <p:nvPr/>
        </p:nvSpPr>
        <p:spPr>
          <a:xfrm flipH="1">
            <a:off x="5771910" y="3663467"/>
            <a:ext cx="65823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03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5F8A068-CF14-AA1D-F335-C6ED14109EC0}"/>
              </a:ext>
            </a:extLst>
          </p:cNvPr>
          <p:cNvSpPr txBox="1"/>
          <p:nvPr/>
        </p:nvSpPr>
        <p:spPr>
          <a:xfrm flipH="1">
            <a:off x="5134484" y="452482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高端创意</a:t>
            </a:r>
          </a:p>
        </p:txBody>
      </p:sp>
      <p:sp>
        <p:nvSpPr>
          <p:cNvPr id="4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CF1E78A-14BA-E51B-F00F-19ADE7D9198A}"/>
              </a:ext>
            </a:extLst>
          </p:cNvPr>
          <p:cNvSpPr txBox="1"/>
          <p:nvPr/>
        </p:nvSpPr>
        <p:spPr>
          <a:xfrm flipH="1">
            <a:off x="5118246" y="5016502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165CFA5-7A07-FF4F-CB66-435162C08A5E}"/>
              </a:ext>
            </a:extLst>
          </p:cNvPr>
          <p:cNvSpPr txBox="1"/>
          <p:nvPr/>
        </p:nvSpPr>
        <p:spPr>
          <a:xfrm flipH="1">
            <a:off x="7319000" y="180652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4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A0CB865-1721-0FD0-68BA-849FBB8AE66A}"/>
              </a:ext>
            </a:extLst>
          </p:cNvPr>
          <p:cNvSpPr txBox="1"/>
          <p:nvPr/>
        </p:nvSpPr>
        <p:spPr>
          <a:xfrm flipH="1">
            <a:off x="7302762" y="2298196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77C7F454-D37D-1B80-0931-8C46714A7C6F}"/>
              </a:ext>
            </a:extLst>
          </p:cNvPr>
          <p:cNvSpPr>
            <a:spLocks/>
          </p:cNvSpPr>
          <p:nvPr/>
        </p:nvSpPr>
        <p:spPr bwMode="auto">
          <a:xfrm rot="18900000">
            <a:off x="7821766" y="3453997"/>
            <a:ext cx="859174" cy="819050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48FE4AF4-2B89-8219-B3AB-3CD6373E93BB}"/>
              </a:ext>
            </a:extLst>
          </p:cNvPr>
          <p:cNvSpPr/>
          <p:nvPr/>
        </p:nvSpPr>
        <p:spPr>
          <a:xfrm>
            <a:off x="7920701" y="3532871"/>
            <a:ext cx="661306" cy="66130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C9E379B-550A-F0F4-E3CD-049CAA11C586}"/>
              </a:ext>
            </a:extLst>
          </p:cNvPr>
          <p:cNvSpPr txBox="1"/>
          <p:nvPr/>
        </p:nvSpPr>
        <p:spPr>
          <a:xfrm flipH="1">
            <a:off x="7922238" y="3663467"/>
            <a:ext cx="65823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04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E47E81DD-87B6-1AF6-855D-9C0D9B86400C}"/>
              </a:ext>
            </a:extLst>
          </p:cNvPr>
          <p:cNvSpPr>
            <a:spLocks/>
          </p:cNvSpPr>
          <p:nvPr/>
        </p:nvSpPr>
        <p:spPr bwMode="auto">
          <a:xfrm rot="18900000">
            <a:off x="10040472" y="3453997"/>
            <a:ext cx="859174" cy="819050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3223B6ED-E63C-836C-FB20-E404691BC5E9}"/>
              </a:ext>
            </a:extLst>
          </p:cNvPr>
          <p:cNvSpPr/>
          <p:nvPr/>
        </p:nvSpPr>
        <p:spPr>
          <a:xfrm>
            <a:off x="10139407" y="3532871"/>
            <a:ext cx="661306" cy="66130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96FC796-9708-DCF2-9694-0D434748CCB2}"/>
              </a:ext>
            </a:extLst>
          </p:cNvPr>
          <p:cNvSpPr txBox="1"/>
          <p:nvPr/>
        </p:nvSpPr>
        <p:spPr>
          <a:xfrm flipH="1">
            <a:off x="10140944" y="3663467"/>
            <a:ext cx="65823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05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8588DF4-D765-42BA-3884-9B3687005F01}"/>
              </a:ext>
            </a:extLst>
          </p:cNvPr>
          <p:cNvSpPr txBox="1"/>
          <p:nvPr/>
        </p:nvSpPr>
        <p:spPr>
          <a:xfrm flipH="1">
            <a:off x="9503518" y="452482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免费</a:t>
            </a:r>
            <a:r>
              <a:rPr lang="en-US" altLang="zh-CN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PPT</a:t>
            </a:r>
            <a:endParaRPr lang="zh-CN" altLang="en-US" sz="2800" spc="20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5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626805C-BA31-2FF6-27D1-6D06236DF1E7}"/>
              </a:ext>
            </a:extLst>
          </p:cNvPr>
          <p:cNvSpPr txBox="1"/>
          <p:nvPr/>
        </p:nvSpPr>
        <p:spPr>
          <a:xfrm flipH="1">
            <a:off x="9487280" y="5016502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19794880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9" presetClass="entr" presetSubtype="0" de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6" grpId="0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 animBg="1"/>
      <p:bldP spid="45" grpId="0" animBg="1"/>
      <p:bldP spid="46" grpId="0"/>
      <p:bldP spid="47" grpId="0" animBg="1"/>
      <p:bldP spid="48" grpId="0" animBg="1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3">
            <a:extLst>
              <a:ext uri="{FF2B5EF4-FFF2-40B4-BE49-F238E27FC236}">
                <a16:creationId xmlns:a16="http://schemas.microsoft.com/office/drawing/2014/main" id="{D612B257-73D1-2411-11DD-42AA799B36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9059444"/>
              </p:ext>
            </p:extLst>
          </p:nvPr>
        </p:nvGraphicFramePr>
        <p:xfrm>
          <a:off x="91260" y="1542035"/>
          <a:ext cx="3157426" cy="2104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3" name="12">
            <a:extLst>
              <a:ext uri="{FF2B5EF4-FFF2-40B4-BE49-F238E27FC236}">
                <a16:creationId xmlns:a16="http://schemas.microsoft.com/office/drawing/2014/main" id="{ED0516D7-94EE-5B48-5DE4-78DF65FB608C}"/>
              </a:ext>
            </a:extLst>
          </p:cNvPr>
          <p:cNvSpPr/>
          <p:nvPr/>
        </p:nvSpPr>
        <p:spPr>
          <a:xfrm>
            <a:off x="1206000" y="2130539"/>
            <a:ext cx="927944" cy="92794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D73FA7F-E3C0-BF96-47EF-2C3AA4D32B7A}"/>
              </a:ext>
            </a:extLst>
          </p:cNvPr>
          <p:cNvSpPr txBox="1"/>
          <p:nvPr/>
        </p:nvSpPr>
        <p:spPr>
          <a:xfrm flipH="1">
            <a:off x="2712136" y="182403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高级设计</a:t>
            </a:r>
          </a:p>
        </p:txBody>
      </p:sp>
      <p:sp>
        <p:nvSpPr>
          <p:cNvPr id="4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C254D82-9D45-529A-3ABC-BC99B8450F32}"/>
              </a:ext>
            </a:extLst>
          </p:cNvPr>
          <p:cNvSpPr txBox="1"/>
          <p:nvPr/>
        </p:nvSpPr>
        <p:spPr>
          <a:xfrm flipH="1">
            <a:off x="2712133" y="2685012"/>
            <a:ext cx="335225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44" name="图形 28">
            <a:extLst>
              <a:ext uri="{FF2B5EF4-FFF2-40B4-BE49-F238E27FC236}">
                <a16:creationId xmlns:a16="http://schemas.microsoft.com/office/drawing/2014/main" id="{FE66CE82-96B4-BDC1-592F-2A5031F2C315}"/>
              </a:ext>
            </a:extLst>
          </p:cNvPr>
          <p:cNvSpPr/>
          <p:nvPr/>
        </p:nvSpPr>
        <p:spPr>
          <a:xfrm>
            <a:off x="1495755" y="2396919"/>
            <a:ext cx="393742" cy="395184"/>
          </a:xfrm>
          <a:custGeom>
            <a:avLst/>
            <a:gdLst>
              <a:gd name="connsiteX0" fmla="*/ 118539 w 352171"/>
              <a:gd name="connsiteY0" fmla="*/ 202466 h 353462"/>
              <a:gd name="connsiteX1" fmla="*/ 113170 w 352171"/>
              <a:gd name="connsiteY1" fmla="*/ 207803 h 353462"/>
              <a:gd name="connsiteX2" fmla="*/ 113170 w 352171"/>
              <a:gd name="connsiteY2" fmla="*/ 309746 h 353462"/>
              <a:gd name="connsiteX3" fmla="*/ 80175 w 352171"/>
              <a:gd name="connsiteY3" fmla="*/ 342740 h 353462"/>
              <a:gd name="connsiteX4" fmla="*/ 47181 w 352171"/>
              <a:gd name="connsiteY4" fmla="*/ 309746 h 353462"/>
              <a:gd name="connsiteX5" fmla="*/ 47181 w 352171"/>
              <a:gd name="connsiteY5" fmla="*/ 140107 h 353462"/>
              <a:gd name="connsiteX6" fmla="*/ 44050 w 352171"/>
              <a:gd name="connsiteY6" fmla="*/ 135318 h 353462"/>
              <a:gd name="connsiteX7" fmla="*/ 21571 w 352171"/>
              <a:gd name="connsiteY7" fmla="*/ 36461 h 353462"/>
              <a:gd name="connsiteX8" fmla="*/ 43362 w 352171"/>
              <a:gd name="connsiteY8" fmla="*/ 14420 h 353462"/>
              <a:gd name="connsiteX9" fmla="*/ 43362 w 352171"/>
              <a:gd name="connsiteY9" fmla="*/ 86874 h 353462"/>
              <a:gd name="connsiteX10" fmla="*/ 48683 w 352171"/>
              <a:gd name="connsiteY10" fmla="*/ 92227 h 353462"/>
              <a:gd name="connsiteX11" fmla="*/ 48715 w 352171"/>
              <a:gd name="connsiteY11" fmla="*/ 92227 h 353462"/>
              <a:gd name="connsiteX12" fmla="*/ 185280 w 352171"/>
              <a:gd name="connsiteY12" fmla="*/ 92227 h 353462"/>
              <a:gd name="connsiteX13" fmla="*/ 137697 w 352171"/>
              <a:gd name="connsiteY13" fmla="*/ 134754 h 353462"/>
              <a:gd name="connsiteX14" fmla="*/ 118539 w 352171"/>
              <a:gd name="connsiteY14" fmla="*/ 134754 h 353462"/>
              <a:gd name="connsiteX15" fmla="*/ 113170 w 352171"/>
              <a:gd name="connsiteY15" fmla="*/ 140107 h 353462"/>
              <a:gd name="connsiteX16" fmla="*/ 113170 w 352171"/>
              <a:gd name="connsiteY16" fmla="*/ 157810 h 353462"/>
              <a:gd name="connsiteX17" fmla="*/ 118821 w 352171"/>
              <a:gd name="connsiteY17" fmla="*/ 162881 h 353462"/>
              <a:gd name="connsiteX18" fmla="*/ 123892 w 352171"/>
              <a:gd name="connsiteY18" fmla="*/ 157810 h 353462"/>
              <a:gd name="connsiteX19" fmla="*/ 123892 w 352171"/>
              <a:gd name="connsiteY19" fmla="*/ 145554 h 353462"/>
              <a:gd name="connsiteX20" fmla="*/ 196283 w 352171"/>
              <a:gd name="connsiteY20" fmla="*/ 86953 h 353462"/>
              <a:gd name="connsiteX21" fmla="*/ 190930 w 352171"/>
              <a:gd name="connsiteY21" fmla="*/ 81584 h 353462"/>
              <a:gd name="connsiteX22" fmla="*/ 163226 w 352171"/>
              <a:gd name="connsiteY22" fmla="*/ 81584 h 353462"/>
              <a:gd name="connsiteX23" fmla="*/ 116504 w 352171"/>
              <a:gd name="connsiteY23" fmla="*/ 521 h 353462"/>
              <a:gd name="connsiteX24" fmla="*/ 109360 w 352171"/>
              <a:gd name="connsiteY24" fmla="*/ 3157 h 353462"/>
              <a:gd name="connsiteX25" fmla="*/ 108866 w 352171"/>
              <a:gd name="connsiteY25" fmla="*/ 5358 h 353462"/>
              <a:gd name="connsiteX26" fmla="*/ 108866 w 352171"/>
              <a:gd name="connsiteY26" fmla="*/ 81521 h 353462"/>
              <a:gd name="connsiteX27" fmla="*/ 54083 w 352171"/>
              <a:gd name="connsiteY27" fmla="*/ 81521 h 353462"/>
              <a:gd name="connsiteX28" fmla="*/ 54083 w 352171"/>
              <a:gd name="connsiteY28" fmla="*/ 5358 h 353462"/>
              <a:gd name="connsiteX29" fmla="*/ 51610 w 352171"/>
              <a:gd name="connsiteY29" fmla="*/ 834 h 353462"/>
              <a:gd name="connsiteX30" fmla="*/ 46461 w 352171"/>
              <a:gd name="connsiteY30" fmla="*/ 521 h 353462"/>
              <a:gd name="connsiteX31" fmla="*/ 8311 w 352171"/>
              <a:gd name="connsiteY31" fmla="*/ 110761 h 353462"/>
              <a:gd name="connsiteX32" fmla="*/ 36490 w 352171"/>
              <a:gd name="connsiteY32" fmla="*/ 143175 h 353462"/>
              <a:gd name="connsiteX33" fmla="*/ 36490 w 352171"/>
              <a:gd name="connsiteY33" fmla="*/ 309746 h 353462"/>
              <a:gd name="connsiteX34" fmla="*/ 80207 w 352171"/>
              <a:gd name="connsiteY34" fmla="*/ 353462 h 353462"/>
              <a:gd name="connsiteX35" fmla="*/ 123923 w 352171"/>
              <a:gd name="connsiteY35" fmla="*/ 309746 h 353462"/>
              <a:gd name="connsiteX36" fmla="*/ 123923 w 352171"/>
              <a:gd name="connsiteY36" fmla="*/ 207803 h 353462"/>
              <a:gd name="connsiteX37" fmla="*/ 118555 w 352171"/>
              <a:gd name="connsiteY37" fmla="*/ 202466 h 353462"/>
              <a:gd name="connsiteX38" fmla="*/ 118539 w 352171"/>
              <a:gd name="connsiteY38" fmla="*/ 202466 h 353462"/>
              <a:gd name="connsiteX39" fmla="*/ 119572 w 352171"/>
              <a:gd name="connsiteY39" fmla="*/ 14420 h 353462"/>
              <a:gd name="connsiteX40" fmla="*/ 152442 w 352171"/>
              <a:gd name="connsiteY40" fmla="*/ 81506 h 353462"/>
              <a:gd name="connsiteX41" fmla="*/ 119572 w 352171"/>
              <a:gd name="connsiteY41" fmla="*/ 81506 h 353462"/>
              <a:gd name="connsiteX42" fmla="*/ 263071 w 352171"/>
              <a:gd name="connsiteY42" fmla="*/ 173885 h 353462"/>
              <a:gd name="connsiteX43" fmla="*/ 118539 w 352171"/>
              <a:gd name="connsiteY43" fmla="*/ 173885 h 353462"/>
              <a:gd name="connsiteX44" fmla="*/ 113245 w 352171"/>
              <a:gd name="connsiteY44" fmla="*/ 179358 h 353462"/>
              <a:gd name="connsiteX45" fmla="*/ 115033 w 352171"/>
              <a:gd name="connsiteY45" fmla="*/ 183276 h 353462"/>
              <a:gd name="connsiteX46" fmla="*/ 177344 w 352171"/>
              <a:gd name="connsiteY46" fmla="*/ 237166 h 353462"/>
              <a:gd name="connsiteX47" fmla="*/ 237397 w 352171"/>
              <a:gd name="connsiteY47" fmla="*/ 349563 h 353462"/>
              <a:gd name="connsiteX48" fmla="*/ 263071 w 352171"/>
              <a:gd name="connsiteY48" fmla="*/ 353446 h 353462"/>
              <a:gd name="connsiteX49" fmla="*/ 263071 w 352171"/>
              <a:gd name="connsiteY49" fmla="*/ 173885 h 353462"/>
              <a:gd name="connsiteX50" fmla="*/ 263071 w 352171"/>
              <a:gd name="connsiteY50" fmla="*/ 342756 h 353462"/>
              <a:gd name="connsiteX51" fmla="*/ 183998 w 352171"/>
              <a:gd name="connsiteY51" fmla="*/ 264026 h 353462"/>
              <a:gd name="connsiteX52" fmla="*/ 188614 w 352171"/>
              <a:gd name="connsiteY52" fmla="*/ 237260 h 353462"/>
              <a:gd name="connsiteX53" fmla="*/ 187048 w 352171"/>
              <a:gd name="connsiteY53" fmla="*/ 231422 h 353462"/>
              <a:gd name="connsiteX54" fmla="*/ 132892 w 352171"/>
              <a:gd name="connsiteY54" fmla="*/ 184591 h 353462"/>
              <a:gd name="connsiteX55" fmla="*/ 263071 w 352171"/>
              <a:gd name="connsiteY55" fmla="*/ 184591 h 353462"/>
              <a:gd name="connsiteX56" fmla="*/ 342162 w 352171"/>
              <a:gd name="connsiteY56" fmla="*/ 263681 h 353462"/>
              <a:gd name="connsiteX57" fmla="*/ 263071 w 352171"/>
              <a:gd name="connsiteY57" fmla="*/ 342772 h 353462"/>
              <a:gd name="connsiteX58" fmla="*/ 292153 w 352171"/>
              <a:gd name="connsiteY58" fmla="*/ 285187 h 353462"/>
              <a:gd name="connsiteX59" fmla="*/ 268377 w 352171"/>
              <a:gd name="connsiteY59" fmla="*/ 311577 h 353462"/>
              <a:gd name="connsiteX60" fmla="*/ 263024 w 352171"/>
              <a:gd name="connsiteY60" fmla="*/ 323911 h 353462"/>
              <a:gd name="connsiteX61" fmla="*/ 257671 w 352171"/>
              <a:gd name="connsiteY61" fmla="*/ 311546 h 353462"/>
              <a:gd name="connsiteX62" fmla="*/ 238888 w 352171"/>
              <a:gd name="connsiteY62" fmla="*/ 287942 h 353462"/>
              <a:gd name="connsiteX63" fmla="*/ 245901 w 352171"/>
              <a:gd name="connsiteY63" fmla="*/ 290791 h 353462"/>
              <a:gd name="connsiteX64" fmla="*/ 263118 w 352171"/>
              <a:gd name="connsiteY64" fmla="*/ 301356 h 353462"/>
              <a:gd name="connsiteX65" fmla="*/ 281447 w 352171"/>
              <a:gd name="connsiteY65" fmla="*/ 285187 h 353462"/>
              <a:gd name="connsiteX66" fmla="*/ 263024 w 352171"/>
              <a:gd name="connsiteY66" fmla="*/ 269034 h 353462"/>
              <a:gd name="connsiteX67" fmla="*/ 234716 w 352171"/>
              <a:gd name="connsiteY67" fmla="*/ 243908 h 353462"/>
              <a:gd name="connsiteX68" fmla="*/ 257671 w 352171"/>
              <a:gd name="connsiteY68" fmla="*/ 215817 h 353462"/>
              <a:gd name="connsiteX69" fmla="*/ 263024 w 352171"/>
              <a:gd name="connsiteY69" fmla="*/ 203483 h 353462"/>
              <a:gd name="connsiteX70" fmla="*/ 268377 w 352171"/>
              <a:gd name="connsiteY70" fmla="*/ 215817 h 353462"/>
              <a:gd name="connsiteX71" fmla="*/ 287160 w 352171"/>
              <a:gd name="connsiteY71" fmla="*/ 239452 h 353462"/>
              <a:gd name="connsiteX72" fmla="*/ 280162 w 352171"/>
              <a:gd name="connsiteY72" fmla="*/ 236622 h 353462"/>
              <a:gd name="connsiteX73" fmla="*/ 280148 w 352171"/>
              <a:gd name="connsiteY73" fmla="*/ 236587 h 353462"/>
              <a:gd name="connsiteX74" fmla="*/ 244617 w 352171"/>
              <a:gd name="connsiteY74" fmla="*/ 242206 h 353462"/>
              <a:gd name="connsiteX75" fmla="*/ 262946 w 352171"/>
              <a:gd name="connsiteY75" fmla="*/ 258375 h 353462"/>
              <a:gd name="connsiteX76" fmla="*/ 291970 w 352171"/>
              <a:gd name="connsiteY76" fmla="*/ 280910 h 353462"/>
              <a:gd name="connsiteX77" fmla="*/ 292153 w 352171"/>
              <a:gd name="connsiteY77" fmla="*/ 285187 h 353462"/>
              <a:gd name="connsiteX78" fmla="*/ 217774 w 352171"/>
              <a:gd name="connsiteY78" fmla="*/ 263666 h 353462"/>
              <a:gd name="connsiteX79" fmla="*/ 212123 w 352171"/>
              <a:gd name="connsiteY79" fmla="*/ 268737 h 353462"/>
              <a:gd name="connsiteX80" fmla="*/ 207052 w 352171"/>
              <a:gd name="connsiteY80" fmla="*/ 263666 h 353462"/>
              <a:gd name="connsiteX81" fmla="*/ 212702 w 352171"/>
              <a:gd name="connsiteY81" fmla="*/ 258594 h 353462"/>
              <a:gd name="connsiteX82" fmla="*/ 217774 w 352171"/>
              <a:gd name="connsiteY82" fmla="*/ 263666 h 353462"/>
              <a:gd name="connsiteX83" fmla="*/ 319075 w 352171"/>
              <a:gd name="connsiteY83" fmla="*/ 263666 h 353462"/>
              <a:gd name="connsiteX84" fmla="*/ 313722 w 352171"/>
              <a:gd name="connsiteY84" fmla="*/ 269019 h 353462"/>
              <a:gd name="connsiteX85" fmla="*/ 308368 w 352171"/>
              <a:gd name="connsiteY85" fmla="*/ 263666 h 353462"/>
              <a:gd name="connsiteX86" fmla="*/ 313722 w 352171"/>
              <a:gd name="connsiteY86" fmla="*/ 258313 h 353462"/>
              <a:gd name="connsiteX87" fmla="*/ 319075 w 352171"/>
              <a:gd name="connsiteY87" fmla="*/ 263666 h 35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52171" h="353462">
                <a:moveTo>
                  <a:pt x="118539" y="202466"/>
                </a:moveTo>
                <a:cubicBezTo>
                  <a:pt x="115583" y="202456"/>
                  <a:pt x="113179" y="204846"/>
                  <a:pt x="113170" y="207803"/>
                </a:cubicBezTo>
                <a:lnTo>
                  <a:pt x="113170" y="309746"/>
                </a:lnTo>
                <a:cubicBezTo>
                  <a:pt x="113170" y="327968"/>
                  <a:pt x="98398" y="342740"/>
                  <a:pt x="80175" y="342740"/>
                </a:cubicBezTo>
                <a:cubicBezTo>
                  <a:pt x="61953" y="342740"/>
                  <a:pt x="47181" y="327968"/>
                  <a:pt x="47181" y="309746"/>
                </a:cubicBezTo>
                <a:lnTo>
                  <a:pt x="47181" y="140107"/>
                </a:lnTo>
                <a:cubicBezTo>
                  <a:pt x="47138" y="138044"/>
                  <a:pt x="45923" y="136185"/>
                  <a:pt x="44050" y="135318"/>
                </a:cubicBezTo>
                <a:cubicBezTo>
                  <a:pt x="10544" y="114227"/>
                  <a:pt x="480" y="69967"/>
                  <a:pt x="21571" y="36461"/>
                </a:cubicBezTo>
                <a:cubicBezTo>
                  <a:pt x="27140" y="27613"/>
                  <a:pt x="34578" y="20090"/>
                  <a:pt x="43362" y="14420"/>
                </a:cubicBezTo>
                <a:lnTo>
                  <a:pt x="43362" y="86874"/>
                </a:lnTo>
                <a:cubicBezTo>
                  <a:pt x="43353" y="89822"/>
                  <a:pt x="45735" y="92219"/>
                  <a:pt x="48683" y="92227"/>
                </a:cubicBezTo>
                <a:cubicBezTo>
                  <a:pt x="48694" y="92227"/>
                  <a:pt x="48704" y="92227"/>
                  <a:pt x="48715" y="92227"/>
                </a:cubicBezTo>
                <a:lnTo>
                  <a:pt x="185280" y="92227"/>
                </a:lnTo>
                <a:cubicBezTo>
                  <a:pt x="182455" y="116395"/>
                  <a:pt x="162030" y="134650"/>
                  <a:pt x="137697" y="134754"/>
                </a:cubicBezTo>
                <a:lnTo>
                  <a:pt x="118539" y="134754"/>
                </a:lnTo>
                <a:cubicBezTo>
                  <a:pt x="115580" y="134754"/>
                  <a:pt x="113179" y="137148"/>
                  <a:pt x="113170" y="140107"/>
                </a:cubicBezTo>
                <a:lnTo>
                  <a:pt x="113170" y="157810"/>
                </a:lnTo>
                <a:cubicBezTo>
                  <a:pt x="113330" y="160771"/>
                  <a:pt x="115860" y="163041"/>
                  <a:pt x="118821" y="162881"/>
                </a:cubicBezTo>
                <a:cubicBezTo>
                  <a:pt x="121558" y="162733"/>
                  <a:pt x="123744" y="160548"/>
                  <a:pt x="123892" y="157810"/>
                </a:cubicBezTo>
                <a:lnTo>
                  <a:pt x="123892" y="145554"/>
                </a:lnTo>
                <a:cubicBezTo>
                  <a:pt x="161755" y="149640"/>
                  <a:pt x="195735" y="126913"/>
                  <a:pt x="196283" y="86953"/>
                </a:cubicBezTo>
                <a:cubicBezTo>
                  <a:pt x="196266" y="84001"/>
                  <a:pt x="193882" y="81610"/>
                  <a:pt x="190930" y="81584"/>
                </a:cubicBezTo>
                <a:lnTo>
                  <a:pt x="163226" y="81584"/>
                </a:lnTo>
                <a:cubicBezTo>
                  <a:pt x="165996" y="47482"/>
                  <a:pt x="147401" y="15218"/>
                  <a:pt x="116504" y="521"/>
                </a:cubicBezTo>
                <a:cubicBezTo>
                  <a:pt x="113803" y="-724"/>
                  <a:pt x="110605" y="456"/>
                  <a:pt x="109360" y="3157"/>
                </a:cubicBezTo>
                <a:cubicBezTo>
                  <a:pt x="109042" y="3847"/>
                  <a:pt x="108873" y="4597"/>
                  <a:pt x="108866" y="5358"/>
                </a:cubicBezTo>
                <a:lnTo>
                  <a:pt x="108866" y="81521"/>
                </a:lnTo>
                <a:lnTo>
                  <a:pt x="54083" y="81521"/>
                </a:lnTo>
                <a:lnTo>
                  <a:pt x="54083" y="5358"/>
                </a:lnTo>
                <a:cubicBezTo>
                  <a:pt x="54084" y="3527"/>
                  <a:pt x="53152" y="1822"/>
                  <a:pt x="51610" y="834"/>
                </a:cubicBezTo>
                <a:cubicBezTo>
                  <a:pt x="50063" y="-154"/>
                  <a:pt x="48116" y="-272"/>
                  <a:pt x="46461" y="521"/>
                </a:cubicBezTo>
                <a:cubicBezTo>
                  <a:pt x="5484" y="20428"/>
                  <a:pt x="-11596" y="69784"/>
                  <a:pt x="8311" y="110761"/>
                </a:cubicBezTo>
                <a:cubicBezTo>
                  <a:pt x="14677" y="123864"/>
                  <a:pt x="24400" y="135048"/>
                  <a:pt x="36490" y="143175"/>
                </a:cubicBezTo>
                <a:lnTo>
                  <a:pt x="36490" y="309746"/>
                </a:lnTo>
                <a:cubicBezTo>
                  <a:pt x="36490" y="333889"/>
                  <a:pt x="56063" y="353462"/>
                  <a:pt x="80207" y="353462"/>
                </a:cubicBezTo>
                <a:cubicBezTo>
                  <a:pt x="104351" y="353462"/>
                  <a:pt x="123923" y="333889"/>
                  <a:pt x="123923" y="309746"/>
                </a:cubicBezTo>
                <a:lnTo>
                  <a:pt x="123923" y="207803"/>
                </a:lnTo>
                <a:cubicBezTo>
                  <a:pt x="123915" y="204846"/>
                  <a:pt x="121511" y="202456"/>
                  <a:pt x="118555" y="202466"/>
                </a:cubicBezTo>
                <a:cubicBezTo>
                  <a:pt x="118549" y="202466"/>
                  <a:pt x="118544" y="202466"/>
                  <a:pt x="118539" y="202466"/>
                </a:cubicBezTo>
                <a:close/>
                <a:moveTo>
                  <a:pt x="119572" y="14420"/>
                </a:moveTo>
                <a:cubicBezTo>
                  <a:pt x="142232" y="28857"/>
                  <a:pt x="154920" y="54752"/>
                  <a:pt x="152442" y="81506"/>
                </a:cubicBezTo>
                <a:lnTo>
                  <a:pt x="119572" y="81506"/>
                </a:lnTo>
                <a:close/>
                <a:moveTo>
                  <a:pt x="263071" y="173885"/>
                </a:moveTo>
                <a:lnTo>
                  <a:pt x="118539" y="173885"/>
                </a:lnTo>
                <a:cubicBezTo>
                  <a:pt x="115566" y="173935"/>
                  <a:pt x="113195" y="176384"/>
                  <a:pt x="113245" y="179358"/>
                </a:cubicBezTo>
                <a:cubicBezTo>
                  <a:pt x="113270" y="180856"/>
                  <a:pt x="113918" y="182276"/>
                  <a:pt x="115033" y="183276"/>
                </a:cubicBezTo>
                <a:lnTo>
                  <a:pt x="177344" y="237166"/>
                </a:lnTo>
                <a:cubicBezTo>
                  <a:pt x="162889" y="284787"/>
                  <a:pt x="189777" y="335108"/>
                  <a:pt x="237397" y="349563"/>
                </a:cubicBezTo>
                <a:cubicBezTo>
                  <a:pt x="245722" y="352091"/>
                  <a:pt x="254370" y="353398"/>
                  <a:pt x="263071" y="353446"/>
                </a:cubicBezTo>
                <a:cubicBezTo>
                  <a:pt x="381871" y="349252"/>
                  <a:pt x="381871" y="178080"/>
                  <a:pt x="263071" y="173885"/>
                </a:cubicBezTo>
                <a:close/>
                <a:moveTo>
                  <a:pt x="263071" y="342756"/>
                </a:moveTo>
                <a:cubicBezTo>
                  <a:pt x="219494" y="342850"/>
                  <a:pt x="184092" y="307601"/>
                  <a:pt x="183998" y="264026"/>
                </a:cubicBezTo>
                <a:cubicBezTo>
                  <a:pt x="183978" y="254904"/>
                  <a:pt x="185540" y="245849"/>
                  <a:pt x="188614" y="237260"/>
                </a:cubicBezTo>
                <a:cubicBezTo>
                  <a:pt x="189351" y="235179"/>
                  <a:pt x="188728" y="232857"/>
                  <a:pt x="187048" y="231422"/>
                </a:cubicBezTo>
                <a:lnTo>
                  <a:pt x="132892" y="184591"/>
                </a:lnTo>
                <a:lnTo>
                  <a:pt x="263071" y="184591"/>
                </a:lnTo>
                <a:cubicBezTo>
                  <a:pt x="306752" y="184591"/>
                  <a:pt x="342162" y="220001"/>
                  <a:pt x="342162" y="263681"/>
                </a:cubicBezTo>
                <a:cubicBezTo>
                  <a:pt x="342162" y="307362"/>
                  <a:pt x="306752" y="342772"/>
                  <a:pt x="263071" y="342772"/>
                </a:cubicBezTo>
                <a:close/>
                <a:moveTo>
                  <a:pt x="292153" y="285187"/>
                </a:moveTo>
                <a:cubicBezTo>
                  <a:pt x="291721" y="298603"/>
                  <a:pt x="281675" y="309752"/>
                  <a:pt x="268377" y="311577"/>
                </a:cubicBezTo>
                <a:cubicBezTo>
                  <a:pt x="268377" y="315944"/>
                  <a:pt x="269582" y="323911"/>
                  <a:pt x="263024" y="323911"/>
                </a:cubicBezTo>
                <a:cubicBezTo>
                  <a:pt x="256466" y="323911"/>
                  <a:pt x="257702" y="315897"/>
                  <a:pt x="257671" y="311546"/>
                </a:cubicBezTo>
                <a:cubicBezTo>
                  <a:pt x="249015" y="311358"/>
                  <a:pt x="227697" y="295424"/>
                  <a:pt x="238888" y="287942"/>
                </a:cubicBezTo>
                <a:cubicBezTo>
                  <a:pt x="241612" y="286793"/>
                  <a:pt x="244750" y="288069"/>
                  <a:pt x="245901" y="290791"/>
                </a:cubicBezTo>
                <a:cubicBezTo>
                  <a:pt x="249034" y="297416"/>
                  <a:pt x="255791" y="301563"/>
                  <a:pt x="263118" y="301356"/>
                </a:cubicBezTo>
                <a:cubicBezTo>
                  <a:pt x="272627" y="301901"/>
                  <a:pt x="280802" y="294690"/>
                  <a:pt x="281447" y="285187"/>
                </a:cubicBezTo>
                <a:cubicBezTo>
                  <a:pt x="281447" y="277831"/>
                  <a:pt x="278316" y="269034"/>
                  <a:pt x="263024" y="269034"/>
                </a:cubicBezTo>
                <a:cubicBezTo>
                  <a:pt x="248269" y="269912"/>
                  <a:pt x="235594" y="258663"/>
                  <a:pt x="234716" y="243908"/>
                </a:cubicBezTo>
                <a:cubicBezTo>
                  <a:pt x="233888" y="229995"/>
                  <a:pt x="243872" y="217777"/>
                  <a:pt x="257671" y="215817"/>
                </a:cubicBezTo>
                <a:cubicBezTo>
                  <a:pt x="257671" y="211466"/>
                  <a:pt x="256450" y="203483"/>
                  <a:pt x="263024" y="203483"/>
                </a:cubicBezTo>
                <a:cubicBezTo>
                  <a:pt x="269598" y="203483"/>
                  <a:pt x="268346" y="211481"/>
                  <a:pt x="268377" y="215817"/>
                </a:cubicBezTo>
                <a:cubicBezTo>
                  <a:pt x="277080" y="215989"/>
                  <a:pt x="298445" y="231939"/>
                  <a:pt x="287160" y="239452"/>
                </a:cubicBezTo>
                <a:cubicBezTo>
                  <a:pt x="284446" y="240602"/>
                  <a:pt x="281314" y="239336"/>
                  <a:pt x="280162" y="236622"/>
                </a:cubicBezTo>
                <a:cubicBezTo>
                  <a:pt x="280157" y="236611"/>
                  <a:pt x="280152" y="236598"/>
                  <a:pt x="280148" y="236587"/>
                </a:cubicBezTo>
                <a:cubicBezTo>
                  <a:pt x="273668" y="220184"/>
                  <a:pt x="244461" y="224206"/>
                  <a:pt x="244617" y="242206"/>
                </a:cubicBezTo>
                <a:cubicBezTo>
                  <a:pt x="244617" y="249579"/>
                  <a:pt x="247748" y="258375"/>
                  <a:pt x="262946" y="258375"/>
                </a:cubicBezTo>
                <a:cubicBezTo>
                  <a:pt x="277183" y="256583"/>
                  <a:pt x="290178" y="266672"/>
                  <a:pt x="291970" y="280910"/>
                </a:cubicBezTo>
                <a:cubicBezTo>
                  <a:pt x="292148" y="282328"/>
                  <a:pt x="292209" y="283758"/>
                  <a:pt x="292153" y="285187"/>
                </a:cubicBezTo>
                <a:close/>
                <a:moveTo>
                  <a:pt x="217774" y="263666"/>
                </a:moveTo>
                <a:cubicBezTo>
                  <a:pt x="217614" y="266627"/>
                  <a:pt x="215083" y="268897"/>
                  <a:pt x="212123" y="268737"/>
                </a:cubicBezTo>
                <a:cubicBezTo>
                  <a:pt x="209386" y="268588"/>
                  <a:pt x="207201" y="266403"/>
                  <a:pt x="207052" y="263666"/>
                </a:cubicBezTo>
                <a:cubicBezTo>
                  <a:pt x="207212" y="260704"/>
                  <a:pt x="209743" y="258435"/>
                  <a:pt x="212702" y="258594"/>
                </a:cubicBezTo>
                <a:cubicBezTo>
                  <a:pt x="215440" y="258743"/>
                  <a:pt x="217625" y="260928"/>
                  <a:pt x="217774" y="263666"/>
                </a:cubicBezTo>
                <a:close/>
                <a:moveTo>
                  <a:pt x="319075" y="263666"/>
                </a:moveTo>
                <a:cubicBezTo>
                  <a:pt x="319075" y="266622"/>
                  <a:pt x="316678" y="269019"/>
                  <a:pt x="313722" y="269019"/>
                </a:cubicBezTo>
                <a:cubicBezTo>
                  <a:pt x="310765" y="269019"/>
                  <a:pt x="308368" y="266622"/>
                  <a:pt x="308368" y="263666"/>
                </a:cubicBezTo>
                <a:cubicBezTo>
                  <a:pt x="308368" y="260709"/>
                  <a:pt x="310765" y="258313"/>
                  <a:pt x="313722" y="258313"/>
                </a:cubicBezTo>
                <a:cubicBezTo>
                  <a:pt x="316678" y="258313"/>
                  <a:pt x="319075" y="260709"/>
                  <a:pt x="319075" y="26366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6FAB7D9-0C2A-D391-6193-B48E10C2603F}"/>
              </a:ext>
            </a:extLst>
          </p:cNvPr>
          <p:cNvSpPr/>
          <p:nvPr/>
        </p:nvSpPr>
        <p:spPr>
          <a:xfrm>
            <a:off x="2843520" y="2523015"/>
            <a:ext cx="551972" cy="566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01600" dist="508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 eaLnBrk="0" fontAlgn="base" hangingPunct="0">
              <a:lnSpc>
                <a:spcPct val="125000"/>
              </a:lnSpc>
              <a:spcBef>
                <a:spcPts val="100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</a:endParaRPr>
          </a:p>
        </p:txBody>
      </p:sp>
      <p:graphicFrame>
        <p:nvGraphicFramePr>
          <p:cNvPr id="4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75DA0E8-7B61-6900-A1FE-8FFB298895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9247917"/>
              </p:ext>
            </p:extLst>
          </p:nvPr>
        </p:nvGraphicFramePr>
        <p:xfrm>
          <a:off x="5609973" y="1542035"/>
          <a:ext cx="3157426" cy="2104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12">
            <a:extLst>
              <a:ext uri="{FF2B5EF4-FFF2-40B4-BE49-F238E27FC236}">
                <a16:creationId xmlns:a16="http://schemas.microsoft.com/office/drawing/2014/main" id="{68D304AD-0900-DB55-9A61-69BFE16C2ADD}"/>
              </a:ext>
            </a:extLst>
          </p:cNvPr>
          <p:cNvSpPr/>
          <p:nvPr/>
        </p:nvSpPr>
        <p:spPr>
          <a:xfrm>
            <a:off x="6724713" y="2130539"/>
            <a:ext cx="927944" cy="92794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412F5C4-54A7-7B66-F13D-3AD9ED997CCF}"/>
              </a:ext>
            </a:extLst>
          </p:cNvPr>
          <p:cNvSpPr txBox="1"/>
          <p:nvPr/>
        </p:nvSpPr>
        <p:spPr>
          <a:xfrm flipH="1">
            <a:off x="8230849" y="182403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4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1DB4B9A-D40D-1226-C210-F4D23EC61734}"/>
              </a:ext>
            </a:extLst>
          </p:cNvPr>
          <p:cNvSpPr txBox="1"/>
          <p:nvPr/>
        </p:nvSpPr>
        <p:spPr>
          <a:xfrm flipH="1">
            <a:off x="8230846" y="2685012"/>
            <a:ext cx="335225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搜索：陈西设计。免费高端的优质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F4F4461C-CD06-CB41-999E-406A52842C6C}"/>
              </a:ext>
            </a:extLst>
          </p:cNvPr>
          <p:cNvSpPr/>
          <p:nvPr/>
        </p:nvSpPr>
        <p:spPr>
          <a:xfrm>
            <a:off x="8362233" y="2523015"/>
            <a:ext cx="551972" cy="566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01600" dist="508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 eaLnBrk="0" fontAlgn="base" hangingPunct="0">
              <a:lnSpc>
                <a:spcPct val="125000"/>
              </a:lnSpc>
              <a:spcBef>
                <a:spcPts val="100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</a:endParaRPr>
          </a:p>
        </p:txBody>
      </p:sp>
      <p:sp>
        <p:nvSpPr>
          <p:cNvPr id="41" name="图形 12">
            <a:extLst>
              <a:ext uri="{FF2B5EF4-FFF2-40B4-BE49-F238E27FC236}">
                <a16:creationId xmlns:a16="http://schemas.microsoft.com/office/drawing/2014/main" id="{F538BF06-6FB8-F580-C847-3E0127D1710C}"/>
              </a:ext>
            </a:extLst>
          </p:cNvPr>
          <p:cNvSpPr/>
          <p:nvPr/>
        </p:nvSpPr>
        <p:spPr>
          <a:xfrm>
            <a:off x="6989496" y="2396924"/>
            <a:ext cx="395202" cy="395180"/>
          </a:xfrm>
          <a:custGeom>
            <a:avLst/>
            <a:gdLst>
              <a:gd name="connsiteX0" fmla="*/ 347807 w 353477"/>
              <a:gd name="connsiteY0" fmla="*/ 321323 h 353457"/>
              <a:gd name="connsiteX1" fmla="*/ 331827 w 353477"/>
              <a:gd name="connsiteY1" fmla="*/ 321323 h 353457"/>
              <a:gd name="connsiteX2" fmla="*/ 331827 w 353477"/>
              <a:gd name="connsiteY2" fmla="*/ 69590 h 353457"/>
              <a:gd name="connsiteX3" fmla="*/ 326474 w 353477"/>
              <a:gd name="connsiteY3" fmla="*/ 64237 h 353457"/>
              <a:gd name="connsiteX4" fmla="*/ 321121 w 353477"/>
              <a:gd name="connsiteY4" fmla="*/ 69590 h 353457"/>
              <a:gd name="connsiteX5" fmla="*/ 321121 w 353477"/>
              <a:gd name="connsiteY5" fmla="*/ 321323 h 353457"/>
              <a:gd name="connsiteX6" fmla="*/ 281818 w 353477"/>
              <a:gd name="connsiteY6" fmla="*/ 321323 h 353457"/>
              <a:gd name="connsiteX7" fmla="*/ 281818 w 353477"/>
              <a:gd name="connsiteY7" fmla="*/ 199784 h 353457"/>
              <a:gd name="connsiteX8" fmla="*/ 276465 w 353477"/>
              <a:gd name="connsiteY8" fmla="*/ 194431 h 353457"/>
              <a:gd name="connsiteX9" fmla="*/ 271112 w 353477"/>
              <a:gd name="connsiteY9" fmla="*/ 199784 h 353457"/>
              <a:gd name="connsiteX10" fmla="*/ 271112 w 353477"/>
              <a:gd name="connsiteY10" fmla="*/ 321323 h 353457"/>
              <a:gd name="connsiteX11" fmla="*/ 231872 w 353477"/>
              <a:gd name="connsiteY11" fmla="*/ 321323 h 353457"/>
              <a:gd name="connsiteX12" fmla="*/ 231872 w 353477"/>
              <a:gd name="connsiteY12" fmla="*/ 250059 h 353457"/>
              <a:gd name="connsiteX13" fmla="*/ 226816 w 353477"/>
              <a:gd name="connsiteY13" fmla="*/ 244424 h 353457"/>
              <a:gd name="connsiteX14" fmla="*/ 221181 w 353477"/>
              <a:gd name="connsiteY14" fmla="*/ 249480 h 353457"/>
              <a:gd name="connsiteX15" fmla="*/ 221181 w 353477"/>
              <a:gd name="connsiteY15" fmla="*/ 250059 h 353457"/>
              <a:gd name="connsiteX16" fmla="*/ 221181 w 353477"/>
              <a:gd name="connsiteY16" fmla="*/ 321323 h 353457"/>
              <a:gd name="connsiteX17" fmla="*/ 181926 w 353477"/>
              <a:gd name="connsiteY17" fmla="*/ 321323 h 353457"/>
              <a:gd name="connsiteX18" fmla="*/ 181926 w 353477"/>
              <a:gd name="connsiteY18" fmla="*/ 256602 h 353457"/>
              <a:gd name="connsiteX19" fmla="*/ 176870 w 353477"/>
              <a:gd name="connsiteY19" fmla="*/ 250967 h 353457"/>
              <a:gd name="connsiteX20" fmla="*/ 171235 w 353477"/>
              <a:gd name="connsiteY20" fmla="*/ 256023 h 353457"/>
              <a:gd name="connsiteX21" fmla="*/ 171235 w 353477"/>
              <a:gd name="connsiteY21" fmla="*/ 256602 h 353457"/>
              <a:gd name="connsiteX22" fmla="*/ 171235 w 353477"/>
              <a:gd name="connsiteY22" fmla="*/ 321323 h 353457"/>
              <a:gd name="connsiteX23" fmla="*/ 131995 w 353477"/>
              <a:gd name="connsiteY23" fmla="*/ 321323 h 353457"/>
              <a:gd name="connsiteX24" fmla="*/ 131995 w 353477"/>
              <a:gd name="connsiteY24" fmla="*/ 241043 h 353457"/>
              <a:gd name="connsiteX25" fmla="*/ 126939 w 353477"/>
              <a:gd name="connsiteY25" fmla="*/ 235409 h 353457"/>
              <a:gd name="connsiteX26" fmla="*/ 121305 w 353477"/>
              <a:gd name="connsiteY26" fmla="*/ 240464 h 353457"/>
              <a:gd name="connsiteX27" fmla="*/ 121305 w 353477"/>
              <a:gd name="connsiteY27" fmla="*/ 241043 h 353457"/>
              <a:gd name="connsiteX28" fmla="*/ 121305 w 353477"/>
              <a:gd name="connsiteY28" fmla="*/ 321370 h 353457"/>
              <a:gd name="connsiteX29" fmla="*/ 82049 w 353477"/>
              <a:gd name="connsiteY29" fmla="*/ 321370 h 353457"/>
              <a:gd name="connsiteX30" fmla="*/ 82049 w 353477"/>
              <a:gd name="connsiteY30" fmla="*/ 226706 h 353457"/>
              <a:gd name="connsiteX31" fmla="*/ 76993 w 353477"/>
              <a:gd name="connsiteY31" fmla="*/ 221071 h 353457"/>
              <a:gd name="connsiteX32" fmla="*/ 71359 w 353477"/>
              <a:gd name="connsiteY32" fmla="*/ 226127 h 353457"/>
              <a:gd name="connsiteX33" fmla="*/ 71359 w 353477"/>
              <a:gd name="connsiteY33" fmla="*/ 226706 h 353457"/>
              <a:gd name="connsiteX34" fmla="*/ 71359 w 353477"/>
              <a:gd name="connsiteY34" fmla="*/ 321323 h 353457"/>
              <a:gd name="connsiteX35" fmla="*/ 32119 w 353477"/>
              <a:gd name="connsiteY35" fmla="*/ 321323 h 353457"/>
              <a:gd name="connsiteX36" fmla="*/ 32119 w 353477"/>
              <a:gd name="connsiteY36" fmla="*/ 214889 h 353457"/>
              <a:gd name="connsiteX37" fmla="*/ 61451 w 353477"/>
              <a:gd name="connsiteY37" fmla="*/ 185525 h 353457"/>
              <a:gd name="connsiteX38" fmla="*/ 103806 w 353477"/>
              <a:gd name="connsiteY38" fmla="*/ 227927 h 353457"/>
              <a:gd name="connsiteX39" fmla="*/ 111381 w 353477"/>
              <a:gd name="connsiteY39" fmla="*/ 227927 h 353457"/>
              <a:gd name="connsiteX40" fmla="*/ 124138 w 353477"/>
              <a:gd name="connsiteY40" fmla="*/ 215139 h 353457"/>
              <a:gd name="connsiteX41" fmla="*/ 242249 w 353477"/>
              <a:gd name="connsiteY41" fmla="*/ 96934 h 353457"/>
              <a:gd name="connsiteX42" fmla="*/ 256336 w 353477"/>
              <a:gd name="connsiteY42" fmla="*/ 82847 h 353457"/>
              <a:gd name="connsiteX43" fmla="*/ 270705 w 353477"/>
              <a:gd name="connsiteY43" fmla="*/ 97231 h 353457"/>
              <a:gd name="connsiteX44" fmla="*/ 278265 w 353477"/>
              <a:gd name="connsiteY44" fmla="*/ 97231 h 353457"/>
              <a:gd name="connsiteX45" fmla="*/ 351830 w 353477"/>
              <a:gd name="connsiteY45" fmla="*/ 23666 h 353457"/>
              <a:gd name="connsiteX46" fmla="*/ 344348 w 353477"/>
              <a:gd name="connsiteY46" fmla="*/ 15981 h 353457"/>
              <a:gd name="connsiteX47" fmla="*/ 274540 w 353477"/>
              <a:gd name="connsiteY47" fmla="*/ 85837 h 353457"/>
              <a:gd name="connsiteX48" fmla="*/ 260171 w 353477"/>
              <a:gd name="connsiteY48" fmla="*/ 71452 h 353457"/>
              <a:gd name="connsiteX49" fmla="*/ 252595 w 353477"/>
              <a:gd name="connsiteY49" fmla="*/ 71452 h 353457"/>
              <a:gd name="connsiteX50" fmla="*/ 233719 w 353477"/>
              <a:gd name="connsiteY50" fmla="*/ 90344 h 353457"/>
              <a:gd name="connsiteX51" fmla="*/ 117548 w 353477"/>
              <a:gd name="connsiteY51" fmla="*/ 206624 h 353457"/>
              <a:gd name="connsiteX52" fmla="*/ 107594 w 353477"/>
              <a:gd name="connsiteY52" fmla="*/ 216595 h 353457"/>
              <a:gd name="connsiteX53" fmla="*/ 65239 w 353477"/>
              <a:gd name="connsiteY53" fmla="*/ 174193 h 353457"/>
              <a:gd name="connsiteX54" fmla="*/ 57663 w 353477"/>
              <a:gd name="connsiteY54" fmla="*/ 174193 h 353457"/>
              <a:gd name="connsiteX55" fmla="*/ 32119 w 353477"/>
              <a:gd name="connsiteY55" fmla="*/ 199769 h 353457"/>
              <a:gd name="connsiteX56" fmla="*/ 32119 w 353477"/>
              <a:gd name="connsiteY56" fmla="*/ 5353 h 353457"/>
              <a:gd name="connsiteX57" fmla="*/ 26766 w 353477"/>
              <a:gd name="connsiteY57" fmla="*/ 0 h 353457"/>
              <a:gd name="connsiteX58" fmla="*/ 21413 w 353477"/>
              <a:gd name="connsiteY58" fmla="*/ 21428 h 353457"/>
              <a:gd name="connsiteX59" fmla="*/ 1 w 353477"/>
              <a:gd name="connsiteY59" fmla="*/ 26765 h 353457"/>
              <a:gd name="connsiteX60" fmla="*/ 21413 w 353477"/>
              <a:gd name="connsiteY60" fmla="*/ 32134 h 353457"/>
              <a:gd name="connsiteX61" fmla="*/ 21413 w 353477"/>
              <a:gd name="connsiteY61" fmla="*/ 71405 h 353457"/>
              <a:gd name="connsiteX62" fmla="*/ 1 w 353477"/>
              <a:gd name="connsiteY62" fmla="*/ 76696 h 353457"/>
              <a:gd name="connsiteX63" fmla="*/ 21413 w 353477"/>
              <a:gd name="connsiteY63" fmla="*/ 82049 h 353457"/>
              <a:gd name="connsiteX64" fmla="*/ 21413 w 353477"/>
              <a:gd name="connsiteY64" fmla="*/ 121336 h 353457"/>
              <a:gd name="connsiteX65" fmla="*/ 1 w 353477"/>
              <a:gd name="connsiteY65" fmla="*/ 126783 h 353457"/>
              <a:gd name="connsiteX66" fmla="*/ 21413 w 353477"/>
              <a:gd name="connsiteY66" fmla="*/ 132136 h 353457"/>
              <a:gd name="connsiteX67" fmla="*/ 21413 w 353477"/>
              <a:gd name="connsiteY67" fmla="*/ 171407 h 353457"/>
              <a:gd name="connsiteX68" fmla="*/ 1 w 353477"/>
              <a:gd name="connsiteY68" fmla="*/ 176729 h 353457"/>
              <a:gd name="connsiteX69" fmla="*/ 21413 w 353477"/>
              <a:gd name="connsiteY69" fmla="*/ 182082 h 353457"/>
              <a:gd name="connsiteX70" fmla="*/ 21413 w 353477"/>
              <a:gd name="connsiteY70" fmla="*/ 221353 h 353457"/>
              <a:gd name="connsiteX71" fmla="*/ 1 w 353477"/>
              <a:gd name="connsiteY71" fmla="*/ 226706 h 353457"/>
              <a:gd name="connsiteX72" fmla="*/ 21413 w 353477"/>
              <a:gd name="connsiteY72" fmla="*/ 232059 h 353457"/>
              <a:gd name="connsiteX73" fmla="*/ 21413 w 353477"/>
              <a:gd name="connsiteY73" fmla="*/ 271330 h 353457"/>
              <a:gd name="connsiteX74" fmla="*/ 1 w 353477"/>
              <a:gd name="connsiteY74" fmla="*/ 276699 h 353457"/>
              <a:gd name="connsiteX75" fmla="*/ 21413 w 353477"/>
              <a:gd name="connsiteY75" fmla="*/ 282052 h 353457"/>
              <a:gd name="connsiteX76" fmla="*/ 21413 w 353477"/>
              <a:gd name="connsiteY76" fmla="*/ 321323 h 353457"/>
              <a:gd name="connsiteX77" fmla="*/ 1 w 353477"/>
              <a:gd name="connsiteY77" fmla="*/ 326677 h 353457"/>
              <a:gd name="connsiteX78" fmla="*/ 21413 w 353477"/>
              <a:gd name="connsiteY78" fmla="*/ 332045 h 353457"/>
              <a:gd name="connsiteX79" fmla="*/ 26766 w 353477"/>
              <a:gd name="connsiteY79" fmla="*/ 353457 h 353457"/>
              <a:gd name="connsiteX80" fmla="*/ 32119 w 353477"/>
              <a:gd name="connsiteY80" fmla="*/ 332045 h 353457"/>
              <a:gd name="connsiteX81" fmla="*/ 347807 w 353477"/>
              <a:gd name="connsiteY81" fmla="*/ 332045 h 353457"/>
              <a:gd name="connsiteX82" fmla="*/ 352879 w 353477"/>
              <a:gd name="connsiteY82" fmla="*/ 326395 h 353457"/>
              <a:gd name="connsiteX83" fmla="*/ 347807 w 353477"/>
              <a:gd name="connsiteY83" fmla="*/ 321323 h 353457"/>
              <a:gd name="connsiteX84" fmla="*/ 114167 w 353477"/>
              <a:gd name="connsiteY84" fmla="*/ 160153 h 353457"/>
              <a:gd name="connsiteX85" fmla="*/ 260406 w 353477"/>
              <a:gd name="connsiteY85" fmla="*/ 160153 h 353457"/>
              <a:gd name="connsiteX86" fmla="*/ 114167 w 353477"/>
              <a:gd name="connsiteY86" fmla="*/ 160153 h 353457"/>
              <a:gd name="connsiteX87" fmla="*/ 187279 w 353477"/>
              <a:gd name="connsiteY87" fmla="*/ 197718 h 353457"/>
              <a:gd name="connsiteX88" fmla="*/ 224622 w 353477"/>
              <a:gd name="connsiteY88" fmla="*/ 160338 h 353457"/>
              <a:gd name="connsiteX89" fmla="*/ 224343 w 353477"/>
              <a:gd name="connsiteY89" fmla="*/ 155802 h 353457"/>
              <a:gd name="connsiteX90" fmla="*/ 225315 w 353477"/>
              <a:gd name="connsiteY90" fmla="*/ 123144 h 353457"/>
              <a:gd name="connsiteX91" fmla="*/ 192657 w 353477"/>
              <a:gd name="connsiteY91" fmla="*/ 122173 h 353457"/>
              <a:gd name="connsiteX92" fmla="*/ 191708 w 353477"/>
              <a:gd name="connsiteY92" fmla="*/ 123120 h 353457"/>
              <a:gd name="connsiteX93" fmla="*/ 149896 w 353477"/>
              <a:gd name="connsiteY93" fmla="*/ 155532 h 353457"/>
              <a:gd name="connsiteX94" fmla="*/ 182309 w 353477"/>
              <a:gd name="connsiteY94" fmla="*/ 197344 h 353457"/>
              <a:gd name="connsiteX95" fmla="*/ 187279 w 353477"/>
              <a:gd name="connsiteY95" fmla="*/ 197640 h 353457"/>
              <a:gd name="connsiteX96" fmla="*/ 208707 w 353477"/>
              <a:gd name="connsiteY96" fmla="*/ 126297 h 353457"/>
              <a:gd name="connsiteX97" fmla="*/ 221228 w 353477"/>
              <a:gd name="connsiteY97" fmla="*/ 138819 h 353457"/>
              <a:gd name="connsiteX98" fmla="*/ 208707 w 353477"/>
              <a:gd name="connsiteY98" fmla="*/ 151341 h 353457"/>
              <a:gd name="connsiteX99" fmla="*/ 196146 w 353477"/>
              <a:gd name="connsiteY99" fmla="*/ 138780 h 353457"/>
              <a:gd name="connsiteX100" fmla="*/ 208707 w 353477"/>
              <a:gd name="connsiteY100" fmla="*/ 126219 h 353457"/>
              <a:gd name="connsiteX101" fmla="*/ 186152 w 353477"/>
              <a:gd name="connsiteY101" fmla="*/ 133560 h 353457"/>
              <a:gd name="connsiteX102" fmla="*/ 203840 w 353477"/>
              <a:gd name="connsiteY102" fmla="*/ 161241 h 353457"/>
              <a:gd name="connsiteX103" fmla="*/ 213934 w 353477"/>
              <a:gd name="connsiteY103" fmla="*/ 161217 h 353457"/>
              <a:gd name="connsiteX104" fmla="*/ 186136 w 353477"/>
              <a:gd name="connsiteY104" fmla="*/ 186843 h 353457"/>
              <a:gd name="connsiteX105" fmla="*/ 160510 w 353477"/>
              <a:gd name="connsiteY105" fmla="*/ 159046 h 353457"/>
              <a:gd name="connsiteX106" fmla="*/ 186152 w 353477"/>
              <a:gd name="connsiteY106" fmla="*/ 133419 h 3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353477" h="353457">
                <a:moveTo>
                  <a:pt x="347807" y="321323"/>
                </a:moveTo>
                <a:lnTo>
                  <a:pt x="331827" y="321323"/>
                </a:lnTo>
                <a:lnTo>
                  <a:pt x="331827" y="69590"/>
                </a:lnTo>
                <a:cubicBezTo>
                  <a:pt x="331827" y="66633"/>
                  <a:pt x="329430" y="64237"/>
                  <a:pt x="326474" y="64237"/>
                </a:cubicBezTo>
                <a:cubicBezTo>
                  <a:pt x="323517" y="64237"/>
                  <a:pt x="321121" y="66633"/>
                  <a:pt x="321121" y="69590"/>
                </a:cubicBezTo>
                <a:lnTo>
                  <a:pt x="321121" y="321323"/>
                </a:lnTo>
                <a:lnTo>
                  <a:pt x="281818" y="321323"/>
                </a:lnTo>
                <a:lnTo>
                  <a:pt x="281818" y="199784"/>
                </a:lnTo>
                <a:cubicBezTo>
                  <a:pt x="281818" y="196828"/>
                  <a:pt x="279422" y="194431"/>
                  <a:pt x="276465" y="194431"/>
                </a:cubicBezTo>
                <a:cubicBezTo>
                  <a:pt x="273508" y="194431"/>
                  <a:pt x="271112" y="196828"/>
                  <a:pt x="271112" y="199784"/>
                </a:cubicBezTo>
                <a:lnTo>
                  <a:pt x="271112" y="321323"/>
                </a:lnTo>
                <a:lnTo>
                  <a:pt x="231872" y="321323"/>
                </a:lnTo>
                <a:lnTo>
                  <a:pt x="231872" y="250059"/>
                </a:lnTo>
                <a:cubicBezTo>
                  <a:pt x="232031" y="247107"/>
                  <a:pt x="229768" y="244584"/>
                  <a:pt x="226816" y="244424"/>
                </a:cubicBezTo>
                <a:cubicBezTo>
                  <a:pt x="223864" y="244265"/>
                  <a:pt x="221341" y="246528"/>
                  <a:pt x="221181" y="249480"/>
                </a:cubicBezTo>
                <a:cubicBezTo>
                  <a:pt x="221170" y="249673"/>
                  <a:pt x="221170" y="249867"/>
                  <a:pt x="221181" y="250059"/>
                </a:cubicBezTo>
                <a:lnTo>
                  <a:pt x="221181" y="321323"/>
                </a:lnTo>
                <a:lnTo>
                  <a:pt x="181926" y="321323"/>
                </a:lnTo>
                <a:lnTo>
                  <a:pt x="181926" y="256602"/>
                </a:lnTo>
                <a:cubicBezTo>
                  <a:pt x="182085" y="253650"/>
                  <a:pt x="179822" y="251127"/>
                  <a:pt x="176870" y="250967"/>
                </a:cubicBezTo>
                <a:cubicBezTo>
                  <a:pt x="173918" y="250807"/>
                  <a:pt x="171395" y="253071"/>
                  <a:pt x="171235" y="256023"/>
                </a:cubicBezTo>
                <a:cubicBezTo>
                  <a:pt x="171224" y="256215"/>
                  <a:pt x="171224" y="256409"/>
                  <a:pt x="171235" y="256602"/>
                </a:cubicBezTo>
                <a:lnTo>
                  <a:pt x="171235" y="321323"/>
                </a:lnTo>
                <a:lnTo>
                  <a:pt x="131995" y="321323"/>
                </a:lnTo>
                <a:lnTo>
                  <a:pt x="131995" y="241043"/>
                </a:lnTo>
                <a:cubicBezTo>
                  <a:pt x="132155" y="238091"/>
                  <a:pt x="129891" y="235568"/>
                  <a:pt x="126939" y="235409"/>
                </a:cubicBezTo>
                <a:cubicBezTo>
                  <a:pt x="123987" y="235249"/>
                  <a:pt x="121465" y="237512"/>
                  <a:pt x="121305" y="240464"/>
                </a:cubicBezTo>
                <a:cubicBezTo>
                  <a:pt x="121294" y="240657"/>
                  <a:pt x="121294" y="240851"/>
                  <a:pt x="121305" y="241043"/>
                </a:cubicBezTo>
                <a:lnTo>
                  <a:pt x="121305" y="321370"/>
                </a:lnTo>
                <a:lnTo>
                  <a:pt x="82049" y="321370"/>
                </a:lnTo>
                <a:lnTo>
                  <a:pt x="82049" y="226706"/>
                </a:lnTo>
                <a:cubicBezTo>
                  <a:pt x="82209" y="223754"/>
                  <a:pt x="79945" y="221231"/>
                  <a:pt x="76993" y="221071"/>
                </a:cubicBezTo>
                <a:cubicBezTo>
                  <a:pt x="74041" y="220912"/>
                  <a:pt x="71519" y="223175"/>
                  <a:pt x="71359" y="226127"/>
                </a:cubicBezTo>
                <a:cubicBezTo>
                  <a:pt x="71348" y="226319"/>
                  <a:pt x="71348" y="226514"/>
                  <a:pt x="71359" y="226706"/>
                </a:cubicBezTo>
                <a:lnTo>
                  <a:pt x="71359" y="321323"/>
                </a:lnTo>
                <a:lnTo>
                  <a:pt x="32119" y="321323"/>
                </a:lnTo>
                <a:lnTo>
                  <a:pt x="32119" y="214889"/>
                </a:lnTo>
                <a:lnTo>
                  <a:pt x="61451" y="185525"/>
                </a:lnTo>
                <a:lnTo>
                  <a:pt x="103806" y="227927"/>
                </a:lnTo>
                <a:cubicBezTo>
                  <a:pt x="105900" y="230012"/>
                  <a:pt x="109287" y="230012"/>
                  <a:pt x="111381" y="227927"/>
                </a:cubicBezTo>
                <a:lnTo>
                  <a:pt x="124138" y="215139"/>
                </a:lnTo>
                <a:cubicBezTo>
                  <a:pt x="205748" y="301226"/>
                  <a:pt x="328289" y="178388"/>
                  <a:pt x="242249" y="96934"/>
                </a:cubicBezTo>
                <a:lnTo>
                  <a:pt x="256336" y="82847"/>
                </a:lnTo>
                <a:lnTo>
                  <a:pt x="270705" y="97231"/>
                </a:lnTo>
                <a:cubicBezTo>
                  <a:pt x="272801" y="99298"/>
                  <a:pt x="276169" y="99298"/>
                  <a:pt x="278265" y="97231"/>
                </a:cubicBezTo>
                <a:lnTo>
                  <a:pt x="351830" y="23666"/>
                </a:lnTo>
                <a:cubicBezTo>
                  <a:pt x="356870" y="18783"/>
                  <a:pt x="349185" y="10957"/>
                  <a:pt x="344348" y="15981"/>
                </a:cubicBezTo>
                <a:lnTo>
                  <a:pt x="274540" y="85837"/>
                </a:lnTo>
                <a:lnTo>
                  <a:pt x="260171" y="71452"/>
                </a:lnTo>
                <a:cubicBezTo>
                  <a:pt x="258044" y="69449"/>
                  <a:pt x="254722" y="69449"/>
                  <a:pt x="252595" y="71452"/>
                </a:cubicBezTo>
                <a:lnTo>
                  <a:pt x="233719" y="90344"/>
                </a:lnTo>
                <a:cubicBezTo>
                  <a:pt x="157994" y="40257"/>
                  <a:pt x="67446" y="131040"/>
                  <a:pt x="117548" y="206624"/>
                </a:cubicBezTo>
                <a:lnTo>
                  <a:pt x="107594" y="216595"/>
                </a:lnTo>
                <a:lnTo>
                  <a:pt x="65239" y="174193"/>
                </a:lnTo>
                <a:cubicBezTo>
                  <a:pt x="63111" y="172190"/>
                  <a:pt x="59791" y="172190"/>
                  <a:pt x="57663" y="174193"/>
                </a:cubicBezTo>
                <a:lnTo>
                  <a:pt x="32119" y="199769"/>
                </a:lnTo>
                <a:lnTo>
                  <a:pt x="32119" y="5353"/>
                </a:lnTo>
                <a:cubicBezTo>
                  <a:pt x="32119" y="2397"/>
                  <a:pt x="29722" y="0"/>
                  <a:pt x="26766" y="0"/>
                </a:cubicBezTo>
                <a:cubicBezTo>
                  <a:pt x="18548" y="78"/>
                  <a:pt x="22070" y="12710"/>
                  <a:pt x="21413" y="21428"/>
                </a:cubicBezTo>
                <a:cubicBezTo>
                  <a:pt x="12710" y="22163"/>
                  <a:pt x="94" y="18548"/>
                  <a:pt x="1" y="26765"/>
                </a:cubicBezTo>
                <a:cubicBezTo>
                  <a:pt x="-93" y="34983"/>
                  <a:pt x="12679" y="31461"/>
                  <a:pt x="21413" y="32134"/>
                </a:cubicBezTo>
                <a:lnTo>
                  <a:pt x="21413" y="71405"/>
                </a:lnTo>
                <a:cubicBezTo>
                  <a:pt x="12679" y="72141"/>
                  <a:pt x="94" y="68525"/>
                  <a:pt x="1" y="76696"/>
                </a:cubicBezTo>
                <a:cubicBezTo>
                  <a:pt x="-93" y="84866"/>
                  <a:pt x="12694" y="81313"/>
                  <a:pt x="21413" y="82049"/>
                </a:cubicBezTo>
                <a:lnTo>
                  <a:pt x="21413" y="121336"/>
                </a:lnTo>
                <a:cubicBezTo>
                  <a:pt x="12710" y="122087"/>
                  <a:pt x="94" y="118518"/>
                  <a:pt x="1" y="126783"/>
                </a:cubicBezTo>
                <a:cubicBezTo>
                  <a:pt x="-93" y="135047"/>
                  <a:pt x="12694" y="131400"/>
                  <a:pt x="21413" y="132136"/>
                </a:cubicBezTo>
                <a:lnTo>
                  <a:pt x="21413" y="171407"/>
                </a:lnTo>
                <a:cubicBezTo>
                  <a:pt x="12694" y="172174"/>
                  <a:pt x="94" y="168496"/>
                  <a:pt x="1" y="176729"/>
                </a:cubicBezTo>
                <a:cubicBezTo>
                  <a:pt x="-93" y="184962"/>
                  <a:pt x="12694" y="181346"/>
                  <a:pt x="21413" y="182082"/>
                </a:cubicBezTo>
                <a:lnTo>
                  <a:pt x="21413" y="221353"/>
                </a:lnTo>
                <a:cubicBezTo>
                  <a:pt x="12694" y="222089"/>
                  <a:pt x="94" y="218473"/>
                  <a:pt x="1" y="226706"/>
                </a:cubicBezTo>
                <a:cubicBezTo>
                  <a:pt x="-93" y="234939"/>
                  <a:pt x="12694" y="231402"/>
                  <a:pt x="21413" y="232059"/>
                </a:cubicBezTo>
                <a:lnTo>
                  <a:pt x="21413" y="271330"/>
                </a:lnTo>
                <a:cubicBezTo>
                  <a:pt x="12694" y="272082"/>
                  <a:pt x="79" y="268450"/>
                  <a:pt x="1" y="276699"/>
                </a:cubicBezTo>
                <a:cubicBezTo>
                  <a:pt x="-78" y="284948"/>
                  <a:pt x="12694" y="281317"/>
                  <a:pt x="21413" y="282052"/>
                </a:cubicBezTo>
                <a:lnTo>
                  <a:pt x="21413" y="321323"/>
                </a:lnTo>
                <a:cubicBezTo>
                  <a:pt x="12710" y="322059"/>
                  <a:pt x="94" y="318443"/>
                  <a:pt x="1" y="326677"/>
                </a:cubicBezTo>
                <a:cubicBezTo>
                  <a:pt x="-93" y="334910"/>
                  <a:pt x="12679" y="331372"/>
                  <a:pt x="21413" y="332045"/>
                </a:cubicBezTo>
                <a:cubicBezTo>
                  <a:pt x="22148" y="340732"/>
                  <a:pt x="18533" y="353363"/>
                  <a:pt x="26766" y="353457"/>
                </a:cubicBezTo>
                <a:cubicBezTo>
                  <a:pt x="34999" y="353551"/>
                  <a:pt x="31383" y="340748"/>
                  <a:pt x="32119" y="332045"/>
                </a:cubicBezTo>
                <a:lnTo>
                  <a:pt x="347807" y="332045"/>
                </a:lnTo>
                <a:cubicBezTo>
                  <a:pt x="350769" y="331886"/>
                  <a:pt x="353038" y="329355"/>
                  <a:pt x="352879" y="326395"/>
                </a:cubicBezTo>
                <a:cubicBezTo>
                  <a:pt x="352730" y="323657"/>
                  <a:pt x="350545" y="321472"/>
                  <a:pt x="347807" y="321323"/>
                </a:cubicBezTo>
                <a:close/>
                <a:moveTo>
                  <a:pt x="114167" y="160153"/>
                </a:moveTo>
                <a:cubicBezTo>
                  <a:pt x="117298" y="63423"/>
                  <a:pt x="257354" y="63454"/>
                  <a:pt x="260406" y="160153"/>
                </a:cubicBezTo>
                <a:cubicBezTo>
                  <a:pt x="257338" y="256868"/>
                  <a:pt x="117220" y="256852"/>
                  <a:pt x="114167" y="160153"/>
                </a:cubicBezTo>
                <a:close/>
                <a:moveTo>
                  <a:pt x="187279" y="197718"/>
                </a:moveTo>
                <a:cubicBezTo>
                  <a:pt x="207913" y="197707"/>
                  <a:pt x="224633" y="180972"/>
                  <a:pt x="224622" y="160338"/>
                </a:cubicBezTo>
                <a:cubicBezTo>
                  <a:pt x="224622" y="158821"/>
                  <a:pt x="224528" y="157307"/>
                  <a:pt x="224343" y="155802"/>
                </a:cubicBezTo>
                <a:cubicBezTo>
                  <a:pt x="233630" y="147052"/>
                  <a:pt x="234065" y="132431"/>
                  <a:pt x="225315" y="123144"/>
                </a:cubicBezTo>
                <a:cubicBezTo>
                  <a:pt x="216564" y="113858"/>
                  <a:pt x="201943" y="113423"/>
                  <a:pt x="192657" y="122173"/>
                </a:cubicBezTo>
                <a:cubicBezTo>
                  <a:pt x="192331" y="122479"/>
                  <a:pt x="192015" y="122795"/>
                  <a:pt x="191708" y="123120"/>
                </a:cubicBezTo>
                <a:cubicBezTo>
                  <a:pt x="171212" y="120524"/>
                  <a:pt x="152492" y="135036"/>
                  <a:pt x="149896" y="155532"/>
                </a:cubicBezTo>
                <a:cubicBezTo>
                  <a:pt x="147300" y="176029"/>
                  <a:pt x="161813" y="194749"/>
                  <a:pt x="182309" y="197344"/>
                </a:cubicBezTo>
                <a:cubicBezTo>
                  <a:pt x="183957" y="197554"/>
                  <a:pt x="185618" y="197653"/>
                  <a:pt x="187279" y="197640"/>
                </a:cubicBezTo>
                <a:close/>
                <a:moveTo>
                  <a:pt x="208707" y="126297"/>
                </a:moveTo>
                <a:cubicBezTo>
                  <a:pt x="215622" y="126297"/>
                  <a:pt x="221228" y="131904"/>
                  <a:pt x="221228" y="138819"/>
                </a:cubicBezTo>
                <a:cubicBezTo>
                  <a:pt x="221228" y="145735"/>
                  <a:pt x="215622" y="151341"/>
                  <a:pt x="208707" y="151341"/>
                </a:cubicBezTo>
                <a:cubicBezTo>
                  <a:pt x="201770" y="151341"/>
                  <a:pt x="196146" y="145717"/>
                  <a:pt x="196146" y="138780"/>
                </a:cubicBezTo>
                <a:cubicBezTo>
                  <a:pt x="196146" y="131843"/>
                  <a:pt x="201770" y="126219"/>
                  <a:pt x="208707" y="126219"/>
                </a:cubicBezTo>
                <a:close/>
                <a:moveTo>
                  <a:pt x="186152" y="133560"/>
                </a:moveTo>
                <a:cubicBezTo>
                  <a:pt x="183392" y="146088"/>
                  <a:pt x="191312" y="158481"/>
                  <a:pt x="203840" y="161241"/>
                </a:cubicBezTo>
                <a:cubicBezTo>
                  <a:pt x="207166" y="161973"/>
                  <a:pt x="210611" y="161966"/>
                  <a:pt x="213934" y="161217"/>
                </a:cubicBezTo>
                <a:cubicBezTo>
                  <a:pt x="213335" y="175970"/>
                  <a:pt x="200890" y="187443"/>
                  <a:pt x="186136" y="186843"/>
                </a:cubicBezTo>
                <a:cubicBezTo>
                  <a:pt x="171384" y="186244"/>
                  <a:pt x="159911" y="173799"/>
                  <a:pt x="160510" y="159046"/>
                </a:cubicBezTo>
                <a:cubicBezTo>
                  <a:pt x="161077" y="145128"/>
                  <a:pt x="172234" y="133977"/>
                  <a:pt x="186152" y="13341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graphicFrame>
        <p:nvGraphicFramePr>
          <p:cNvPr id="5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CE2D887-78B2-0194-B2BE-8153002A29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03426613"/>
              </p:ext>
            </p:extLst>
          </p:nvPr>
        </p:nvGraphicFramePr>
        <p:xfrm>
          <a:off x="91260" y="4015751"/>
          <a:ext cx="3157426" cy="2104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3" name="12">
            <a:extLst>
              <a:ext uri="{FF2B5EF4-FFF2-40B4-BE49-F238E27FC236}">
                <a16:creationId xmlns:a16="http://schemas.microsoft.com/office/drawing/2014/main" id="{9CFD0D6D-CB9F-A1DD-3895-D28914A04F47}"/>
              </a:ext>
            </a:extLst>
          </p:cNvPr>
          <p:cNvSpPr/>
          <p:nvPr/>
        </p:nvSpPr>
        <p:spPr>
          <a:xfrm>
            <a:off x="1206000" y="4604255"/>
            <a:ext cx="927944" cy="92794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D864C2F-5128-A0CF-1DAA-F275B861E9B8}"/>
              </a:ext>
            </a:extLst>
          </p:cNvPr>
          <p:cNvSpPr txBox="1"/>
          <p:nvPr/>
        </p:nvSpPr>
        <p:spPr>
          <a:xfrm flipH="1">
            <a:off x="2712136" y="429775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5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2F647DF-A5A4-036B-0CE3-C2A10E93CAF6}"/>
              </a:ext>
            </a:extLst>
          </p:cNvPr>
          <p:cNvSpPr txBox="1"/>
          <p:nvPr/>
        </p:nvSpPr>
        <p:spPr>
          <a:xfrm flipH="1">
            <a:off x="2712133" y="5158728"/>
            <a:ext cx="335225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搜索：陈西设计。免费高端的优质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6" name="图形 28">
            <a:extLst>
              <a:ext uri="{FF2B5EF4-FFF2-40B4-BE49-F238E27FC236}">
                <a16:creationId xmlns:a16="http://schemas.microsoft.com/office/drawing/2014/main" id="{D85647BA-3345-EB4C-2C57-6D503371F03D}"/>
              </a:ext>
            </a:extLst>
          </p:cNvPr>
          <p:cNvSpPr/>
          <p:nvPr/>
        </p:nvSpPr>
        <p:spPr>
          <a:xfrm>
            <a:off x="1495755" y="4870635"/>
            <a:ext cx="393742" cy="395184"/>
          </a:xfrm>
          <a:custGeom>
            <a:avLst/>
            <a:gdLst>
              <a:gd name="connsiteX0" fmla="*/ 118539 w 352171"/>
              <a:gd name="connsiteY0" fmla="*/ 202466 h 353462"/>
              <a:gd name="connsiteX1" fmla="*/ 113170 w 352171"/>
              <a:gd name="connsiteY1" fmla="*/ 207803 h 353462"/>
              <a:gd name="connsiteX2" fmla="*/ 113170 w 352171"/>
              <a:gd name="connsiteY2" fmla="*/ 309746 h 353462"/>
              <a:gd name="connsiteX3" fmla="*/ 80175 w 352171"/>
              <a:gd name="connsiteY3" fmla="*/ 342740 h 353462"/>
              <a:gd name="connsiteX4" fmla="*/ 47181 w 352171"/>
              <a:gd name="connsiteY4" fmla="*/ 309746 h 353462"/>
              <a:gd name="connsiteX5" fmla="*/ 47181 w 352171"/>
              <a:gd name="connsiteY5" fmla="*/ 140107 h 353462"/>
              <a:gd name="connsiteX6" fmla="*/ 44050 w 352171"/>
              <a:gd name="connsiteY6" fmla="*/ 135318 h 353462"/>
              <a:gd name="connsiteX7" fmla="*/ 21571 w 352171"/>
              <a:gd name="connsiteY7" fmla="*/ 36461 h 353462"/>
              <a:gd name="connsiteX8" fmla="*/ 43362 w 352171"/>
              <a:gd name="connsiteY8" fmla="*/ 14420 h 353462"/>
              <a:gd name="connsiteX9" fmla="*/ 43362 w 352171"/>
              <a:gd name="connsiteY9" fmla="*/ 86874 h 353462"/>
              <a:gd name="connsiteX10" fmla="*/ 48683 w 352171"/>
              <a:gd name="connsiteY10" fmla="*/ 92227 h 353462"/>
              <a:gd name="connsiteX11" fmla="*/ 48715 w 352171"/>
              <a:gd name="connsiteY11" fmla="*/ 92227 h 353462"/>
              <a:gd name="connsiteX12" fmla="*/ 185280 w 352171"/>
              <a:gd name="connsiteY12" fmla="*/ 92227 h 353462"/>
              <a:gd name="connsiteX13" fmla="*/ 137697 w 352171"/>
              <a:gd name="connsiteY13" fmla="*/ 134754 h 353462"/>
              <a:gd name="connsiteX14" fmla="*/ 118539 w 352171"/>
              <a:gd name="connsiteY14" fmla="*/ 134754 h 353462"/>
              <a:gd name="connsiteX15" fmla="*/ 113170 w 352171"/>
              <a:gd name="connsiteY15" fmla="*/ 140107 h 353462"/>
              <a:gd name="connsiteX16" fmla="*/ 113170 w 352171"/>
              <a:gd name="connsiteY16" fmla="*/ 157810 h 353462"/>
              <a:gd name="connsiteX17" fmla="*/ 118821 w 352171"/>
              <a:gd name="connsiteY17" fmla="*/ 162881 h 353462"/>
              <a:gd name="connsiteX18" fmla="*/ 123892 w 352171"/>
              <a:gd name="connsiteY18" fmla="*/ 157810 h 353462"/>
              <a:gd name="connsiteX19" fmla="*/ 123892 w 352171"/>
              <a:gd name="connsiteY19" fmla="*/ 145554 h 353462"/>
              <a:gd name="connsiteX20" fmla="*/ 196283 w 352171"/>
              <a:gd name="connsiteY20" fmla="*/ 86953 h 353462"/>
              <a:gd name="connsiteX21" fmla="*/ 190930 w 352171"/>
              <a:gd name="connsiteY21" fmla="*/ 81584 h 353462"/>
              <a:gd name="connsiteX22" fmla="*/ 163226 w 352171"/>
              <a:gd name="connsiteY22" fmla="*/ 81584 h 353462"/>
              <a:gd name="connsiteX23" fmla="*/ 116504 w 352171"/>
              <a:gd name="connsiteY23" fmla="*/ 521 h 353462"/>
              <a:gd name="connsiteX24" fmla="*/ 109360 w 352171"/>
              <a:gd name="connsiteY24" fmla="*/ 3157 h 353462"/>
              <a:gd name="connsiteX25" fmla="*/ 108866 w 352171"/>
              <a:gd name="connsiteY25" fmla="*/ 5358 h 353462"/>
              <a:gd name="connsiteX26" fmla="*/ 108866 w 352171"/>
              <a:gd name="connsiteY26" fmla="*/ 81521 h 353462"/>
              <a:gd name="connsiteX27" fmla="*/ 54083 w 352171"/>
              <a:gd name="connsiteY27" fmla="*/ 81521 h 353462"/>
              <a:gd name="connsiteX28" fmla="*/ 54083 w 352171"/>
              <a:gd name="connsiteY28" fmla="*/ 5358 h 353462"/>
              <a:gd name="connsiteX29" fmla="*/ 51610 w 352171"/>
              <a:gd name="connsiteY29" fmla="*/ 834 h 353462"/>
              <a:gd name="connsiteX30" fmla="*/ 46461 w 352171"/>
              <a:gd name="connsiteY30" fmla="*/ 521 h 353462"/>
              <a:gd name="connsiteX31" fmla="*/ 8311 w 352171"/>
              <a:gd name="connsiteY31" fmla="*/ 110761 h 353462"/>
              <a:gd name="connsiteX32" fmla="*/ 36490 w 352171"/>
              <a:gd name="connsiteY32" fmla="*/ 143175 h 353462"/>
              <a:gd name="connsiteX33" fmla="*/ 36490 w 352171"/>
              <a:gd name="connsiteY33" fmla="*/ 309746 h 353462"/>
              <a:gd name="connsiteX34" fmla="*/ 80207 w 352171"/>
              <a:gd name="connsiteY34" fmla="*/ 353462 h 353462"/>
              <a:gd name="connsiteX35" fmla="*/ 123923 w 352171"/>
              <a:gd name="connsiteY35" fmla="*/ 309746 h 353462"/>
              <a:gd name="connsiteX36" fmla="*/ 123923 w 352171"/>
              <a:gd name="connsiteY36" fmla="*/ 207803 h 353462"/>
              <a:gd name="connsiteX37" fmla="*/ 118555 w 352171"/>
              <a:gd name="connsiteY37" fmla="*/ 202466 h 353462"/>
              <a:gd name="connsiteX38" fmla="*/ 118539 w 352171"/>
              <a:gd name="connsiteY38" fmla="*/ 202466 h 353462"/>
              <a:gd name="connsiteX39" fmla="*/ 119572 w 352171"/>
              <a:gd name="connsiteY39" fmla="*/ 14420 h 353462"/>
              <a:gd name="connsiteX40" fmla="*/ 152442 w 352171"/>
              <a:gd name="connsiteY40" fmla="*/ 81506 h 353462"/>
              <a:gd name="connsiteX41" fmla="*/ 119572 w 352171"/>
              <a:gd name="connsiteY41" fmla="*/ 81506 h 353462"/>
              <a:gd name="connsiteX42" fmla="*/ 263071 w 352171"/>
              <a:gd name="connsiteY42" fmla="*/ 173885 h 353462"/>
              <a:gd name="connsiteX43" fmla="*/ 118539 w 352171"/>
              <a:gd name="connsiteY43" fmla="*/ 173885 h 353462"/>
              <a:gd name="connsiteX44" fmla="*/ 113245 w 352171"/>
              <a:gd name="connsiteY44" fmla="*/ 179358 h 353462"/>
              <a:gd name="connsiteX45" fmla="*/ 115033 w 352171"/>
              <a:gd name="connsiteY45" fmla="*/ 183276 h 353462"/>
              <a:gd name="connsiteX46" fmla="*/ 177344 w 352171"/>
              <a:gd name="connsiteY46" fmla="*/ 237166 h 353462"/>
              <a:gd name="connsiteX47" fmla="*/ 237397 w 352171"/>
              <a:gd name="connsiteY47" fmla="*/ 349563 h 353462"/>
              <a:gd name="connsiteX48" fmla="*/ 263071 w 352171"/>
              <a:gd name="connsiteY48" fmla="*/ 353446 h 353462"/>
              <a:gd name="connsiteX49" fmla="*/ 263071 w 352171"/>
              <a:gd name="connsiteY49" fmla="*/ 173885 h 353462"/>
              <a:gd name="connsiteX50" fmla="*/ 263071 w 352171"/>
              <a:gd name="connsiteY50" fmla="*/ 342756 h 353462"/>
              <a:gd name="connsiteX51" fmla="*/ 183998 w 352171"/>
              <a:gd name="connsiteY51" fmla="*/ 264026 h 353462"/>
              <a:gd name="connsiteX52" fmla="*/ 188614 w 352171"/>
              <a:gd name="connsiteY52" fmla="*/ 237260 h 353462"/>
              <a:gd name="connsiteX53" fmla="*/ 187048 w 352171"/>
              <a:gd name="connsiteY53" fmla="*/ 231422 h 353462"/>
              <a:gd name="connsiteX54" fmla="*/ 132892 w 352171"/>
              <a:gd name="connsiteY54" fmla="*/ 184591 h 353462"/>
              <a:gd name="connsiteX55" fmla="*/ 263071 w 352171"/>
              <a:gd name="connsiteY55" fmla="*/ 184591 h 353462"/>
              <a:gd name="connsiteX56" fmla="*/ 342162 w 352171"/>
              <a:gd name="connsiteY56" fmla="*/ 263681 h 353462"/>
              <a:gd name="connsiteX57" fmla="*/ 263071 w 352171"/>
              <a:gd name="connsiteY57" fmla="*/ 342772 h 353462"/>
              <a:gd name="connsiteX58" fmla="*/ 292153 w 352171"/>
              <a:gd name="connsiteY58" fmla="*/ 285187 h 353462"/>
              <a:gd name="connsiteX59" fmla="*/ 268377 w 352171"/>
              <a:gd name="connsiteY59" fmla="*/ 311577 h 353462"/>
              <a:gd name="connsiteX60" fmla="*/ 263024 w 352171"/>
              <a:gd name="connsiteY60" fmla="*/ 323911 h 353462"/>
              <a:gd name="connsiteX61" fmla="*/ 257671 w 352171"/>
              <a:gd name="connsiteY61" fmla="*/ 311546 h 353462"/>
              <a:gd name="connsiteX62" fmla="*/ 238888 w 352171"/>
              <a:gd name="connsiteY62" fmla="*/ 287942 h 353462"/>
              <a:gd name="connsiteX63" fmla="*/ 245901 w 352171"/>
              <a:gd name="connsiteY63" fmla="*/ 290791 h 353462"/>
              <a:gd name="connsiteX64" fmla="*/ 263118 w 352171"/>
              <a:gd name="connsiteY64" fmla="*/ 301356 h 353462"/>
              <a:gd name="connsiteX65" fmla="*/ 281447 w 352171"/>
              <a:gd name="connsiteY65" fmla="*/ 285187 h 353462"/>
              <a:gd name="connsiteX66" fmla="*/ 263024 w 352171"/>
              <a:gd name="connsiteY66" fmla="*/ 269034 h 353462"/>
              <a:gd name="connsiteX67" fmla="*/ 234716 w 352171"/>
              <a:gd name="connsiteY67" fmla="*/ 243908 h 353462"/>
              <a:gd name="connsiteX68" fmla="*/ 257671 w 352171"/>
              <a:gd name="connsiteY68" fmla="*/ 215817 h 353462"/>
              <a:gd name="connsiteX69" fmla="*/ 263024 w 352171"/>
              <a:gd name="connsiteY69" fmla="*/ 203483 h 353462"/>
              <a:gd name="connsiteX70" fmla="*/ 268377 w 352171"/>
              <a:gd name="connsiteY70" fmla="*/ 215817 h 353462"/>
              <a:gd name="connsiteX71" fmla="*/ 287160 w 352171"/>
              <a:gd name="connsiteY71" fmla="*/ 239452 h 353462"/>
              <a:gd name="connsiteX72" fmla="*/ 280162 w 352171"/>
              <a:gd name="connsiteY72" fmla="*/ 236622 h 353462"/>
              <a:gd name="connsiteX73" fmla="*/ 280148 w 352171"/>
              <a:gd name="connsiteY73" fmla="*/ 236587 h 353462"/>
              <a:gd name="connsiteX74" fmla="*/ 244617 w 352171"/>
              <a:gd name="connsiteY74" fmla="*/ 242206 h 353462"/>
              <a:gd name="connsiteX75" fmla="*/ 262946 w 352171"/>
              <a:gd name="connsiteY75" fmla="*/ 258375 h 353462"/>
              <a:gd name="connsiteX76" fmla="*/ 291970 w 352171"/>
              <a:gd name="connsiteY76" fmla="*/ 280910 h 353462"/>
              <a:gd name="connsiteX77" fmla="*/ 292153 w 352171"/>
              <a:gd name="connsiteY77" fmla="*/ 285187 h 353462"/>
              <a:gd name="connsiteX78" fmla="*/ 217774 w 352171"/>
              <a:gd name="connsiteY78" fmla="*/ 263666 h 353462"/>
              <a:gd name="connsiteX79" fmla="*/ 212123 w 352171"/>
              <a:gd name="connsiteY79" fmla="*/ 268737 h 353462"/>
              <a:gd name="connsiteX80" fmla="*/ 207052 w 352171"/>
              <a:gd name="connsiteY80" fmla="*/ 263666 h 353462"/>
              <a:gd name="connsiteX81" fmla="*/ 212702 w 352171"/>
              <a:gd name="connsiteY81" fmla="*/ 258594 h 353462"/>
              <a:gd name="connsiteX82" fmla="*/ 217774 w 352171"/>
              <a:gd name="connsiteY82" fmla="*/ 263666 h 353462"/>
              <a:gd name="connsiteX83" fmla="*/ 319075 w 352171"/>
              <a:gd name="connsiteY83" fmla="*/ 263666 h 353462"/>
              <a:gd name="connsiteX84" fmla="*/ 313722 w 352171"/>
              <a:gd name="connsiteY84" fmla="*/ 269019 h 353462"/>
              <a:gd name="connsiteX85" fmla="*/ 308368 w 352171"/>
              <a:gd name="connsiteY85" fmla="*/ 263666 h 353462"/>
              <a:gd name="connsiteX86" fmla="*/ 313722 w 352171"/>
              <a:gd name="connsiteY86" fmla="*/ 258313 h 353462"/>
              <a:gd name="connsiteX87" fmla="*/ 319075 w 352171"/>
              <a:gd name="connsiteY87" fmla="*/ 263666 h 35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52171" h="353462">
                <a:moveTo>
                  <a:pt x="118539" y="202466"/>
                </a:moveTo>
                <a:cubicBezTo>
                  <a:pt x="115583" y="202456"/>
                  <a:pt x="113179" y="204846"/>
                  <a:pt x="113170" y="207803"/>
                </a:cubicBezTo>
                <a:lnTo>
                  <a:pt x="113170" y="309746"/>
                </a:lnTo>
                <a:cubicBezTo>
                  <a:pt x="113170" y="327968"/>
                  <a:pt x="98398" y="342740"/>
                  <a:pt x="80175" y="342740"/>
                </a:cubicBezTo>
                <a:cubicBezTo>
                  <a:pt x="61953" y="342740"/>
                  <a:pt x="47181" y="327968"/>
                  <a:pt x="47181" y="309746"/>
                </a:cubicBezTo>
                <a:lnTo>
                  <a:pt x="47181" y="140107"/>
                </a:lnTo>
                <a:cubicBezTo>
                  <a:pt x="47138" y="138044"/>
                  <a:pt x="45923" y="136185"/>
                  <a:pt x="44050" y="135318"/>
                </a:cubicBezTo>
                <a:cubicBezTo>
                  <a:pt x="10544" y="114227"/>
                  <a:pt x="480" y="69967"/>
                  <a:pt x="21571" y="36461"/>
                </a:cubicBezTo>
                <a:cubicBezTo>
                  <a:pt x="27140" y="27613"/>
                  <a:pt x="34578" y="20090"/>
                  <a:pt x="43362" y="14420"/>
                </a:cubicBezTo>
                <a:lnTo>
                  <a:pt x="43362" y="86874"/>
                </a:lnTo>
                <a:cubicBezTo>
                  <a:pt x="43353" y="89822"/>
                  <a:pt x="45735" y="92219"/>
                  <a:pt x="48683" y="92227"/>
                </a:cubicBezTo>
                <a:cubicBezTo>
                  <a:pt x="48694" y="92227"/>
                  <a:pt x="48704" y="92227"/>
                  <a:pt x="48715" y="92227"/>
                </a:cubicBezTo>
                <a:lnTo>
                  <a:pt x="185280" y="92227"/>
                </a:lnTo>
                <a:cubicBezTo>
                  <a:pt x="182455" y="116395"/>
                  <a:pt x="162030" y="134650"/>
                  <a:pt x="137697" y="134754"/>
                </a:cubicBezTo>
                <a:lnTo>
                  <a:pt x="118539" y="134754"/>
                </a:lnTo>
                <a:cubicBezTo>
                  <a:pt x="115580" y="134754"/>
                  <a:pt x="113179" y="137148"/>
                  <a:pt x="113170" y="140107"/>
                </a:cubicBezTo>
                <a:lnTo>
                  <a:pt x="113170" y="157810"/>
                </a:lnTo>
                <a:cubicBezTo>
                  <a:pt x="113330" y="160771"/>
                  <a:pt x="115860" y="163041"/>
                  <a:pt x="118821" y="162881"/>
                </a:cubicBezTo>
                <a:cubicBezTo>
                  <a:pt x="121558" y="162733"/>
                  <a:pt x="123744" y="160548"/>
                  <a:pt x="123892" y="157810"/>
                </a:cubicBezTo>
                <a:lnTo>
                  <a:pt x="123892" y="145554"/>
                </a:lnTo>
                <a:cubicBezTo>
                  <a:pt x="161755" y="149640"/>
                  <a:pt x="195735" y="126913"/>
                  <a:pt x="196283" y="86953"/>
                </a:cubicBezTo>
                <a:cubicBezTo>
                  <a:pt x="196266" y="84001"/>
                  <a:pt x="193882" y="81610"/>
                  <a:pt x="190930" y="81584"/>
                </a:cubicBezTo>
                <a:lnTo>
                  <a:pt x="163226" y="81584"/>
                </a:lnTo>
                <a:cubicBezTo>
                  <a:pt x="165996" y="47482"/>
                  <a:pt x="147401" y="15218"/>
                  <a:pt x="116504" y="521"/>
                </a:cubicBezTo>
                <a:cubicBezTo>
                  <a:pt x="113803" y="-724"/>
                  <a:pt x="110605" y="456"/>
                  <a:pt x="109360" y="3157"/>
                </a:cubicBezTo>
                <a:cubicBezTo>
                  <a:pt x="109042" y="3847"/>
                  <a:pt x="108873" y="4597"/>
                  <a:pt x="108866" y="5358"/>
                </a:cubicBezTo>
                <a:lnTo>
                  <a:pt x="108866" y="81521"/>
                </a:lnTo>
                <a:lnTo>
                  <a:pt x="54083" y="81521"/>
                </a:lnTo>
                <a:lnTo>
                  <a:pt x="54083" y="5358"/>
                </a:lnTo>
                <a:cubicBezTo>
                  <a:pt x="54084" y="3527"/>
                  <a:pt x="53152" y="1822"/>
                  <a:pt x="51610" y="834"/>
                </a:cubicBezTo>
                <a:cubicBezTo>
                  <a:pt x="50063" y="-154"/>
                  <a:pt x="48116" y="-272"/>
                  <a:pt x="46461" y="521"/>
                </a:cubicBezTo>
                <a:cubicBezTo>
                  <a:pt x="5484" y="20428"/>
                  <a:pt x="-11596" y="69784"/>
                  <a:pt x="8311" y="110761"/>
                </a:cubicBezTo>
                <a:cubicBezTo>
                  <a:pt x="14677" y="123864"/>
                  <a:pt x="24400" y="135048"/>
                  <a:pt x="36490" y="143175"/>
                </a:cubicBezTo>
                <a:lnTo>
                  <a:pt x="36490" y="309746"/>
                </a:lnTo>
                <a:cubicBezTo>
                  <a:pt x="36490" y="333889"/>
                  <a:pt x="56063" y="353462"/>
                  <a:pt x="80207" y="353462"/>
                </a:cubicBezTo>
                <a:cubicBezTo>
                  <a:pt x="104351" y="353462"/>
                  <a:pt x="123923" y="333889"/>
                  <a:pt x="123923" y="309746"/>
                </a:cubicBezTo>
                <a:lnTo>
                  <a:pt x="123923" y="207803"/>
                </a:lnTo>
                <a:cubicBezTo>
                  <a:pt x="123915" y="204846"/>
                  <a:pt x="121511" y="202456"/>
                  <a:pt x="118555" y="202466"/>
                </a:cubicBezTo>
                <a:cubicBezTo>
                  <a:pt x="118549" y="202466"/>
                  <a:pt x="118544" y="202466"/>
                  <a:pt x="118539" y="202466"/>
                </a:cubicBezTo>
                <a:close/>
                <a:moveTo>
                  <a:pt x="119572" y="14420"/>
                </a:moveTo>
                <a:cubicBezTo>
                  <a:pt x="142232" y="28857"/>
                  <a:pt x="154920" y="54752"/>
                  <a:pt x="152442" y="81506"/>
                </a:cubicBezTo>
                <a:lnTo>
                  <a:pt x="119572" y="81506"/>
                </a:lnTo>
                <a:close/>
                <a:moveTo>
                  <a:pt x="263071" y="173885"/>
                </a:moveTo>
                <a:lnTo>
                  <a:pt x="118539" y="173885"/>
                </a:lnTo>
                <a:cubicBezTo>
                  <a:pt x="115566" y="173935"/>
                  <a:pt x="113195" y="176384"/>
                  <a:pt x="113245" y="179358"/>
                </a:cubicBezTo>
                <a:cubicBezTo>
                  <a:pt x="113270" y="180856"/>
                  <a:pt x="113918" y="182276"/>
                  <a:pt x="115033" y="183276"/>
                </a:cubicBezTo>
                <a:lnTo>
                  <a:pt x="177344" y="237166"/>
                </a:lnTo>
                <a:cubicBezTo>
                  <a:pt x="162889" y="284787"/>
                  <a:pt x="189777" y="335108"/>
                  <a:pt x="237397" y="349563"/>
                </a:cubicBezTo>
                <a:cubicBezTo>
                  <a:pt x="245722" y="352091"/>
                  <a:pt x="254370" y="353398"/>
                  <a:pt x="263071" y="353446"/>
                </a:cubicBezTo>
                <a:cubicBezTo>
                  <a:pt x="381871" y="349252"/>
                  <a:pt x="381871" y="178080"/>
                  <a:pt x="263071" y="173885"/>
                </a:cubicBezTo>
                <a:close/>
                <a:moveTo>
                  <a:pt x="263071" y="342756"/>
                </a:moveTo>
                <a:cubicBezTo>
                  <a:pt x="219494" y="342850"/>
                  <a:pt x="184092" y="307601"/>
                  <a:pt x="183998" y="264026"/>
                </a:cubicBezTo>
                <a:cubicBezTo>
                  <a:pt x="183978" y="254904"/>
                  <a:pt x="185540" y="245849"/>
                  <a:pt x="188614" y="237260"/>
                </a:cubicBezTo>
                <a:cubicBezTo>
                  <a:pt x="189351" y="235179"/>
                  <a:pt x="188728" y="232857"/>
                  <a:pt x="187048" y="231422"/>
                </a:cubicBezTo>
                <a:lnTo>
                  <a:pt x="132892" y="184591"/>
                </a:lnTo>
                <a:lnTo>
                  <a:pt x="263071" y="184591"/>
                </a:lnTo>
                <a:cubicBezTo>
                  <a:pt x="306752" y="184591"/>
                  <a:pt x="342162" y="220001"/>
                  <a:pt x="342162" y="263681"/>
                </a:cubicBezTo>
                <a:cubicBezTo>
                  <a:pt x="342162" y="307362"/>
                  <a:pt x="306752" y="342772"/>
                  <a:pt x="263071" y="342772"/>
                </a:cubicBezTo>
                <a:close/>
                <a:moveTo>
                  <a:pt x="292153" y="285187"/>
                </a:moveTo>
                <a:cubicBezTo>
                  <a:pt x="291721" y="298603"/>
                  <a:pt x="281675" y="309752"/>
                  <a:pt x="268377" y="311577"/>
                </a:cubicBezTo>
                <a:cubicBezTo>
                  <a:pt x="268377" y="315944"/>
                  <a:pt x="269582" y="323911"/>
                  <a:pt x="263024" y="323911"/>
                </a:cubicBezTo>
                <a:cubicBezTo>
                  <a:pt x="256466" y="323911"/>
                  <a:pt x="257702" y="315897"/>
                  <a:pt x="257671" y="311546"/>
                </a:cubicBezTo>
                <a:cubicBezTo>
                  <a:pt x="249015" y="311358"/>
                  <a:pt x="227697" y="295424"/>
                  <a:pt x="238888" y="287942"/>
                </a:cubicBezTo>
                <a:cubicBezTo>
                  <a:pt x="241612" y="286793"/>
                  <a:pt x="244750" y="288069"/>
                  <a:pt x="245901" y="290791"/>
                </a:cubicBezTo>
                <a:cubicBezTo>
                  <a:pt x="249034" y="297416"/>
                  <a:pt x="255791" y="301563"/>
                  <a:pt x="263118" y="301356"/>
                </a:cubicBezTo>
                <a:cubicBezTo>
                  <a:pt x="272627" y="301901"/>
                  <a:pt x="280802" y="294690"/>
                  <a:pt x="281447" y="285187"/>
                </a:cubicBezTo>
                <a:cubicBezTo>
                  <a:pt x="281447" y="277831"/>
                  <a:pt x="278316" y="269034"/>
                  <a:pt x="263024" y="269034"/>
                </a:cubicBezTo>
                <a:cubicBezTo>
                  <a:pt x="248269" y="269912"/>
                  <a:pt x="235594" y="258663"/>
                  <a:pt x="234716" y="243908"/>
                </a:cubicBezTo>
                <a:cubicBezTo>
                  <a:pt x="233888" y="229995"/>
                  <a:pt x="243872" y="217777"/>
                  <a:pt x="257671" y="215817"/>
                </a:cubicBezTo>
                <a:cubicBezTo>
                  <a:pt x="257671" y="211466"/>
                  <a:pt x="256450" y="203483"/>
                  <a:pt x="263024" y="203483"/>
                </a:cubicBezTo>
                <a:cubicBezTo>
                  <a:pt x="269598" y="203483"/>
                  <a:pt x="268346" y="211481"/>
                  <a:pt x="268377" y="215817"/>
                </a:cubicBezTo>
                <a:cubicBezTo>
                  <a:pt x="277080" y="215989"/>
                  <a:pt x="298445" y="231939"/>
                  <a:pt x="287160" y="239452"/>
                </a:cubicBezTo>
                <a:cubicBezTo>
                  <a:pt x="284446" y="240602"/>
                  <a:pt x="281314" y="239336"/>
                  <a:pt x="280162" y="236622"/>
                </a:cubicBezTo>
                <a:cubicBezTo>
                  <a:pt x="280157" y="236611"/>
                  <a:pt x="280152" y="236598"/>
                  <a:pt x="280148" y="236587"/>
                </a:cubicBezTo>
                <a:cubicBezTo>
                  <a:pt x="273668" y="220184"/>
                  <a:pt x="244461" y="224206"/>
                  <a:pt x="244617" y="242206"/>
                </a:cubicBezTo>
                <a:cubicBezTo>
                  <a:pt x="244617" y="249579"/>
                  <a:pt x="247748" y="258375"/>
                  <a:pt x="262946" y="258375"/>
                </a:cubicBezTo>
                <a:cubicBezTo>
                  <a:pt x="277183" y="256583"/>
                  <a:pt x="290178" y="266672"/>
                  <a:pt x="291970" y="280910"/>
                </a:cubicBezTo>
                <a:cubicBezTo>
                  <a:pt x="292148" y="282328"/>
                  <a:pt x="292209" y="283758"/>
                  <a:pt x="292153" y="285187"/>
                </a:cubicBezTo>
                <a:close/>
                <a:moveTo>
                  <a:pt x="217774" y="263666"/>
                </a:moveTo>
                <a:cubicBezTo>
                  <a:pt x="217614" y="266627"/>
                  <a:pt x="215083" y="268897"/>
                  <a:pt x="212123" y="268737"/>
                </a:cubicBezTo>
                <a:cubicBezTo>
                  <a:pt x="209386" y="268588"/>
                  <a:pt x="207201" y="266403"/>
                  <a:pt x="207052" y="263666"/>
                </a:cubicBezTo>
                <a:cubicBezTo>
                  <a:pt x="207212" y="260704"/>
                  <a:pt x="209743" y="258435"/>
                  <a:pt x="212702" y="258594"/>
                </a:cubicBezTo>
                <a:cubicBezTo>
                  <a:pt x="215440" y="258743"/>
                  <a:pt x="217625" y="260928"/>
                  <a:pt x="217774" y="263666"/>
                </a:cubicBezTo>
                <a:close/>
                <a:moveTo>
                  <a:pt x="319075" y="263666"/>
                </a:moveTo>
                <a:cubicBezTo>
                  <a:pt x="319075" y="266622"/>
                  <a:pt x="316678" y="269019"/>
                  <a:pt x="313722" y="269019"/>
                </a:cubicBezTo>
                <a:cubicBezTo>
                  <a:pt x="310765" y="269019"/>
                  <a:pt x="308368" y="266622"/>
                  <a:pt x="308368" y="263666"/>
                </a:cubicBezTo>
                <a:cubicBezTo>
                  <a:pt x="308368" y="260709"/>
                  <a:pt x="310765" y="258313"/>
                  <a:pt x="313722" y="258313"/>
                </a:cubicBezTo>
                <a:cubicBezTo>
                  <a:pt x="316678" y="258313"/>
                  <a:pt x="319075" y="260709"/>
                  <a:pt x="319075" y="26366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066405EB-0839-51B9-7BD4-1D6DBA882A8E}"/>
              </a:ext>
            </a:extLst>
          </p:cNvPr>
          <p:cNvSpPr/>
          <p:nvPr/>
        </p:nvSpPr>
        <p:spPr>
          <a:xfrm>
            <a:off x="2843520" y="4996731"/>
            <a:ext cx="551972" cy="566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01600" dist="508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 eaLnBrk="0" fontAlgn="base" hangingPunct="0">
              <a:lnSpc>
                <a:spcPct val="125000"/>
              </a:lnSpc>
              <a:spcBef>
                <a:spcPts val="100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</a:endParaRPr>
          </a:p>
        </p:txBody>
      </p:sp>
      <p:graphicFrame>
        <p:nvGraphicFramePr>
          <p:cNvPr id="58" name="13">
            <a:extLst>
              <a:ext uri="{FF2B5EF4-FFF2-40B4-BE49-F238E27FC236}">
                <a16:creationId xmlns:a16="http://schemas.microsoft.com/office/drawing/2014/main" id="{2941D797-8470-67E4-AD65-1D418E425F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4131328"/>
              </p:ext>
            </p:extLst>
          </p:nvPr>
        </p:nvGraphicFramePr>
        <p:xfrm>
          <a:off x="5609973" y="4015751"/>
          <a:ext cx="3157426" cy="2104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CB739CF-B3AE-2984-4A7E-BF748B3DF88D}"/>
              </a:ext>
            </a:extLst>
          </p:cNvPr>
          <p:cNvSpPr/>
          <p:nvPr/>
        </p:nvSpPr>
        <p:spPr>
          <a:xfrm>
            <a:off x="6724713" y="4604255"/>
            <a:ext cx="927944" cy="92794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E27B731-46EB-40D6-4DA6-FE692A923AC3}"/>
              </a:ext>
            </a:extLst>
          </p:cNvPr>
          <p:cNvSpPr txBox="1"/>
          <p:nvPr/>
        </p:nvSpPr>
        <p:spPr>
          <a:xfrm flipH="1">
            <a:off x="8230849" y="429775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免费</a:t>
            </a:r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endParaRPr lang="zh-CN" altLang="en-US" sz="2800" spc="2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0E06EC5-8E8E-3D82-3FCB-4C813406D523}"/>
              </a:ext>
            </a:extLst>
          </p:cNvPr>
          <p:cNvSpPr txBox="1"/>
          <p:nvPr/>
        </p:nvSpPr>
        <p:spPr>
          <a:xfrm flipH="1">
            <a:off x="8230846" y="5158728"/>
            <a:ext cx="335225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61073296-14FF-9617-071D-A181013845AD}"/>
              </a:ext>
            </a:extLst>
          </p:cNvPr>
          <p:cNvSpPr/>
          <p:nvPr/>
        </p:nvSpPr>
        <p:spPr>
          <a:xfrm>
            <a:off x="8362233" y="4996731"/>
            <a:ext cx="551972" cy="566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01600" dist="508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algn="ctr" eaLnBrk="0" fontAlgn="base" hangingPunct="0">
              <a:lnSpc>
                <a:spcPct val="125000"/>
              </a:lnSpc>
              <a:spcBef>
                <a:spcPts val="100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</a:endParaRPr>
          </a:p>
        </p:txBody>
      </p:sp>
      <p:sp>
        <p:nvSpPr>
          <p:cNvPr id="63" name="图形 12">
            <a:extLst>
              <a:ext uri="{FF2B5EF4-FFF2-40B4-BE49-F238E27FC236}">
                <a16:creationId xmlns:a16="http://schemas.microsoft.com/office/drawing/2014/main" id="{3E9772A3-2236-66F6-20DD-80191704B1BB}"/>
              </a:ext>
            </a:extLst>
          </p:cNvPr>
          <p:cNvSpPr/>
          <p:nvPr/>
        </p:nvSpPr>
        <p:spPr>
          <a:xfrm>
            <a:off x="6989496" y="4870640"/>
            <a:ext cx="395202" cy="395180"/>
          </a:xfrm>
          <a:custGeom>
            <a:avLst/>
            <a:gdLst>
              <a:gd name="connsiteX0" fmla="*/ 347807 w 353477"/>
              <a:gd name="connsiteY0" fmla="*/ 321323 h 353457"/>
              <a:gd name="connsiteX1" fmla="*/ 331827 w 353477"/>
              <a:gd name="connsiteY1" fmla="*/ 321323 h 353457"/>
              <a:gd name="connsiteX2" fmla="*/ 331827 w 353477"/>
              <a:gd name="connsiteY2" fmla="*/ 69590 h 353457"/>
              <a:gd name="connsiteX3" fmla="*/ 326474 w 353477"/>
              <a:gd name="connsiteY3" fmla="*/ 64237 h 353457"/>
              <a:gd name="connsiteX4" fmla="*/ 321121 w 353477"/>
              <a:gd name="connsiteY4" fmla="*/ 69590 h 353457"/>
              <a:gd name="connsiteX5" fmla="*/ 321121 w 353477"/>
              <a:gd name="connsiteY5" fmla="*/ 321323 h 353457"/>
              <a:gd name="connsiteX6" fmla="*/ 281818 w 353477"/>
              <a:gd name="connsiteY6" fmla="*/ 321323 h 353457"/>
              <a:gd name="connsiteX7" fmla="*/ 281818 w 353477"/>
              <a:gd name="connsiteY7" fmla="*/ 199784 h 353457"/>
              <a:gd name="connsiteX8" fmla="*/ 276465 w 353477"/>
              <a:gd name="connsiteY8" fmla="*/ 194431 h 353457"/>
              <a:gd name="connsiteX9" fmla="*/ 271112 w 353477"/>
              <a:gd name="connsiteY9" fmla="*/ 199784 h 353457"/>
              <a:gd name="connsiteX10" fmla="*/ 271112 w 353477"/>
              <a:gd name="connsiteY10" fmla="*/ 321323 h 353457"/>
              <a:gd name="connsiteX11" fmla="*/ 231872 w 353477"/>
              <a:gd name="connsiteY11" fmla="*/ 321323 h 353457"/>
              <a:gd name="connsiteX12" fmla="*/ 231872 w 353477"/>
              <a:gd name="connsiteY12" fmla="*/ 250059 h 353457"/>
              <a:gd name="connsiteX13" fmla="*/ 226816 w 353477"/>
              <a:gd name="connsiteY13" fmla="*/ 244424 h 353457"/>
              <a:gd name="connsiteX14" fmla="*/ 221181 w 353477"/>
              <a:gd name="connsiteY14" fmla="*/ 249480 h 353457"/>
              <a:gd name="connsiteX15" fmla="*/ 221181 w 353477"/>
              <a:gd name="connsiteY15" fmla="*/ 250059 h 353457"/>
              <a:gd name="connsiteX16" fmla="*/ 221181 w 353477"/>
              <a:gd name="connsiteY16" fmla="*/ 321323 h 353457"/>
              <a:gd name="connsiteX17" fmla="*/ 181926 w 353477"/>
              <a:gd name="connsiteY17" fmla="*/ 321323 h 353457"/>
              <a:gd name="connsiteX18" fmla="*/ 181926 w 353477"/>
              <a:gd name="connsiteY18" fmla="*/ 256602 h 353457"/>
              <a:gd name="connsiteX19" fmla="*/ 176870 w 353477"/>
              <a:gd name="connsiteY19" fmla="*/ 250967 h 353457"/>
              <a:gd name="connsiteX20" fmla="*/ 171235 w 353477"/>
              <a:gd name="connsiteY20" fmla="*/ 256023 h 353457"/>
              <a:gd name="connsiteX21" fmla="*/ 171235 w 353477"/>
              <a:gd name="connsiteY21" fmla="*/ 256602 h 353457"/>
              <a:gd name="connsiteX22" fmla="*/ 171235 w 353477"/>
              <a:gd name="connsiteY22" fmla="*/ 321323 h 353457"/>
              <a:gd name="connsiteX23" fmla="*/ 131995 w 353477"/>
              <a:gd name="connsiteY23" fmla="*/ 321323 h 353457"/>
              <a:gd name="connsiteX24" fmla="*/ 131995 w 353477"/>
              <a:gd name="connsiteY24" fmla="*/ 241043 h 353457"/>
              <a:gd name="connsiteX25" fmla="*/ 126939 w 353477"/>
              <a:gd name="connsiteY25" fmla="*/ 235409 h 353457"/>
              <a:gd name="connsiteX26" fmla="*/ 121305 w 353477"/>
              <a:gd name="connsiteY26" fmla="*/ 240464 h 353457"/>
              <a:gd name="connsiteX27" fmla="*/ 121305 w 353477"/>
              <a:gd name="connsiteY27" fmla="*/ 241043 h 353457"/>
              <a:gd name="connsiteX28" fmla="*/ 121305 w 353477"/>
              <a:gd name="connsiteY28" fmla="*/ 321370 h 353457"/>
              <a:gd name="connsiteX29" fmla="*/ 82049 w 353477"/>
              <a:gd name="connsiteY29" fmla="*/ 321370 h 353457"/>
              <a:gd name="connsiteX30" fmla="*/ 82049 w 353477"/>
              <a:gd name="connsiteY30" fmla="*/ 226706 h 353457"/>
              <a:gd name="connsiteX31" fmla="*/ 76993 w 353477"/>
              <a:gd name="connsiteY31" fmla="*/ 221071 h 353457"/>
              <a:gd name="connsiteX32" fmla="*/ 71359 w 353477"/>
              <a:gd name="connsiteY32" fmla="*/ 226127 h 353457"/>
              <a:gd name="connsiteX33" fmla="*/ 71359 w 353477"/>
              <a:gd name="connsiteY33" fmla="*/ 226706 h 353457"/>
              <a:gd name="connsiteX34" fmla="*/ 71359 w 353477"/>
              <a:gd name="connsiteY34" fmla="*/ 321323 h 353457"/>
              <a:gd name="connsiteX35" fmla="*/ 32119 w 353477"/>
              <a:gd name="connsiteY35" fmla="*/ 321323 h 353457"/>
              <a:gd name="connsiteX36" fmla="*/ 32119 w 353477"/>
              <a:gd name="connsiteY36" fmla="*/ 214889 h 353457"/>
              <a:gd name="connsiteX37" fmla="*/ 61451 w 353477"/>
              <a:gd name="connsiteY37" fmla="*/ 185525 h 353457"/>
              <a:gd name="connsiteX38" fmla="*/ 103806 w 353477"/>
              <a:gd name="connsiteY38" fmla="*/ 227927 h 353457"/>
              <a:gd name="connsiteX39" fmla="*/ 111381 w 353477"/>
              <a:gd name="connsiteY39" fmla="*/ 227927 h 353457"/>
              <a:gd name="connsiteX40" fmla="*/ 124138 w 353477"/>
              <a:gd name="connsiteY40" fmla="*/ 215139 h 353457"/>
              <a:gd name="connsiteX41" fmla="*/ 242249 w 353477"/>
              <a:gd name="connsiteY41" fmla="*/ 96934 h 353457"/>
              <a:gd name="connsiteX42" fmla="*/ 256336 w 353477"/>
              <a:gd name="connsiteY42" fmla="*/ 82847 h 353457"/>
              <a:gd name="connsiteX43" fmla="*/ 270705 w 353477"/>
              <a:gd name="connsiteY43" fmla="*/ 97231 h 353457"/>
              <a:gd name="connsiteX44" fmla="*/ 278265 w 353477"/>
              <a:gd name="connsiteY44" fmla="*/ 97231 h 353457"/>
              <a:gd name="connsiteX45" fmla="*/ 351830 w 353477"/>
              <a:gd name="connsiteY45" fmla="*/ 23666 h 353457"/>
              <a:gd name="connsiteX46" fmla="*/ 344348 w 353477"/>
              <a:gd name="connsiteY46" fmla="*/ 15981 h 353457"/>
              <a:gd name="connsiteX47" fmla="*/ 274540 w 353477"/>
              <a:gd name="connsiteY47" fmla="*/ 85837 h 353457"/>
              <a:gd name="connsiteX48" fmla="*/ 260171 w 353477"/>
              <a:gd name="connsiteY48" fmla="*/ 71452 h 353457"/>
              <a:gd name="connsiteX49" fmla="*/ 252595 w 353477"/>
              <a:gd name="connsiteY49" fmla="*/ 71452 h 353457"/>
              <a:gd name="connsiteX50" fmla="*/ 233719 w 353477"/>
              <a:gd name="connsiteY50" fmla="*/ 90344 h 353457"/>
              <a:gd name="connsiteX51" fmla="*/ 117548 w 353477"/>
              <a:gd name="connsiteY51" fmla="*/ 206624 h 353457"/>
              <a:gd name="connsiteX52" fmla="*/ 107594 w 353477"/>
              <a:gd name="connsiteY52" fmla="*/ 216595 h 353457"/>
              <a:gd name="connsiteX53" fmla="*/ 65239 w 353477"/>
              <a:gd name="connsiteY53" fmla="*/ 174193 h 353457"/>
              <a:gd name="connsiteX54" fmla="*/ 57663 w 353477"/>
              <a:gd name="connsiteY54" fmla="*/ 174193 h 353457"/>
              <a:gd name="connsiteX55" fmla="*/ 32119 w 353477"/>
              <a:gd name="connsiteY55" fmla="*/ 199769 h 353457"/>
              <a:gd name="connsiteX56" fmla="*/ 32119 w 353477"/>
              <a:gd name="connsiteY56" fmla="*/ 5353 h 353457"/>
              <a:gd name="connsiteX57" fmla="*/ 26766 w 353477"/>
              <a:gd name="connsiteY57" fmla="*/ 0 h 353457"/>
              <a:gd name="connsiteX58" fmla="*/ 21413 w 353477"/>
              <a:gd name="connsiteY58" fmla="*/ 21428 h 353457"/>
              <a:gd name="connsiteX59" fmla="*/ 1 w 353477"/>
              <a:gd name="connsiteY59" fmla="*/ 26765 h 353457"/>
              <a:gd name="connsiteX60" fmla="*/ 21413 w 353477"/>
              <a:gd name="connsiteY60" fmla="*/ 32134 h 353457"/>
              <a:gd name="connsiteX61" fmla="*/ 21413 w 353477"/>
              <a:gd name="connsiteY61" fmla="*/ 71405 h 353457"/>
              <a:gd name="connsiteX62" fmla="*/ 1 w 353477"/>
              <a:gd name="connsiteY62" fmla="*/ 76696 h 353457"/>
              <a:gd name="connsiteX63" fmla="*/ 21413 w 353477"/>
              <a:gd name="connsiteY63" fmla="*/ 82049 h 353457"/>
              <a:gd name="connsiteX64" fmla="*/ 21413 w 353477"/>
              <a:gd name="connsiteY64" fmla="*/ 121336 h 353457"/>
              <a:gd name="connsiteX65" fmla="*/ 1 w 353477"/>
              <a:gd name="connsiteY65" fmla="*/ 126783 h 353457"/>
              <a:gd name="connsiteX66" fmla="*/ 21413 w 353477"/>
              <a:gd name="connsiteY66" fmla="*/ 132136 h 353457"/>
              <a:gd name="connsiteX67" fmla="*/ 21413 w 353477"/>
              <a:gd name="connsiteY67" fmla="*/ 171407 h 353457"/>
              <a:gd name="connsiteX68" fmla="*/ 1 w 353477"/>
              <a:gd name="connsiteY68" fmla="*/ 176729 h 353457"/>
              <a:gd name="connsiteX69" fmla="*/ 21413 w 353477"/>
              <a:gd name="connsiteY69" fmla="*/ 182082 h 353457"/>
              <a:gd name="connsiteX70" fmla="*/ 21413 w 353477"/>
              <a:gd name="connsiteY70" fmla="*/ 221353 h 353457"/>
              <a:gd name="connsiteX71" fmla="*/ 1 w 353477"/>
              <a:gd name="connsiteY71" fmla="*/ 226706 h 353457"/>
              <a:gd name="connsiteX72" fmla="*/ 21413 w 353477"/>
              <a:gd name="connsiteY72" fmla="*/ 232059 h 353457"/>
              <a:gd name="connsiteX73" fmla="*/ 21413 w 353477"/>
              <a:gd name="connsiteY73" fmla="*/ 271330 h 353457"/>
              <a:gd name="connsiteX74" fmla="*/ 1 w 353477"/>
              <a:gd name="connsiteY74" fmla="*/ 276699 h 353457"/>
              <a:gd name="connsiteX75" fmla="*/ 21413 w 353477"/>
              <a:gd name="connsiteY75" fmla="*/ 282052 h 353457"/>
              <a:gd name="connsiteX76" fmla="*/ 21413 w 353477"/>
              <a:gd name="connsiteY76" fmla="*/ 321323 h 353457"/>
              <a:gd name="connsiteX77" fmla="*/ 1 w 353477"/>
              <a:gd name="connsiteY77" fmla="*/ 326677 h 353457"/>
              <a:gd name="connsiteX78" fmla="*/ 21413 w 353477"/>
              <a:gd name="connsiteY78" fmla="*/ 332045 h 353457"/>
              <a:gd name="connsiteX79" fmla="*/ 26766 w 353477"/>
              <a:gd name="connsiteY79" fmla="*/ 353457 h 353457"/>
              <a:gd name="connsiteX80" fmla="*/ 32119 w 353477"/>
              <a:gd name="connsiteY80" fmla="*/ 332045 h 353457"/>
              <a:gd name="connsiteX81" fmla="*/ 347807 w 353477"/>
              <a:gd name="connsiteY81" fmla="*/ 332045 h 353457"/>
              <a:gd name="connsiteX82" fmla="*/ 352879 w 353477"/>
              <a:gd name="connsiteY82" fmla="*/ 326395 h 353457"/>
              <a:gd name="connsiteX83" fmla="*/ 347807 w 353477"/>
              <a:gd name="connsiteY83" fmla="*/ 321323 h 353457"/>
              <a:gd name="connsiteX84" fmla="*/ 114167 w 353477"/>
              <a:gd name="connsiteY84" fmla="*/ 160153 h 353457"/>
              <a:gd name="connsiteX85" fmla="*/ 260406 w 353477"/>
              <a:gd name="connsiteY85" fmla="*/ 160153 h 353457"/>
              <a:gd name="connsiteX86" fmla="*/ 114167 w 353477"/>
              <a:gd name="connsiteY86" fmla="*/ 160153 h 353457"/>
              <a:gd name="connsiteX87" fmla="*/ 187279 w 353477"/>
              <a:gd name="connsiteY87" fmla="*/ 197718 h 353457"/>
              <a:gd name="connsiteX88" fmla="*/ 224622 w 353477"/>
              <a:gd name="connsiteY88" fmla="*/ 160338 h 353457"/>
              <a:gd name="connsiteX89" fmla="*/ 224343 w 353477"/>
              <a:gd name="connsiteY89" fmla="*/ 155802 h 353457"/>
              <a:gd name="connsiteX90" fmla="*/ 225315 w 353477"/>
              <a:gd name="connsiteY90" fmla="*/ 123144 h 353457"/>
              <a:gd name="connsiteX91" fmla="*/ 192657 w 353477"/>
              <a:gd name="connsiteY91" fmla="*/ 122173 h 353457"/>
              <a:gd name="connsiteX92" fmla="*/ 191708 w 353477"/>
              <a:gd name="connsiteY92" fmla="*/ 123120 h 353457"/>
              <a:gd name="connsiteX93" fmla="*/ 149896 w 353477"/>
              <a:gd name="connsiteY93" fmla="*/ 155532 h 353457"/>
              <a:gd name="connsiteX94" fmla="*/ 182309 w 353477"/>
              <a:gd name="connsiteY94" fmla="*/ 197344 h 353457"/>
              <a:gd name="connsiteX95" fmla="*/ 187279 w 353477"/>
              <a:gd name="connsiteY95" fmla="*/ 197640 h 353457"/>
              <a:gd name="connsiteX96" fmla="*/ 208707 w 353477"/>
              <a:gd name="connsiteY96" fmla="*/ 126297 h 353457"/>
              <a:gd name="connsiteX97" fmla="*/ 221228 w 353477"/>
              <a:gd name="connsiteY97" fmla="*/ 138819 h 353457"/>
              <a:gd name="connsiteX98" fmla="*/ 208707 w 353477"/>
              <a:gd name="connsiteY98" fmla="*/ 151341 h 353457"/>
              <a:gd name="connsiteX99" fmla="*/ 196146 w 353477"/>
              <a:gd name="connsiteY99" fmla="*/ 138780 h 353457"/>
              <a:gd name="connsiteX100" fmla="*/ 208707 w 353477"/>
              <a:gd name="connsiteY100" fmla="*/ 126219 h 353457"/>
              <a:gd name="connsiteX101" fmla="*/ 186152 w 353477"/>
              <a:gd name="connsiteY101" fmla="*/ 133560 h 353457"/>
              <a:gd name="connsiteX102" fmla="*/ 203840 w 353477"/>
              <a:gd name="connsiteY102" fmla="*/ 161241 h 353457"/>
              <a:gd name="connsiteX103" fmla="*/ 213934 w 353477"/>
              <a:gd name="connsiteY103" fmla="*/ 161217 h 353457"/>
              <a:gd name="connsiteX104" fmla="*/ 186136 w 353477"/>
              <a:gd name="connsiteY104" fmla="*/ 186843 h 353457"/>
              <a:gd name="connsiteX105" fmla="*/ 160510 w 353477"/>
              <a:gd name="connsiteY105" fmla="*/ 159046 h 353457"/>
              <a:gd name="connsiteX106" fmla="*/ 186152 w 353477"/>
              <a:gd name="connsiteY106" fmla="*/ 133419 h 3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353477" h="353457">
                <a:moveTo>
                  <a:pt x="347807" y="321323"/>
                </a:moveTo>
                <a:lnTo>
                  <a:pt x="331827" y="321323"/>
                </a:lnTo>
                <a:lnTo>
                  <a:pt x="331827" y="69590"/>
                </a:lnTo>
                <a:cubicBezTo>
                  <a:pt x="331827" y="66633"/>
                  <a:pt x="329430" y="64237"/>
                  <a:pt x="326474" y="64237"/>
                </a:cubicBezTo>
                <a:cubicBezTo>
                  <a:pt x="323517" y="64237"/>
                  <a:pt x="321121" y="66633"/>
                  <a:pt x="321121" y="69590"/>
                </a:cubicBezTo>
                <a:lnTo>
                  <a:pt x="321121" y="321323"/>
                </a:lnTo>
                <a:lnTo>
                  <a:pt x="281818" y="321323"/>
                </a:lnTo>
                <a:lnTo>
                  <a:pt x="281818" y="199784"/>
                </a:lnTo>
                <a:cubicBezTo>
                  <a:pt x="281818" y="196828"/>
                  <a:pt x="279422" y="194431"/>
                  <a:pt x="276465" y="194431"/>
                </a:cubicBezTo>
                <a:cubicBezTo>
                  <a:pt x="273508" y="194431"/>
                  <a:pt x="271112" y="196828"/>
                  <a:pt x="271112" y="199784"/>
                </a:cubicBezTo>
                <a:lnTo>
                  <a:pt x="271112" y="321323"/>
                </a:lnTo>
                <a:lnTo>
                  <a:pt x="231872" y="321323"/>
                </a:lnTo>
                <a:lnTo>
                  <a:pt x="231872" y="250059"/>
                </a:lnTo>
                <a:cubicBezTo>
                  <a:pt x="232031" y="247107"/>
                  <a:pt x="229768" y="244584"/>
                  <a:pt x="226816" y="244424"/>
                </a:cubicBezTo>
                <a:cubicBezTo>
                  <a:pt x="223864" y="244265"/>
                  <a:pt x="221341" y="246528"/>
                  <a:pt x="221181" y="249480"/>
                </a:cubicBezTo>
                <a:cubicBezTo>
                  <a:pt x="221170" y="249673"/>
                  <a:pt x="221170" y="249867"/>
                  <a:pt x="221181" y="250059"/>
                </a:cubicBezTo>
                <a:lnTo>
                  <a:pt x="221181" y="321323"/>
                </a:lnTo>
                <a:lnTo>
                  <a:pt x="181926" y="321323"/>
                </a:lnTo>
                <a:lnTo>
                  <a:pt x="181926" y="256602"/>
                </a:lnTo>
                <a:cubicBezTo>
                  <a:pt x="182085" y="253650"/>
                  <a:pt x="179822" y="251127"/>
                  <a:pt x="176870" y="250967"/>
                </a:cubicBezTo>
                <a:cubicBezTo>
                  <a:pt x="173918" y="250807"/>
                  <a:pt x="171395" y="253071"/>
                  <a:pt x="171235" y="256023"/>
                </a:cubicBezTo>
                <a:cubicBezTo>
                  <a:pt x="171224" y="256215"/>
                  <a:pt x="171224" y="256409"/>
                  <a:pt x="171235" y="256602"/>
                </a:cubicBezTo>
                <a:lnTo>
                  <a:pt x="171235" y="321323"/>
                </a:lnTo>
                <a:lnTo>
                  <a:pt x="131995" y="321323"/>
                </a:lnTo>
                <a:lnTo>
                  <a:pt x="131995" y="241043"/>
                </a:lnTo>
                <a:cubicBezTo>
                  <a:pt x="132155" y="238091"/>
                  <a:pt x="129891" y="235568"/>
                  <a:pt x="126939" y="235409"/>
                </a:cubicBezTo>
                <a:cubicBezTo>
                  <a:pt x="123987" y="235249"/>
                  <a:pt x="121465" y="237512"/>
                  <a:pt x="121305" y="240464"/>
                </a:cubicBezTo>
                <a:cubicBezTo>
                  <a:pt x="121294" y="240657"/>
                  <a:pt x="121294" y="240851"/>
                  <a:pt x="121305" y="241043"/>
                </a:cubicBezTo>
                <a:lnTo>
                  <a:pt x="121305" y="321370"/>
                </a:lnTo>
                <a:lnTo>
                  <a:pt x="82049" y="321370"/>
                </a:lnTo>
                <a:lnTo>
                  <a:pt x="82049" y="226706"/>
                </a:lnTo>
                <a:cubicBezTo>
                  <a:pt x="82209" y="223754"/>
                  <a:pt x="79945" y="221231"/>
                  <a:pt x="76993" y="221071"/>
                </a:cubicBezTo>
                <a:cubicBezTo>
                  <a:pt x="74041" y="220912"/>
                  <a:pt x="71519" y="223175"/>
                  <a:pt x="71359" y="226127"/>
                </a:cubicBezTo>
                <a:cubicBezTo>
                  <a:pt x="71348" y="226319"/>
                  <a:pt x="71348" y="226514"/>
                  <a:pt x="71359" y="226706"/>
                </a:cubicBezTo>
                <a:lnTo>
                  <a:pt x="71359" y="321323"/>
                </a:lnTo>
                <a:lnTo>
                  <a:pt x="32119" y="321323"/>
                </a:lnTo>
                <a:lnTo>
                  <a:pt x="32119" y="214889"/>
                </a:lnTo>
                <a:lnTo>
                  <a:pt x="61451" y="185525"/>
                </a:lnTo>
                <a:lnTo>
                  <a:pt x="103806" y="227927"/>
                </a:lnTo>
                <a:cubicBezTo>
                  <a:pt x="105900" y="230012"/>
                  <a:pt x="109287" y="230012"/>
                  <a:pt x="111381" y="227927"/>
                </a:cubicBezTo>
                <a:lnTo>
                  <a:pt x="124138" y="215139"/>
                </a:lnTo>
                <a:cubicBezTo>
                  <a:pt x="205748" y="301226"/>
                  <a:pt x="328289" y="178388"/>
                  <a:pt x="242249" y="96934"/>
                </a:cubicBezTo>
                <a:lnTo>
                  <a:pt x="256336" y="82847"/>
                </a:lnTo>
                <a:lnTo>
                  <a:pt x="270705" y="97231"/>
                </a:lnTo>
                <a:cubicBezTo>
                  <a:pt x="272801" y="99298"/>
                  <a:pt x="276169" y="99298"/>
                  <a:pt x="278265" y="97231"/>
                </a:cubicBezTo>
                <a:lnTo>
                  <a:pt x="351830" y="23666"/>
                </a:lnTo>
                <a:cubicBezTo>
                  <a:pt x="356870" y="18783"/>
                  <a:pt x="349185" y="10957"/>
                  <a:pt x="344348" y="15981"/>
                </a:cubicBezTo>
                <a:lnTo>
                  <a:pt x="274540" y="85837"/>
                </a:lnTo>
                <a:lnTo>
                  <a:pt x="260171" y="71452"/>
                </a:lnTo>
                <a:cubicBezTo>
                  <a:pt x="258044" y="69449"/>
                  <a:pt x="254722" y="69449"/>
                  <a:pt x="252595" y="71452"/>
                </a:cubicBezTo>
                <a:lnTo>
                  <a:pt x="233719" y="90344"/>
                </a:lnTo>
                <a:cubicBezTo>
                  <a:pt x="157994" y="40257"/>
                  <a:pt x="67446" y="131040"/>
                  <a:pt x="117548" y="206624"/>
                </a:cubicBezTo>
                <a:lnTo>
                  <a:pt x="107594" y="216595"/>
                </a:lnTo>
                <a:lnTo>
                  <a:pt x="65239" y="174193"/>
                </a:lnTo>
                <a:cubicBezTo>
                  <a:pt x="63111" y="172190"/>
                  <a:pt x="59791" y="172190"/>
                  <a:pt x="57663" y="174193"/>
                </a:cubicBezTo>
                <a:lnTo>
                  <a:pt x="32119" y="199769"/>
                </a:lnTo>
                <a:lnTo>
                  <a:pt x="32119" y="5353"/>
                </a:lnTo>
                <a:cubicBezTo>
                  <a:pt x="32119" y="2397"/>
                  <a:pt x="29722" y="0"/>
                  <a:pt x="26766" y="0"/>
                </a:cubicBezTo>
                <a:cubicBezTo>
                  <a:pt x="18548" y="78"/>
                  <a:pt x="22070" y="12710"/>
                  <a:pt x="21413" y="21428"/>
                </a:cubicBezTo>
                <a:cubicBezTo>
                  <a:pt x="12710" y="22163"/>
                  <a:pt x="94" y="18548"/>
                  <a:pt x="1" y="26765"/>
                </a:cubicBezTo>
                <a:cubicBezTo>
                  <a:pt x="-93" y="34983"/>
                  <a:pt x="12679" y="31461"/>
                  <a:pt x="21413" y="32134"/>
                </a:cubicBezTo>
                <a:lnTo>
                  <a:pt x="21413" y="71405"/>
                </a:lnTo>
                <a:cubicBezTo>
                  <a:pt x="12679" y="72141"/>
                  <a:pt x="94" y="68525"/>
                  <a:pt x="1" y="76696"/>
                </a:cubicBezTo>
                <a:cubicBezTo>
                  <a:pt x="-93" y="84866"/>
                  <a:pt x="12694" y="81313"/>
                  <a:pt x="21413" y="82049"/>
                </a:cubicBezTo>
                <a:lnTo>
                  <a:pt x="21413" y="121336"/>
                </a:lnTo>
                <a:cubicBezTo>
                  <a:pt x="12710" y="122087"/>
                  <a:pt x="94" y="118518"/>
                  <a:pt x="1" y="126783"/>
                </a:cubicBezTo>
                <a:cubicBezTo>
                  <a:pt x="-93" y="135047"/>
                  <a:pt x="12694" y="131400"/>
                  <a:pt x="21413" y="132136"/>
                </a:cubicBezTo>
                <a:lnTo>
                  <a:pt x="21413" y="171407"/>
                </a:lnTo>
                <a:cubicBezTo>
                  <a:pt x="12694" y="172174"/>
                  <a:pt x="94" y="168496"/>
                  <a:pt x="1" y="176729"/>
                </a:cubicBezTo>
                <a:cubicBezTo>
                  <a:pt x="-93" y="184962"/>
                  <a:pt x="12694" y="181346"/>
                  <a:pt x="21413" y="182082"/>
                </a:cubicBezTo>
                <a:lnTo>
                  <a:pt x="21413" y="221353"/>
                </a:lnTo>
                <a:cubicBezTo>
                  <a:pt x="12694" y="222089"/>
                  <a:pt x="94" y="218473"/>
                  <a:pt x="1" y="226706"/>
                </a:cubicBezTo>
                <a:cubicBezTo>
                  <a:pt x="-93" y="234939"/>
                  <a:pt x="12694" y="231402"/>
                  <a:pt x="21413" y="232059"/>
                </a:cubicBezTo>
                <a:lnTo>
                  <a:pt x="21413" y="271330"/>
                </a:lnTo>
                <a:cubicBezTo>
                  <a:pt x="12694" y="272082"/>
                  <a:pt x="79" y="268450"/>
                  <a:pt x="1" y="276699"/>
                </a:cubicBezTo>
                <a:cubicBezTo>
                  <a:pt x="-78" y="284948"/>
                  <a:pt x="12694" y="281317"/>
                  <a:pt x="21413" y="282052"/>
                </a:cubicBezTo>
                <a:lnTo>
                  <a:pt x="21413" y="321323"/>
                </a:lnTo>
                <a:cubicBezTo>
                  <a:pt x="12710" y="322059"/>
                  <a:pt x="94" y="318443"/>
                  <a:pt x="1" y="326677"/>
                </a:cubicBezTo>
                <a:cubicBezTo>
                  <a:pt x="-93" y="334910"/>
                  <a:pt x="12679" y="331372"/>
                  <a:pt x="21413" y="332045"/>
                </a:cubicBezTo>
                <a:cubicBezTo>
                  <a:pt x="22148" y="340732"/>
                  <a:pt x="18533" y="353363"/>
                  <a:pt x="26766" y="353457"/>
                </a:cubicBezTo>
                <a:cubicBezTo>
                  <a:pt x="34999" y="353551"/>
                  <a:pt x="31383" y="340748"/>
                  <a:pt x="32119" y="332045"/>
                </a:cubicBezTo>
                <a:lnTo>
                  <a:pt x="347807" y="332045"/>
                </a:lnTo>
                <a:cubicBezTo>
                  <a:pt x="350769" y="331886"/>
                  <a:pt x="353038" y="329355"/>
                  <a:pt x="352879" y="326395"/>
                </a:cubicBezTo>
                <a:cubicBezTo>
                  <a:pt x="352730" y="323657"/>
                  <a:pt x="350545" y="321472"/>
                  <a:pt x="347807" y="321323"/>
                </a:cubicBezTo>
                <a:close/>
                <a:moveTo>
                  <a:pt x="114167" y="160153"/>
                </a:moveTo>
                <a:cubicBezTo>
                  <a:pt x="117298" y="63423"/>
                  <a:pt x="257354" y="63454"/>
                  <a:pt x="260406" y="160153"/>
                </a:cubicBezTo>
                <a:cubicBezTo>
                  <a:pt x="257338" y="256868"/>
                  <a:pt x="117220" y="256852"/>
                  <a:pt x="114167" y="160153"/>
                </a:cubicBezTo>
                <a:close/>
                <a:moveTo>
                  <a:pt x="187279" y="197718"/>
                </a:moveTo>
                <a:cubicBezTo>
                  <a:pt x="207913" y="197707"/>
                  <a:pt x="224633" y="180972"/>
                  <a:pt x="224622" y="160338"/>
                </a:cubicBezTo>
                <a:cubicBezTo>
                  <a:pt x="224622" y="158821"/>
                  <a:pt x="224528" y="157307"/>
                  <a:pt x="224343" y="155802"/>
                </a:cubicBezTo>
                <a:cubicBezTo>
                  <a:pt x="233630" y="147052"/>
                  <a:pt x="234065" y="132431"/>
                  <a:pt x="225315" y="123144"/>
                </a:cubicBezTo>
                <a:cubicBezTo>
                  <a:pt x="216564" y="113858"/>
                  <a:pt x="201943" y="113423"/>
                  <a:pt x="192657" y="122173"/>
                </a:cubicBezTo>
                <a:cubicBezTo>
                  <a:pt x="192331" y="122479"/>
                  <a:pt x="192015" y="122795"/>
                  <a:pt x="191708" y="123120"/>
                </a:cubicBezTo>
                <a:cubicBezTo>
                  <a:pt x="171212" y="120524"/>
                  <a:pt x="152492" y="135036"/>
                  <a:pt x="149896" y="155532"/>
                </a:cubicBezTo>
                <a:cubicBezTo>
                  <a:pt x="147300" y="176029"/>
                  <a:pt x="161813" y="194749"/>
                  <a:pt x="182309" y="197344"/>
                </a:cubicBezTo>
                <a:cubicBezTo>
                  <a:pt x="183957" y="197554"/>
                  <a:pt x="185618" y="197653"/>
                  <a:pt x="187279" y="197640"/>
                </a:cubicBezTo>
                <a:close/>
                <a:moveTo>
                  <a:pt x="208707" y="126297"/>
                </a:moveTo>
                <a:cubicBezTo>
                  <a:pt x="215622" y="126297"/>
                  <a:pt x="221228" y="131904"/>
                  <a:pt x="221228" y="138819"/>
                </a:cubicBezTo>
                <a:cubicBezTo>
                  <a:pt x="221228" y="145735"/>
                  <a:pt x="215622" y="151341"/>
                  <a:pt x="208707" y="151341"/>
                </a:cubicBezTo>
                <a:cubicBezTo>
                  <a:pt x="201770" y="151341"/>
                  <a:pt x="196146" y="145717"/>
                  <a:pt x="196146" y="138780"/>
                </a:cubicBezTo>
                <a:cubicBezTo>
                  <a:pt x="196146" y="131843"/>
                  <a:pt x="201770" y="126219"/>
                  <a:pt x="208707" y="126219"/>
                </a:cubicBezTo>
                <a:close/>
                <a:moveTo>
                  <a:pt x="186152" y="133560"/>
                </a:moveTo>
                <a:cubicBezTo>
                  <a:pt x="183392" y="146088"/>
                  <a:pt x="191312" y="158481"/>
                  <a:pt x="203840" y="161241"/>
                </a:cubicBezTo>
                <a:cubicBezTo>
                  <a:pt x="207166" y="161973"/>
                  <a:pt x="210611" y="161966"/>
                  <a:pt x="213934" y="161217"/>
                </a:cubicBezTo>
                <a:cubicBezTo>
                  <a:pt x="213335" y="175970"/>
                  <a:pt x="200890" y="187443"/>
                  <a:pt x="186136" y="186843"/>
                </a:cubicBezTo>
                <a:cubicBezTo>
                  <a:pt x="171384" y="186244"/>
                  <a:pt x="159911" y="173799"/>
                  <a:pt x="160510" y="159046"/>
                </a:cubicBezTo>
                <a:cubicBezTo>
                  <a:pt x="161077" y="145128"/>
                  <a:pt x="172234" y="133977"/>
                  <a:pt x="186152" y="13341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9899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8" presetClass="entr" presetSubtype="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8" presetClass="entr" presetSubtype="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8" presetClass="entr" presetSubtype="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" grpId="0" animBg="1"/>
      <p:bldP spid="39" grpId="0"/>
      <p:bldP spid="40" grpId="0"/>
      <p:bldP spid="44" grpId="0" animBg="1"/>
      <p:bldP spid="45" grpId="0" animBg="1"/>
      <p:bldGraphic spid="46" grpId="0">
        <p:bldAsOne/>
      </p:bldGraphic>
      <p:bldP spid="47" grpId="0" animBg="1"/>
      <p:bldP spid="48" grpId="0"/>
      <p:bldP spid="49" grpId="0"/>
      <p:bldP spid="51" grpId="0" animBg="1"/>
      <p:bldP spid="41" grpId="0" animBg="1"/>
      <p:bldGraphic spid="52" grpId="0">
        <p:bldAsOne/>
      </p:bldGraphic>
      <p:bldP spid="53" grpId="0" animBg="1"/>
      <p:bldP spid="54" grpId="0"/>
      <p:bldP spid="55" grpId="0"/>
      <p:bldP spid="56" grpId="0" animBg="1"/>
      <p:bldP spid="57" grpId="0" animBg="1"/>
      <p:bldGraphic spid="58" grpId="0">
        <p:bldAsOne/>
      </p:bldGraphic>
      <p:bldP spid="59" grpId="0" animBg="1"/>
      <p:bldP spid="60" grpId="0"/>
      <p:bldP spid="61" grpId="0"/>
      <p:bldP spid="62" grpId="0" animBg="1"/>
      <p:bldP spid="6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里有星球&#10;&#10;描述已自动生成">
            <a:extLst>
              <a:ext uri="{FF2B5EF4-FFF2-40B4-BE49-F238E27FC236}">
                <a16:creationId xmlns:a16="http://schemas.microsoft.com/office/drawing/2014/main" id="{8F554B04-7D72-C5F5-2C05-CEAABF2A0A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1" t="6523" r="6521" b="6521"/>
          <a:stretch/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49B1CD9-1620-1E9C-8F49-5293DD1F79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H="1">
            <a:off x="1" y="0"/>
            <a:ext cx="5444842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63746A5-B320-1DA5-80AF-B70EBEE02C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V="1">
            <a:off x="6747158" y="0"/>
            <a:ext cx="5444842" cy="6858000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10995FC-A106-6EB7-8AE9-D2C60208DF77}"/>
              </a:ext>
            </a:extLst>
          </p:cNvPr>
          <p:cNvGrpSpPr/>
          <p:nvPr/>
        </p:nvGrpSpPr>
        <p:grpSpPr>
          <a:xfrm>
            <a:off x="11469747" y="6177333"/>
            <a:ext cx="410650" cy="298720"/>
            <a:chOff x="11396791" y="6140490"/>
            <a:chExt cx="468991" cy="400424"/>
          </a:xfr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39D8A82-28F9-A83D-7088-D4BE36A6F337}"/>
                </a:ext>
              </a:extLst>
            </p:cNvPr>
            <p:cNvSpPr/>
            <p:nvPr/>
          </p:nvSpPr>
          <p:spPr>
            <a:xfrm>
              <a:off x="11396791" y="6140490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B9887F4-3EF9-24C1-585D-ED09A3AA7D50}"/>
                </a:ext>
              </a:extLst>
            </p:cNvPr>
            <p:cNvSpPr/>
            <p:nvPr/>
          </p:nvSpPr>
          <p:spPr>
            <a:xfrm>
              <a:off x="11396791" y="6306800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9F216E1-AE6A-7EE0-B02E-5BCDAF35E563}"/>
                </a:ext>
              </a:extLst>
            </p:cNvPr>
            <p:cNvSpPr/>
            <p:nvPr/>
          </p:nvSpPr>
          <p:spPr>
            <a:xfrm>
              <a:off x="11396791" y="6473109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2" name="11">
            <a:extLst>
              <a:ext uri="{FF2B5EF4-FFF2-40B4-BE49-F238E27FC236}">
                <a16:creationId xmlns:a16="http://schemas.microsoft.com/office/drawing/2014/main" id="{51F2B7A9-D7A9-88B8-6067-01D46AD8B5AC}"/>
              </a:ext>
            </a:extLst>
          </p:cNvPr>
          <p:cNvSpPr txBox="1"/>
          <p:nvPr/>
        </p:nvSpPr>
        <p:spPr>
          <a:xfrm>
            <a:off x="6296001" y="1328653"/>
            <a:ext cx="4974875" cy="44165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1" lang="zh-CN" altLang="en-US" sz="287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12">
            <a:extLst>
              <a:ext uri="{FF2B5EF4-FFF2-40B4-BE49-F238E27FC236}">
                <a16:creationId xmlns:a16="http://schemas.microsoft.com/office/drawing/2014/main" id="{C2524913-D5E8-B15B-E511-591EBC268FEE}"/>
              </a:ext>
            </a:extLst>
          </p:cNvPr>
          <p:cNvSpPr txBox="1"/>
          <p:nvPr/>
        </p:nvSpPr>
        <p:spPr>
          <a:xfrm>
            <a:off x="1360153" y="2290565"/>
            <a:ext cx="2290948" cy="67710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PART</a:t>
            </a: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1" lang="zh-CN" altLang="en-US" sz="4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79C5789-4641-D53B-C6FF-4575C9FC452F}"/>
              </a:ext>
            </a:extLst>
          </p:cNvPr>
          <p:cNvSpPr/>
          <p:nvPr/>
        </p:nvSpPr>
        <p:spPr>
          <a:xfrm>
            <a:off x="1423045" y="3110970"/>
            <a:ext cx="4453860" cy="1361692"/>
          </a:xfrm>
          <a:prstGeom prst="snip1Rect">
            <a:avLst>
              <a:gd name="adj" fmla="val 9472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14">
            <a:extLst>
              <a:ext uri="{FF2B5EF4-FFF2-40B4-BE49-F238E27FC236}">
                <a16:creationId xmlns:a16="http://schemas.microsoft.com/office/drawing/2014/main" id="{527799D1-E5D4-3516-06D6-A9E3F5D01051}"/>
              </a:ext>
            </a:extLst>
          </p:cNvPr>
          <p:cNvSpPr txBox="1"/>
          <p:nvPr/>
        </p:nvSpPr>
        <p:spPr>
          <a:xfrm>
            <a:off x="1403948" y="3229751"/>
            <a:ext cx="4492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1"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情况介绍</a:t>
            </a: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C339862-9F0E-FE7C-66CD-3A06B1A96347}"/>
              </a:ext>
            </a:extLst>
          </p:cNvPr>
          <p:cNvSpPr/>
          <p:nvPr/>
        </p:nvSpPr>
        <p:spPr>
          <a:xfrm>
            <a:off x="380245" y="308602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072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31DDF2D-7ED8-AD97-C2AF-E6ABE0F82F5C}"/>
              </a:ext>
            </a:extLst>
          </p:cNvPr>
          <p:cNvCxnSpPr>
            <a:cxnSpLocks/>
          </p:cNvCxnSpPr>
          <p:nvPr/>
        </p:nvCxnSpPr>
        <p:spPr>
          <a:xfrm>
            <a:off x="5167120" y="2341774"/>
            <a:ext cx="1857761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  <a:gs pos="5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31D2FBF-F7EE-550C-F20E-5A9987CAA454}"/>
              </a:ext>
            </a:extLst>
          </p:cNvPr>
          <p:cNvCxnSpPr>
            <a:cxnSpLocks/>
          </p:cNvCxnSpPr>
          <p:nvPr/>
        </p:nvCxnSpPr>
        <p:spPr>
          <a:xfrm>
            <a:off x="6096000" y="1661885"/>
            <a:ext cx="0" cy="4484915"/>
          </a:xfrm>
          <a:prstGeom prst="line">
            <a:avLst/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  <a:tileRect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A682AB1-41B8-A217-FC15-C01D1EA738B9}"/>
              </a:ext>
            </a:extLst>
          </p:cNvPr>
          <p:cNvSpPr/>
          <p:nvPr/>
        </p:nvSpPr>
        <p:spPr>
          <a:xfrm>
            <a:off x="6029311" y="2275085"/>
            <a:ext cx="133378" cy="13337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482C7786-8289-3099-5132-49206A852991}"/>
              </a:ext>
            </a:extLst>
          </p:cNvPr>
          <p:cNvSpPr/>
          <p:nvPr/>
        </p:nvSpPr>
        <p:spPr>
          <a:xfrm>
            <a:off x="7089924" y="1956694"/>
            <a:ext cx="761213" cy="7612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C4F0CD0-7A7B-BEA8-D582-9D30A4BA9543}"/>
              </a:ext>
            </a:extLst>
          </p:cNvPr>
          <p:cNvSpPr txBox="1"/>
          <p:nvPr/>
        </p:nvSpPr>
        <p:spPr>
          <a:xfrm flipH="1">
            <a:off x="8025711" y="172713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3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58997B1-6AFB-C0F7-1A1B-F24B537F9132}"/>
              </a:ext>
            </a:extLst>
          </p:cNvPr>
          <p:cNvSpPr txBox="1"/>
          <p:nvPr/>
        </p:nvSpPr>
        <p:spPr>
          <a:xfrm flipH="1">
            <a:off x="8025708" y="2175369"/>
            <a:ext cx="3542167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E0E4A92E-1A67-EB69-3B82-F380F6F7ECF6}"/>
              </a:ext>
            </a:extLst>
          </p:cNvPr>
          <p:cNvSpPr/>
          <p:nvPr/>
        </p:nvSpPr>
        <p:spPr>
          <a:xfrm>
            <a:off x="4405907" y="1956694"/>
            <a:ext cx="761213" cy="7612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328807A-7CF0-991C-D7F3-1D387FC2EB3A}"/>
              </a:ext>
            </a:extLst>
          </p:cNvPr>
          <p:cNvSpPr txBox="1"/>
          <p:nvPr/>
        </p:nvSpPr>
        <p:spPr>
          <a:xfrm flipH="1">
            <a:off x="2318441" y="172713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高级设计</a:t>
            </a:r>
          </a:p>
        </p:txBody>
      </p:sp>
      <p:sp>
        <p:nvSpPr>
          <p:cNvPr id="3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B4DB1FD-3BA4-C731-50C3-A7381766E924}"/>
              </a:ext>
            </a:extLst>
          </p:cNvPr>
          <p:cNvSpPr txBox="1"/>
          <p:nvPr/>
        </p:nvSpPr>
        <p:spPr>
          <a:xfrm flipH="1">
            <a:off x="689166" y="2175369"/>
            <a:ext cx="3542167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40" name="图形 4">
            <a:extLst>
              <a:ext uri="{FF2B5EF4-FFF2-40B4-BE49-F238E27FC236}">
                <a16:creationId xmlns:a16="http://schemas.microsoft.com/office/drawing/2014/main" id="{65E9D12D-30D8-4D0F-23FD-A2AF223169D9}"/>
              </a:ext>
            </a:extLst>
          </p:cNvPr>
          <p:cNvSpPr/>
          <p:nvPr/>
        </p:nvSpPr>
        <p:spPr>
          <a:xfrm>
            <a:off x="7281567" y="2148363"/>
            <a:ext cx="377926" cy="377874"/>
          </a:xfrm>
          <a:custGeom>
            <a:avLst/>
            <a:gdLst>
              <a:gd name="connsiteX0" fmla="*/ 353457 w 353505"/>
              <a:gd name="connsiteY0" fmla="*/ 163878 h 353457"/>
              <a:gd name="connsiteX1" fmla="*/ 353457 w 353505"/>
              <a:gd name="connsiteY1" fmla="*/ 189579 h 353457"/>
              <a:gd name="connsiteX2" fmla="*/ 339527 w 353505"/>
              <a:gd name="connsiteY2" fmla="*/ 203510 h 353457"/>
              <a:gd name="connsiteX3" fmla="*/ 323640 w 353505"/>
              <a:gd name="connsiteY3" fmla="*/ 203510 h 353457"/>
              <a:gd name="connsiteX4" fmla="*/ 318287 w 353505"/>
              <a:gd name="connsiteY4" fmla="*/ 198157 h 353457"/>
              <a:gd name="connsiteX5" fmla="*/ 323640 w 353505"/>
              <a:gd name="connsiteY5" fmla="*/ 192803 h 353457"/>
              <a:gd name="connsiteX6" fmla="*/ 339527 w 353505"/>
              <a:gd name="connsiteY6" fmla="*/ 192803 h 353457"/>
              <a:gd name="connsiteX7" fmla="*/ 342751 w 353505"/>
              <a:gd name="connsiteY7" fmla="*/ 189579 h 353457"/>
              <a:gd name="connsiteX8" fmla="*/ 342751 w 353505"/>
              <a:gd name="connsiteY8" fmla="*/ 163878 h 353457"/>
              <a:gd name="connsiteX9" fmla="*/ 339543 w 353505"/>
              <a:gd name="connsiteY9" fmla="*/ 160670 h 353457"/>
              <a:gd name="connsiteX10" fmla="*/ 339527 w 353505"/>
              <a:gd name="connsiteY10" fmla="*/ 160670 h 353457"/>
              <a:gd name="connsiteX11" fmla="*/ 316503 w 353505"/>
              <a:gd name="connsiteY11" fmla="*/ 160670 h 353457"/>
              <a:gd name="connsiteX12" fmla="*/ 311212 w 353505"/>
              <a:gd name="connsiteY12" fmla="*/ 156115 h 353457"/>
              <a:gd name="connsiteX13" fmla="*/ 303480 w 353505"/>
              <a:gd name="connsiteY13" fmla="*/ 127346 h 353457"/>
              <a:gd name="connsiteX14" fmla="*/ 305797 w 353505"/>
              <a:gd name="connsiteY14" fmla="*/ 120772 h 353457"/>
              <a:gd name="connsiteX15" fmla="*/ 325753 w 353505"/>
              <a:gd name="connsiteY15" fmla="*/ 109237 h 353457"/>
              <a:gd name="connsiteX16" fmla="*/ 327005 w 353505"/>
              <a:gd name="connsiteY16" fmla="*/ 104990 h 353457"/>
              <a:gd name="connsiteX17" fmla="*/ 326927 w 353505"/>
              <a:gd name="connsiteY17" fmla="*/ 104854 h 353457"/>
              <a:gd name="connsiteX18" fmla="*/ 314077 w 353505"/>
              <a:gd name="connsiteY18" fmla="*/ 82597 h 353457"/>
              <a:gd name="connsiteX19" fmla="*/ 309699 w 353505"/>
              <a:gd name="connsiteY19" fmla="*/ 81405 h 353457"/>
              <a:gd name="connsiteX20" fmla="*/ 309694 w 353505"/>
              <a:gd name="connsiteY20" fmla="*/ 81407 h 353457"/>
              <a:gd name="connsiteX21" fmla="*/ 289706 w 353505"/>
              <a:gd name="connsiteY21" fmla="*/ 92958 h 353457"/>
              <a:gd name="connsiteX22" fmla="*/ 282850 w 353505"/>
              <a:gd name="connsiteY22" fmla="*/ 91675 h 353457"/>
              <a:gd name="connsiteX23" fmla="*/ 261783 w 353505"/>
              <a:gd name="connsiteY23" fmla="*/ 70607 h 353457"/>
              <a:gd name="connsiteX24" fmla="*/ 260515 w 353505"/>
              <a:gd name="connsiteY24" fmla="*/ 63751 h 353457"/>
              <a:gd name="connsiteX25" fmla="*/ 272050 w 353505"/>
              <a:gd name="connsiteY25" fmla="*/ 43826 h 353457"/>
              <a:gd name="connsiteX26" fmla="*/ 270877 w 353505"/>
              <a:gd name="connsiteY26" fmla="*/ 39428 h 353457"/>
              <a:gd name="connsiteX27" fmla="*/ 248619 w 353505"/>
              <a:gd name="connsiteY27" fmla="*/ 26609 h 353457"/>
              <a:gd name="connsiteX28" fmla="*/ 244221 w 353505"/>
              <a:gd name="connsiteY28" fmla="*/ 27783 h 353457"/>
              <a:gd name="connsiteX29" fmla="*/ 232685 w 353505"/>
              <a:gd name="connsiteY29" fmla="*/ 47755 h 353457"/>
              <a:gd name="connsiteX30" fmla="*/ 226111 w 353505"/>
              <a:gd name="connsiteY30" fmla="*/ 50071 h 353457"/>
              <a:gd name="connsiteX31" fmla="*/ 197343 w 353505"/>
              <a:gd name="connsiteY31" fmla="*/ 42245 h 353457"/>
              <a:gd name="connsiteX32" fmla="*/ 192803 w 353505"/>
              <a:gd name="connsiteY32" fmla="*/ 36955 h 353457"/>
              <a:gd name="connsiteX33" fmla="*/ 192803 w 353505"/>
              <a:gd name="connsiteY33" fmla="*/ 13930 h 353457"/>
              <a:gd name="connsiteX34" fmla="*/ 189579 w 353505"/>
              <a:gd name="connsiteY34" fmla="*/ 10706 h 353457"/>
              <a:gd name="connsiteX35" fmla="*/ 163878 w 353505"/>
              <a:gd name="connsiteY35" fmla="*/ 10706 h 353457"/>
              <a:gd name="connsiteX36" fmla="*/ 160670 w 353505"/>
              <a:gd name="connsiteY36" fmla="*/ 13915 h 353457"/>
              <a:gd name="connsiteX37" fmla="*/ 160670 w 353505"/>
              <a:gd name="connsiteY37" fmla="*/ 13930 h 353457"/>
              <a:gd name="connsiteX38" fmla="*/ 160670 w 353505"/>
              <a:gd name="connsiteY38" fmla="*/ 36955 h 353457"/>
              <a:gd name="connsiteX39" fmla="*/ 156115 w 353505"/>
              <a:gd name="connsiteY39" fmla="*/ 42245 h 353457"/>
              <a:gd name="connsiteX40" fmla="*/ 127346 w 353505"/>
              <a:gd name="connsiteY40" fmla="*/ 50071 h 353457"/>
              <a:gd name="connsiteX41" fmla="*/ 120772 w 353505"/>
              <a:gd name="connsiteY41" fmla="*/ 47755 h 353457"/>
              <a:gd name="connsiteX42" fmla="*/ 109237 w 353505"/>
              <a:gd name="connsiteY42" fmla="*/ 27704 h 353457"/>
              <a:gd name="connsiteX43" fmla="*/ 104962 w 353505"/>
              <a:gd name="connsiteY43" fmla="*/ 26554 h 353457"/>
              <a:gd name="connsiteX44" fmla="*/ 104870 w 353505"/>
              <a:gd name="connsiteY44" fmla="*/ 26609 h 353457"/>
              <a:gd name="connsiteX45" fmla="*/ 82612 w 353505"/>
              <a:gd name="connsiteY45" fmla="*/ 39459 h 353457"/>
              <a:gd name="connsiteX46" fmla="*/ 81391 w 353505"/>
              <a:gd name="connsiteY46" fmla="*/ 43826 h 353457"/>
              <a:gd name="connsiteX47" fmla="*/ 92943 w 353505"/>
              <a:gd name="connsiteY47" fmla="*/ 63798 h 353457"/>
              <a:gd name="connsiteX48" fmla="*/ 91659 w 353505"/>
              <a:gd name="connsiteY48" fmla="*/ 70654 h 353457"/>
              <a:gd name="connsiteX49" fmla="*/ 70607 w 353505"/>
              <a:gd name="connsiteY49" fmla="*/ 91675 h 353457"/>
              <a:gd name="connsiteX50" fmla="*/ 63751 w 353505"/>
              <a:gd name="connsiteY50" fmla="*/ 92958 h 353457"/>
              <a:gd name="connsiteX51" fmla="*/ 43826 w 353505"/>
              <a:gd name="connsiteY51" fmla="*/ 81391 h 353457"/>
              <a:gd name="connsiteX52" fmla="*/ 39428 w 353505"/>
              <a:gd name="connsiteY52" fmla="*/ 82581 h 353457"/>
              <a:gd name="connsiteX53" fmla="*/ 26609 w 353505"/>
              <a:gd name="connsiteY53" fmla="*/ 104870 h 353457"/>
              <a:gd name="connsiteX54" fmla="*/ 27646 w 353505"/>
              <a:gd name="connsiteY54" fmla="*/ 109173 h 353457"/>
              <a:gd name="connsiteX55" fmla="*/ 27783 w 353505"/>
              <a:gd name="connsiteY55" fmla="*/ 109252 h 353457"/>
              <a:gd name="connsiteX56" fmla="*/ 47755 w 353505"/>
              <a:gd name="connsiteY56" fmla="*/ 120788 h 353457"/>
              <a:gd name="connsiteX57" fmla="*/ 50071 w 353505"/>
              <a:gd name="connsiteY57" fmla="*/ 127362 h 353457"/>
              <a:gd name="connsiteX58" fmla="*/ 42245 w 353505"/>
              <a:gd name="connsiteY58" fmla="*/ 156130 h 353457"/>
              <a:gd name="connsiteX59" fmla="*/ 36955 w 353505"/>
              <a:gd name="connsiteY59" fmla="*/ 160685 h 353457"/>
              <a:gd name="connsiteX60" fmla="*/ 13915 w 353505"/>
              <a:gd name="connsiteY60" fmla="*/ 160685 h 353457"/>
              <a:gd name="connsiteX61" fmla="*/ 10784 w 353505"/>
              <a:gd name="connsiteY61" fmla="*/ 163894 h 353457"/>
              <a:gd name="connsiteX62" fmla="*/ 10784 w 353505"/>
              <a:gd name="connsiteY62" fmla="*/ 189595 h 353457"/>
              <a:gd name="connsiteX63" fmla="*/ 13915 w 353505"/>
              <a:gd name="connsiteY63" fmla="*/ 192819 h 353457"/>
              <a:gd name="connsiteX64" fmla="*/ 36955 w 353505"/>
              <a:gd name="connsiteY64" fmla="*/ 192819 h 353457"/>
              <a:gd name="connsiteX65" fmla="*/ 42245 w 353505"/>
              <a:gd name="connsiteY65" fmla="*/ 197358 h 353457"/>
              <a:gd name="connsiteX66" fmla="*/ 50071 w 353505"/>
              <a:gd name="connsiteY66" fmla="*/ 226127 h 353457"/>
              <a:gd name="connsiteX67" fmla="*/ 47755 w 353505"/>
              <a:gd name="connsiteY67" fmla="*/ 232717 h 353457"/>
              <a:gd name="connsiteX68" fmla="*/ 27704 w 353505"/>
              <a:gd name="connsiteY68" fmla="*/ 244174 h 353457"/>
              <a:gd name="connsiteX69" fmla="*/ 26530 w 353505"/>
              <a:gd name="connsiteY69" fmla="*/ 248572 h 353457"/>
              <a:gd name="connsiteX70" fmla="*/ 39381 w 353505"/>
              <a:gd name="connsiteY70" fmla="*/ 270830 h 353457"/>
              <a:gd name="connsiteX71" fmla="*/ 43779 w 353505"/>
              <a:gd name="connsiteY71" fmla="*/ 272003 h 353457"/>
              <a:gd name="connsiteX72" fmla="*/ 63751 w 353505"/>
              <a:gd name="connsiteY72" fmla="*/ 260468 h 353457"/>
              <a:gd name="connsiteX73" fmla="*/ 70607 w 353505"/>
              <a:gd name="connsiteY73" fmla="*/ 261736 h 353457"/>
              <a:gd name="connsiteX74" fmla="*/ 91675 w 353505"/>
              <a:gd name="connsiteY74" fmla="*/ 282804 h 353457"/>
              <a:gd name="connsiteX75" fmla="*/ 92958 w 353505"/>
              <a:gd name="connsiteY75" fmla="*/ 289643 h 353457"/>
              <a:gd name="connsiteX76" fmla="*/ 81391 w 353505"/>
              <a:gd name="connsiteY76" fmla="*/ 309694 h 353457"/>
              <a:gd name="connsiteX77" fmla="*/ 82581 w 353505"/>
              <a:gd name="connsiteY77" fmla="*/ 314077 h 353457"/>
              <a:gd name="connsiteX78" fmla="*/ 104838 w 353505"/>
              <a:gd name="connsiteY78" fmla="*/ 326927 h 353457"/>
              <a:gd name="connsiteX79" fmla="*/ 109142 w 353505"/>
              <a:gd name="connsiteY79" fmla="*/ 325889 h 353457"/>
              <a:gd name="connsiteX80" fmla="*/ 109221 w 353505"/>
              <a:gd name="connsiteY80" fmla="*/ 325753 h 353457"/>
              <a:gd name="connsiteX81" fmla="*/ 120757 w 353505"/>
              <a:gd name="connsiteY81" fmla="*/ 305781 h 353457"/>
              <a:gd name="connsiteX82" fmla="*/ 127330 w 353505"/>
              <a:gd name="connsiteY82" fmla="*/ 303480 h 353457"/>
              <a:gd name="connsiteX83" fmla="*/ 156083 w 353505"/>
              <a:gd name="connsiteY83" fmla="*/ 311212 h 353457"/>
              <a:gd name="connsiteX84" fmla="*/ 160654 w 353505"/>
              <a:gd name="connsiteY84" fmla="*/ 316487 h 353457"/>
              <a:gd name="connsiteX85" fmla="*/ 160654 w 353505"/>
              <a:gd name="connsiteY85" fmla="*/ 339527 h 353457"/>
              <a:gd name="connsiteX86" fmla="*/ 163847 w 353505"/>
              <a:gd name="connsiteY86" fmla="*/ 342751 h 353457"/>
              <a:gd name="connsiteX87" fmla="*/ 163863 w 353505"/>
              <a:gd name="connsiteY87" fmla="*/ 342751 h 353457"/>
              <a:gd name="connsiteX88" fmla="*/ 189563 w 353505"/>
              <a:gd name="connsiteY88" fmla="*/ 342751 h 353457"/>
              <a:gd name="connsiteX89" fmla="*/ 192788 w 353505"/>
              <a:gd name="connsiteY89" fmla="*/ 339527 h 353457"/>
              <a:gd name="connsiteX90" fmla="*/ 192788 w 353505"/>
              <a:gd name="connsiteY90" fmla="*/ 323640 h 353457"/>
              <a:gd name="connsiteX91" fmla="*/ 198141 w 353505"/>
              <a:gd name="connsiteY91" fmla="*/ 318287 h 353457"/>
              <a:gd name="connsiteX92" fmla="*/ 203494 w 353505"/>
              <a:gd name="connsiteY92" fmla="*/ 323640 h 353457"/>
              <a:gd name="connsiteX93" fmla="*/ 203494 w 353505"/>
              <a:gd name="connsiteY93" fmla="*/ 339527 h 353457"/>
              <a:gd name="connsiteX94" fmla="*/ 189563 w 353505"/>
              <a:gd name="connsiteY94" fmla="*/ 353457 h 353457"/>
              <a:gd name="connsiteX95" fmla="*/ 163878 w 353505"/>
              <a:gd name="connsiteY95" fmla="*/ 353457 h 353457"/>
              <a:gd name="connsiteX96" fmla="*/ 149948 w 353505"/>
              <a:gd name="connsiteY96" fmla="*/ 339527 h 353457"/>
              <a:gd name="connsiteX97" fmla="*/ 149948 w 353505"/>
              <a:gd name="connsiteY97" fmla="*/ 321026 h 353457"/>
              <a:gd name="connsiteX98" fmla="*/ 127784 w 353505"/>
              <a:gd name="connsiteY98" fmla="*/ 315063 h 353457"/>
              <a:gd name="connsiteX99" fmla="*/ 118518 w 353505"/>
              <a:gd name="connsiteY99" fmla="*/ 331106 h 353457"/>
              <a:gd name="connsiteX100" fmla="*/ 99501 w 353505"/>
              <a:gd name="connsiteY100" fmla="*/ 336209 h 353457"/>
              <a:gd name="connsiteX101" fmla="*/ 77228 w 353505"/>
              <a:gd name="connsiteY101" fmla="*/ 323358 h 353457"/>
              <a:gd name="connsiteX102" fmla="*/ 72141 w 353505"/>
              <a:gd name="connsiteY102" fmla="*/ 304325 h 353457"/>
              <a:gd name="connsiteX103" fmla="*/ 81391 w 353505"/>
              <a:gd name="connsiteY103" fmla="*/ 288266 h 353457"/>
              <a:gd name="connsiteX104" fmla="*/ 65176 w 353505"/>
              <a:gd name="connsiteY104" fmla="*/ 272050 h 353457"/>
              <a:gd name="connsiteX105" fmla="*/ 49085 w 353505"/>
              <a:gd name="connsiteY105" fmla="*/ 281317 h 353457"/>
              <a:gd name="connsiteX106" fmla="*/ 30068 w 353505"/>
              <a:gd name="connsiteY106" fmla="*/ 276230 h 353457"/>
              <a:gd name="connsiteX107" fmla="*/ 17217 w 353505"/>
              <a:gd name="connsiteY107" fmla="*/ 253957 h 353457"/>
              <a:gd name="connsiteX108" fmla="*/ 22320 w 353505"/>
              <a:gd name="connsiteY108" fmla="*/ 234939 h 353457"/>
              <a:gd name="connsiteX109" fmla="*/ 38363 w 353505"/>
              <a:gd name="connsiteY109" fmla="*/ 225673 h 353457"/>
              <a:gd name="connsiteX110" fmla="*/ 32431 w 353505"/>
              <a:gd name="connsiteY110" fmla="*/ 203478 h 353457"/>
              <a:gd name="connsiteX111" fmla="*/ 13915 w 353505"/>
              <a:gd name="connsiteY111" fmla="*/ 203478 h 353457"/>
              <a:gd name="connsiteX112" fmla="*/ 0 w 353505"/>
              <a:gd name="connsiteY112" fmla="*/ 189579 h 353457"/>
              <a:gd name="connsiteX113" fmla="*/ 0 w 353505"/>
              <a:gd name="connsiteY113" fmla="*/ 163878 h 353457"/>
              <a:gd name="connsiteX114" fmla="*/ 13915 w 353505"/>
              <a:gd name="connsiteY114" fmla="*/ 149948 h 353457"/>
              <a:gd name="connsiteX115" fmla="*/ 32431 w 353505"/>
              <a:gd name="connsiteY115" fmla="*/ 149948 h 353457"/>
              <a:gd name="connsiteX116" fmla="*/ 38395 w 353505"/>
              <a:gd name="connsiteY116" fmla="*/ 127784 h 353457"/>
              <a:gd name="connsiteX117" fmla="*/ 22351 w 353505"/>
              <a:gd name="connsiteY117" fmla="*/ 118518 h 353457"/>
              <a:gd name="connsiteX118" fmla="*/ 17217 w 353505"/>
              <a:gd name="connsiteY118" fmla="*/ 99501 h 353457"/>
              <a:gd name="connsiteX119" fmla="*/ 30068 w 353505"/>
              <a:gd name="connsiteY119" fmla="*/ 77228 h 353457"/>
              <a:gd name="connsiteX120" fmla="*/ 49085 w 353505"/>
              <a:gd name="connsiteY120" fmla="*/ 72141 h 353457"/>
              <a:gd name="connsiteX121" fmla="*/ 65207 w 353505"/>
              <a:gd name="connsiteY121" fmla="*/ 81391 h 353457"/>
              <a:gd name="connsiteX122" fmla="*/ 81391 w 353505"/>
              <a:gd name="connsiteY122" fmla="*/ 65207 h 353457"/>
              <a:gd name="connsiteX123" fmla="*/ 72141 w 353505"/>
              <a:gd name="connsiteY123" fmla="*/ 49117 h 353457"/>
              <a:gd name="connsiteX124" fmla="*/ 77228 w 353505"/>
              <a:gd name="connsiteY124" fmla="*/ 30099 h 353457"/>
              <a:gd name="connsiteX125" fmla="*/ 99501 w 353505"/>
              <a:gd name="connsiteY125" fmla="*/ 17217 h 353457"/>
              <a:gd name="connsiteX126" fmla="*/ 118518 w 353505"/>
              <a:gd name="connsiteY126" fmla="*/ 22320 h 353457"/>
              <a:gd name="connsiteX127" fmla="*/ 127784 w 353505"/>
              <a:gd name="connsiteY127" fmla="*/ 38363 h 353457"/>
              <a:gd name="connsiteX128" fmla="*/ 149948 w 353505"/>
              <a:gd name="connsiteY128" fmla="*/ 32431 h 353457"/>
              <a:gd name="connsiteX129" fmla="*/ 149948 w 353505"/>
              <a:gd name="connsiteY129" fmla="*/ 13930 h 353457"/>
              <a:gd name="connsiteX130" fmla="*/ 163878 w 353505"/>
              <a:gd name="connsiteY130" fmla="*/ 0 h 353457"/>
              <a:gd name="connsiteX131" fmla="*/ 189579 w 353505"/>
              <a:gd name="connsiteY131" fmla="*/ 0 h 353457"/>
              <a:gd name="connsiteX132" fmla="*/ 203478 w 353505"/>
              <a:gd name="connsiteY132" fmla="*/ 13930 h 353457"/>
              <a:gd name="connsiteX133" fmla="*/ 203478 w 353505"/>
              <a:gd name="connsiteY133" fmla="*/ 32431 h 353457"/>
              <a:gd name="connsiteX134" fmla="*/ 225642 w 353505"/>
              <a:gd name="connsiteY134" fmla="*/ 38395 h 353457"/>
              <a:gd name="connsiteX135" fmla="*/ 234908 w 353505"/>
              <a:gd name="connsiteY135" fmla="*/ 22351 h 353457"/>
              <a:gd name="connsiteX136" fmla="*/ 253957 w 353505"/>
              <a:gd name="connsiteY136" fmla="*/ 17217 h 353457"/>
              <a:gd name="connsiteX137" fmla="*/ 276230 w 353505"/>
              <a:gd name="connsiteY137" fmla="*/ 30068 h 353457"/>
              <a:gd name="connsiteX138" fmla="*/ 281317 w 353505"/>
              <a:gd name="connsiteY138" fmla="*/ 49085 h 353457"/>
              <a:gd name="connsiteX139" fmla="*/ 272050 w 353505"/>
              <a:gd name="connsiteY139" fmla="*/ 65176 h 353457"/>
              <a:gd name="connsiteX140" fmla="*/ 288266 w 353505"/>
              <a:gd name="connsiteY140" fmla="*/ 81391 h 353457"/>
              <a:gd name="connsiteX141" fmla="*/ 304325 w 353505"/>
              <a:gd name="connsiteY141" fmla="*/ 72110 h 353457"/>
              <a:gd name="connsiteX142" fmla="*/ 323358 w 353505"/>
              <a:gd name="connsiteY142" fmla="*/ 77197 h 353457"/>
              <a:gd name="connsiteX143" fmla="*/ 336209 w 353505"/>
              <a:gd name="connsiteY143" fmla="*/ 99470 h 353457"/>
              <a:gd name="connsiteX144" fmla="*/ 331106 w 353505"/>
              <a:gd name="connsiteY144" fmla="*/ 118487 h 353457"/>
              <a:gd name="connsiteX145" fmla="*/ 315063 w 353505"/>
              <a:gd name="connsiteY145" fmla="*/ 127753 h 353457"/>
              <a:gd name="connsiteX146" fmla="*/ 321026 w 353505"/>
              <a:gd name="connsiteY146" fmla="*/ 149948 h 353457"/>
              <a:gd name="connsiteX147" fmla="*/ 339527 w 353505"/>
              <a:gd name="connsiteY147" fmla="*/ 149948 h 353457"/>
              <a:gd name="connsiteX148" fmla="*/ 353457 w 353505"/>
              <a:gd name="connsiteY148" fmla="*/ 163878 h 353457"/>
              <a:gd name="connsiteX149" fmla="*/ 352487 w 353505"/>
              <a:gd name="connsiteY149" fmla="*/ 287358 h 353457"/>
              <a:gd name="connsiteX150" fmla="*/ 265246 w 353505"/>
              <a:gd name="connsiteY150" fmla="*/ 352067 h 353457"/>
              <a:gd name="connsiteX151" fmla="*/ 200019 w 353505"/>
              <a:gd name="connsiteY151" fmla="*/ 283007 h 353457"/>
              <a:gd name="connsiteX152" fmla="*/ 70366 w 353505"/>
              <a:gd name="connsiteY152" fmla="*/ 199993 h 353457"/>
              <a:gd name="connsiteX153" fmla="*/ 153380 w 353505"/>
              <a:gd name="connsiteY153" fmla="*/ 70339 h 353457"/>
              <a:gd name="connsiteX154" fmla="*/ 283034 w 353505"/>
              <a:gd name="connsiteY154" fmla="*/ 153353 h 353457"/>
              <a:gd name="connsiteX155" fmla="*/ 282976 w 353505"/>
              <a:gd name="connsiteY155" fmla="*/ 200254 h 353457"/>
              <a:gd name="connsiteX156" fmla="*/ 330621 w 353505"/>
              <a:gd name="connsiteY156" fmla="*/ 222261 h 353457"/>
              <a:gd name="connsiteX157" fmla="*/ 330824 w 353505"/>
              <a:gd name="connsiteY157" fmla="*/ 229829 h 353457"/>
              <a:gd name="connsiteX158" fmla="*/ 323257 w 353505"/>
              <a:gd name="connsiteY158" fmla="*/ 230032 h 353457"/>
              <a:gd name="connsiteX159" fmla="*/ 323061 w 353505"/>
              <a:gd name="connsiteY159" fmla="*/ 229837 h 353457"/>
              <a:gd name="connsiteX160" fmla="*/ 229649 w 353505"/>
              <a:gd name="connsiteY160" fmla="*/ 230001 h 353457"/>
              <a:gd name="connsiteX161" fmla="*/ 229813 w 353505"/>
              <a:gd name="connsiteY161" fmla="*/ 323413 h 353457"/>
              <a:gd name="connsiteX162" fmla="*/ 323225 w 353505"/>
              <a:gd name="connsiteY162" fmla="*/ 323249 h 353457"/>
              <a:gd name="connsiteX163" fmla="*/ 341843 w 353505"/>
              <a:gd name="connsiteY163" fmla="*/ 285840 h 353457"/>
              <a:gd name="connsiteX164" fmla="*/ 347924 w 353505"/>
              <a:gd name="connsiteY164" fmla="*/ 281277 h 353457"/>
              <a:gd name="connsiteX165" fmla="*/ 352487 w 353505"/>
              <a:gd name="connsiteY165" fmla="*/ 287358 h 353457"/>
              <a:gd name="connsiteX166" fmla="*/ 251530 w 353505"/>
              <a:gd name="connsiteY166" fmla="*/ 113275 h 353457"/>
              <a:gd name="connsiteX167" fmla="*/ 209927 w 353505"/>
              <a:gd name="connsiteY167" fmla="*/ 152656 h 353457"/>
              <a:gd name="connsiteX168" fmla="*/ 209254 w 353505"/>
              <a:gd name="connsiteY168" fmla="*/ 201678 h 353457"/>
              <a:gd name="connsiteX169" fmla="*/ 226346 w 353505"/>
              <a:gd name="connsiteY169" fmla="*/ 218770 h 353457"/>
              <a:gd name="connsiteX170" fmla="*/ 272003 w 353505"/>
              <a:gd name="connsiteY170" fmla="*/ 200160 h 353457"/>
              <a:gd name="connsiteX171" fmla="*/ 251530 w 353505"/>
              <a:gd name="connsiteY171" fmla="*/ 113275 h 353457"/>
              <a:gd name="connsiteX172" fmla="*/ 182082 w 353505"/>
              <a:gd name="connsiteY172" fmla="*/ 136064 h 353457"/>
              <a:gd name="connsiteX173" fmla="*/ 202570 w 353505"/>
              <a:gd name="connsiteY173" fmla="*/ 144861 h 353457"/>
              <a:gd name="connsiteX174" fmla="*/ 244174 w 353505"/>
              <a:gd name="connsiteY174" fmla="*/ 105527 h 353457"/>
              <a:gd name="connsiteX175" fmla="*/ 182129 w 353505"/>
              <a:gd name="connsiteY175" fmla="*/ 78809 h 353457"/>
              <a:gd name="connsiteX176" fmla="*/ 176729 w 353505"/>
              <a:gd name="connsiteY176" fmla="*/ 146379 h 353457"/>
              <a:gd name="connsiteX177" fmla="*/ 146379 w 353505"/>
              <a:gd name="connsiteY177" fmla="*/ 176729 h 353457"/>
              <a:gd name="connsiteX178" fmla="*/ 176729 w 353505"/>
              <a:gd name="connsiteY178" fmla="*/ 207078 h 353457"/>
              <a:gd name="connsiteX179" fmla="*/ 207078 w 353505"/>
              <a:gd name="connsiteY179" fmla="*/ 176729 h 353457"/>
              <a:gd name="connsiteX180" fmla="*/ 176729 w 353505"/>
              <a:gd name="connsiteY180" fmla="*/ 146379 h 353457"/>
              <a:gd name="connsiteX181" fmla="*/ 140541 w 353505"/>
              <a:gd name="connsiteY181" fmla="*/ 196090 h 353457"/>
              <a:gd name="connsiteX182" fmla="*/ 158026 w 353505"/>
              <a:gd name="connsiteY182" fmla="*/ 140353 h 353457"/>
              <a:gd name="connsiteX183" fmla="*/ 171376 w 353505"/>
              <a:gd name="connsiteY183" fmla="*/ 136064 h 353457"/>
              <a:gd name="connsiteX184" fmla="*/ 171376 w 353505"/>
              <a:gd name="connsiteY184" fmla="*/ 78809 h 353457"/>
              <a:gd name="connsiteX185" fmla="*/ 79272 w 353505"/>
              <a:gd name="connsiteY185" fmla="*/ 183519 h 353457"/>
              <a:gd name="connsiteX186" fmla="*/ 94038 w 353505"/>
              <a:gd name="connsiteY186" fmla="*/ 229445 h 353457"/>
              <a:gd name="connsiteX187" fmla="*/ 218802 w 353505"/>
              <a:gd name="connsiteY187" fmla="*/ 226330 h 353457"/>
              <a:gd name="connsiteX188" fmla="*/ 201725 w 353505"/>
              <a:gd name="connsiteY188" fmla="*/ 209254 h 353457"/>
              <a:gd name="connsiteX189" fmla="*/ 146943 w 353505"/>
              <a:gd name="connsiteY189" fmla="*/ 204777 h 353457"/>
              <a:gd name="connsiteX190" fmla="*/ 100252 w 353505"/>
              <a:gd name="connsiteY190" fmla="*/ 238163 h 353457"/>
              <a:gd name="connsiteX191" fmla="*/ 199925 w 353505"/>
              <a:gd name="connsiteY191" fmla="*/ 272066 h 353457"/>
              <a:gd name="connsiteX192" fmla="*/ 218755 w 353505"/>
              <a:gd name="connsiteY192" fmla="*/ 226330 h 353457"/>
              <a:gd name="connsiteX193" fmla="*/ 344348 w 353505"/>
              <a:gd name="connsiteY193" fmla="*/ 243219 h 353457"/>
              <a:gd name="connsiteX194" fmla="*/ 278108 w 353505"/>
              <a:gd name="connsiteY194" fmla="*/ 309475 h 353457"/>
              <a:gd name="connsiteX195" fmla="*/ 241529 w 353505"/>
              <a:gd name="connsiteY195" fmla="*/ 272911 h 353457"/>
              <a:gd name="connsiteX196" fmla="*/ 233969 w 353505"/>
              <a:gd name="connsiteY196" fmla="*/ 280487 h 353457"/>
              <a:gd name="connsiteX197" fmla="*/ 274273 w 353505"/>
              <a:gd name="connsiteY197" fmla="*/ 320870 h 353457"/>
              <a:gd name="connsiteX198" fmla="*/ 281849 w 353505"/>
              <a:gd name="connsiteY198" fmla="*/ 320870 h 353457"/>
              <a:gd name="connsiteX199" fmla="*/ 351892 w 353505"/>
              <a:gd name="connsiteY199" fmla="*/ 250826 h 353457"/>
              <a:gd name="connsiteX200" fmla="*/ 344348 w 353505"/>
              <a:gd name="connsiteY200" fmla="*/ 243219 h 3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</a:cxnLst>
            <a:rect l="l" t="t" r="r" b="b"/>
            <a:pathLst>
              <a:path w="353505" h="353457">
                <a:moveTo>
                  <a:pt x="353457" y="163878"/>
                </a:moveTo>
                <a:lnTo>
                  <a:pt x="353457" y="189579"/>
                </a:lnTo>
                <a:cubicBezTo>
                  <a:pt x="353448" y="197269"/>
                  <a:pt x="347217" y="203500"/>
                  <a:pt x="339527" y="203510"/>
                </a:cubicBezTo>
                <a:lnTo>
                  <a:pt x="323640" y="203510"/>
                </a:lnTo>
                <a:cubicBezTo>
                  <a:pt x="320683" y="203510"/>
                  <a:pt x="318287" y="201113"/>
                  <a:pt x="318287" y="198157"/>
                </a:cubicBezTo>
                <a:cubicBezTo>
                  <a:pt x="318287" y="195200"/>
                  <a:pt x="320683" y="192803"/>
                  <a:pt x="323640" y="192803"/>
                </a:cubicBezTo>
                <a:lnTo>
                  <a:pt x="339527" y="192803"/>
                </a:lnTo>
                <a:cubicBezTo>
                  <a:pt x="341308" y="192803"/>
                  <a:pt x="342751" y="191360"/>
                  <a:pt x="342751" y="189579"/>
                </a:cubicBezTo>
                <a:lnTo>
                  <a:pt x="342751" y="163878"/>
                </a:lnTo>
                <a:cubicBezTo>
                  <a:pt x="342751" y="162106"/>
                  <a:pt x="341314" y="160670"/>
                  <a:pt x="339543" y="160670"/>
                </a:cubicBezTo>
                <a:cubicBezTo>
                  <a:pt x="339538" y="160670"/>
                  <a:pt x="339532" y="160670"/>
                  <a:pt x="339527" y="160670"/>
                </a:cubicBezTo>
                <a:lnTo>
                  <a:pt x="316503" y="160670"/>
                </a:lnTo>
                <a:cubicBezTo>
                  <a:pt x="313856" y="160668"/>
                  <a:pt x="311607" y="158732"/>
                  <a:pt x="311212" y="156115"/>
                </a:cubicBezTo>
                <a:cubicBezTo>
                  <a:pt x="309699" y="146270"/>
                  <a:pt x="307107" y="136623"/>
                  <a:pt x="303480" y="127346"/>
                </a:cubicBezTo>
                <a:cubicBezTo>
                  <a:pt x="302517" y="124884"/>
                  <a:pt x="303502" y="122087"/>
                  <a:pt x="305797" y="120772"/>
                </a:cubicBezTo>
                <a:lnTo>
                  <a:pt x="325753" y="109237"/>
                </a:lnTo>
                <a:cubicBezTo>
                  <a:pt x="327271" y="108410"/>
                  <a:pt x="327832" y="106509"/>
                  <a:pt x="327005" y="104990"/>
                </a:cubicBezTo>
                <a:cubicBezTo>
                  <a:pt x="326980" y="104944"/>
                  <a:pt x="326955" y="104899"/>
                  <a:pt x="326927" y="104854"/>
                </a:cubicBezTo>
                <a:lnTo>
                  <a:pt x="314077" y="82597"/>
                </a:lnTo>
                <a:cubicBezTo>
                  <a:pt x="313197" y="81058"/>
                  <a:pt x="311236" y="80525"/>
                  <a:pt x="309699" y="81405"/>
                </a:cubicBezTo>
                <a:cubicBezTo>
                  <a:pt x="309697" y="81405"/>
                  <a:pt x="309695" y="81406"/>
                  <a:pt x="309694" y="81407"/>
                </a:cubicBezTo>
                <a:lnTo>
                  <a:pt x="289706" y="92958"/>
                </a:lnTo>
                <a:cubicBezTo>
                  <a:pt x="287416" y="94275"/>
                  <a:pt x="284508" y="93731"/>
                  <a:pt x="282850" y="91675"/>
                </a:cubicBezTo>
                <a:cubicBezTo>
                  <a:pt x="276619" y="83903"/>
                  <a:pt x="269554" y="76838"/>
                  <a:pt x="261783" y="70607"/>
                </a:cubicBezTo>
                <a:cubicBezTo>
                  <a:pt x="259726" y="68948"/>
                  <a:pt x="259187" y="66036"/>
                  <a:pt x="260515" y="63751"/>
                </a:cubicBezTo>
                <a:lnTo>
                  <a:pt x="272050" y="43826"/>
                </a:lnTo>
                <a:cubicBezTo>
                  <a:pt x="272929" y="42286"/>
                  <a:pt x="272406" y="40326"/>
                  <a:pt x="270877" y="39428"/>
                </a:cubicBezTo>
                <a:lnTo>
                  <a:pt x="248619" y="26609"/>
                </a:lnTo>
                <a:cubicBezTo>
                  <a:pt x="247079" y="25731"/>
                  <a:pt x="245119" y="26254"/>
                  <a:pt x="244221" y="27783"/>
                </a:cubicBezTo>
                <a:lnTo>
                  <a:pt x="232685" y="47755"/>
                </a:lnTo>
                <a:cubicBezTo>
                  <a:pt x="231356" y="50032"/>
                  <a:pt x="228575" y="51013"/>
                  <a:pt x="226111" y="50071"/>
                </a:cubicBezTo>
                <a:cubicBezTo>
                  <a:pt x="216841" y="46408"/>
                  <a:pt x="207191" y="43784"/>
                  <a:pt x="197343" y="42245"/>
                </a:cubicBezTo>
                <a:cubicBezTo>
                  <a:pt x="194727" y="41850"/>
                  <a:pt x="192797" y="39599"/>
                  <a:pt x="192803" y="36955"/>
                </a:cubicBezTo>
                <a:lnTo>
                  <a:pt x="192803" y="13930"/>
                </a:lnTo>
                <a:cubicBezTo>
                  <a:pt x="192803" y="12150"/>
                  <a:pt x="191360" y="10706"/>
                  <a:pt x="189579" y="10706"/>
                </a:cubicBezTo>
                <a:lnTo>
                  <a:pt x="163878" y="10706"/>
                </a:lnTo>
                <a:cubicBezTo>
                  <a:pt x="162106" y="10706"/>
                  <a:pt x="160670" y="12143"/>
                  <a:pt x="160670" y="13915"/>
                </a:cubicBezTo>
                <a:cubicBezTo>
                  <a:pt x="160670" y="13920"/>
                  <a:pt x="160670" y="13925"/>
                  <a:pt x="160670" y="13930"/>
                </a:cubicBezTo>
                <a:lnTo>
                  <a:pt x="160670" y="36955"/>
                </a:lnTo>
                <a:cubicBezTo>
                  <a:pt x="160668" y="39602"/>
                  <a:pt x="158732" y="41850"/>
                  <a:pt x="156115" y="42245"/>
                </a:cubicBezTo>
                <a:cubicBezTo>
                  <a:pt x="146266" y="43784"/>
                  <a:pt x="136617" y="46408"/>
                  <a:pt x="127346" y="50071"/>
                </a:cubicBezTo>
                <a:cubicBezTo>
                  <a:pt x="124883" y="51013"/>
                  <a:pt x="122101" y="50032"/>
                  <a:pt x="120772" y="47755"/>
                </a:cubicBezTo>
                <a:lnTo>
                  <a:pt x="109237" y="27704"/>
                </a:lnTo>
                <a:cubicBezTo>
                  <a:pt x="108374" y="26206"/>
                  <a:pt x="106460" y="25691"/>
                  <a:pt x="104962" y="26554"/>
                </a:cubicBezTo>
                <a:cubicBezTo>
                  <a:pt x="104931" y="26571"/>
                  <a:pt x="104900" y="26590"/>
                  <a:pt x="104870" y="26609"/>
                </a:cubicBezTo>
                <a:lnTo>
                  <a:pt x="82612" y="39459"/>
                </a:lnTo>
                <a:cubicBezTo>
                  <a:pt x="81085" y="40340"/>
                  <a:pt x="80542" y="42281"/>
                  <a:pt x="81391" y="43826"/>
                </a:cubicBezTo>
                <a:lnTo>
                  <a:pt x="92943" y="63798"/>
                </a:lnTo>
                <a:cubicBezTo>
                  <a:pt x="94260" y="66088"/>
                  <a:pt x="93715" y="68996"/>
                  <a:pt x="91659" y="70654"/>
                </a:cubicBezTo>
                <a:cubicBezTo>
                  <a:pt x="83898" y="76875"/>
                  <a:pt x="76839" y="83924"/>
                  <a:pt x="70607" y="91675"/>
                </a:cubicBezTo>
                <a:cubicBezTo>
                  <a:pt x="68949" y="93731"/>
                  <a:pt x="66041" y="94275"/>
                  <a:pt x="63751" y="92958"/>
                </a:cubicBezTo>
                <a:lnTo>
                  <a:pt x="43826" y="81391"/>
                </a:lnTo>
                <a:cubicBezTo>
                  <a:pt x="42283" y="80507"/>
                  <a:pt x="40315" y="81039"/>
                  <a:pt x="39428" y="82581"/>
                </a:cubicBezTo>
                <a:lnTo>
                  <a:pt x="26609" y="104870"/>
                </a:lnTo>
                <a:cubicBezTo>
                  <a:pt x="25707" y="106344"/>
                  <a:pt x="26171" y="108271"/>
                  <a:pt x="27646" y="109173"/>
                </a:cubicBezTo>
                <a:cubicBezTo>
                  <a:pt x="27691" y="109201"/>
                  <a:pt x="27736" y="109227"/>
                  <a:pt x="27783" y="109252"/>
                </a:cubicBezTo>
                <a:lnTo>
                  <a:pt x="47755" y="120788"/>
                </a:lnTo>
                <a:cubicBezTo>
                  <a:pt x="50043" y="122107"/>
                  <a:pt x="51027" y="124899"/>
                  <a:pt x="50071" y="127362"/>
                </a:cubicBezTo>
                <a:cubicBezTo>
                  <a:pt x="46414" y="136635"/>
                  <a:pt x="43789" y="146283"/>
                  <a:pt x="42245" y="156130"/>
                </a:cubicBezTo>
                <a:cubicBezTo>
                  <a:pt x="41850" y="158747"/>
                  <a:pt x="39602" y="160684"/>
                  <a:pt x="36955" y="160685"/>
                </a:cubicBezTo>
                <a:lnTo>
                  <a:pt x="13915" y="160685"/>
                </a:lnTo>
                <a:cubicBezTo>
                  <a:pt x="12173" y="160727"/>
                  <a:pt x="10784" y="162152"/>
                  <a:pt x="10784" y="163894"/>
                </a:cubicBezTo>
                <a:lnTo>
                  <a:pt x="10784" y="189595"/>
                </a:lnTo>
                <a:cubicBezTo>
                  <a:pt x="10784" y="191340"/>
                  <a:pt x="12171" y="192769"/>
                  <a:pt x="13915" y="192819"/>
                </a:cubicBezTo>
                <a:lnTo>
                  <a:pt x="36955" y="192819"/>
                </a:lnTo>
                <a:cubicBezTo>
                  <a:pt x="39599" y="192813"/>
                  <a:pt x="41850" y="194743"/>
                  <a:pt x="42245" y="197358"/>
                </a:cubicBezTo>
                <a:cubicBezTo>
                  <a:pt x="43791" y="207205"/>
                  <a:pt x="46416" y="216853"/>
                  <a:pt x="50071" y="226127"/>
                </a:cubicBezTo>
                <a:cubicBezTo>
                  <a:pt x="51022" y="228594"/>
                  <a:pt x="50040" y="231386"/>
                  <a:pt x="47755" y="232717"/>
                </a:cubicBezTo>
                <a:lnTo>
                  <a:pt x="27704" y="244174"/>
                </a:lnTo>
                <a:cubicBezTo>
                  <a:pt x="26176" y="245072"/>
                  <a:pt x="25652" y="247032"/>
                  <a:pt x="26530" y="248572"/>
                </a:cubicBezTo>
                <a:lnTo>
                  <a:pt x="39381" y="270830"/>
                </a:lnTo>
                <a:cubicBezTo>
                  <a:pt x="40284" y="272351"/>
                  <a:pt x="42238" y="272872"/>
                  <a:pt x="43779" y="272003"/>
                </a:cubicBezTo>
                <a:lnTo>
                  <a:pt x="63751" y="260468"/>
                </a:lnTo>
                <a:cubicBezTo>
                  <a:pt x="66036" y="259141"/>
                  <a:pt x="68948" y="259679"/>
                  <a:pt x="70607" y="261736"/>
                </a:cubicBezTo>
                <a:cubicBezTo>
                  <a:pt x="76842" y="269504"/>
                  <a:pt x="83906" y="276569"/>
                  <a:pt x="91675" y="282804"/>
                </a:cubicBezTo>
                <a:cubicBezTo>
                  <a:pt x="93729" y="284456"/>
                  <a:pt x="94273" y="287358"/>
                  <a:pt x="92958" y="289643"/>
                </a:cubicBezTo>
                <a:lnTo>
                  <a:pt x="81391" y="309694"/>
                </a:lnTo>
                <a:cubicBezTo>
                  <a:pt x="80517" y="311234"/>
                  <a:pt x="81048" y="313191"/>
                  <a:pt x="82581" y="314077"/>
                </a:cubicBezTo>
                <a:lnTo>
                  <a:pt x="104838" y="326927"/>
                </a:lnTo>
                <a:cubicBezTo>
                  <a:pt x="106313" y="327829"/>
                  <a:pt x="108240" y="327364"/>
                  <a:pt x="109142" y="325889"/>
                </a:cubicBezTo>
                <a:cubicBezTo>
                  <a:pt x="109170" y="325845"/>
                  <a:pt x="109196" y="325798"/>
                  <a:pt x="109221" y="325753"/>
                </a:cubicBezTo>
                <a:lnTo>
                  <a:pt x="120757" y="305781"/>
                </a:lnTo>
                <a:cubicBezTo>
                  <a:pt x="122081" y="303499"/>
                  <a:pt x="124871" y="302522"/>
                  <a:pt x="127330" y="303480"/>
                </a:cubicBezTo>
                <a:cubicBezTo>
                  <a:pt x="136603" y="307102"/>
                  <a:pt x="146245" y="309696"/>
                  <a:pt x="156083" y="311212"/>
                </a:cubicBezTo>
                <a:cubicBezTo>
                  <a:pt x="158705" y="311593"/>
                  <a:pt x="160651" y="313839"/>
                  <a:pt x="160654" y="316487"/>
                </a:cubicBezTo>
                <a:lnTo>
                  <a:pt x="160654" y="339527"/>
                </a:lnTo>
                <a:cubicBezTo>
                  <a:pt x="160645" y="341299"/>
                  <a:pt x="162075" y="342742"/>
                  <a:pt x="163847" y="342751"/>
                </a:cubicBezTo>
                <a:cubicBezTo>
                  <a:pt x="163852" y="342751"/>
                  <a:pt x="163858" y="342751"/>
                  <a:pt x="163863" y="342751"/>
                </a:cubicBezTo>
                <a:lnTo>
                  <a:pt x="189563" y="342751"/>
                </a:lnTo>
                <a:cubicBezTo>
                  <a:pt x="191345" y="342751"/>
                  <a:pt x="192788" y="341308"/>
                  <a:pt x="192788" y="339527"/>
                </a:cubicBezTo>
                <a:lnTo>
                  <a:pt x="192788" y="323640"/>
                </a:lnTo>
                <a:cubicBezTo>
                  <a:pt x="192788" y="320683"/>
                  <a:pt x="195184" y="318287"/>
                  <a:pt x="198141" y="318287"/>
                </a:cubicBezTo>
                <a:cubicBezTo>
                  <a:pt x="201098" y="318287"/>
                  <a:pt x="203494" y="320683"/>
                  <a:pt x="203494" y="323640"/>
                </a:cubicBezTo>
                <a:lnTo>
                  <a:pt x="203494" y="339527"/>
                </a:lnTo>
                <a:cubicBezTo>
                  <a:pt x="203485" y="347217"/>
                  <a:pt x="197253" y="353448"/>
                  <a:pt x="189563" y="353457"/>
                </a:cubicBezTo>
                <a:lnTo>
                  <a:pt x="163878" y="353457"/>
                </a:lnTo>
                <a:cubicBezTo>
                  <a:pt x="156188" y="353448"/>
                  <a:pt x="149956" y="347217"/>
                  <a:pt x="149948" y="339527"/>
                </a:cubicBezTo>
                <a:lnTo>
                  <a:pt x="149948" y="321026"/>
                </a:lnTo>
                <a:cubicBezTo>
                  <a:pt x="142413" y="319631"/>
                  <a:pt x="135002" y="317637"/>
                  <a:pt x="127784" y="315063"/>
                </a:cubicBezTo>
                <a:lnTo>
                  <a:pt x="118518" y="331106"/>
                </a:lnTo>
                <a:cubicBezTo>
                  <a:pt x="114667" y="337755"/>
                  <a:pt x="106163" y="340037"/>
                  <a:pt x="99501" y="336209"/>
                </a:cubicBezTo>
                <a:lnTo>
                  <a:pt x="77228" y="323358"/>
                </a:lnTo>
                <a:cubicBezTo>
                  <a:pt x="70582" y="319495"/>
                  <a:pt x="68308" y="310988"/>
                  <a:pt x="72141" y="304325"/>
                </a:cubicBezTo>
                <a:lnTo>
                  <a:pt x="81391" y="288266"/>
                </a:lnTo>
                <a:cubicBezTo>
                  <a:pt x="75572" y="283292"/>
                  <a:pt x="70150" y="277870"/>
                  <a:pt x="65176" y="272050"/>
                </a:cubicBezTo>
                <a:lnTo>
                  <a:pt x="49085" y="281317"/>
                </a:lnTo>
                <a:cubicBezTo>
                  <a:pt x="42425" y="285129"/>
                  <a:pt x="33935" y="282858"/>
                  <a:pt x="30068" y="276230"/>
                </a:cubicBezTo>
                <a:lnTo>
                  <a:pt x="17217" y="253957"/>
                </a:lnTo>
                <a:cubicBezTo>
                  <a:pt x="13416" y="247290"/>
                  <a:pt x="15692" y="238807"/>
                  <a:pt x="22320" y="234939"/>
                </a:cubicBezTo>
                <a:lnTo>
                  <a:pt x="38363" y="225673"/>
                </a:lnTo>
                <a:cubicBezTo>
                  <a:pt x="35804" y="218443"/>
                  <a:pt x="33820" y="211021"/>
                  <a:pt x="32431" y="203478"/>
                </a:cubicBezTo>
                <a:lnTo>
                  <a:pt x="13915" y="203478"/>
                </a:lnTo>
                <a:cubicBezTo>
                  <a:pt x="6240" y="203470"/>
                  <a:pt x="17" y="197255"/>
                  <a:pt x="0" y="189579"/>
                </a:cubicBezTo>
                <a:lnTo>
                  <a:pt x="0" y="163878"/>
                </a:lnTo>
                <a:cubicBezTo>
                  <a:pt x="0" y="156191"/>
                  <a:pt x="6227" y="149956"/>
                  <a:pt x="13915" y="149948"/>
                </a:cubicBezTo>
                <a:lnTo>
                  <a:pt x="32431" y="149948"/>
                </a:lnTo>
                <a:cubicBezTo>
                  <a:pt x="33834" y="142415"/>
                  <a:pt x="35828" y="135004"/>
                  <a:pt x="38395" y="127784"/>
                </a:cubicBezTo>
                <a:lnTo>
                  <a:pt x="22351" y="118518"/>
                </a:lnTo>
                <a:cubicBezTo>
                  <a:pt x="15683" y="114684"/>
                  <a:pt x="13385" y="106170"/>
                  <a:pt x="17217" y="99501"/>
                </a:cubicBezTo>
                <a:lnTo>
                  <a:pt x="30068" y="77228"/>
                </a:lnTo>
                <a:cubicBezTo>
                  <a:pt x="33941" y="70606"/>
                  <a:pt x="42423" y="68337"/>
                  <a:pt x="49085" y="72141"/>
                </a:cubicBezTo>
                <a:lnTo>
                  <a:pt x="65207" y="81391"/>
                </a:lnTo>
                <a:cubicBezTo>
                  <a:pt x="70164" y="75576"/>
                  <a:pt x="75576" y="70164"/>
                  <a:pt x="81391" y="65207"/>
                </a:cubicBezTo>
                <a:lnTo>
                  <a:pt x="72141" y="49117"/>
                </a:lnTo>
                <a:cubicBezTo>
                  <a:pt x="68337" y="42455"/>
                  <a:pt x="70606" y="33972"/>
                  <a:pt x="77228" y="30099"/>
                </a:cubicBezTo>
                <a:lnTo>
                  <a:pt x="99501" y="17217"/>
                </a:lnTo>
                <a:cubicBezTo>
                  <a:pt x="106163" y="13389"/>
                  <a:pt x="114667" y="15670"/>
                  <a:pt x="118518" y="22320"/>
                </a:cubicBezTo>
                <a:lnTo>
                  <a:pt x="127784" y="38363"/>
                </a:lnTo>
                <a:cubicBezTo>
                  <a:pt x="135005" y="35807"/>
                  <a:pt x="142416" y="33824"/>
                  <a:pt x="149948" y="32431"/>
                </a:cubicBezTo>
                <a:lnTo>
                  <a:pt x="149948" y="13930"/>
                </a:lnTo>
                <a:cubicBezTo>
                  <a:pt x="149956" y="6240"/>
                  <a:pt x="156188" y="9"/>
                  <a:pt x="163878" y="0"/>
                </a:cubicBezTo>
                <a:lnTo>
                  <a:pt x="189579" y="0"/>
                </a:lnTo>
                <a:cubicBezTo>
                  <a:pt x="197257" y="26"/>
                  <a:pt x="203470" y="6253"/>
                  <a:pt x="203478" y="13930"/>
                </a:cubicBezTo>
                <a:lnTo>
                  <a:pt x="203478" y="32431"/>
                </a:lnTo>
                <a:cubicBezTo>
                  <a:pt x="211012" y="33834"/>
                  <a:pt x="218421" y="35828"/>
                  <a:pt x="225642" y="38395"/>
                </a:cubicBezTo>
                <a:lnTo>
                  <a:pt x="234908" y="22351"/>
                </a:lnTo>
                <a:cubicBezTo>
                  <a:pt x="238766" y="15694"/>
                  <a:pt x="247276" y="13400"/>
                  <a:pt x="253957" y="17217"/>
                </a:cubicBezTo>
                <a:lnTo>
                  <a:pt x="276230" y="30068"/>
                </a:lnTo>
                <a:cubicBezTo>
                  <a:pt x="282858" y="33935"/>
                  <a:pt x="285129" y="42425"/>
                  <a:pt x="281317" y="49085"/>
                </a:cubicBezTo>
                <a:lnTo>
                  <a:pt x="272050" y="65176"/>
                </a:lnTo>
                <a:cubicBezTo>
                  <a:pt x="277870" y="70150"/>
                  <a:pt x="283292" y="75572"/>
                  <a:pt x="288266" y="81391"/>
                </a:cubicBezTo>
                <a:lnTo>
                  <a:pt x="304325" y="72110"/>
                </a:lnTo>
                <a:cubicBezTo>
                  <a:pt x="310990" y="68295"/>
                  <a:pt x="319484" y="70565"/>
                  <a:pt x="323358" y="77197"/>
                </a:cubicBezTo>
                <a:lnTo>
                  <a:pt x="336209" y="99470"/>
                </a:lnTo>
                <a:cubicBezTo>
                  <a:pt x="340047" y="106131"/>
                  <a:pt x="337763" y="114642"/>
                  <a:pt x="331106" y="118487"/>
                </a:cubicBezTo>
                <a:lnTo>
                  <a:pt x="315063" y="127753"/>
                </a:lnTo>
                <a:cubicBezTo>
                  <a:pt x="317639" y="134981"/>
                  <a:pt x="319633" y="142403"/>
                  <a:pt x="321026" y="149948"/>
                </a:cubicBezTo>
                <a:lnTo>
                  <a:pt x="339527" y="149948"/>
                </a:lnTo>
                <a:cubicBezTo>
                  <a:pt x="347217" y="149956"/>
                  <a:pt x="353448" y="156188"/>
                  <a:pt x="353457" y="163878"/>
                </a:cubicBezTo>
                <a:close/>
                <a:moveTo>
                  <a:pt x="352487" y="287358"/>
                </a:moveTo>
                <a:cubicBezTo>
                  <a:pt x="346265" y="329317"/>
                  <a:pt x="307207" y="358289"/>
                  <a:pt x="265246" y="352067"/>
                </a:cubicBezTo>
                <a:cubicBezTo>
                  <a:pt x="230168" y="346865"/>
                  <a:pt x="203212" y="318325"/>
                  <a:pt x="200019" y="283007"/>
                </a:cubicBezTo>
                <a:cubicBezTo>
                  <a:pt x="141293" y="295886"/>
                  <a:pt x="83245" y="258719"/>
                  <a:pt x="70366" y="199993"/>
                </a:cubicBezTo>
                <a:cubicBezTo>
                  <a:pt x="57487" y="141266"/>
                  <a:pt x="94653" y="83218"/>
                  <a:pt x="153380" y="70339"/>
                </a:cubicBezTo>
                <a:cubicBezTo>
                  <a:pt x="212106" y="57460"/>
                  <a:pt x="270153" y="94627"/>
                  <a:pt x="283034" y="153353"/>
                </a:cubicBezTo>
                <a:cubicBezTo>
                  <a:pt x="286422" y="168806"/>
                  <a:pt x="286402" y="184810"/>
                  <a:pt x="282976" y="200254"/>
                </a:cubicBezTo>
                <a:cubicBezTo>
                  <a:pt x="300965" y="201706"/>
                  <a:pt x="317852" y="209506"/>
                  <a:pt x="330621" y="222261"/>
                </a:cubicBezTo>
                <a:cubicBezTo>
                  <a:pt x="332767" y="224294"/>
                  <a:pt x="332858" y="227683"/>
                  <a:pt x="330824" y="229829"/>
                </a:cubicBezTo>
                <a:cubicBezTo>
                  <a:pt x="328790" y="231975"/>
                  <a:pt x="325402" y="232065"/>
                  <a:pt x="323257" y="230032"/>
                </a:cubicBezTo>
                <a:cubicBezTo>
                  <a:pt x="323189" y="229968"/>
                  <a:pt x="323125" y="229904"/>
                  <a:pt x="323061" y="229837"/>
                </a:cubicBezTo>
                <a:cubicBezTo>
                  <a:pt x="297221" y="204087"/>
                  <a:pt x="255398" y="204161"/>
                  <a:pt x="229649" y="230001"/>
                </a:cubicBezTo>
                <a:cubicBezTo>
                  <a:pt x="203899" y="255841"/>
                  <a:pt x="203973" y="297664"/>
                  <a:pt x="229813" y="323413"/>
                </a:cubicBezTo>
                <a:cubicBezTo>
                  <a:pt x="255655" y="349162"/>
                  <a:pt x="297476" y="349089"/>
                  <a:pt x="323225" y="323249"/>
                </a:cubicBezTo>
                <a:cubicBezTo>
                  <a:pt x="333316" y="313122"/>
                  <a:pt x="339849" y="299996"/>
                  <a:pt x="341843" y="285840"/>
                </a:cubicBezTo>
                <a:cubicBezTo>
                  <a:pt x="342263" y="282901"/>
                  <a:pt x="344985" y="280858"/>
                  <a:pt x="347924" y="281277"/>
                </a:cubicBezTo>
                <a:cubicBezTo>
                  <a:pt x="350864" y="281697"/>
                  <a:pt x="352906" y="284419"/>
                  <a:pt x="352487" y="287358"/>
                </a:cubicBezTo>
                <a:close/>
                <a:moveTo>
                  <a:pt x="251530" y="113275"/>
                </a:moveTo>
                <a:lnTo>
                  <a:pt x="209927" y="152656"/>
                </a:lnTo>
                <a:cubicBezTo>
                  <a:pt x="220514" y="167364"/>
                  <a:pt x="220240" y="187266"/>
                  <a:pt x="209254" y="201678"/>
                </a:cubicBezTo>
                <a:lnTo>
                  <a:pt x="226346" y="218770"/>
                </a:lnTo>
                <a:cubicBezTo>
                  <a:pt x="239085" y="207684"/>
                  <a:pt x="255145" y="201138"/>
                  <a:pt x="272003" y="200160"/>
                </a:cubicBezTo>
                <a:cubicBezTo>
                  <a:pt x="279506" y="169591"/>
                  <a:pt x="271891" y="137279"/>
                  <a:pt x="251530" y="113275"/>
                </a:cubicBezTo>
                <a:close/>
                <a:moveTo>
                  <a:pt x="182082" y="136064"/>
                </a:moveTo>
                <a:cubicBezTo>
                  <a:pt x="189595" y="137038"/>
                  <a:pt x="196690" y="140084"/>
                  <a:pt x="202570" y="144861"/>
                </a:cubicBezTo>
                <a:lnTo>
                  <a:pt x="244174" y="105527"/>
                </a:lnTo>
                <a:cubicBezTo>
                  <a:pt x="227326" y="89529"/>
                  <a:pt x="205328" y="80057"/>
                  <a:pt x="182129" y="78809"/>
                </a:cubicBezTo>
                <a:close/>
                <a:moveTo>
                  <a:pt x="176729" y="146379"/>
                </a:moveTo>
                <a:cubicBezTo>
                  <a:pt x="159967" y="146379"/>
                  <a:pt x="146379" y="159967"/>
                  <a:pt x="146379" y="176729"/>
                </a:cubicBezTo>
                <a:cubicBezTo>
                  <a:pt x="146379" y="193491"/>
                  <a:pt x="159967" y="207078"/>
                  <a:pt x="176729" y="207078"/>
                </a:cubicBezTo>
                <a:cubicBezTo>
                  <a:pt x="193491" y="207078"/>
                  <a:pt x="207078" y="193491"/>
                  <a:pt x="207078" y="176729"/>
                </a:cubicBezTo>
                <a:cubicBezTo>
                  <a:pt x="207078" y="159967"/>
                  <a:pt x="193491" y="146379"/>
                  <a:pt x="176729" y="146379"/>
                </a:cubicBezTo>
                <a:close/>
                <a:moveTo>
                  <a:pt x="140541" y="196090"/>
                </a:moveTo>
                <a:cubicBezTo>
                  <a:pt x="129978" y="175871"/>
                  <a:pt x="137806" y="150916"/>
                  <a:pt x="158026" y="140353"/>
                </a:cubicBezTo>
                <a:cubicBezTo>
                  <a:pt x="162199" y="138173"/>
                  <a:pt x="166714" y="136723"/>
                  <a:pt x="171376" y="136064"/>
                </a:cubicBezTo>
                <a:lnTo>
                  <a:pt x="171376" y="78809"/>
                </a:lnTo>
                <a:cubicBezTo>
                  <a:pt x="117027" y="82290"/>
                  <a:pt x="75791" y="129170"/>
                  <a:pt x="79272" y="183519"/>
                </a:cubicBezTo>
                <a:cubicBezTo>
                  <a:pt x="80316" y="199814"/>
                  <a:pt x="85390" y="215595"/>
                  <a:pt x="94038" y="229445"/>
                </a:cubicBezTo>
                <a:close/>
                <a:moveTo>
                  <a:pt x="218802" y="226330"/>
                </a:moveTo>
                <a:lnTo>
                  <a:pt x="201725" y="209254"/>
                </a:lnTo>
                <a:cubicBezTo>
                  <a:pt x="184982" y="221906"/>
                  <a:pt x="161410" y="219980"/>
                  <a:pt x="146943" y="204777"/>
                </a:cubicBezTo>
                <a:lnTo>
                  <a:pt x="100252" y="238163"/>
                </a:lnTo>
                <a:cubicBezTo>
                  <a:pt x="124132" y="267777"/>
                  <a:pt x="162941" y="280978"/>
                  <a:pt x="199925" y="272066"/>
                </a:cubicBezTo>
                <a:cubicBezTo>
                  <a:pt x="200946" y="255152"/>
                  <a:pt x="207571" y="239060"/>
                  <a:pt x="218755" y="226330"/>
                </a:cubicBezTo>
                <a:close/>
                <a:moveTo>
                  <a:pt x="344348" y="243219"/>
                </a:moveTo>
                <a:lnTo>
                  <a:pt x="278108" y="309475"/>
                </a:lnTo>
                <a:lnTo>
                  <a:pt x="241529" y="272911"/>
                </a:lnTo>
                <a:cubicBezTo>
                  <a:pt x="236723" y="267934"/>
                  <a:pt x="229007" y="275650"/>
                  <a:pt x="233969" y="280487"/>
                </a:cubicBezTo>
                <a:lnTo>
                  <a:pt x="274273" y="320870"/>
                </a:lnTo>
                <a:cubicBezTo>
                  <a:pt x="276367" y="322954"/>
                  <a:pt x="279754" y="322954"/>
                  <a:pt x="281849" y="320870"/>
                </a:cubicBezTo>
                <a:lnTo>
                  <a:pt x="351892" y="250826"/>
                </a:lnTo>
                <a:cubicBezTo>
                  <a:pt x="356870" y="245974"/>
                  <a:pt x="349184" y="238226"/>
                  <a:pt x="344348" y="243219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4" name="图形 20">
            <a:extLst>
              <a:ext uri="{FF2B5EF4-FFF2-40B4-BE49-F238E27FC236}">
                <a16:creationId xmlns:a16="http://schemas.microsoft.com/office/drawing/2014/main" id="{4E5877DF-897A-BE40-BE9C-51BBF799567B}"/>
              </a:ext>
            </a:extLst>
          </p:cNvPr>
          <p:cNvSpPr/>
          <p:nvPr/>
        </p:nvSpPr>
        <p:spPr>
          <a:xfrm>
            <a:off x="4597543" y="2153535"/>
            <a:ext cx="377942" cy="377860"/>
          </a:xfrm>
          <a:custGeom>
            <a:avLst/>
            <a:gdLst>
              <a:gd name="connsiteX0" fmla="*/ 193868 w 353521"/>
              <a:gd name="connsiteY0" fmla="*/ 310982 h 353446"/>
              <a:gd name="connsiteX1" fmla="*/ 167854 w 353521"/>
              <a:gd name="connsiteY1" fmla="*/ 314113 h 353446"/>
              <a:gd name="connsiteX2" fmla="*/ 167854 w 353521"/>
              <a:gd name="connsiteY2" fmla="*/ 285453 h 353446"/>
              <a:gd name="connsiteX3" fmla="*/ 185807 w 353521"/>
              <a:gd name="connsiteY3" fmla="*/ 278128 h 353446"/>
              <a:gd name="connsiteX4" fmla="*/ 179703 w 353521"/>
              <a:gd name="connsiteY4" fmla="*/ 273636 h 353446"/>
              <a:gd name="connsiteX5" fmla="*/ 51301 w 353521"/>
              <a:gd name="connsiteY5" fmla="*/ 178889 h 353446"/>
              <a:gd name="connsiteX6" fmla="*/ 50041 w 353521"/>
              <a:gd name="connsiteY6" fmla="*/ 162506 h 353446"/>
              <a:gd name="connsiteX7" fmla="*/ 274962 w 353521"/>
              <a:gd name="connsiteY7" fmla="*/ 162506 h 353446"/>
              <a:gd name="connsiteX8" fmla="*/ 273663 w 353521"/>
              <a:gd name="connsiteY8" fmla="*/ 179723 h 353446"/>
              <a:gd name="connsiteX9" fmla="*/ 278155 w 353521"/>
              <a:gd name="connsiteY9" fmla="*/ 185827 h 353446"/>
              <a:gd name="connsiteX10" fmla="*/ 285481 w 353521"/>
              <a:gd name="connsiteY10" fmla="*/ 167859 h 353446"/>
              <a:gd name="connsiteX11" fmla="*/ 314108 w 353521"/>
              <a:gd name="connsiteY11" fmla="*/ 167859 h 353446"/>
              <a:gd name="connsiteX12" fmla="*/ 310978 w 353521"/>
              <a:gd name="connsiteY12" fmla="*/ 193873 h 353446"/>
              <a:gd name="connsiteX13" fmla="*/ 315118 w 353521"/>
              <a:gd name="connsiteY13" fmla="*/ 200219 h 353446"/>
              <a:gd name="connsiteX14" fmla="*/ 321465 w 353521"/>
              <a:gd name="connsiteY14" fmla="*/ 196079 h 353446"/>
              <a:gd name="connsiteX15" fmla="*/ 196080 w 353521"/>
              <a:gd name="connsiteY15" fmla="*/ 3541 h 353446"/>
              <a:gd name="connsiteX16" fmla="*/ 3541 w 353521"/>
              <a:gd name="connsiteY16" fmla="*/ 128926 h 353446"/>
              <a:gd name="connsiteX17" fmla="*/ 128926 w 353521"/>
              <a:gd name="connsiteY17" fmla="*/ 321464 h 353446"/>
              <a:gd name="connsiteX18" fmla="*/ 196060 w 353521"/>
              <a:gd name="connsiteY18" fmla="*/ 321469 h 353446"/>
              <a:gd name="connsiteX19" fmla="*/ 200207 w 353521"/>
              <a:gd name="connsiteY19" fmla="*/ 315130 h 353446"/>
              <a:gd name="connsiteX20" fmla="*/ 193868 w 353521"/>
              <a:gd name="connsiteY20" fmla="*/ 310982 h 353446"/>
              <a:gd name="connsiteX21" fmla="*/ 157148 w 353521"/>
              <a:gd name="connsiteY21" fmla="*/ 285391 h 353446"/>
              <a:gd name="connsiteX22" fmla="*/ 157148 w 353521"/>
              <a:gd name="connsiteY22" fmla="*/ 313956 h 353446"/>
              <a:gd name="connsiteX23" fmla="*/ 91409 w 353521"/>
              <a:gd name="connsiteY23" fmla="*/ 296426 h 353446"/>
              <a:gd name="connsiteX24" fmla="*/ 105700 w 353521"/>
              <a:gd name="connsiteY24" fmla="*/ 271648 h 353446"/>
              <a:gd name="connsiteX25" fmla="*/ 157148 w 353521"/>
              <a:gd name="connsiteY25" fmla="*/ 285391 h 353446"/>
              <a:gd name="connsiteX26" fmla="*/ 53343 w 353521"/>
              <a:gd name="connsiteY26" fmla="*/ 219339 h 353446"/>
              <a:gd name="connsiteX27" fmla="*/ 28566 w 353521"/>
              <a:gd name="connsiteY27" fmla="*/ 233629 h 353446"/>
              <a:gd name="connsiteX28" fmla="*/ 11035 w 353521"/>
              <a:gd name="connsiteY28" fmla="*/ 167890 h 353446"/>
              <a:gd name="connsiteX29" fmla="*/ 39601 w 353521"/>
              <a:gd name="connsiteY29" fmla="*/ 167890 h 353446"/>
              <a:gd name="connsiteX30" fmla="*/ 53343 w 353521"/>
              <a:gd name="connsiteY30" fmla="*/ 219339 h 353446"/>
              <a:gd name="connsiteX31" fmla="*/ 39601 w 353521"/>
              <a:gd name="connsiteY31" fmla="*/ 157121 h 353446"/>
              <a:gd name="connsiteX32" fmla="*/ 11004 w 353521"/>
              <a:gd name="connsiteY32" fmla="*/ 157121 h 353446"/>
              <a:gd name="connsiteX33" fmla="*/ 28534 w 353521"/>
              <a:gd name="connsiteY33" fmla="*/ 91382 h 353446"/>
              <a:gd name="connsiteX34" fmla="*/ 53312 w 353521"/>
              <a:gd name="connsiteY34" fmla="*/ 105688 h 353446"/>
              <a:gd name="connsiteX35" fmla="*/ 39601 w 353521"/>
              <a:gd name="connsiteY35" fmla="*/ 157121 h 353446"/>
              <a:gd name="connsiteX36" fmla="*/ 167854 w 353521"/>
              <a:gd name="connsiteY36" fmla="*/ 39589 h 353446"/>
              <a:gd name="connsiteX37" fmla="*/ 167854 w 353521"/>
              <a:gd name="connsiteY37" fmla="*/ 10977 h 353446"/>
              <a:gd name="connsiteX38" fmla="*/ 233594 w 353521"/>
              <a:gd name="connsiteY38" fmla="*/ 28492 h 353446"/>
              <a:gd name="connsiteX39" fmla="*/ 219287 w 353521"/>
              <a:gd name="connsiteY39" fmla="*/ 53269 h 353446"/>
              <a:gd name="connsiteX40" fmla="*/ 167854 w 353521"/>
              <a:gd name="connsiteY40" fmla="*/ 39589 h 353446"/>
              <a:gd name="connsiteX41" fmla="*/ 157148 w 353521"/>
              <a:gd name="connsiteY41" fmla="*/ 39589 h 353446"/>
              <a:gd name="connsiteX42" fmla="*/ 105653 w 353521"/>
              <a:gd name="connsiteY42" fmla="*/ 53316 h 353446"/>
              <a:gd name="connsiteX43" fmla="*/ 91362 w 353521"/>
              <a:gd name="connsiteY43" fmla="*/ 28539 h 353446"/>
              <a:gd name="connsiteX44" fmla="*/ 157148 w 353521"/>
              <a:gd name="connsiteY44" fmla="*/ 10977 h 353446"/>
              <a:gd name="connsiteX45" fmla="*/ 271675 w 353521"/>
              <a:gd name="connsiteY45" fmla="*/ 105641 h 353446"/>
              <a:gd name="connsiteX46" fmla="*/ 296437 w 353521"/>
              <a:gd name="connsiteY46" fmla="*/ 91335 h 353446"/>
              <a:gd name="connsiteX47" fmla="*/ 313967 w 353521"/>
              <a:gd name="connsiteY47" fmla="*/ 157074 h 353446"/>
              <a:gd name="connsiteX48" fmla="*/ 285418 w 353521"/>
              <a:gd name="connsiteY48" fmla="*/ 157074 h 353446"/>
              <a:gd name="connsiteX49" fmla="*/ 271675 w 353521"/>
              <a:gd name="connsiteY49" fmla="*/ 105641 h 353446"/>
              <a:gd name="connsiteX50" fmla="*/ 290990 w 353521"/>
              <a:gd name="connsiteY50" fmla="*/ 82163 h 353446"/>
              <a:gd name="connsiteX51" fmla="*/ 266275 w 353521"/>
              <a:gd name="connsiteY51" fmla="*/ 96422 h 353446"/>
              <a:gd name="connsiteX52" fmla="*/ 228569 w 353521"/>
              <a:gd name="connsiteY52" fmla="*/ 58716 h 353446"/>
              <a:gd name="connsiteX53" fmla="*/ 242828 w 353521"/>
              <a:gd name="connsiteY53" fmla="*/ 34001 h 353446"/>
              <a:gd name="connsiteX54" fmla="*/ 290990 w 353521"/>
              <a:gd name="connsiteY54" fmla="*/ 82132 h 353446"/>
              <a:gd name="connsiteX55" fmla="*/ 82143 w 353521"/>
              <a:gd name="connsiteY55" fmla="*/ 34001 h 353446"/>
              <a:gd name="connsiteX56" fmla="*/ 96418 w 353521"/>
              <a:gd name="connsiteY56" fmla="*/ 58716 h 353446"/>
              <a:gd name="connsiteX57" fmla="*/ 58743 w 353521"/>
              <a:gd name="connsiteY57" fmla="*/ 96391 h 353446"/>
              <a:gd name="connsiteX58" fmla="*/ 34028 w 353521"/>
              <a:gd name="connsiteY58" fmla="*/ 82132 h 353446"/>
              <a:gd name="connsiteX59" fmla="*/ 82143 w 353521"/>
              <a:gd name="connsiteY59" fmla="*/ 34001 h 353446"/>
              <a:gd name="connsiteX60" fmla="*/ 34028 w 353521"/>
              <a:gd name="connsiteY60" fmla="*/ 242848 h 353446"/>
              <a:gd name="connsiteX61" fmla="*/ 58743 w 353521"/>
              <a:gd name="connsiteY61" fmla="*/ 228542 h 353446"/>
              <a:gd name="connsiteX62" fmla="*/ 96418 w 353521"/>
              <a:gd name="connsiteY62" fmla="*/ 266217 h 353446"/>
              <a:gd name="connsiteX63" fmla="*/ 82143 w 353521"/>
              <a:gd name="connsiteY63" fmla="*/ 290932 h 353446"/>
              <a:gd name="connsiteX64" fmla="*/ 34028 w 353521"/>
              <a:gd name="connsiteY64" fmla="*/ 242848 h 353446"/>
              <a:gd name="connsiteX65" fmla="*/ 157086 w 353521"/>
              <a:gd name="connsiteY65" fmla="*/ 237292 h 353446"/>
              <a:gd name="connsiteX66" fmla="*/ 157086 w 353521"/>
              <a:gd name="connsiteY66" fmla="*/ 226116 h 353446"/>
              <a:gd name="connsiteX67" fmla="*/ 127456 w 353521"/>
              <a:gd name="connsiteY67" fmla="*/ 204359 h 353446"/>
              <a:gd name="connsiteX68" fmla="*/ 130321 w 353521"/>
              <a:gd name="connsiteY68" fmla="*/ 197347 h 353446"/>
              <a:gd name="connsiteX69" fmla="*/ 137333 w 353521"/>
              <a:gd name="connsiteY69" fmla="*/ 200212 h 353446"/>
              <a:gd name="connsiteX70" fmla="*/ 189486 w 353521"/>
              <a:gd name="connsiteY70" fmla="*/ 191822 h 353446"/>
              <a:gd name="connsiteX71" fmla="*/ 162454 w 353521"/>
              <a:gd name="connsiteY71" fmla="*/ 167843 h 353446"/>
              <a:gd name="connsiteX72" fmla="*/ 124790 w 353521"/>
              <a:gd name="connsiteY72" fmla="*/ 136730 h 353446"/>
              <a:gd name="connsiteX73" fmla="*/ 155903 w 353521"/>
              <a:gd name="connsiteY73" fmla="*/ 99066 h 353446"/>
              <a:gd name="connsiteX74" fmla="*/ 157086 w 353521"/>
              <a:gd name="connsiteY74" fmla="*/ 98973 h 353446"/>
              <a:gd name="connsiteX75" fmla="*/ 162454 w 353521"/>
              <a:gd name="connsiteY75" fmla="*/ 82335 h 353446"/>
              <a:gd name="connsiteX76" fmla="*/ 167807 w 353521"/>
              <a:gd name="connsiteY76" fmla="*/ 98848 h 353446"/>
              <a:gd name="connsiteX77" fmla="*/ 197547 w 353521"/>
              <a:gd name="connsiteY77" fmla="*/ 120620 h 353446"/>
              <a:gd name="connsiteX78" fmla="*/ 194682 w 353521"/>
              <a:gd name="connsiteY78" fmla="*/ 127633 h 353446"/>
              <a:gd name="connsiteX79" fmla="*/ 187670 w 353521"/>
              <a:gd name="connsiteY79" fmla="*/ 124768 h 353446"/>
              <a:gd name="connsiteX80" fmla="*/ 135517 w 353521"/>
              <a:gd name="connsiteY80" fmla="*/ 133158 h 353446"/>
              <a:gd name="connsiteX81" fmla="*/ 162454 w 353521"/>
              <a:gd name="connsiteY81" fmla="*/ 157137 h 353446"/>
              <a:gd name="connsiteX82" fmla="*/ 200683 w 353521"/>
              <a:gd name="connsiteY82" fmla="*/ 187590 h 353446"/>
              <a:gd name="connsiteX83" fmla="*/ 170230 w 353521"/>
              <a:gd name="connsiteY83" fmla="*/ 225819 h 353446"/>
              <a:gd name="connsiteX84" fmla="*/ 167807 w 353521"/>
              <a:gd name="connsiteY84" fmla="*/ 226006 h 353446"/>
              <a:gd name="connsiteX85" fmla="*/ 167807 w 353521"/>
              <a:gd name="connsiteY85" fmla="*/ 237276 h 353446"/>
              <a:gd name="connsiteX86" fmla="*/ 162165 w 353521"/>
              <a:gd name="connsiteY86" fmla="*/ 242355 h 353446"/>
              <a:gd name="connsiteX87" fmla="*/ 157086 w 353521"/>
              <a:gd name="connsiteY87" fmla="*/ 237292 h 353446"/>
              <a:gd name="connsiteX88" fmla="*/ 91441 w 353521"/>
              <a:gd name="connsiteY88" fmla="*/ 157121 h 353446"/>
              <a:gd name="connsiteX89" fmla="*/ 96512 w 353521"/>
              <a:gd name="connsiteY89" fmla="*/ 162772 h 353446"/>
              <a:gd name="connsiteX90" fmla="*/ 91441 w 353521"/>
              <a:gd name="connsiteY90" fmla="*/ 167843 h 353446"/>
              <a:gd name="connsiteX91" fmla="*/ 86369 w 353521"/>
              <a:gd name="connsiteY91" fmla="*/ 162193 h 353446"/>
              <a:gd name="connsiteX92" fmla="*/ 91441 w 353521"/>
              <a:gd name="connsiteY92" fmla="*/ 157121 h 353446"/>
              <a:gd name="connsiteX93" fmla="*/ 233562 w 353521"/>
              <a:gd name="connsiteY93" fmla="*/ 157121 h 353446"/>
              <a:gd name="connsiteX94" fmla="*/ 238634 w 353521"/>
              <a:gd name="connsiteY94" fmla="*/ 162772 h 353446"/>
              <a:gd name="connsiteX95" fmla="*/ 233562 w 353521"/>
              <a:gd name="connsiteY95" fmla="*/ 167843 h 353446"/>
              <a:gd name="connsiteX96" fmla="*/ 228491 w 353521"/>
              <a:gd name="connsiteY96" fmla="*/ 162193 h 353446"/>
              <a:gd name="connsiteX97" fmla="*/ 233562 w 353521"/>
              <a:gd name="connsiteY97" fmla="*/ 157121 h 353446"/>
              <a:gd name="connsiteX98" fmla="*/ 352441 w 353521"/>
              <a:gd name="connsiteY98" fmla="*/ 260113 h 353446"/>
              <a:gd name="connsiteX99" fmla="*/ 348011 w 353521"/>
              <a:gd name="connsiteY99" fmla="*/ 255683 h 353446"/>
              <a:gd name="connsiteX100" fmla="*/ 325613 w 353521"/>
              <a:gd name="connsiteY100" fmla="*/ 252130 h 353446"/>
              <a:gd name="connsiteX101" fmla="*/ 325127 w 353521"/>
              <a:gd name="connsiteY101" fmla="*/ 250972 h 353446"/>
              <a:gd name="connsiteX102" fmla="*/ 338463 w 353521"/>
              <a:gd name="connsiteY102" fmla="*/ 232596 h 353446"/>
              <a:gd name="connsiteX103" fmla="*/ 338463 w 353521"/>
              <a:gd name="connsiteY103" fmla="*/ 226335 h 353446"/>
              <a:gd name="connsiteX104" fmla="*/ 320041 w 353521"/>
              <a:gd name="connsiteY104" fmla="*/ 207913 h 353446"/>
              <a:gd name="connsiteX105" fmla="*/ 313780 w 353521"/>
              <a:gd name="connsiteY105" fmla="*/ 207913 h 353446"/>
              <a:gd name="connsiteX106" fmla="*/ 295404 w 353521"/>
              <a:gd name="connsiteY106" fmla="*/ 221248 h 353446"/>
              <a:gd name="connsiteX107" fmla="*/ 294230 w 353521"/>
              <a:gd name="connsiteY107" fmla="*/ 220747 h 353446"/>
              <a:gd name="connsiteX108" fmla="*/ 290661 w 353521"/>
              <a:gd name="connsiteY108" fmla="*/ 198333 h 353446"/>
              <a:gd name="connsiteX109" fmla="*/ 286247 w 353521"/>
              <a:gd name="connsiteY109" fmla="*/ 193888 h 353446"/>
              <a:gd name="connsiteX110" fmla="*/ 260171 w 353521"/>
              <a:gd name="connsiteY110" fmla="*/ 193888 h 353446"/>
              <a:gd name="connsiteX111" fmla="*/ 255757 w 353521"/>
              <a:gd name="connsiteY111" fmla="*/ 198333 h 353446"/>
              <a:gd name="connsiteX112" fmla="*/ 252141 w 353521"/>
              <a:gd name="connsiteY112" fmla="*/ 220716 h 353446"/>
              <a:gd name="connsiteX113" fmla="*/ 250983 w 353521"/>
              <a:gd name="connsiteY113" fmla="*/ 221201 h 353446"/>
              <a:gd name="connsiteX114" fmla="*/ 232592 w 353521"/>
              <a:gd name="connsiteY114" fmla="*/ 207866 h 353446"/>
              <a:gd name="connsiteX115" fmla="*/ 226331 w 353521"/>
              <a:gd name="connsiteY115" fmla="*/ 207866 h 353446"/>
              <a:gd name="connsiteX116" fmla="*/ 207908 w 353521"/>
              <a:gd name="connsiteY116" fmla="*/ 226319 h 353446"/>
              <a:gd name="connsiteX117" fmla="*/ 207908 w 353521"/>
              <a:gd name="connsiteY117" fmla="*/ 232580 h 353446"/>
              <a:gd name="connsiteX118" fmla="*/ 221244 w 353521"/>
              <a:gd name="connsiteY118" fmla="*/ 250925 h 353446"/>
              <a:gd name="connsiteX119" fmla="*/ 220759 w 353521"/>
              <a:gd name="connsiteY119" fmla="*/ 252099 h 353446"/>
              <a:gd name="connsiteX120" fmla="*/ 198329 w 353521"/>
              <a:gd name="connsiteY120" fmla="*/ 255652 h 353446"/>
              <a:gd name="connsiteX121" fmla="*/ 192820 w 353521"/>
              <a:gd name="connsiteY121" fmla="*/ 273119 h 353446"/>
              <a:gd name="connsiteX122" fmla="*/ 198329 w 353521"/>
              <a:gd name="connsiteY122" fmla="*/ 290572 h 353446"/>
              <a:gd name="connsiteX123" fmla="*/ 220759 w 353521"/>
              <a:gd name="connsiteY123" fmla="*/ 294125 h 353446"/>
              <a:gd name="connsiteX124" fmla="*/ 221228 w 353521"/>
              <a:gd name="connsiteY124" fmla="*/ 295299 h 353446"/>
              <a:gd name="connsiteX125" fmla="*/ 207893 w 353521"/>
              <a:gd name="connsiteY125" fmla="*/ 313674 h 353446"/>
              <a:gd name="connsiteX126" fmla="*/ 207893 w 353521"/>
              <a:gd name="connsiteY126" fmla="*/ 319935 h 353446"/>
              <a:gd name="connsiteX127" fmla="*/ 226315 w 353521"/>
              <a:gd name="connsiteY127" fmla="*/ 338373 h 353446"/>
              <a:gd name="connsiteX128" fmla="*/ 232576 w 353521"/>
              <a:gd name="connsiteY128" fmla="*/ 338373 h 353446"/>
              <a:gd name="connsiteX129" fmla="*/ 250952 w 353521"/>
              <a:gd name="connsiteY129" fmla="*/ 325038 h 353446"/>
              <a:gd name="connsiteX130" fmla="*/ 252141 w 353521"/>
              <a:gd name="connsiteY130" fmla="*/ 325539 h 353446"/>
              <a:gd name="connsiteX131" fmla="*/ 255710 w 353521"/>
              <a:gd name="connsiteY131" fmla="*/ 347953 h 353446"/>
              <a:gd name="connsiteX132" fmla="*/ 273162 w 353521"/>
              <a:gd name="connsiteY132" fmla="*/ 353446 h 353446"/>
              <a:gd name="connsiteX133" fmla="*/ 290614 w 353521"/>
              <a:gd name="connsiteY133" fmla="*/ 347937 h 353446"/>
              <a:gd name="connsiteX134" fmla="*/ 294183 w 353521"/>
              <a:gd name="connsiteY134" fmla="*/ 325492 h 353446"/>
              <a:gd name="connsiteX135" fmla="*/ 295341 w 353521"/>
              <a:gd name="connsiteY135" fmla="*/ 325022 h 353446"/>
              <a:gd name="connsiteX136" fmla="*/ 313733 w 353521"/>
              <a:gd name="connsiteY136" fmla="*/ 338358 h 353446"/>
              <a:gd name="connsiteX137" fmla="*/ 319994 w 353521"/>
              <a:gd name="connsiteY137" fmla="*/ 338358 h 353446"/>
              <a:gd name="connsiteX138" fmla="*/ 338416 w 353521"/>
              <a:gd name="connsiteY138" fmla="*/ 319919 h 353446"/>
              <a:gd name="connsiteX139" fmla="*/ 338416 w 353521"/>
              <a:gd name="connsiteY139" fmla="*/ 313659 h 353446"/>
              <a:gd name="connsiteX140" fmla="*/ 325081 w 353521"/>
              <a:gd name="connsiteY140" fmla="*/ 295314 h 353446"/>
              <a:gd name="connsiteX141" fmla="*/ 325566 w 353521"/>
              <a:gd name="connsiteY141" fmla="*/ 294140 h 353446"/>
              <a:gd name="connsiteX142" fmla="*/ 347995 w 353521"/>
              <a:gd name="connsiteY142" fmla="*/ 290587 h 353446"/>
              <a:gd name="connsiteX143" fmla="*/ 352425 w 353521"/>
              <a:gd name="connsiteY143" fmla="*/ 286173 h 353446"/>
              <a:gd name="connsiteX144" fmla="*/ 352441 w 353521"/>
              <a:gd name="connsiteY144" fmla="*/ 260113 h 353446"/>
              <a:gd name="connsiteX145" fmla="*/ 342407 w 353521"/>
              <a:gd name="connsiteY145" fmla="*/ 280664 h 353446"/>
              <a:gd name="connsiteX146" fmla="*/ 320792 w 353521"/>
              <a:gd name="connsiteY146" fmla="*/ 284076 h 353446"/>
              <a:gd name="connsiteX147" fmla="*/ 314124 w 353521"/>
              <a:gd name="connsiteY147" fmla="*/ 293467 h 353446"/>
              <a:gd name="connsiteX148" fmla="*/ 314578 w 353521"/>
              <a:gd name="connsiteY148" fmla="*/ 299024 h 353446"/>
              <a:gd name="connsiteX149" fmla="*/ 327428 w 353521"/>
              <a:gd name="connsiteY149" fmla="*/ 316711 h 353446"/>
              <a:gd name="connsiteX150" fmla="*/ 316816 w 353521"/>
              <a:gd name="connsiteY150" fmla="*/ 327339 h 353446"/>
              <a:gd name="connsiteX151" fmla="*/ 299114 w 353521"/>
              <a:gd name="connsiteY151" fmla="*/ 314629 h 353446"/>
              <a:gd name="connsiteX152" fmla="*/ 287719 w 353521"/>
              <a:gd name="connsiteY152" fmla="*/ 316601 h 353446"/>
              <a:gd name="connsiteX153" fmla="*/ 284119 w 353521"/>
              <a:gd name="connsiteY153" fmla="*/ 320843 h 353446"/>
              <a:gd name="connsiteX154" fmla="*/ 280675 w 353521"/>
              <a:gd name="connsiteY154" fmla="*/ 342459 h 353446"/>
              <a:gd name="connsiteX155" fmla="*/ 265681 w 353521"/>
              <a:gd name="connsiteY155" fmla="*/ 342459 h 353446"/>
              <a:gd name="connsiteX156" fmla="*/ 262221 w 353521"/>
              <a:gd name="connsiteY156" fmla="*/ 320874 h 353446"/>
              <a:gd name="connsiteX157" fmla="*/ 258637 w 353521"/>
              <a:gd name="connsiteY157" fmla="*/ 316633 h 353446"/>
              <a:gd name="connsiteX158" fmla="*/ 247227 w 353521"/>
              <a:gd name="connsiteY158" fmla="*/ 314645 h 353446"/>
              <a:gd name="connsiteX159" fmla="*/ 229524 w 353521"/>
              <a:gd name="connsiteY159" fmla="*/ 327495 h 353446"/>
              <a:gd name="connsiteX160" fmla="*/ 218927 w 353521"/>
              <a:gd name="connsiteY160" fmla="*/ 316883 h 353446"/>
              <a:gd name="connsiteX161" fmla="*/ 231778 w 353521"/>
              <a:gd name="connsiteY161" fmla="*/ 299180 h 353446"/>
              <a:gd name="connsiteX162" fmla="*/ 229806 w 353521"/>
              <a:gd name="connsiteY162" fmla="*/ 287817 h 353446"/>
              <a:gd name="connsiteX163" fmla="*/ 225564 w 353521"/>
              <a:gd name="connsiteY163" fmla="*/ 284186 h 353446"/>
              <a:gd name="connsiteX164" fmla="*/ 203964 w 353521"/>
              <a:gd name="connsiteY164" fmla="*/ 280758 h 353446"/>
              <a:gd name="connsiteX165" fmla="*/ 203964 w 353521"/>
              <a:gd name="connsiteY165" fmla="*/ 265747 h 353446"/>
              <a:gd name="connsiteX166" fmla="*/ 225564 w 353521"/>
              <a:gd name="connsiteY166" fmla="*/ 262319 h 353446"/>
              <a:gd name="connsiteX167" fmla="*/ 232232 w 353521"/>
              <a:gd name="connsiteY167" fmla="*/ 252928 h 353446"/>
              <a:gd name="connsiteX168" fmla="*/ 231778 w 353521"/>
              <a:gd name="connsiteY168" fmla="*/ 247372 h 353446"/>
              <a:gd name="connsiteX169" fmla="*/ 218927 w 353521"/>
              <a:gd name="connsiteY169" fmla="*/ 229685 h 353446"/>
              <a:gd name="connsiteX170" fmla="*/ 229524 w 353521"/>
              <a:gd name="connsiteY170" fmla="*/ 219057 h 353446"/>
              <a:gd name="connsiteX171" fmla="*/ 247227 w 353521"/>
              <a:gd name="connsiteY171" fmla="*/ 231892 h 353446"/>
              <a:gd name="connsiteX172" fmla="*/ 258637 w 353521"/>
              <a:gd name="connsiteY172" fmla="*/ 229935 h 353446"/>
              <a:gd name="connsiteX173" fmla="*/ 262221 w 353521"/>
              <a:gd name="connsiteY173" fmla="*/ 225678 h 353446"/>
              <a:gd name="connsiteX174" fmla="*/ 265681 w 353521"/>
              <a:gd name="connsiteY174" fmla="*/ 204078 h 353446"/>
              <a:gd name="connsiteX175" fmla="*/ 280675 w 353521"/>
              <a:gd name="connsiteY175" fmla="*/ 204078 h 353446"/>
              <a:gd name="connsiteX176" fmla="*/ 284119 w 353521"/>
              <a:gd name="connsiteY176" fmla="*/ 225678 h 353446"/>
              <a:gd name="connsiteX177" fmla="*/ 293510 w 353521"/>
              <a:gd name="connsiteY177" fmla="*/ 232330 h 353446"/>
              <a:gd name="connsiteX178" fmla="*/ 299114 w 353521"/>
              <a:gd name="connsiteY178" fmla="*/ 231907 h 353446"/>
              <a:gd name="connsiteX179" fmla="*/ 316816 w 353521"/>
              <a:gd name="connsiteY179" fmla="*/ 219057 h 353446"/>
              <a:gd name="connsiteX180" fmla="*/ 327428 w 353521"/>
              <a:gd name="connsiteY180" fmla="*/ 229669 h 353446"/>
              <a:gd name="connsiteX181" fmla="*/ 314656 w 353521"/>
              <a:gd name="connsiteY181" fmla="*/ 247231 h 353446"/>
              <a:gd name="connsiteX182" fmla="*/ 316628 w 353521"/>
              <a:gd name="connsiteY182" fmla="*/ 258610 h 353446"/>
              <a:gd name="connsiteX183" fmla="*/ 320870 w 353521"/>
              <a:gd name="connsiteY183" fmla="*/ 262226 h 353446"/>
              <a:gd name="connsiteX184" fmla="*/ 342486 w 353521"/>
              <a:gd name="connsiteY184" fmla="*/ 265653 h 353446"/>
              <a:gd name="connsiteX185" fmla="*/ 342407 w 353521"/>
              <a:gd name="connsiteY185" fmla="*/ 280664 h 353446"/>
              <a:gd name="connsiteX186" fmla="*/ 273178 w 353521"/>
              <a:gd name="connsiteY186" fmla="*/ 246386 h 353446"/>
              <a:gd name="connsiteX187" fmla="*/ 246397 w 353521"/>
              <a:gd name="connsiteY187" fmla="*/ 273166 h 353446"/>
              <a:gd name="connsiteX188" fmla="*/ 273178 w 353521"/>
              <a:gd name="connsiteY188" fmla="*/ 299947 h 353446"/>
              <a:gd name="connsiteX189" fmla="*/ 299959 w 353521"/>
              <a:gd name="connsiteY189" fmla="*/ 273166 h 353446"/>
              <a:gd name="connsiteX190" fmla="*/ 273178 w 353521"/>
              <a:gd name="connsiteY190" fmla="*/ 246386 h 353446"/>
              <a:gd name="connsiteX191" fmla="*/ 273178 w 353521"/>
              <a:gd name="connsiteY191" fmla="*/ 289226 h 353446"/>
              <a:gd name="connsiteX192" fmla="*/ 257119 w 353521"/>
              <a:gd name="connsiteY192" fmla="*/ 273166 h 353446"/>
              <a:gd name="connsiteX193" fmla="*/ 273178 w 353521"/>
              <a:gd name="connsiteY193" fmla="*/ 257107 h 353446"/>
              <a:gd name="connsiteX194" fmla="*/ 289237 w 353521"/>
              <a:gd name="connsiteY194" fmla="*/ 273166 h 353446"/>
              <a:gd name="connsiteX195" fmla="*/ 273178 w 353521"/>
              <a:gd name="connsiteY195" fmla="*/ 289226 h 35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</a:cxnLst>
            <a:rect l="l" t="t" r="r" b="b"/>
            <a:pathLst>
              <a:path w="353521" h="353446">
                <a:moveTo>
                  <a:pt x="193868" y="310982"/>
                </a:moveTo>
                <a:cubicBezTo>
                  <a:pt x="185303" y="312773"/>
                  <a:pt x="176599" y="313820"/>
                  <a:pt x="167854" y="314113"/>
                </a:cubicBezTo>
                <a:lnTo>
                  <a:pt x="167854" y="285453"/>
                </a:lnTo>
                <a:cubicBezTo>
                  <a:pt x="173771" y="284436"/>
                  <a:pt x="186183" y="287019"/>
                  <a:pt x="185807" y="278128"/>
                </a:cubicBezTo>
                <a:cubicBezTo>
                  <a:pt x="185357" y="275204"/>
                  <a:pt x="182629" y="273196"/>
                  <a:pt x="179703" y="273636"/>
                </a:cubicBezTo>
                <a:cubicBezTo>
                  <a:pt x="118082" y="282929"/>
                  <a:pt x="60595" y="240510"/>
                  <a:pt x="51301" y="178889"/>
                </a:cubicBezTo>
                <a:cubicBezTo>
                  <a:pt x="50483" y="173465"/>
                  <a:pt x="50062" y="167990"/>
                  <a:pt x="50041" y="162506"/>
                </a:cubicBezTo>
                <a:cubicBezTo>
                  <a:pt x="55941" y="13450"/>
                  <a:pt x="269077" y="13450"/>
                  <a:pt x="274962" y="162506"/>
                </a:cubicBezTo>
                <a:cubicBezTo>
                  <a:pt x="274961" y="168269"/>
                  <a:pt x="274527" y="174024"/>
                  <a:pt x="273663" y="179723"/>
                </a:cubicBezTo>
                <a:cubicBezTo>
                  <a:pt x="273223" y="182648"/>
                  <a:pt x="275231" y="185377"/>
                  <a:pt x="278155" y="185827"/>
                </a:cubicBezTo>
                <a:cubicBezTo>
                  <a:pt x="287077" y="186156"/>
                  <a:pt x="284416" y="173791"/>
                  <a:pt x="285481" y="167859"/>
                </a:cubicBezTo>
                <a:lnTo>
                  <a:pt x="314108" y="167859"/>
                </a:lnTo>
                <a:cubicBezTo>
                  <a:pt x="313808" y="176603"/>
                  <a:pt x="312761" y="185306"/>
                  <a:pt x="310978" y="193873"/>
                </a:cubicBezTo>
                <a:cubicBezTo>
                  <a:pt x="310369" y="196768"/>
                  <a:pt x="312222" y="199611"/>
                  <a:pt x="315118" y="200219"/>
                </a:cubicBezTo>
                <a:cubicBezTo>
                  <a:pt x="318014" y="200828"/>
                  <a:pt x="320856" y="198975"/>
                  <a:pt x="321465" y="196079"/>
                </a:cubicBezTo>
                <a:cubicBezTo>
                  <a:pt x="340010" y="108287"/>
                  <a:pt x="283871" y="22085"/>
                  <a:pt x="196080" y="3541"/>
                </a:cubicBezTo>
                <a:cubicBezTo>
                  <a:pt x="108287" y="-15003"/>
                  <a:pt x="22084" y="41134"/>
                  <a:pt x="3541" y="128926"/>
                </a:cubicBezTo>
                <a:cubicBezTo>
                  <a:pt x="-15003" y="216718"/>
                  <a:pt x="41134" y="302921"/>
                  <a:pt x="128926" y="321464"/>
                </a:cubicBezTo>
                <a:cubicBezTo>
                  <a:pt x="151059" y="326140"/>
                  <a:pt x="173926" y="326141"/>
                  <a:pt x="196060" y="321469"/>
                </a:cubicBezTo>
                <a:cubicBezTo>
                  <a:pt x="198955" y="320863"/>
                  <a:pt x="200813" y="318026"/>
                  <a:pt x="200207" y="315130"/>
                </a:cubicBezTo>
                <a:cubicBezTo>
                  <a:pt x="199602" y="312234"/>
                  <a:pt x="196764" y="310376"/>
                  <a:pt x="193868" y="310982"/>
                </a:cubicBezTo>
                <a:close/>
                <a:moveTo>
                  <a:pt x="157148" y="285391"/>
                </a:moveTo>
                <a:lnTo>
                  <a:pt x="157148" y="313956"/>
                </a:lnTo>
                <a:cubicBezTo>
                  <a:pt x="134186" y="313198"/>
                  <a:pt x="111700" y="307202"/>
                  <a:pt x="91409" y="296426"/>
                </a:cubicBezTo>
                <a:lnTo>
                  <a:pt x="105700" y="271648"/>
                </a:lnTo>
                <a:cubicBezTo>
                  <a:pt x="121629" y="279959"/>
                  <a:pt x="139197" y="284652"/>
                  <a:pt x="157148" y="285391"/>
                </a:cubicBezTo>
                <a:close/>
                <a:moveTo>
                  <a:pt x="53343" y="219339"/>
                </a:moveTo>
                <a:lnTo>
                  <a:pt x="28566" y="233629"/>
                </a:lnTo>
                <a:cubicBezTo>
                  <a:pt x="17793" y="213338"/>
                  <a:pt x="11797" y="190852"/>
                  <a:pt x="11035" y="167890"/>
                </a:cubicBezTo>
                <a:lnTo>
                  <a:pt x="39601" y="167890"/>
                </a:lnTo>
                <a:cubicBezTo>
                  <a:pt x="40344" y="185841"/>
                  <a:pt x="45036" y="203408"/>
                  <a:pt x="53343" y="219339"/>
                </a:cubicBezTo>
                <a:close/>
                <a:moveTo>
                  <a:pt x="39601" y="157121"/>
                </a:moveTo>
                <a:lnTo>
                  <a:pt x="11004" y="157121"/>
                </a:lnTo>
                <a:cubicBezTo>
                  <a:pt x="11763" y="134159"/>
                  <a:pt x="17759" y="111674"/>
                  <a:pt x="28534" y="91382"/>
                </a:cubicBezTo>
                <a:lnTo>
                  <a:pt x="53312" y="105688"/>
                </a:lnTo>
                <a:cubicBezTo>
                  <a:pt x="45014" y="121615"/>
                  <a:pt x="40332" y="139177"/>
                  <a:pt x="39601" y="157121"/>
                </a:cubicBezTo>
                <a:close/>
                <a:moveTo>
                  <a:pt x="167854" y="39589"/>
                </a:moveTo>
                <a:lnTo>
                  <a:pt x="167854" y="10977"/>
                </a:lnTo>
                <a:cubicBezTo>
                  <a:pt x="190815" y="11733"/>
                  <a:pt x="213301" y="17724"/>
                  <a:pt x="233594" y="28492"/>
                </a:cubicBezTo>
                <a:lnTo>
                  <a:pt x="219287" y="53269"/>
                </a:lnTo>
                <a:cubicBezTo>
                  <a:pt x="203355" y="44989"/>
                  <a:pt x="185795" y="40318"/>
                  <a:pt x="167854" y="39589"/>
                </a:cubicBezTo>
                <a:close/>
                <a:moveTo>
                  <a:pt x="157148" y="39589"/>
                </a:moveTo>
                <a:cubicBezTo>
                  <a:pt x="139183" y="40326"/>
                  <a:pt x="121601" y="45013"/>
                  <a:pt x="105653" y="53316"/>
                </a:cubicBezTo>
                <a:lnTo>
                  <a:pt x="91362" y="28539"/>
                </a:lnTo>
                <a:cubicBezTo>
                  <a:pt x="111664" y="17743"/>
                  <a:pt x="134167" y="11736"/>
                  <a:pt x="157148" y="10977"/>
                </a:cubicBezTo>
                <a:close/>
                <a:moveTo>
                  <a:pt x="271675" y="105641"/>
                </a:moveTo>
                <a:lnTo>
                  <a:pt x="296437" y="91335"/>
                </a:lnTo>
                <a:cubicBezTo>
                  <a:pt x="307218" y="111624"/>
                  <a:pt x="313216" y="134111"/>
                  <a:pt x="313967" y="157074"/>
                </a:cubicBezTo>
                <a:lnTo>
                  <a:pt x="285418" y="157074"/>
                </a:lnTo>
                <a:cubicBezTo>
                  <a:pt x="284660" y="139130"/>
                  <a:pt x="279969" y="121572"/>
                  <a:pt x="271675" y="105641"/>
                </a:cubicBezTo>
                <a:close/>
                <a:moveTo>
                  <a:pt x="290990" y="82163"/>
                </a:moveTo>
                <a:lnTo>
                  <a:pt x="266275" y="96422"/>
                </a:lnTo>
                <a:cubicBezTo>
                  <a:pt x="256591" y="81266"/>
                  <a:pt x="243725" y="68400"/>
                  <a:pt x="228569" y="58716"/>
                </a:cubicBezTo>
                <a:lnTo>
                  <a:pt x="242828" y="34001"/>
                </a:lnTo>
                <a:cubicBezTo>
                  <a:pt x="262303" y="46213"/>
                  <a:pt x="278766" y="62666"/>
                  <a:pt x="290990" y="82132"/>
                </a:cubicBezTo>
                <a:close/>
                <a:moveTo>
                  <a:pt x="82143" y="34001"/>
                </a:moveTo>
                <a:lnTo>
                  <a:pt x="96418" y="58716"/>
                </a:lnTo>
                <a:cubicBezTo>
                  <a:pt x="81273" y="68390"/>
                  <a:pt x="68417" y="81246"/>
                  <a:pt x="58743" y="96391"/>
                </a:cubicBezTo>
                <a:lnTo>
                  <a:pt x="34028" y="82132"/>
                </a:lnTo>
                <a:cubicBezTo>
                  <a:pt x="46238" y="62670"/>
                  <a:pt x="62685" y="46217"/>
                  <a:pt x="82143" y="34001"/>
                </a:cubicBezTo>
                <a:close/>
                <a:moveTo>
                  <a:pt x="34028" y="242848"/>
                </a:moveTo>
                <a:lnTo>
                  <a:pt x="58743" y="228542"/>
                </a:lnTo>
                <a:cubicBezTo>
                  <a:pt x="68421" y="243682"/>
                  <a:pt x="81277" y="256539"/>
                  <a:pt x="96418" y="266217"/>
                </a:cubicBezTo>
                <a:lnTo>
                  <a:pt x="82143" y="290932"/>
                </a:lnTo>
                <a:cubicBezTo>
                  <a:pt x="62696" y="278721"/>
                  <a:pt x="46251" y="262287"/>
                  <a:pt x="34028" y="242848"/>
                </a:cubicBezTo>
                <a:close/>
                <a:moveTo>
                  <a:pt x="157086" y="237292"/>
                </a:moveTo>
                <a:lnTo>
                  <a:pt x="157086" y="226116"/>
                </a:lnTo>
                <a:cubicBezTo>
                  <a:pt x="144084" y="224545"/>
                  <a:pt x="132848" y="216294"/>
                  <a:pt x="127456" y="204359"/>
                </a:cubicBezTo>
                <a:cubicBezTo>
                  <a:pt x="126311" y="201633"/>
                  <a:pt x="127593" y="198493"/>
                  <a:pt x="130321" y="197347"/>
                </a:cubicBezTo>
                <a:cubicBezTo>
                  <a:pt x="133048" y="196202"/>
                  <a:pt x="136187" y="197485"/>
                  <a:pt x="137333" y="200212"/>
                </a:cubicBezTo>
                <a:cubicBezTo>
                  <a:pt x="147303" y="224535"/>
                  <a:pt x="189407" y="218603"/>
                  <a:pt x="189486" y="191822"/>
                </a:cubicBezTo>
                <a:cubicBezTo>
                  <a:pt x="189486" y="176358"/>
                  <a:pt x="179891" y="167843"/>
                  <a:pt x="162454" y="167843"/>
                </a:cubicBezTo>
                <a:cubicBezTo>
                  <a:pt x="143462" y="169652"/>
                  <a:pt x="126599" y="155723"/>
                  <a:pt x="124790" y="136730"/>
                </a:cubicBezTo>
                <a:cubicBezTo>
                  <a:pt x="122981" y="117738"/>
                  <a:pt x="136910" y="100875"/>
                  <a:pt x="155903" y="99066"/>
                </a:cubicBezTo>
                <a:cubicBezTo>
                  <a:pt x="156297" y="99028"/>
                  <a:pt x="156691" y="98997"/>
                  <a:pt x="157086" y="98973"/>
                </a:cubicBezTo>
                <a:cubicBezTo>
                  <a:pt x="157649" y="94278"/>
                  <a:pt x="154597" y="82304"/>
                  <a:pt x="162454" y="82335"/>
                </a:cubicBezTo>
                <a:cubicBezTo>
                  <a:pt x="170312" y="82366"/>
                  <a:pt x="167260" y="94184"/>
                  <a:pt x="167807" y="98848"/>
                </a:cubicBezTo>
                <a:cubicBezTo>
                  <a:pt x="180896" y="100279"/>
                  <a:pt x="192228" y="108576"/>
                  <a:pt x="197547" y="120620"/>
                </a:cubicBezTo>
                <a:cubicBezTo>
                  <a:pt x="198692" y="123348"/>
                  <a:pt x="197409" y="126487"/>
                  <a:pt x="194682" y="127633"/>
                </a:cubicBezTo>
                <a:cubicBezTo>
                  <a:pt x="191956" y="128778"/>
                  <a:pt x="188816" y="127496"/>
                  <a:pt x="187670" y="124768"/>
                </a:cubicBezTo>
                <a:cubicBezTo>
                  <a:pt x="177700" y="100445"/>
                  <a:pt x="135595" y="106377"/>
                  <a:pt x="135517" y="133158"/>
                </a:cubicBezTo>
                <a:cubicBezTo>
                  <a:pt x="135517" y="148622"/>
                  <a:pt x="145081" y="157137"/>
                  <a:pt x="162454" y="157137"/>
                </a:cubicBezTo>
                <a:cubicBezTo>
                  <a:pt x="181420" y="154990"/>
                  <a:pt x="198536" y="168624"/>
                  <a:pt x="200683" y="187590"/>
                </a:cubicBezTo>
                <a:cubicBezTo>
                  <a:pt x="202829" y="206555"/>
                  <a:pt x="189196" y="223671"/>
                  <a:pt x="170230" y="225819"/>
                </a:cubicBezTo>
                <a:cubicBezTo>
                  <a:pt x="169424" y="225909"/>
                  <a:pt x="168617" y="225972"/>
                  <a:pt x="167807" y="226006"/>
                </a:cubicBezTo>
                <a:lnTo>
                  <a:pt x="167807" y="237276"/>
                </a:lnTo>
                <a:cubicBezTo>
                  <a:pt x="167653" y="240237"/>
                  <a:pt x="165125" y="242512"/>
                  <a:pt x="162165" y="242355"/>
                </a:cubicBezTo>
                <a:cubicBezTo>
                  <a:pt x="159427" y="242211"/>
                  <a:pt x="157238" y="240029"/>
                  <a:pt x="157086" y="237292"/>
                </a:cubicBezTo>
                <a:close/>
                <a:moveTo>
                  <a:pt x="91441" y="157121"/>
                </a:moveTo>
                <a:cubicBezTo>
                  <a:pt x="94401" y="157281"/>
                  <a:pt x="96672" y="159812"/>
                  <a:pt x="96512" y="162772"/>
                </a:cubicBezTo>
                <a:cubicBezTo>
                  <a:pt x="96364" y="165509"/>
                  <a:pt x="94178" y="167694"/>
                  <a:pt x="91441" y="167843"/>
                </a:cubicBezTo>
                <a:cubicBezTo>
                  <a:pt x="88480" y="167683"/>
                  <a:pt x="86209" y="165152"/>
                  <a:pt x="86369" y="162193"/>
                </a:cubicBezTo>
                <a:cubicBezTo>
                  <a:pt x="86517" y="159455"/>
                  <a:pt x="88703" y="157270"/>
                  <a:pt x="91441" y="157121"/>
                </a:cubicBezTo>
                <a:close/>
                <a:moveTo>
                  <a:pt x="233562" y="157121"/>
                </a:moveTo>
                <a:cubicBezTo>
                  <a:pt x="236524" y="157281"/>
                  <a:pt x="238793" y="159812"/>
                  <a:pt x="238634" y="162772"/>
                </a:cubicBezTo>
                <a:cubicBezTo>
                  <a:pt x="238485" y="165509"/>
                  <a:pt x="236300" y="167694"/>
                  <a:pt x="233562" y="167843"/>
                </a:cubicBezTo>
                <a:cubicBezTo>
                  <a:pt x="230601" y="167683"/>
                  <a:pt x="228331" y="165152"/>
                  <a:pt x="228491" y="162193"/>
                </a:cubicBezTo>
                <a:cubicBezTo>
                  <a:pt x="228640" y="159455"/>
                  <a:pt x="230825" y="157270"/>
                  <a:pt x="233562" y="157121"/>
                </a:cubicBezTo>
                <a:close/>
                <a:moveTo>
                  <a:pt x="352441" y="260113"/>
                </a:moveTo>
                <a:cubicBezTo>
                  <a:pt x="352068" y="257838"/>
                  <a:pt x="350285" y="256055"/>
                  <a:pt x="348011" y="255683"/>
                </a:cubicBezTo>
                <a:lnTo>
                  <a:pt x="325613" y="252130"/>
                </a:lnTo>
                <a:cubicBezTo>
                  <a:pt x="325456" y="251739"/>
                  <a:pt x="325300" y="251347"/>
                  <a:pt x="325127" y="250972"/>
                </a:cubicBezTo>
                <a:lnTo>
                  <a:pt x="338463" y="232596"/>
                </a:lnTo>
                <a:cubicBezTo>
                  <a:pt x="339801" y="230724"/>
                  <a:pt x="339801" y="228207"/>
                  <a:pt x="338463" y="226335"/>
                </a:cubicBezTo>
                <a:cubicBezTo>
                  <a:pt x="333361" y="219237"/>
                  <a:pt x="327139" y="213015"/>
                  <a:pt x="320041" y="207913"/>
                </a:cubicBezTo>
                <a:cubicBezTo>
                  <a:pt x="318173" y="206560"/>
                  <a:pt x="315647" y="206560"/>
                  <a:pt x="313780" y="207913"/>
                </a:cubicBezTo>
                <a:lnTo>
                  <a:pt x="295404" y="221248"/>
                </a:lnTo>
                <a:cubicBezTo>
                  <a:pt x="295028" y="221076"/>
                  <a:pt x="294637" y="220904"/>
                  <a:pt x="294230" y="220747"/>
                </a:cubicBezTo>
                <a:lnTo>
                  <a:pt x="290661" y="198333"/>
                </a:lnTo>
                <a:cubicBezTo>
                  <a:pt x="290301" y="196056"/>
                  <a:pt x="288523" y="194264"/>
                  <a:pt x="286247" y="193888"/>
                </a:cubicBezTo>
                <a:cubicBezTo>
                  <a:pt x="277612" y="192479"/>
                  <a:pt x="268806" y="192479"/>
                  <a:pt x="260171" y="193888"/>
                </a:cubicBezTo>
                <a:cubicBezTo>
                  <a:pt x="257895" y="194264"/>
                  <a:pt x="256117" y="196056"/>
                  <a:pt x="255757" y="198333"/>
                </a:cubicBezTo>
                <a:lnTo>
                  <a:pt x="252141" y="220716"/>
                </a:lnTo>
                <a:lnTo>
                  <a:pt x="250983" y="221201"/>
                </a:lnTo>
                <a:lnTo>
                  <a:pt x="232592" y="207866"/>
                </a:lnTo>
                <a:cubicBezTo>
                  <a:pt x="230723" y="206518"/>
                  <a:pt x="228200" y="206518"/>
                  <a:pt x="226331" y="207866"/>
                </a:cubicBezTo>
                <a:cubicBezTo>
                  <a:pt x="219228" y="212974"/>
                  <a:pt x="213006" y="219209"/>
                  <a:pt x="207908" y="226319"/>
                </a:cubicBezTo>
                <a:cubicBezTo>
                  <a:pt x="206561" y="228188"/>
                  <a:pt x="206561" y="230711"/>
                  <a:pt x="207908" y="232580"/>
                </a:cubicBezTo>
                <a:lnTo>
                  <a:pt x="221244" y="250925"/>
                </a:lnTo>
                <a:cubicBezTo>
                  <a:pt x="221072" y="251316"/>
                  <a:pt x="220900" y="251707"/>
                  <a:pt x="220759" y="252099"/>
                </a:cubicBezTo>
                <a:lnTo>
                  <a:pt x="198329" y="255652"/>
                </a:lnTo>
                <a:cubicBezTo>
                  <a:pt x="191270" y="257546"/>
                  <a:pt x="193634" y="267516"/>
                  <a:pt x="192820" y="273119"/>
                </a:cubicBezTo>
                <a:cubicBezTo>
                  <a:pt x="193618" y="278723"/>
                  <a:pt x="191254" y="288662"/>
                  <a:pt x="198329" y="290572"/>
                </a:cubicBezTo>
                <a:lnTo>
                  <a:pt x="220759" y="294125"/>
                </a:lnTo>
                <a:cubicBezTo>
                  <a:pt x="220904" y="294511"/>
                  <a:pt x="221061" y="294903"/>
                  <a:pt x="221228" y="295299"/>
                </a:cubicBezTo>
                <a:lnTo>
                  <a:pt x="207893" y="313674"/>
                </a:lnTo>
                <a:cubicBezTo>
                  <a:pt x="206545" y="315543"/>
                  <a:pt x="206545" y="318066"/>
                  <a:pt x="207893" y="319935"/>
                </a:cubicBezTo>
                <a:cubicBezTo>
                  <a:pt x="212995" y="327038"/>
                  <a:pt x="219217" y="333265"/>
                  <a:pt x="226315" y="338373"/>
                </a:cubicBezTo>
                <a:cubicBezTo>
                  <a:pt x="228184" y="339721"/>
                  <a:pt x="230707" y="339721"/>
                  <a:pt x="232576" y="338373"/>
                </a:cubicBezTo>
                <a:lnTo>
                  <a:pt x="250952" y="325038"/>
                </a:lnTo>
                <a:lnTo>
                  <a:pt x="252141" y="325539"/>
                </a:lnTo>
                <a:lnTo>
                  <a:pt x="255710" y="347953"/>
                </a:lnTo>
                <a:cubicBezTo>
                  <a:pt x="257635" y="355027"/>
                  <a:pt x="267434" y="352648"/>
                  <a:pt x="273162" y="353446"/>
                </a:cubicBezTo>
                <a:cubicBezTo>
                  <a:pt x="278797" y="352633"/>
                  <a:pt x="288705" y="355012"/>
                  <a:pt x="290614" y="347937"/>
                </a:cubicBezTo>
                <a:lnTo>
                  <a:pt x="294183" y="325492"/>
                </a:lnTo>
                <a:lnTo>
                  <a:pt x="295341" y="325022"/>
                </a:lnTo>
                <a:lnTo>
                  <a:pt x="313733" y="338358"/>
                </a:lnTo>
                <a:cubicBezTo>
                  <a:pt x="315605" y="339696"/>
                  <a:pt x="318122" y="339696"/>
                  <a:pt x="319994" y="338358"/>
                </a:cubicBezTo>
                <a:cubicBezTo>
                  <a:pt x="327100" y="333258"/>
                  <a:pt x="333323" y="327030"/>
                  <a:pt x="338416" y="319919"/>
                </a:cubicBezTo>
                <a:cubicBezTo>
                  <a:pt x="339754" y="318047"/>
                  <a:pt x="339754" y="315531"/>
                  <a:pt x="338416" y="313659"/>
                </a:cubicBezTo>
                <a:lnTo>
                  <a:pt x="325081" y="295314"/>
                </a:lnTo>
                <a:lnTo>
                  <a:pt x="325566" y="294140"/>
                </a:lnTo>
                <a:lnTo>
                  <a:pt x="347995" y="290587"/>
                </a:lnTo>
                <a:cubicBezTo>
                  <a:pt x="350266" y="290221"/>
                  <a:pt x="352051" y="288445"/>
                  <a:pt x="352425" y="286173"/>
                </a:cubicBezTo>
                <a:cubicBezTo>
                  <a:pt x="353882" y="277547"/>
                  <a:pt x="353887" y="268740"/>
                  <a:pt x="352441" y="260113"/>
                </a:cubicBezTo>
                <a:close/>
                <a:moveTo>
                  <a:pt x="342407" y="280664"/>
                </a:moveTo>
                <a:lnTo>
                  <a:pt x="320792" y="284076"/>
                </a:lnTo>
                <a:cubicBezTo>
                  <a:pt x="316096" y="284796"/>
                  <a:pt x="316206" y="290180"/>
                  <a:pt x="314124" y="293467"/>
                </a:cubicBezTo>
                <a:cubicBezTo>
                  <a:pt x="313230" y="295259"/>
                  <a:pt x="313406" y="297401"/>
                  <a:pt x="314578" y="299024"/>
                </a:cubicBezTo>
                <a:lnTo>
                  <a:pt x="327428" y="316711"/>
                </a:lnTo>
                <a:cubicBezTo>
                  <a:pt x="324285" y="320627"/>
                  <a:pt x="320728" y="324189"/>
                  <a:pt x="316816" y="327339"/>
                </a:cubicBezTo>
                <a:lnTo>
                  <a:pt x="299114" y="314629"/>
                </a:lnTo>
                <a:cubicBezTo>
                  <a:pt x="295435" y="311827"/>
                  <a:pt x="291287" y="315787"/>
                  <a:pt x="287719" y="316601"/>
                </a:cubicBezTo>
                <a:cubicBezTo>
                  <a:pt x="285826" y="317240"/>
                  <a:pt x="284443" y="318872"/>
                  <a:pt x="284119" y="320843"/>
                </a:cubicBezTo>
                <a:lnTo>
                  <a:pt x="280675" y="342459"/>
                </a:lnTo>
                <a:cubicBezTo>
                  <a:pt x="275692" y="342991"/>
                  <a:pt x="270664" y="342991"/>
                  <a:pt x="265681" y="342459"/>
                </a:cubicBezTo>
                <a:lnTo>
                  <a:pt x="262221" y="320874"/>
                </a:lnTo>
                <a:cubicBezTo>
                  <a:pt x="261915" y="318901"/>
                  <a:pt x="260531" y="317265"/>
                  <a:pt x="258637" y="316633"/>
                </a:cubicBezTo>
                <a:cubicBezTo>
                  <a:pt x="254740" y="315693"/>
                  <a:pt x="251061" y="311937"/>
                  <a:pt x="247227" y="314645"/>
                </a:cubicBezTo>
                <a:lnTo>
                  <a:pt x="229524" y="327495"/>
                </a:lnTo>
                <a:cubicBezTo>
                  <a:pt x="225619" y="324351"/>
                  <a:pt x="222066" y="320793"/>
                  <a:pt x="218927" y="316883"/>
                </a:cubicBezTo>
                <a:lnTo>
                  <a:pt x="231778" y="299180"/>
                </a:lnTo>
                <a:cubicBezTo>
                  <a:pt x="234580" y="295439"/>
                  <a:pt x="230651" y="291495"/>
                  <a:pt x="229806" y="287817"/>
                </a:cubicBezTo>
                <a:cubicBezTo>
                  <a:pt x="229183" y="285909"/>
                  <a:pt x="227546" y="284508"/>
                  <a:pt x="225564" y="284186"/>
                </a:cubicBezTo>
                <a:lnTo>
                  <a:pt x="203964" y="280758"/>
                </a:lnTo>
                <a:cubicBezTo>
                  <a:pt x="203401" y="275769"/>
                  <a:pt x="203401" y="270736"/>
                  <a:pt x="203964" y="265747"/>
                </a:cubicBezTo>
                <a:lnTo>
                  <a:pt x="225564" y="262319"/>
                </a:lnTo>
                <a:cubicBezTo>
                  <a:pt x="230260" y="261599"/>
                  <a:pt x="230134" y="256246"/>
                  <a:pt x="232232" y="252928"/>
                </a:cubicBezTo>
                <a:cubicBezTo>
                  <a:pt x="233126" y="251136"/>
                  <a:pt x="232950" y="248995"/>
                  <a:pt x="231778" y="247372"/>
                </a:cubicBezTo>
                <a:lnTo>
                  <a:pt x="218927" y="229685"/>
                </a:lnTo>
                <a:cubicBezTo>
                  <a:pt x="222061" y="225765"/>
                  <a:pt x="225614" y="222201"/>
                  <a:pt x="229524" y="219057"/>
                </a:cubicBezTo>
                <a:lnTo>
                  <a:pt x="247227" y="231892"/>
                </a:lnTo>
                <a:cubicBezTo>
                  <a:pt x="250905" y="234709"/>
                  <a:pt x="255131" y="230733"/>
                  <a:pt x="258637" y="229935"/>
                </a:cubicBezTo>
                <a:cubicBezTo>
                  <a:pt x="260534" y="229298"/>
                  <a:pt x="261916" y="227655"/>
                  <a:pt x="262221" y="225678"/>
                </a:cubicBezTo>
                <a:lnTo>
                  <a:pt x="265681" y="204078"/>
                </a:lnTo>
                <a:cubicBezTo>
                  <a:pt x="270664" y="203538"/>
                  <a:pt x="275692" y="203538"/>
                  <a:pt x="280675" y="204078"/>
                </a:cubicBezTo>
                <a:lnTo>
                  <a:pt x="284119" y="225678"/>
                </a:lnTo>
                <a:cubicBezTo>
                  <a:pt x="284745" y="230248"/>
                  <a:pt x="290380" y="230373"/>
                  <a:pt x="293510" y="232330"/>
                </a:cubicBezTo>
                <a:cubicBezTo>
                  <a:pt x="295307" y="233263"/>
                  <a:pt x="297476" y="233100"/>
                  <a:pt x="299114" y="231907"/>
                </a:cubicBezTo>
                <a:lnTo>
                  <a:pt x="316816" y="219057"/>
                </a:lnTo>
                <a:cubicBezTo>
                  <a:pt x="320726" y="222200"/>
                  <a:pt x="324285" y="225759"/>
                  <a:pt x="327428" y="229669"/>
                </a:cubicBezTo>
                <a:lnTo>
                  <a:pt x="314656" y="247231"/>
                </a:lnTo>
                <a:cubicBezTo>
                  <a:pt x="311854" y="250972"/>
                  <a:pt x="315767" y="254916"/>
                  <a:pt x="316628" y="258610"/>
                </a:cubicBezTo>
                <a:cubicBezTo>
                  <a:pt x="317269" y="260504"/>
                  <a:pt x="318898" y="261894"/>
                  <a:pt x="320870" y="262226"/>
                </a:cubicBezTo>
                <a:lnTo>
                  <a:pt x="342486" y="265653"/>
                </a:lnTo>
                <a:cubicBezTo>
                  <a:pt x="343007" y="270645"/>
                  <a:pt x="342982" y="275679"/>
                  <a:pt x="342407" y="280664"/>
                </a:cubicBezTo>
                <a:close/>
                <a:moveTo>
                  <a:pt x="273178" y="246386"/>
                </a:moveTo>
                <a:cubicBezTo>
                  <a:pt x="258387" y="246386"/>
                  <a:pt x="246397" y="258375"/>
                  <a:pt x="246397" y="273166"/>
                </a:cubicBezTo>
                <a:cubicBezTo>
                  <a:pt x="246397" y="287958"/>
                  <a:pt x="258387" y="299947"/>
                  <a:pt x="273178" y="299947"/>
                </a:cubicBezTo>
                <a:cubicBezTo>
                  <a:pt x="287969" y="299947"/>
                  <a:pt x="299959" y="287958"/>
                  <a:pt x="299959" y="273166"/>
                </a:cubicBezTo>
                <a:cubicBezTo>
                  <a:pt x="299959" y="258375"/>
                  <a:pt x="287969" y="246386"/>
                  <a:pt x="273178" y="246386"/>
                </a:cubicBezTo>
                <a:close/>
                <a:moveTo>
                  <a:pt x="273178" y="289226"/>
                </a:moveTo>
                <a:cubicBezTo>
                  <a:pt x="264309" y="289226"/>
                  <a:pt x="257119" y="282035"/>
                  <a:pt x="257119" y="273166"/>
                </a:cubicBezTo>
                <a:cubicBezTo>
                  <a:pt x="257119" y="264298"/>
                  <a:pt x="264309" y="257107"/>
                  <a:pt x="273178" y="257107"/>
                </a:cubicBezTo>
                <a:cubicBezTo>
                  <a:pt x="282046" y="257107"/>
                  <a:pt x="289237" y="264298"/>
                  <a:pt x="289237" y="273166"/>
                </a:cubicBezTo>
                <a:cubicBezTo>
                  <a:pt x="289237" y="282035"/>
                  <a:pt x="282046" y="289226"/>
                  <a:pt x="273178" y="28922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FD5E4BDE-CC79-7706-4952-40269D1C0CF5}"/>
              </a:ext>
            </a:extLst>
          </p:cNvPr>
          <p:cNvCxnSpPr>
            <a:cxnSpLocks/>
          </p:cNvCxnSpPr>
          <p:nvPr/>
        </p:nvCxnSpPr>
        <p:spPr>
          <a:xfrm>
            <a:off x="5167120" y="3903156"/>
            <a:ext cx="1857761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  <a:gs pos="5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ED7A750-9B90-DD3B-4A59-74211E7E326D}"/>
              </a:ext>
            </a:extLst>
          </p:cNvPr>
          <p:cNvSpPr/>
          <p:nvPr/>
        </p:nvSpPr>
        <p:spPr>
          <a:xfrm>
            <a:off x="6029311" y="3836467"/>
            <a:ext cx="133378" cy="13337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C4743D6F-957A-1516-E085-BECC05D8D490}"/>
              </a:ext>
            </a:extLst>
          </p:cNvPr>
          <p:cNvSpPr/>
          <p:nvPr/>
        </p:nvSpPr>
        <p:spPr>
          <a:xfrm>
            <a:off x="7089924" y="3518076"/>
            <a:ext cx="761213" cy="7612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F997A4A-0C59-8CC0-B9EA-122EB62206DA}"/>
              </a:ext>
            </a:extLst>
          </p:cNvPr>
          <p:cNvSpPr txBox="1"/>
          <p:nvPr/>
        </p:nvSpPr>
        <p:spPr>
          <a:xfrm flipH="1">
            <a:off x="8025711" y="328851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原创品质</a:t>
            </a:r>
          </a:p>
        </p:txBody>
      </p:sp>
      <p:sp>
        <p:nvSpPr>
          <p:cNvPr id="5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B324612-6803-93C7-17FB-FD71C013739A}"/>
              </a:ext>
            </a:extLst>
          </p:cNvPr>
          <p:cNvSpPr txBox="1"/>
          <p:nvPr/>
        </p:nvSpPr>
        <p:spPr>
          <a:xfrm flipH="1">
            <a:off x="8025708" y="3736751"/>
            <a:ext cx="3542167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10DDC81A-A0DB-EDA8-94F3-DD65BF64FBD8}"/>
              </a:ext>
            </a:extLst>
          </p:cNvPr>
          <p:cNvSpPr/>
          <p:nvPr/>
        </p:nvSpPr>
        <p:spPr>
          <a:xfrm>
            <a:off x="4405907" y="3518076"/>
            <a:ext cx="761213" cy="7612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5FE0196-F2DD-DDDE-7C4E-551235D6C691}"/>
              </a:ext>
            </a:extLst>
          </p:cNvPr>
          <p:cNvSpPr txBox="1"/>
          <p:nvPr/>
        </p:nvSpPr>
        <p:spPr>
          <a:xfrm flipH="1">
            <a:off x="2318441" y="328851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5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F399281-8334-EE51-9D03-28FE177A204E}"/>
              </a:ext>
            </a:extLst>
          </p:cNvPr>
          <p:cNvSpPr txBox="1"/>
          <p:nvPr/>
        </p:nvSpPr>
        <p:spPr>
          <a:xfrm flipH="1">
            <a:off x="689166" y="3736751"/>
            <a:ext cx="3542167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42" name="图形 8">
            <a:extLst>
              <a:ext uri="{FF2B5EF4-FFF2-40B4-BE49-F238E27FC236}">
                <a16:creationId xmlns:a16="http://schemas.microsoft.com/office/drawing/2014/main" id="{4D81C5B5-B8BD-7EFE-BACA-97A1A4D91FB6}"/>
              </a:ext>
            </a:extLst>
          </p:cNvPr>
          <p:cNvSpPr/>
          <p:nvPr/>
        </p:nvSpPr>
        <p:spPr>
          <a:xfrm>
            <a:off x="4618276" y="3702006"/>
            <a:ext cx="377256" cy="377884"/>
          </a:xfrm>
          <a:custGeom>
            <a:avLst/>
            <a:gdLst>
              <a:gd name="connsiteX0" fmla="*/ 121620 w 352880"/>
              <a:gd name="connsiteY0" fmla="*/ 342430 h 353468"/>
              <a:gd name="connsiteX1" fmla="*/ 10708 w 352880"/>
              <a:gd name="connsiteY1" fmla="*/ 337735 h 353468"/>
              <a:gd name="connsiteX2" fmla="*/ 29491 w 352880"/>
              <a:gd name="connsiteY2" fmla="*/ 266220 h 353468"/>
              <a:gd name="connsiteX3" fmla="*/ 103510 w 352880"/>
              <a:gd name="connsiteY3" fmla="*/ 87362 h 353468"/>
              <a:gd name="connsiteX4" fmla="*/ 179987 w 352880"/>
              <a:gd name="connsiteY4" fmla="*/ 87362 h 353468"/>
              <a:gd name="connsiteX5" fmla="*/ 196907 w 352880"/>
              <a:gd name="connsiteY5" fmla="*/ 104361 h 353468"/>
              <a:gd name="connsiteX6" fmla="*/ 204459 w 352880"/>
              <a:gd name="connsiteY6" fmla="*/ 104885 h 353468"/>
              <a:gd name="connsiteX7" fmla="*/ 204983 w 352880"/>
              <a:gd name="connsiteY7" fmla="*/ 97333 h 353468"/>
              <a:gd name="connsiteX8" fmla="*/ 185809 w 352880"/>
              <a:gd name="connsiteY8" fmla="*/ 78222 h 353468"/>
              <a:gd name="connsiteX9" fmla="*/ 203934 w 352880"/>
              <a:gd name="connsiteY9" fmla="*/ 26084 h 353468"/>
              <a:gd name="connsiteX10" fmla="*/ 191355 w 352880"/>
              <a:gd name="connsiteY10" fmla="*/ 1043 h 353468"/>
              <a:gd name="connsiteX11" fmla="*/ 178359 w 352880"/>
              <a:gd name="connsiteY11" fmla="*/ 1229 h 353468"/>
              <a:gd name="connsiteX12" fmla="*/ 152658 w 352880"/>
              <a:gd name="connsiteY12" fmla="*/ 11011 h 353468"/>
              <a:gd name="connsiteX13" fmla="*/ 130839 w 352880"/>
              <a:gd name="connsiteY13" fmla="*/ 11011 h 353468"/>
              <a:gd name="connsiteX14" fmla="*/ 105216 w 352880"/>
              <a:gd name="connsiteY14" fmla="*/ 1229 h 353468"/>
              <a:gd name="connsiteX15" fmla="*/ 79769 w 352880"/>
              <a:gd name="connsiteY15" fmla="*/ 12967 h 353468"/>
              <a:gd name="connsiteX16" fmla="*/ 79562 w 352880"/>
              <a:gd name="connsiteY16" fmla="*/ 26084 h 353468"/>
              <a:gd name="connsiteX17" fmla="*/ 97687 w 352880"/>
              <a:gd name="connsiteY17" fmla="*/ 78190 h 353468"/>
              <a:gd name="connsiteX18" fmla="*/ 18847 w 352880"/>
              <a:gd name="connsiteY18" fmla="*/ 266392 h 353468"/>
              <a:gd name="connsiteX19" fmla="*/ 65 w 352880"/>
              <a:gd name="connsiteY19" fmla="*/ 339237 h 353468"/>
              <a:gd name="connsiteX20" fmla="*/ 2538 w 352880"/>
              <a:gd name="connsiteY20" fmla="*/ 344919 h 353468"/>
              <a:gd name="connsiteX21" fmla="*/ 121760 w 352880"/>
              <a:gd name="connsiteY21" fmla="*/ 353152 h 353468"/>
              <a:gd name="connsiteX22" fmla="*/ 126766 w 352880"/>
              <a:gd name="connsiteY22" fmla="*/ 347444 h 353468"/>
              <a:gd name="connsiteX23" fmla="*/ 121620 w 352880"/>
              <a:gd name="connsiteY23" fmla="*/ 342430 h 353468"/>
              <a:gd name="connsiteX24" fmla="*/ 89673 w 352880"/>
              <a:gd name="connsiteY24" fmla="*/ 22578 h 353468"/>
              <a:gd name="connsiteX25" fmla="*/ 95391 w 352880"/>
              <a:gd name="connsiteY25" fmla="*/ 11132 h 353468"/>
              <a:gd name="connsiteX26" fmla="*/ 101397 w 352880"/>
              <a:gd name="connsiteY26" fmla="*/ 11230 h 353468"/>
              <a:gd name="connsiteX27" fmla="*/ 127020 w 352880"/>
              <a:gd name="connsiteY27" fmla="*/ 21013 h 353468"/>
              <a:gd name="connsiteX28" fmla="*/ 182100 w 352880"/>
              <a:gd name="connsiteY28" fmla="*/ 11230 h 353468"/>
              <a:gd name="connsiteX29" fmla="*/ 193723 w 352880"/>
              <a:gd name="connsiteY29" fmla="*/ 16417 h 353468"/>
              <a:gd name="connsiteX30" fmla="*/ 193823 w 352880"/>
              <a:gd name="connsiteY30" fmla="*/ 22578 h 353468"/>
              <a:gd name="connsiteX31" fmla="*/ 174806 w 352880"/>
              <a:gd name="connsiteY31" fmla="*/ 77235 h 353468"/>
              <a:gd name="connsiteX32" fmla="*/ 159404 w 352880"/>
              <a:gd name="connsiteY32" fmla="*/ 87112 h 353468"/>
              <a:gd name="connsiteX33" fmla="*/ 163959 w 352880"/>
              <a:gd name="connsiteY33" fmla="*/ 49547 h 353468"/>
              <a:gd name="connsiteX34" fmla="*/ 159247 w 352880"/>
              <a:gd name="connsiteY34" fmla="*/ 43615 h 353468"/>
              <a:gd name="connsiteX35" fmla="*/ 153315 w 352880"/>
              <a:gd name="connsiteY35" fmla="*/ 48326 h 353468"/>
              <a:gd name="connsiteX36" fmla="*/ 148307 w 352880"/>
              <a:gd name="connsiteY36" fmla="*/ 89616 h 353468"/>
              <a:gd name="connsiteX37" fmla="*/ 135190 w 352880"/>
              <a:gd name="connsiteY37" fmla="*/ 89616 h 353468"/>
              <a:gd name="connsiteX38" fmla="*/ 130166 w 352880"/>
              <a:gd name="connsiteY38" fmla="*/ 48326 h 353468"/>
              <a:gd name="connsiteX39" fmla="*/ 124202 w 352880"/>
              <a:gd name="connsiteY39" fmla="*/ 43662 h 353468"/>
              <a:gd name="connsiteX40" fmla="*/ 119538 w 352880"/>
              <a:gd name="connsiteY40" fmla="*/ 49625 h 353468"/>
              <a:gd name="connsiteX41" fmla="*/ 124093 w 352880"/>
              <a:gd name="connsiteY41" fmla="*/ 87190 h 353468"/>
              <a:gd name="connsiteX42" fmla="*/ 108691 w 352880"/>
              <a:gd name="connsiteY42" fmla="*/ 77314 h 353468"/>
              <a:gd name="connsiteX43" fmla="*/ 141795 w 352880"/>
              <a:gd name="connsiteY43" fmla="*/ 274578 h 353468"/>
              <a:gd name="connsiteX44" fmla="*/ 136427 w 352880"/>
              <a:gd name="connsiteY44" fmla="*/ 262526 h 353468"/>
              <a:gd name="connsiteX45" fmla="*/ 118113 w 352880"/>
              <a:gd name="connsiteY45" fmla="*/ 239251 h 353468"/>
              <a:gd name="connsiteX46" fmla="*/ 125118 w 352880"/>
              <a:gd name="connsiteY46" fmla="*/ 242122 h 353468"/>
              <a:gd name="connsiteX47" fmla="*/ 125141 w 352880"/>
              <a:gd name="connsiteY47" fmla="*/ 242178 h 353468"/>
              <a:gd name="connsiteX48" fmla="*/ 159576 w 352880"/>
              <a:gd name="connsiteY48" fmla="*/ 236762 h 353468"/>
              <a:gd name="connsiteX49" fmla="*/ 141827 w 352880"/>
              <a:gd name="connsiteY49" fmla="*/ 221110 h 353468"/>
              <a:gd name="connsiteX50" fmla="*/ 113413 w 352880"/>
              <a:gd name="connsiteY50" fmla="*/ 197256 h 353468"/>
              <a:gd name="connsiteX51" fmla="*/ 136458 w 352880"/>
              <a:gd name="connsiteY51" fmla="*/ 168926 h 353468"/>
              <a:gd name="connsiteX52" fmla="*/ 141827 w 352880"/>
              <a:gd name="connsiteY52" fmla="*/ 156889 h 353468"/>
              <a:gd name="connsiteX53" fmla="*/ 147164 w 352880"/>
              <a:gd name="connsiteY53" fmla="*/ 168957 h 353468"/>
              <a:gd name="connsiteX54" fmla="*/ 165414 w 352880"/>
              <a:gd name="connsiteY54" fmla="*/ 192216 h 353468"/>
              <a:gd name="connsiteX55" fmla="*/ 158416 w 352880"/>
              <a:gd name="connsiteY55" fmla="*/ 189386 h 353468"/>
              <a:gd name="connsiteX56" fmla="*/ 158402 w 352880"/>
              <a:gd name="connsiteY56" fmla="*/ 189352 h 353468"/>
              <a:gd name="connsiteX57" fmla="*/ 123967 w 352880"/>
              <a:gd name="connsiteY57" fmla="*/ 194768 h 353468"/>
              <a:gd name="connsiteX58" fmla="*/ 141811 w 352880"/>
              <a:gd name="connsiteY58" fmla="*/ 210420 h 353468"/>
              <a:gd name="connsiteX59" fmla="*/ 169894 w 352880"/>
              <a:gd name="connsiteY59" fmla="*/ 234662 h 353468"/>
              <a:gd name="connsiteX60" fmla="*/ 147054 w 352880"/>
              <a:gd name="connsiteY60" fmla="*/ 262604 h 353468"/>
              <a:gd name="connsiteX61" fmla="*/ 141795 w 352880"/>
              <a:gd name="connsiteY61" fmla="*/ 274641 h 353468"/>
              <a:gd name="connsiteX62" fmla="*/ 348091 w 352880"/>
              <a:gd name="connsiteY62" fmla="*/ 342368 h 353468"/>
              <a:gd name="connsiteX63" fmla="*/ 340265 w 352880"/>
              <a:gd name="connsiteY63" fmla="*/ 342368 h 353468"/>
              <a:gd name="connsiteX64" fmla="*/ 340265 w 352880"/>
              <a:gd name="connsiteY64" fmla="*/ 334009 h 353468"/>
              <a:gd name="connsiteX65" fmla="*/ 312842 w 352880"/>
              <a:gd name="connsiteY65" fmla="*/ 307122 h 353468"/>
              <a:gd name="connsiteX66" fmla="*/ 310526 w 352880"/>
              <a:gd name="connsiteY66" fmla="*/ 307244 h 353468"/>
              <a:gd name="connsiteX67" fmla="*/ 278940 w 352880"/>
              <a:gd name="connsiteY67" fmla="*/ 214896 h 353468"/>
              <a:gd name="connsiteX68" fmla="*/ 291962 w 352880"/>
              <a:gd name="connsiteY68" fmla="*/ 209543 h 353468"/>
              <a:gd name="connsiteX69" fmla="*/ 278799 w 352880"/>
              <a:gd name="connsiteY69" fmla="*/ 204206 h 353468"/>
              <a:gd name="connsiteX70" fmla="*/ 278799 w 352880"/>
              <a:gd name="connsiteY70" fmla="*/ 179804 h 353468"/>
              <a:gd name="connsiteX71" fmla="*/ 286625 w 352880"/>
              <a:gd name="connsiteY71" fmla="*/ 179804 h 353468"/>
              <a:gd name="connsiteX72" fmla="*/ 291680 w 352880"/>
              <a:gd name="connsiteY72" fmla="*/ 174169 h 353468"/>
              <a:gd name="connsiteX73" fmla="*/ 286625 w 352880"/>
              <a:gd name="connsiteY73" fmla="*/ 169114 h 353468"/>
              <a:gd name="connsiteX74" fmla="*/ 276498 w 352880"/>
              <a:gd name="connsiteY74" fmla="*/ 169114 h 353468"/>
              <a:gd name="connsiteX75" fmla="*/ 291649 w 352880"/>
              <a:gd name="connsiteY75" fmla="*/ 123456 h 353468"/>
              <a:gd name="connsiteX76" fmla="*/ 288223 w 352880"/>
              <a:gd name="connsiteY76" fmla="*/ 116681 h 353468"/>
              <a:gd name="connsiteX77" fmla="*/ 286562 w 352880"/>
              <a:gd name="connsiteY77" fmla="*/ 116413 h 353468"/>
              <a:gd name="connsiteX78" fmla="*/ 252378 w 352880"/>
              <a:gd name="connsiteY78" fmla="*/ 116413 h 353468"/>
              <a:gd name="connsiteX79" fmla="*/ 252378 w 352880"/>
              <a:gd name="connsiteY79" fmla="*/ 95392 h 353468"/>
              <a:gd name="connsiteX80" fmla="*/ 247025 w 352880"/>
              <a:gd name="connsiteY80" fmla="*/ 90039 h 353468"/>
              <a:gd name="connsiteX81" fmla="*/ 241672 w 352880"/>
              <a:gd name="connsiteY81" fmla="*/ 95392 h 353468"/>
              <a:gd name="connsiteX82" fmla="*/ 241672 w 352880"/>
              <a:gd name="connsiteY82" fmla="*/ 116382 h 353468"/>
              <a:gd name="connsiteX83" fmla="*/ 207472 w 352880"/>
              <a:gd name="connsiteY83" fmla="*/ 116382 h 353468"/>
              <a:gd name="connsiteX84" fmla="*/ 203136 w 352880"/>
              <a:gd name="connsiteY84" fmla="*/ 118620 h 353468"/>
              <a:gd name="connsiteX85" fmla="*/ 202385 w 352880"/>
              <a:gd name="connsiteY85" fmla="*/ 123425 h 353468"/>
              <a:gd name="connsiteX86" fmla="*/ 217614 w 352880"/>
              <a:gd name="connsiteY86" fmla="*/ 169082 h 353468"/>
              <a:gd name="connsiteX87" fmla="*/ 207472 w 352880"/>
              <a:gd name="connsiteY87" fmla="*/ 169082 h 353468"/>
              <a:gd name="connsiteX88" fmla="*/ 202416 w 352880"/>
              <a:gd name="connsiteY88" fmla="*/ 174717 h 353468"/>
              <a:gd name="connsiteX89" fmla="*/ 207472 w 352880"/>
              <a:gd name="connsiteY89" fmla="*/ 179773 h 353468"/>
              <a:gd name="connsiteX90" fmla="*/ 215298 w 352880"/>
              <a:gd name="connsiteY90" fmla="*/ 179773 h 353468"/>
              <a:gd name="connsiteX91" fmla="*/ 215298 w 352880"/>
              <a:gd name="connsiteY91" fmla="*/ 204222 h 353468"/>
              <a:gd name="connsiteX92" fmla="*/ 202119 w 352880"/>
              <a:gd name="connsiteY92" fmla="*/ 209559 h 353468"/>
              <a:gd name="connsiteX93" fmla="*/ 215157 w 352880"/>
              <a:gd name="connsiteY93" fmla="*/ 214912 h 353468"/>
              <a:gd name="connsiteX94" fmla="*/ 183540 w 352880"/>
              <a:gd name="connsiteY94" fmla="*/ 307260 h 353468"/>
              <a:gd name="connsiteX95" fmla="*/ 153924 w 352880"/>
              <a:gd name="connsiteY95" fmla="*/ 331677 h 353468"/>
              <a:gd name="connsiteX96" fmla="*/ 153800 w 352880"/>
              <a:gd name="connsiteY96" fmla="*/ 334025 h 353468"/>
              <a:gd name="connsiteX97" fmla="*/ 153800 w 352880"/>
              <a:gd name="connsiteY97" fmla="*/ 342383 h 353468"/>
              <a:gd name="connsiteX98" fmla="*/ 145974 w 352880"/>
              <a:gd name="connsiteY98" fmla="*/ 342383 h 353468"/>
              <a:gd name="connsiteX99" fmla="*/ 140903 w 352880"/>
              <a:gd name="connsiteY99" fmla="*/ 348034 h 353468"/>
              <a:gd name="connsiteX100" fmla="*/ 145974 w 352880"/>
              <a:gd name="connsiteY100" fmla="*/ 353105 h 353468"/>
              <a:gd name="connsiteX101" fmla="*/ 348091 w 352880"/>
              <a:gd name="connsiteY101" fmla="*/ 353105 h 353468"/>
              <a:gd name="connsiteX102" fmla="*/ 352849 w 352880"/>
              <a:gd name="connsiteY102" fmla="*/ 347189 h 353468"/>
              <a:gd name="connsiteX103" fmla="*/ 348091 w 352880"/>
              <a:gd name="connsiteY103" fmla="*/ 342430 h 353468"/>
              <a:gd name="connsiteX104" fmla="*/ 214907 w 352880"/>
              <a:gd name="connsiteY104" fmla="*/ 127088 h 353468"/>
              <a:gd name="connsiteX105" fmla="*/ 279080 w 352880"/>
              <a:gd name="connsiteY105" fmla="*/ 127088 h 353468"/>
              <a:gd name="connsiteX106" fmla="*/ 265087 w 352880"/>
              <a:gd name="connsiteY106" fmla="*/ 169082 h 353468"/>
              <a:gd name="connsiteX107" fmla="*/ 228915 w 352880"/>
              <a:gd name="connsiteY107" fmla="*/ 169082 h 353468"/>
              <a:gd name="connsiteX108" fmla="*/ 268030 w 352880"/>
              <a:gd name="connsiteY108" fmla="*/ 179804 h 353468"/>
              <a:gd name="connsiteX109" fmla="*/ 268030 w 352880"/>
              <a:gd name="connsiteY109" fmla="*/ 204206 h 353468"/>
              <a:gd name="connsiteX110" fmla="*/ 226004 w 352880"/>
              <a:gd name="connsiteY110" fmla="*/ 204206 h 353468"/>
              <a:gd name="connsiteX111" fmla="*/ 226004 w 352880"/>
              <a:gd name="connsiteY111" fmla="*/ 179804 h 353468"/>
              <a:gd name="connsiteX112" fmla="*/ 225957 w 352880"/>
              <a:gd name="connsiteY112" fmla="*/ 214943 h 353468"/>
              <a:gd name="connsiteX113" fmla="*/ 268093 w 352880"/>
              <a:gd name="connsiteY113" fmla="*/ 214943 h 353468"/>
              <a:gd name="connsiteX114" fmla="*/ 295875 w 352880"/>
              <a:gd name="connsiteY114" fmla="*/ 307291 h 353468"/>
              <a:gd name="connsiteX115" fmla="*/ 198174 w 352880"/>
              <a:gd name="connsiteY115" fmla="*/ 307291 h 353468"/>
              <a:gd name="connsiteX116" fmla="*/ 225957 w 352880"/>
              <a:gd name="connsiteY116" fmla="*/ 214912 h 353468"/>
              <a:gd name="connsiteX117" fmla="*/ 329543 w 352880"/>
              <a:gd name="connsiteY117" fmla="*/ 342462 h 353468"/>
              <a:gd name="connsiteX118" fmla="*/ 164491 w 352880"/>
              <a:gd name="connsiteY118" fmla="*/ 342462 h 353468"/>
              <a:gd name="connsiteX119" fmla="*/ 164491 w 352880"/>
              <a:gd name="connsiteY119" fmla="*/ 334103 h 353468"/>
              <a:gd name="connsiteX120" fmla="*/ 182425 w 352880"/>
              <a:gd name="connsiteY120" fmla="*/ 317634 h 353468"/>
              <a:gd name="connsiteX121" fmla="*/ 185496 w 352880"/>
              <a:gd name="connsiteY121" fmla="*/ 318044 h 353468"/>
              <a:gd name="connsiteX122" fmla="*/ 308538 w 352880"/>
              <a:gd name="connsiteY122" fmla="*/ 318044 h 353468"/>
              <a:gd name="connsiteX123" fmla="*/ 329133 w 352880"/>
              <a:gd name="connsiteY123" fmla="*/ 331032 h 353468"/>
              <a:gd name="connsiteX124" fmla="*/ 329543 w 352880"/>
              <a:gd name="connsiteY124" fmla="*/ 334103 h 35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52880" h="353468">
                <a:moveTo>
                  <a:pt x="121620" y="342430"/>
                </a:moveTo>
                <a:cubicBezTo>
                  <a:pt x="91661" y="342430"/>
                  <a:pt x="23950" y="344136"/>
                  <a:pt x="10708" y="337735"/>
                </a:cubicBezTo>
                <a:cubicBezTo>
                  <a:pt x="11945" y="308277"/>
                  <a:pt x="31886" y="294175"/>
                  <a:pt x="29491" y="266220"/>
                </a:cubicBezTo>
                <a:cubicBezTo>
                  <a:pt x="27232" y="198718"/>
                  <a:pt x="54211" y="133527"/>
                  <a:pt x="103510" y="87362"/>
                </a:cubicBezTo>
                <a:cubicBezTo>
                  <a:pt x="125948" y="105009"/>
                  <a:pt x="157548" y="105009"/>
                  <a:pt x="179987" y="87362"/>
                </a:cubicBezTo>
                <a:cubicBezTo>
                  <a:pt x="186008" y="92636"/>
                  <a:pt x="191661" y="98315"/>
                  <a:pt x="196907" y="104361"/>
                </a:cubicBezTo>
                <a:cubicBezTo>
                  <a:pt x="198847" y="106591"/>
                  <a:pt x="202228" y="106826"/>
                  <a:pt x="204459" y="104885"/>
                </a:cubicBezTo>
                <a:cubicBezTo>
                  <a:pt x="206689" y="102944"/>
                  <a:pt x="206924" y="99563"/>
                  <a:pt x="204983" y="97333"/>
                </a:cubicBezTo>
                <a:cubicBezTo>
                  <a:pt x="199084" y="90486"/>
                  <a:pt x="192674" y="84098"/>
                  <a:pt x="185809" y="78222"/>
                </a:cubicBezTo>
                <a:lnTo>
                  <a:pt x="203934" y="26084"/>
                </a:lnTo>
                <a:cubicBezTo>
                  <a:pt x="207375" y="15695"/>
                  <a:pt x="201743" y="4484"/>
                  <a:pt x="191355" y="1043"/>
                </a:cubicBezTo>
                <a:cubicBezTo>
                  <a:pt x="187125" y="-358"/>
                  <a:pt x="182547" y="-293"/>
                  <a:pt x="178359" y="1229"/>
                </a:cubicBezTo>
                <a:lnTo>
                  <a:pt x="152658" y="11011"/>
                </a:lnTo>
                <a:cubicBezTo>
                  <a:pt x="145634" y="13704"/>
                  <a:pt x="137862" y="13704"/>
                  <a:pt x="130839" y="11011"/>
                </a:cubicBezTo>
                <a:lnTo>
                  <a:pt x="105216" y="1229"/>
                </a:lnTo>
                <a:cubicBezTo>
                  <a:pt x="94948" y="-2557"/>
                  <a:pt x="83555" y="2699"/>
                  <a:pt x="79769" y="12967"/>
                </a:cubicBezTo>
                <a:cubicBezTo>
                  <a:pt x="78213" y="17189"/>
                  <a:pt x="78140" y="21815"/>
                  <a:pt x="79562" y="26084"/>
                </a:cubicBezTo>
                <a:lnTo>
                  <a:pt x="97687" y="78190"/>
                </a:lnTo>
                <a:cubicBezTo>
                  <a:pt x="44772" y="126110"/>
                  <a:pt x="15886" y="195065"/>
                  <a:pt x="18847" y="266392"/>
                </a:cubicBezTo>
                <a:cubicBezTo>
                  <a:pt x="20710" y="293282"/>
                  <a:pt x="-1344" y="310844"/>
                  <a:pt x="65" y="339237"/>
                </a:cubicBezTo>
                <a:cubicBezTo>
                  <a:pt x="72" y="341391"/>
                  <a:pt x="967" y="343446"/>
                  <a:pt x="2538" y="344919"/>
                </a:cubicBezTo>
                <a:cubicBezTo>
                  <a:pt x="5527" y="354482"/>
                  <a:pt x="89126" y="353762"/>
                  <a:pt x="121760" y="353152"/>
                </a:cubicBezTo>
                <a:cubicBezTo>
                  <a:pt x="124719" y="352958"/>
                  <a:pt x="126960" y="350402"/>
                  <a:pt x="126766" y="347444"/>
                </a:cubicBezTo>
                <a:cubicBezTo>
                  <a:pt x="126586" y="344701"/>
                  <a:pt x="124365" y="342538"/>
                  <a:pt x="121620" y="342430"/>
                </a:cubicBezTo>
                <a:close/>
                <a:moveTo>
                  <a:pt x="89673" y="22578"/>
                </a:moveTo>
                <a:cubicBezTo>
                  <a:pt x="88092" y="17839"/>
                  <a:pt x="90652" y="12714"/>
                  <a:pt x="95391" y="11132"/>
                </a:cubicBezTo>
                <a:cubicBezTo>
                  <a:pt x="97346" y="10480"/>
                  <a:pt x="99465" y="10515"/>
                  <a:pt x="101397" y="11230"/>
                </a:cubicBezTo>
                <a:lnTo>
                  <a:pt x="127020" y="21013"/>
                </a:lnTo>
                <a:cubicBezTo>
                  <a:pt x="144002" y="29152"/>
                  <a:pt x="166150" y="16959"/>
                  <a:pt x="182100" y="11230"/>
                </a:cubicBezTo>
                <a:cubicBezTo>
                  <a:pt x="186742" y="9453"/>
                  <a:pt x="191945" y="11775"/>
                  <a:pt x="193723" y="16417"/>
                </a:cubicBezTo>
                <a:cubicBezTo>
                  <a:pt x="194480" y="18395"/>
                  <a:pt x="194515" y="20576"/>
                  <a:pt x="193823" y="22578"/>
                </a:cubicBezTo>
                <a:lnTo>
                  <a:pt x="174806" y="77235"/>
                </a:lnTo>
                <a:cubicBezTo>
                  <a:pt x="170644" y="81841"/>
                  <a:pt x="165327" y="85251"/>
                  <a:pt x="159404" y="87112"/>
                </a:cubicBezTo>
                <a:lnTo>
                  <a:pt x="163959" y="49547"/>
                </a:lnTo>
                <a:cubicBezTo>
                  <a:pt x="164295" y="46608"/>
                  <a:pt x="162187" y="43952"/>
                  <a:pt x="159247" y="43615"/>
                </a:cubicBezTo>
                <a:cubicBezTo>
                  <a:pt x="156308" y="43277"/>
                  <a:pt x="153652" y="45387"/>
                  <a:pt x="153315" y="48326"/>
                </a:cubicBezTo>
                <a:lnTo>
                  <a:pt x="148307" y="89616"/>
                </a:lnTo>
                <a:cubicBezTo>
                  <a:pt x="143951" y="90164"/>
                  <a:pt x="139545" y="90164"/>
                  <a:pt x="135190" y="89616"/>
                </a:cubicBezTo>
                <a:lnTo>
                  <a:pt x="130166" y="48326"/>
                </a:lnTo>
                <a:cubicBezTo>
                  <a:pt x="129807" y="45391"/>
                  <a:pt x="127137" y="43303"/>
                  <a:pt x="124202" y="43662"/>
                </a:cubicBezTo>
                <a:cubicBezTo>
                  <a:pt x="121267" y="44020"/>
                  <a:pt x="119179" y="46690"/>
                  <a:pt x="119538" y="49625"/>
                </a:cubicBezTo>
                <a:lnTo>
                  <a:pt x="124093" y="87190"/>
                </a:lnTo>
                <a:cubicBezTo>
                  <a:pt x="118170" y="85329"/>
                  <a:pt x="112853" y="81919"/>
                  <a:pt x="108691" y="77314"/>
                </a:cubicBezTo>
                <a:close/>
                <a:moveTo>
                  <a:pt x="141795" y="274578"/>
                </a:moveTo>
                <a:cubicBezTo>
                  <a:pt x="135331" y="274578"/>
                  <a:pt x="136427" y="266862"/>
                  <a:pt x="136427" y="262526"/>
                </a:cubicBezTo>
                <a:cubicBezTo>
                  <a:pt x="127865" y="262322"/>
                  <a:pt x="106969" y="246608"/>
                  <a:pt x="118113" y="239251"/>
                </a:cubicBezTo>
                <a:cubicBezTo>
                  <a:pt x="120841" y="238110"/>
                  <a:pt x="123977" y="239395"/>
                  <a:pt x="125118" y="242122"/>
                </a:cubicBezTo>
                <a:cubicBezTo>
                  <a:pt x="125126" y="242141"/>
                  <a:pt x="125134" y="242159"/>
                  <a:pt x="125141" y="242178"/>
                </a:cubicBezTo>
                <a:cubicBezTo>
                  <a:pt x="131402" y="258049"/>
                  <a:pt x="159717" y="254183"/>
                  <a:pt x="159576" y="236762"/>
                </a:cubicBezTo>
                <a:cubicBezTo>
                  <a:pt x="159576" y="229625"/>
                  <a:pt x="156446" y="221110"/>
                  <a:pt x="141827" y="221110"/>
                </a:cubicBezTo>
                <a:cubicBezTo>
                  <a:pt x="127393" y="222369"/>
                  <a:pt x="114672" y="211689"/>
                  <a:pt x="113413" y="197256"/>
                </a:cubicBezTo>
                <a:cubicBezTo>
                  <a:pt x="112181" y="183138"/>
                  <a:pt x="122385" y="170594"/>
                  <a:pt x="136458" y="168926"/>
                </a:cubicBezTo>
                <a:cubicBezTo>
                  <a:pt x="136458" y="164590"/>
                  <a:pt x="135362" y="156889"/>
                  <a:pt x="141827" y="156889"/>
                </a:cubicBezTo>
                <a:cubicBezTo>
                  <a:pt x="148291" y="156889"/>
                  <a:pt x="147164" y="164637"/>
                  <a:pt x="147164" y="168957"/>
                </a:cubicBezTo>
                <a:cubicBezTo>
                  <a:pt x="155726" y="169192"/>
                  <a:pt x="176527" y="184875"/>
                  <a:pt x="165414" y="192216"/>
                </a:cubicBezTo>
                <a:cubicBezTo>
                  <a:pt x="162700" y="193367"/>
                  <a:pt x="159568" y="192101"/>
                  <a:pt x="158416" y="189386"/>
                </a:cubicBezTo>
                <a:cubicBezTo>
                  <a:pt x="158412" y="189375"/>
                  <a:pt x="158407" y="189363"/>
                  <a:pt x="158402" y="189352"/>
                </a:cubicBezTo>
                <a:cubicBezTo>
                  <a:pt x="152141" y="173481"/>
                  <a:pt x="123842" y="177347"/>
                  <a:pt x="123967" y="194768"/>
                </a:cubicBezTo>
                <a:cubicBezTo>
                  <a:pt x="123967" y="201905"/>
                  <a:pt x="127098" y="210420"/>
                  <a:pt x="141811" y="210420"/>
                </a:cubicBezTo>
                <a:cubicBezTo>
                  <a:pt x="156260" y="209360"/>
                  <a:pt x="168833" y="220213"/>
                  <a:pt x="169894" y="234662"/>
                </a:cubicBezTo>
                <a:cubicBezTo>
                  <a:pt x="170913" y="248566"/>
                  <a:pt x="160881" y="260839"/>
                  <a:pt x="147054" y="262604"/>
                </a:cubicBezTo>
                <a:cubicBezTo>
                  <a:pt x="147148" y="266924"/>
                  <a:pt x="148244" y="274641"/>
                  <a:pt x="141795" y="274641"/>
                </a:cubicBezTo>
                <a:close/>
                <a:moveTo>
                  <a:pt x="348091" y="342368"/>
                </a:moveTo>
                <a:lnTo>
                  <a:pt x="340265" y="342368"/>
                </a:lnTo>
                <a:lnTo>
                  <a:pt x="340265" y="334009"/>
                </a:lnTo>
                <a:cubicBezTo>
                  <a:pt x="340116" y="319012"/>
                  <a:pt x="327839" y="306975"/>
                  <a:pt x="312842" y="307122"/>
                </a:cubicBezTo>
                <a:cubicBezTo>
                  <a:pt x="312067" y="307130"/>
                  <a:pt x="311296" y="307171"/>
                  <a:pt x="310526" y="307244"/>
                </a:cubicBezTo>
                <a:cubicBezTo>
                  <a:pt x="304844" y="302173"/>
                  <a:pt x="280333" y="276613"/>
                  <a:pt x="278940" y="214896"/>
                </a:cubicBezTo>
                <a:cubicBezTo>
                  <a:pt x="283353" y="214771"/>
                  <a:pt x="291978" y="216368"/>
                  <a:pt x="291962" y="209543"/>
                </a:cubicBezTo>
                <a:cubicBezTo>
                  <a:pt x="291947" y="202719"/>
                  <a:pt x="283213" y="204347"/>
                  <a:pt x="278799" y="204206"/>
                </a:cubicBezTo>
                <a:lnTo>
                  <a:pt x="278799" y="179804"/>
                </a:lnTo>
                <a:lnTo>
                  <a:pt x="286625" y="179804"/>
                </a:lnTo>
                <a:cubicBezTo>
                  <a:pt x="289577" y="179645"/>
                  <a:pt x="291840" y="177121"/>
                  <a:pt x="291680" y="174169"/>
                </a:cubicBezTo>
                <a:cubicBezTo>
                  <a:pt x="291533" y="171441"/>
                  <a:pt x="289353" y="169261"/>
                  <a:pt x="286625" y="169114"/>
                </a:cubicBezTo>
                <a:lnTo>
                  <a:pt x="276498" y="169114"/>
                </a:lnTo>
                <a:lnTo>
                  <a:pt x="291649" y="123456"/>
                </a:lnTo>
                <a:cubicBezTo>
                  <a:pt x="292574" y="120639"/>
                  <a:pt x="291040" y="117606"/>
                  <a:pt x="288223" y="116681"/>
                </a:cubicBezTo>
                <a:cubicBezTo>
                  <a:pt x="287688" y="116505"/>
                  <a:pt x="287127" y="116414"/>
                  <a:pt x="286562" y="116413"/>
                </a:cubicBezTo>
                <a:lnTo>
                  <a:pt x="252378" y="116413"/>
                </a:lnTo>
                <a:lnTo>
                  <a:pt x="252378" y="95392"/>
                </a:lnTo>
                <a:cubicBezTo>
                  <a:pt x="252378" y="92436"/>
                  <a:pt x="249981" y="90039"/>
                  <a:pt x="247025" y="90039"/>
                </a:cubicBezTo>
                <a:cubicBezTo>
                  <a:pt x="244068" y="90039"/>
                  <a:pt x="241672" y="92436"/>
                  <a:pt x="241672" y="95392"/>
                </a:cubicBezTo>
                <a:lnTo>
                  <a:pt x="241672" y="116382"/>
                </a:lnTo>
                <a:lnTo>
                  <a:pt x="207472" y="116382"/>
                </a:lnTo>
                <a:cubicBezTo>
                  <a:pt x="205748" y="116380"/>
                  <a:pt x="204132" y="117214"/>
                  <a:pt x="203136" y="118620"/>
                </a:cubicBezTo>
                <a:cubicBezTo>
                  <a:pt x="202133" y="120010"/>
                  <a:pt x="201854" y="121795"/>
                  <a:pt x="202385" y="123425"/>
                </a:cubicBezTo>
                <a:lnTo>
                  <a:pt x="217614" y="169082"/>
                </a:lnTo>
                <a:lnTo>
                  <a:pt x="207472" y="169082"/>
                </a:lnTo>
                <a:cubicBezTo>
                  <a:pt x="204520" y="169242"/>
                  <a:pt x="202256" y="171765"/>
                  <a:pt x="202416" y="174717"/>
                </a:cubicBezTo>
                <a:cubicBezTo>
                  <a:pt x="202563" y="177445"/>
                  <a:pt x="204744" y="179626"/>
                  <a:pt x="207472" y="179773"/>
                </a:cubicBezTo>
                <a:lnTo>
                  <a:pt x="215298" y="179773"/>
                </a:lnTo>
                <a:lnTo>
                  <a:pt x="215298" y="204222"/>
                </a:lnTo>
                <a:cubicBezTo>
                  <a:pt x="210868" y="204362"/>
                  <a:pt x="202103" y="202656"/>
                  <a:pt x="202119" y="209559"/>
                </a:cubicBezTo>
                <a:cubicBezTo>
                  <a:pt x="202134" y="216462"/>
                  <a:pt x="210743" y="214787"/>
                  <a:pt x="215157" y="214912"/>
                </a:cubicBezTo>
                <a:cubicBezTo>
                  <a:pt x="213748" y="276300"/>
                  <a:pt x="189174" y="302189"/>
                  <a:pt x="183540" y="307260"/>
                </a:cubicBezTo>
                <a:cubicBezTo>
                  <a:pt x="168618" y="305825"/>
                  <a:pt x="155360" y="316756"/>
                  <a:pt x="153924" y="331677"/>
                </a:cubicBezTo>
                <a:cubicBezTo>
                  <a:pt x="153849" y="332457"/>
                  <a:pt x="153808" y="333241"/>
                  <a:pt x="153800" y="334025"/>
                </a:cubicBezTo>
                <a:lnTo>
                  <a:pt x="153800" y="342383"/>
                </a:lnTo>
                <a:lnTo>
                  <a:pt x="145974" y="342383"/>
                </a:lnTo>
                <a:cubicBezTo>
                  <a:pt x="143014" y="342543"/>
                  <a:pt x="140743" y="345074"/>
                  <a:pt x="140903" y="348034"/>
                </a:cubicBezTo>
                <a:cubicBezTo>
                  <a:pt x="141051" y="350771"/>
                  <a:pt x="143237" y="352956"/>
                  <a:pt x="145974" y="353105"/>
                </a:cubicBezTo>
                <a:lnTo>
                  <a:pt x="348091" y="353105"/>
                </a:lnTo>
                <a:cubicBezTo>
                  <a:pt x="351038" y="352786"/>
                  <a:pt x="353168" y="350136"/>
                  <a:pt x="352849" y="347189"/>
                </a:cubicBezTo>
                <a:cubicBezTo>
                  <a:pt x="352577" y="344683"/>
                  <a:pt x="350598" y="342703"/>
                  <a:pt x="348091" y="342430"/>
                </a:cubicBezTo>
                <a:close/>
                <a:moveTo>
                  <a:pt x="214907" y="127088"/>
                </a:moveTo>
                <a:lnTo>
                  <a:pt x="279080" y="127088"/>
                </a:lnTo>
                <a:lnTo>
                  <a:pt x="265087" y="169082"/>
                </a:lnTo>
                <a:lnTo>
                  <a:pt x="228915" y="169082"/>
                </a:lnTo>
                <a:close/>
                <a:moveTo>
                  <a:pt x="268030" y="179804"/>
                </a:moveTo>
                <a:lnTo>
                  <a:pt x="268030" y="204206"/>
                </a:lnTo>
                <a:lnTo>
                  <a:pt x="226004" y="204206"/>
                </a:lnTo>
                <a:lnTo>
                  <a:pt x="226004" y="179804"/>
                </a:lnTo>
                <a:close/>
                <a:moveTo>
                  <a:pt x="225957" y="214943"/>
                </a:moveTo>
                <a:lnTo>
                  <a:pt x="268093" y="214943"/>
                </a:lnTo>
                <a:cubicBezTo>
                  <a:pt x="266867" y="247954"/>
                  <a:pt x="276639" y="280437"/>
                  <a:pt x="295875" y="307291"/>
                </a:cubicBezTo>
                <a:lnTo>
                  <a:pt x="198174" y="307291"/>
                </a:lnTo>
                <a:cubicBezTo>
                  <a:pt x="217409" y="280424"/>
                  <a:pt x="227181" y="247932"/>
                  <a:pt x="225957" y="214912"/>
                </a:cubicBezTo>
                <a:close/>
                <a:moveTo>
                  <a:pt x="329543" y="342462"/>
                </a:moveTo>
                <a:lnTo>
                  <a:pt x="164491" y="342462"/>
                </a:lnTo>
                <a:lnTo>
                  <a:pt x="164491" y="334103"/>
                </a:lnTo>
                <a:cubicBezTo>
                  <a:pt x="164896" y="324602"/>
                  <a:pt x="172926" y="317230"/>
                  <a:pt x="182425" y="317634"/>
                </a:cubicBezTo>
                <a:cubicBezTo>
                  <a:pt x="183460" y="317678"/>
                  <a:pt x="184487" y="317816"/>
                  <a:pt x="185496" y="318044"/>
                </a:cubicBezTo>
                <a:lnTo>
                  <a:pt x="308538" y="318044"/>
                </a:lnTo>
                <a:cubicBezTo>
                  <a:pt x="317812" y="315944"/>
                  <a:pt x="327032" y="321758"/>
                  <a:pt x="329133" y="331032"/>
                </a:cubicBezTo>
                <a:cubicBezTo>
                  <a:pt x="329361" y="332042"/>
                  <a:pt x="329499" y="333070"/>
                  <a:pt x="329543" y="33410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3" name="图形 10">
            <a:extLst>
              <a:ext uri="{FF2B5EF4-FFF2-40B4-BE49-F238E27FC236}">
                <a16:creationId xmlns:a16="http://schemas.microsoft.com/office/drawing/2014/main" id="{51206F91-0332-29C1-92DB-02DA492477A7}"/>
              </a:ext>
            </a:extLst>
          </p:cNvPr>
          <p:cNvSpPr/>
          <p:nvPr/>
        </p:nvSpPr>
        <p:spPr>
          <a:xfrm>
            <a:off x="7299561" y="3702006"/>
            <a:ext cx="377874" cy="377612"/>
          </a:xfrm>
          <a:custGeom>
            <a:avLst/>
            <a:gdLst>
              <a:gd name="connsiteX0" fmla="*/ 348104 w 353457"/>
              <a:gd name="connsiteY0" fmla="*/ 228522 h 353212"/>
              <a:gd name="connsiteX1" fmla="*/ 339183 w 353457"/>
              <a:gd name="connsiteY1" fmla="*/ 228522 h 353212"/>
              <a:gd name="connsiteX2" fmla="*/ 339183 w 353457"/>
              <a:gd name="connsiteY2" fmla="*/ 39271 h 353212"/>
              <a:gd name="connsiteX3" fmla="*/ 348104 w 353457"/>
              <a:gd name="connsiteY3" fmla="*/ 39271 h 353212"/>
              <a:gd name="connsiteX4" fmla="*/ 353457 w 353457"/>
              <a:gd name="connsiteY4" fmla="*/ 33918 h 353212"/>
              <a:gd name="connsiteX5" fmla="*/ 348104 w 353457"/>
              <a:gd name="connsiteY5" fmla="*/ 28565 h 353212"/>
              <a:gd name="connsiteX6" fmla="*/ 212447 w 353457"/>
              <a:gd name="connsiteY6" fmla="*/ 28565 h 353212"/>
              <a:gd name="connsiteX7" fmla="*/ 207094 w 353457"/>
              <a:gd name="connsiteY7" fmla="*/ 33918 h 353212"/>
              <a:gd name="connsiteX8" fmla="*/ 212447 w 353457"/>
              <a:gd name="connsiteY8" fmla="*/ 39271 h 353212"/>
              <a:gd name="connsiteX9" fmla="*/ 328477 w 353457"/>
              <a:gd name="connsiteY9" fmla="*/ 39271 h 353212"/>
              <a:gd name="connsiteX10" fmla="*/ 328477 w 353457"/>
              <a:gd name="connsiteY10" fmla="*/ 62609 h 353212"/>
              <a:gd name="connsiteX11" fmla="*/ 303136 w 353457"/>
              <a:gd name="connsiteY11" fmla="*/ 91910 h 353212"/>
              <a:gd name="connsiteX12" fmla="*/ 273913 w 353457"/>
              <a:gd name="connsiteY12" fmla="*/ 87840 h 353212"/>
              <a:gd name="connsiteX13" fmla="*/ 269405 w 353457"/>
              <a:gd name="connsiteY13" fmla="*/ 89405 h 353212"/>
              <a:gd name="connsiteX14" fmla="*/ 238257 w 353457"/>
              <a:gd name="connsiteY14" fmla="*/ 120522 h 353212"/>
              <a:gd name="connsiteX15" fmla="*/ 208800 w 353457"/>
              <a:gd name="connsiteY15" fmla="*/ 115983 h 353212"/>
              <a:gd name="connsiteX16" fmla="*/ 204104 w 353457"/>
              <a:gd name="connsiteY16" fmla="*/ 117689 h 353212"/>
              <a:gd name="connsiteX17" fmla="*/ 167807 w 353457"/>
              <a:gd name="connsiteY17" fmla="*/ 157774 h 353212"/>
              <a:gd name="connsiteX18" fmla="*/ 167807 w 353457"/>
              <a:gd name="connsiteY18" fmla="*/ 98202 h 353212"/>
              <a:gd name="connsiteX19" fmla="*/ 162454 w 353457"/>
              <a:gd name="connsiteY19" fmla="*/ 92849 h 353212"/>
              <a:gd name="connsiteX20" fmla="*/ 157101 w 353457"/>
              <a:gd name="connsiteY20" fmla="*/ 98202 h 353212"/>
              <a:gd name="connsiteX21" fmla="*/ 157101 w 353457"/>
              <a:gd name="connsiteY21" fmla="*/ 228522 h 353212"/>
              <a:gd name="connsiteX22" fmla="*/ 148163 w 353457"/>
              <a:gd name="connsiteY22" fmla="*/ 228522 h 353212"/>
              <a:gd name="connsiteX23" fmla="*/ 142810 w 353457"/>
              <a:gd name="connsiteY23" fmla="*/ 233875 h 353212"/>
              <a:gd name="connsiteX24" fmla="*/ 148163 w 353457"/>
              <a:gd name="connsiteY24" fmla="*/ 239228 h 353212"/>
              <a:gd name="connsiteX25" fmla="*/ 242781 w 353457"/>
              <a:gd name="connsiteY25" fmla="*/ 239228 h 353212"/>
              <a:gd name="connsiteX26" fmla="*/ 242781 w 353457"/>
              <a:gd name="connsiteY26" fmla="*/ 264522 h 353212"/>
              <a:gd name="connsiteX27" fmla="*/ 225589 w 353457"/>
              <a:gd name="connsiteY27" fmla="*/ 292436 h 353212"/>
              <a:gd name="connsiteX28" fmla="*/ 253503 w 353457"/>
              <a:gd name="connsiteY28" fmla="*/ 309627 h 353212"/>
              <a:gd name="connsiteX29" fmla="*/ 270695 w 353457"/>
              <a:gd name="connsiteY29" fmla="*/ 281714 h 353212"/>
              <a:gd name="connsiteX30" fmla="*/ 253503 w 353457"/>
              <a:gd name="connsiteY30" fmla="*/ 264522 h 353212"/>
              <a:gd name="connsiteX31" fmla="*/ 253503 w 353457"/>
              <a:gd name="connsiteY31" fmla="*/ 239165 h 353212"/>
              <a:gd name="connsiteX32" fmla="*/ 348104 w 353457"/>
              <a:gd name="connsiteY32" fmla="*/ 239165 h 353212"/>
              <a:gd name="connsiteX33" fmla="*/ 352849 w 353457"/>
              <a:gd name="connsiteY33" fmla="*/ 233266 h 353212"/>
              <a:gd name="connsiteX34" fmla="*/ 348104 w 353457"/>
              <a:gd name="connsiteY34" fmla="*/ 228522 h 353212"/>
              <a:gd name="connsiteX35" fmla="*/ 260640 w 353457"/>
              <a:gd name="connsiteY35" fmla="*/ 287108 h 353212"/>
              <a:gd name="connsiteX36" fmla="*/ 248118 w 353457"/>
              <a:gd name="connsiteY36" fmla="*/ 299630 h 353212"/>
              <a:gd name="connsiteX37" fmla="*/ 235597 w 353457"/>
              <a:gd name="connsiteY37" fmla="*/ 287108 h 353212"/>
              <a:gd name="connsiteX38" fmla="*/ 248110 w 353457"/>
              <a:gd name="connsiteY38" fmla="*/ 274578 h 353212"/>
              <a:gd name="connsiteX39" fmla="*/ 260640 w 353457"/>
              <a:gd name="connsiteY39" fmla="*/ 287092 h 353212"/>
              <a:gd name="connsiteX40" fmla="*/ 328477 w 353457"/>
              <a:gd name="connsiteY40" fmla="*/ 228522 h 353212"/>
              <a:gd name="connsiteX41" fmla="*/ 167807 w 353457"/>
              <a:gd name="connsiteY41" fmla="*/ 228522 h 353212"/>
              <a:gd name="connsiteX42" fmla="*/ 167807 w 353457"/>
              <a:gd name="connsiteY42" fmla="*/ 214435 h 353212"/>
              <a:gd name="connsiteX43" fmla="*/ 201913 w 353457"/>
              <a:gd name="connsiteY43" fmla="*/ 186621 h 353212"/>
              <a:gd name="connsiteX44" fmla="*/ 235722 w 353457"/>
              <a:gd name="connsiteY44" fmla="*/ 197765 h 353212"/>
              <a:gd name="connsiteX45" fmla="*/ 241388 w 353457"/>
              <a:gd name="connsiteY45" fmla="*/ 196200 h 353212"/>
              <a:gd name="connsiteX46" fmla="*/ 274257 w 353457"/>
              <a:gd name="connsiteY46" fmla="*/ 159637 h 353212"/>
              <a:gd name="connsiteX47" fmla="*/ 304450 w 353457"/>
              <a:gd name="connsiteY47" fmla="*/ 176322 h 353212"/>
              <a:gd name="connsiteX48" fmla="*/ 310101 w 353457"/>
              <a:gd name="connsiteY48" fmla="*/ 176024 h 353212"/>
              <a:gd name="connsiteX49" fmla="*/ 328445 w 353457"/>
              <a:gd name="connsiteY49" fmla="*/ 163221 h 353212"/>
              <a:gd name="connsiteX50" fmla="*/ 328477 w 353457"/>
              <a:gd name="connsiteY50" fmla="*/ 150261 h 353212"/>
              <a:gd name="connsiteX51" fmla="*/ 306736 w 353457"/>
              <a:gd name="connsiteY51" fmla="*/ 165443 h 353212"/>
              <a:gd name="connsiteX52" fmla="*/ 275744 w 353457"/>
              <a:gd name="connsiteY52" fmla="*/ 148226 h 353212"/>
              <a:gd name="connsiteX53" fmla="*/ 269170 w 353457"/>
              <a:gd name="connsiteY53" fmla="*/ 149337 h 353212"/>
              <a:gd name="connsiteX54" fmla="*/ 235800 w 353457"/>
              <a:gd name="connsiteY54" fmla="*/ 186464 h 353212"/>
              <a:gd name="connsiteX55" fmla="*/ 202523 w 353457"/>
              <a:gd name="connsiteY55" fmla="*/ 175508 h 353212"/>
              <a:gd name="connsiteX56" fmla="*/ 197468 w 353457"/>
              <a:gd name="connsiteY56" fmla="*/ 176447 h 353212"/>
              <a:gd name="connsiteX57" fmla="*/ 167807 w 353457"/>
              <a:gd name="connsiteY57" fmla="*/ 200583 h 353212"/>
              <a:gd name="connsiteX58" fmla="*/ 167807 w 353457"/>
              <a:gd name="connsiteY58" fmla="*/ 173739 h 353212"/>
              <a:gd name="connsiteX59" fmla="*/ 210068 w 353457"/>
              <a:gd name="connsiteY59" fmla="*/ 126986 h 353212"/>
              <a:gd name="connsiteX60" fmla="*/ 239322 w 353457"/>
              <a:gd name="connsiteY60" fmla="*/ 131478 h 353212"/>
              <a:gd name="connsiteX61" fmla="*/ 243908 w 353457"/>
              <a:gd name="connsiteY61" fmla="*/ 129913 h 353212"/>
              <a:gd name="connsiteX62" fmla="*/ 275056 w 353457"/>
              <a:gd name="connsiteY62" fmla="*/ 98781 h 353212"/>
              <a:gd name="connsiteX63" fmla="*/ 304544 w 353457"/>
              <a:gd name="connsiteY63" fmla="*/ 102866 h 353212"/>
              <a:gd name="connsiteX64" fmla="*/ 309334 w 353457"/>
              <a:gd name="connsiteY64" fmla="*/ 101066 h 353212"/>
              <a:gd name="connsiteX65" fmla="*/ 328477 w 353457"/>
              <a:gd name="connsiteY65" fmla="*/ 78950 h 353212"/>
              <a:gd name="connsiteX66" fmla="*/ 70967 w 353457"/>
              <a:gd name="connsiteY66" fmla="*/ 61278 h 353212"/>
              <a:gd name="connsiteX67" fmla="*/ 100913 w 353457"/>
              <a:gd name="connsiteY67" fmla="*/ 29947 h 353212"/>
              <a:gd name="connsiteX68" fmla="*/ 70967 w 353457"/>
              <a:gd name="connsiteY68" fmla="*/ 0 h 353212"/>
              <a:gd name="connsiteX69" fmla="*/ 41020 w 353457"/>
              <a:gd name="connsiteY69" fmla="*/ 31332 h 353212"/>
              <a:gd name="connsiteX70" fmla="*/ 70967 w 353457"/>
              <a:gd name="connsiteY70" fmla="*/ 61278 h 353212"/>
              <a:gd name="connsiteX71" fmla="*/ 70967 w 353457"/>
              <a:gd name="connsiteY71" fmla="*/ 10706 h 353212"/>
              <a:gd name="connsiteX72" fmla="*/ 90341 w 353457"/>
              <a:gd name="connsiteY72" fmla="*/ 31198 h 353212"/>
              <a:gd name="connsiteX73" fmla="*/ 70967 w 353457"/>
              <a:gd name="connsiteY73" fmla="*/ 50572 h 353212"/>
              <a:gd name="connsiteX74" fmla="*/ 51593 w 353457"/>
              <a:gd name="connsiteY74" fmla="*/ 30081 h 353212"/>
              <a:gd name="connsiteX75" fmla="*/ 70967 w 353457"/>
              <a:gd name="connsiteY75" fmla="*/ 10706 h 353212"/>
              <a:gd name="connsiteX76" fmla="*/ 187904 w 353457"/>
              <a:gd name="connsiteY76" fmla="*/ 18923 h 353212"/>
              <a:gd name="connsiteX77" fmla="*/ 159903 w 353457"/>
              <a:gd name="connsiteY77" fmla="*/ 18923 h 353212"/>
              <a:gd name="connsiteX78" fmla="*/ 112696 w 353457"/>
              <a:gd name="connsiteY78" fmla="*/ 66177 h 353212"/>
              <a:gd name="connsiteX79" fmla="*/ 95353 w 353457"/>
              <a:gd name="connsiteY79" fmla="*/ 73362 h 353212"/>
              <a:gd name="connsiteX80" fmla="*/ 34310 w 353457"/>
              <a:gd name="connsiteY80" fmla="*/ 73362 h 353212"/>
              <a:gd name="connsiteX81" fmla="*/ 0 w 353457"/>
              <a:gd name="connsiteY81" fmla="*/ 107577 h 353212"/>
              <a:gd name="connsiteX82" fmla="*/ 0 w 353457"/>
              <a:gd name="connsiteY82" fmla="*/ 107593 h 353212"/>
              <a:gd name="connsiteX83" fmla="*/ 0 w 353457"/>
              <a:gd name="connsiteY83" fmla="*/ 203995 h 353212"/>
              <a:gd name="connsiteX84" fmla="*/ 20037 w 353457"/>
              <a:gd name="connsiteY84" fmla="*/ 223682 h 353212"/>
              <a:gd name="connsiteX85" fmla="*/ 28925 w 353457"/>
              <a:gd name="connsiteY85" fmla="*/ 221494 h 353212"/>
              <a:gd name="connsiteX86" fmla="*/ 28925 w 353457"/>
              <a:gd name="connsiteY86" fmla="*/ 329948 h 353212"/>
              <a:gd name="connsiteX87" fmla="*/ 53424 w 353457"/>
              <a:gd name="connsiteY87" fmla="*/ 353204 h 353212"/>
              <a:gd name="connsiteX88" fmla="*/ 70983 w 353457"/>
              <a:gd name="connsiteY88" fmla="*/ 344817 h 353212"/>
              <a:gd name="connsiteX89" fmla="*/ 104678 w 353457"/>
              <a:gd name="connsiteY89" fmla="*/ 347483 h 353212"/>
              <a:gd name="connsiteX90" fmla="*/ 113056 w 353457"/>
              <a:gd name="connsiteY90" fmla="*/ 329948 h 353212"/>
              <a:gd name="connsiteX91" fmla="*/ 113056 w 353457"/>
              <a:gd name="connsiteY91" fmla="*/ 130179 h 353212"/>
              <a:gd name="connsiteX92" fmla="*/ 118737 w 353457"/>
              <a:gd name="connsiteY92" fmla="*/ 116405 h 353212"/>
              <a:gd name="connsiteX93" fmla="*/ 187904 w 353457"/>
              <a:gd name="connsiteY93" fmla="*/ 46957 h 353212"/>
              <a:gd name="connsiteX94" fmla="*/ 187904 w 353457"/>
              <a:gd name="connsiteY94" fmla="*/ 18923 h 353212"/>
              <a:gd name="connsiteX95" fmla="*/ 102350 w 353457"/>
              <a:gd name="connsiteY95" fmla="*/ 329948 h 353212"/>
              <a:gd name="connsiteX96" fmla="*/ 88704 w 353457"/>
              <a:gd name="connsiteY96" fmla="*/ 342316 h 353212"/>
              <a:gd name="connsiteX97" fmla="*/ 76336 w 353457"/>
              <a:gd name="connsiteY97" fmla="*/ 329948 h 353212"/>
              <a:gd name="connsiteX98" fmla="*/ 76336 w 353457"/>
              <a:gd name="connsiteY98" fmla="*/ 226643 h 353212"/>
              <a:gd name="connsiteX99" fmla="*/ 70983 w 353457"/>
              <a:gd name="connsiteY99" fmla="*/ 221290 h 353212"/>
              <a:gd name="connsiteX100" fmla="*/ 65630 w 353457"/>
              <a:gd name="connsiteY100" fmla="*/ 226643 h 353212"/>
              <a:gd name="connsiteX101" fmla="*/ 65630 w 353457"/>
              <a:gd name="connsiteY101" fmla="*/ 329948 h 353212"/>
              <a:gd name="connsiteX102" fmla="*/ 52179 w 353457"/>
              <a:gd name="connsiteY102" fmla="*/ 342496 h 353212"/>
              <a:gd name="connsiteX103" fmla="*/ 39631 w 353457"/>
              <a:gd name="connsiteY103" fmla="*/ 329948 h 353212"/>
              <a:gd name="connsiteX104" fmla="*/ 39631 w 353457"/>
              <a:gd name="connsiteY104" fmla="*/ 207861 h 353212"/>
              <a:gd name="connsiteX105" fmla="*/ 102350 w 353457"/>
              <a:gd name="connsiteY105" fmla="*/ 207861 h 353212"/>
              <a:gd name="connsiteX106" fmla="*/ 180313 w 353457"/>
              <a:gd name="connsiteY106" fmla="*/ 39350 h 353212"/>
              <a:gd name="connsiteX107" fmla="*/ 111130 w 353457"/>
              <a:gd name="connsiteY107" fmla="*/ 108845 h 353212"/>
              <a:gd name="connsiteX108" fmla="*/ 102334 w 353457"/>
              <a:gd name="connsiteY108" fmla="*/ 130179 h 353212"/>
              <a:gd name="connsiteX109" fmla="*/ 102334 w 353457"/>
              <a:gd name="connsiteY109" fmla="*/ 197077 h 353212"/>
              <a:gd name="connsiteX110" fmla="*/ 39584 w 353457"/>
              <a:gd name="connsiteY110" fmla="*/ 197077 h 353212"/>
              <a:gd name="connsiteX111" fmla="*/ 39584 w 353457"/>
              <a:gd name="connsiteY111" fmla="*/ 112555 h 353212"/>
              <a:gd name="connsiteX112" fmla="*/ 34231 w 353457"/>
              <a:gd name="connsiteY112" fmla="*/ 107202 h 353212"/>
              <a:gd name="connsiteX113" fmla="*/ 28878 w 353457"/>
              <a:gd name="connsiteY113" fmla="*/ 112555 h 353212"/>
              <a:gd name="connsiteX114" fmla="*/ 28878 w 353457"/>
              <a:gd name="connsiteY114" fmla="*/ 203963 h 353212"/>
              <a:gd name="connsiteX115" fmla="*/ 19800 w 353457"/>
              <a:gd name="connsiteY115" fmla="*/ 213042 h 353212"/>
              <a:gd name="connsiteX116" fmla="*/ 10722 w 353457"/>
              <a:gd name="connsiteY116" fmla="*/ 203963 h 353212"/>
              <a:gd name="connsiteX117" fmla="*/ 10722 w 353457"/>
              <a:gd name="connsiteY117" fmla="*/ 107593 h 353212"/>
              <a:gd name="connsiteX118" fmla="*/ 34200 w 353457"/>
              <a:gd name="connsiteY118" fmla="*/ 84115 h 353212"/>
              <a:gd name="connsiteX119" fmla="*/ 65974 w 353457"/>
              <a:gd name="connsiteY119" fmla="*/ 84115 h 353212"/>
              <a:gd name="connsiteX120" fmla="*/ 72808 w 353457"/>
              <a:gd name="connsiteY120" fmla="*/ 87267 h 353212"/>
              <a:gd name="connsiteX121" fmla="*/ 75960 w 353457"/>
              <a:gd name="connsiteY121" fmla="*/ 84115 h 353212"/>
              <a:gd name="connsiteX122" fmla="*/ 120240 w 353457"/>
              <a:gd name="connsiteY122" fmla="*/ 73800 h 353212"/>
              <a:gd name="connsiteX123" fmla="*/ 167478 w 353457"/>
              <a:gd name="connsiteY123" fmla="*/ 26499 h 353212"/>
              <a:gd name="connsiteX124" fmla="*/ 180321 w 353457"/>
              <a:gd name="connsiteY124" fmla="*/ 26507 h 353212"/>
              <a:gd name="connsiteX125" fmla="*/ 180313 w 353457"/>
              <a:gd name="connsiteY125" fmla="*/ 39350 h 353212"/>
              <a:gd name="connsiteX126" fmla="*/ 76320 w 353457"/>
              <a:gd name="connsiteY126" fmla="*/ 106654 h 353212"/>
              <a:gd name="connsiteX127" fmla="*/ 70967 w 353457"/>
              <a:gd name="connsiteY127" fmla="*/ 120115 h 353212"/>
              <a:gd name="connsiteX128" fmla="*/ 65614 w 353457"/>
              <a:gd name="connsiteY128" fmla="*/ 106654 h 353212"/>
              <a:gd name="connsiteX129" fmla="*/ 70928 w 353457"/>
              <a:gd name="connsiteY129" fmla="*/ 101262 h 353212"/>
              <a:gd name="connsiteX130" fmla="*/ 76320 w 353457"/>
              <a:gd name="connsiteY130" fmla="*/ 106576 h 353212"/>
              <a:gd name="connsiteX131" fmla="*/ 76320 w 353457"/>
              <a:gd name="connsiteY131" fmla="*/ 139070 h 353212"/>
              <a:gd name="connsiteX132" fmla="*/ 70967 w 353457"/>
              <a:gd name="connsiteY132" fmla="*/ 152515 h 353212"/>
              <a:gd name="connsiteX133" fmla="*/ 65614 w 353457"/>
              <a:gd name="connsiteY133" fmla="*/ 138991 h 353212"/>
              <a:gd name="connsiteX134" fmla="*/ 70967 w 353457"/>
              <a:gd name="connsiteY134" fmla="*/ 133638 h 353212"/>
              <a:gd name="connsiteX135" fmla="*/ 76320 w 353457"/>
              <a:gd name="connsiteY135" fmla="*/ 138991 h 353212"/>
              <a:gd name="connsiteX136" fmla="*/ 76320 w 353457"/>
              <a:gd name="connsiteY136" fmla="*/ 171454 h 353212"/>
              <a:gd name="connsiteX137" fmla="*/ 70967 w 353457"/>
              <a:gd name="connsiteY137" fmla="*/ 180376 h 353212"/>
              <a:gd name="connsiteX138" fmla="*/ 65614 w 353457"/>
              <a:gd name="connsiteY138" fmla="*/ 171454 h 353212"/>
              <a:gd name="connsiteX139" fmla="*/ 70928 w 353457"/>
              <a:gd name="connsiteY139" fmla="*/ 166062 h 353212"/>
              <a:gd name="connsiteX140" fmla="*/ 76320 w 353457"/>
              <a:gd name="connsiteY140" fmla="*/ 171376 h 35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353457" h="353212">
                <a:moveTo>
                  <a:pt x="348104" y="228522"/>
                </a:moveTo>
                <a:lnTo>
                  <a:pt x="339183" y="228522"/>
                </a:lnTo>
                <a:lnTo>
                  <a:pt x="339183" y="39271"/>
                </a:lnTo>
                <a:lnTo>
                  <a:pt x="348104" y="39271"/>
                </a:lnTo>
                <a:cubicBezTo>
                  <a:pt x="351061" y="39271"/>
                  <a:pt x="353457" y="36875"/>
                  <a:pt x="353457" y="33918"/>
                </a:cubicBezTo>
                <a:cubicBezTo>
                  <a:pt x="353457" y="30962"/>
                  <a:pt x="351061" y="28565"/>
                  <a:pt x="348104" y="28565"/>
                </a:cubicBezTo>
                <a:lnTo>
                  <a:pt x="212447" y="28565"/>
                </a:lnTo>
                <a:cubicBezTo>
                  <a:pt x="209490" y="28565"/>
                  <a:pt x="207094" y="30962"/>
                  <a:pt x="207094" y="33918"/>
                </a:cubicBezTo>
                <a:cubicBezTo>
                  <a:pt x="207094" y="36875"/>
                  <a:pt x="209490" y="39271"/>
                  <a:pt x="212447" y="39271"/>
                </a:cubicBezTo>
                <a:lnTo>
                  <a:pt x="328477" y="39271"/>
                </a:lnTo>
                <a:lnTo>
                  <a:pt x="328477" y="62609"/>
                </a:lnTo>
                <a:lnTo>
                  <a:pt x="303136" y="91910"/>
                </a:lnTo>
                <a:lnTo>
                  <a:pt x="273913" y="87840"/>
                </a:lnTo>
                <a:cubicBezTo>
                  <a:pt x="272246" y="87611"/>
                  <a:pt x="270571" y="88193"/>
                  <a:pt x="269405" y="89405"/>
                </a:cubicBezTo>
                <a:lnTo>
                  <a:pt x="238257" y="120522"/>
                </a:lnTo>
                <a:lnTo>
                  <a:pt x="208800" y="115983"/>
                </a:lnTo>
                <a:cubicBezTo>
                  <a:pt x="207049" y="115730"/>
                  <a:pt x="205286" y="116370"/>
                  <a:pt x="204104" y="117689"/>
                </a:cubicBezTo>
                <a:lnTo>
                  <a:pt x="167807" y="157774"/>
                </a:lnTo>
                <a:lnTo>
                  <a:pt x="167807" y="98202"/>
                </a:lnTo>
                <a:cubicBezTo>
                  <a:pt x="167807" y="95245"/>
                  <a:pt x="165411" y="92849"/>
                  <a:pt x="162454" y="92849"/>
                </a:cubicBezTo>
                <a:cubicBezTo>
                  <a:pt x="159497" y="92849"/>
                  <a:pt x="157101" y="95245"/>
                  <a:pt x="157101" y="98202"/>
                </a:cubicBezTo>
                <a:lnTo>
                  <a:pt x="157101" y="228522"/>
                </a:lnTo>
                <a:lnTo>
                  <a:pt x="148163" y="228522"/>
                </a:lnTo>
                <a:cubicBezTo>
                  <a:pt x="145207" y="228522"/>
                  <a:pt x="142810" y="230918"/>
                  <a:pt x="142810" y="233875"/>
                </a:cubicBezTo>
                <a:cubicBezTo>
                  <a:pt x="142810" y="236831"/>
                  <a:pt x="145207" y="239228"/>
                  <a:pt x="148163" y="239228"/>
                </a:cubicBezTo>
                <a:lnTo>
                  <a:pt x="242781" y="239228"/>
                </a:lnTo>
                <a:lnTo>
                  <a:pt x="242781" y="264522"/>
                </a:lnTo>
                <a:cubicBezTo>
                  <a:pt x="230325" y="267483"/>
                  <a:pt x="222629" y="279980"/>
                  <a:pt x="225589" y="292436"/>
                </a:cubicBezTo>
                <a:cubicBezTo>
                  <a:pt x="228550" y="304890"/>
                  <a:pt x="241047" y="312588"/>
                  <a:pt x="253503" y="309627"/>
                </a:cubicBezTo>
                <a:cubicBezTo>
                  <a:pt x="265959" y="306665"/>
                  <a:pt x="273655" y="294169"/>
                  <a:pt x="270695" y="281714"/>
                </a:cubicBezTo>
                <a:cubicBezTo>
                  <a:pt x="268670" y="273196"/>
                  <a:pt x="262019" y="266546"/>
                  <a:pt x="253503" y="264522"/>
                </a:cubicBezTo>
                <a:lnTo>
                  <a:pt x="253503" y="239165"/>
                </a:lnTo>
                <a:lnTo>
                  <a:pt x="348104" y="239165"/>
                </a:lnTo>
                <a:cubicBezTo>
                  <a:pt x="351044" y="238846"/>
                  <a:pt x="353168" y="236204"/>
                  <a:pt x="352849" y="233266"/>
                </a:cubicBezTo>
                <a:cubicBezTo>
                  <a:pt x="352576" y="230766"/>
                  <a:pt x="350602" y="228793"/>
                  <a:pt x="348104" y="228522"/>
                </a:cubicBezTo>
                <a:close/>
                <a:moveTo>
                  <a:pt x="260640" y="287108"/>
                </a:moveTo>
                <a:cubicBezTo>
                  <a:pt x="260640" y="294023"/>
                  <a:pt x="255033" y="299630"/>
                  <a:pt x="248118" y="299630"/>
                </a:cubicBezTo>
                <a:cubicBezTo>
                  <a:pt x="241203" y="299630"/>
                  <a:pt x="235597" y="294023"/>
                  <a:pt x="235597" y="287108"/>
                </a:cubicBezTo>
                <a:cubicBezTo>
                  <a:pt x="235592" y="280193"/>
                  <a:pt x="241195" y="274583"/>
                  <a:pt x="248110" y="274578"/>
                </a:cubicBezTo>
                <a:cubicBezTo>
                  <a:pt x="255026" y="274574"/>
                  <a:pt x="260635" y="280177"/>
                  <a:pt x="260640" y="287092"/>
                </a:cubicBezTo>
                <a:close/>
                <a:moveTo>
                  <a:pt x="328477" y="228522"/>
                </a:moveTo>
                <a:lnTo>
                  <a:pt x="167807" y="228522"/>
                </a:lnTo>
                <a:lnTo>
                  <a:pt x="167807" y="214435"/>
                </a:lnTo>
                <a:lnTo>
                  <a:pt x="201913" y="186621"/>
                </a:lnTo>
                <a:lnTo>
                  <a:pt x="235722" y="197765"/>
                </a:lnTo>
                <a:cubicBezTo>
                  <a:pt x="237753" y="198407"/>
                  <a:pt x="239973" y="197793"/>
                  <a:pt x="241388" y="196200"/>
                </a:cubicBezTo>
                <a:lnTo>
                  <a:pt x="274257" y="159637"/>
                </a:lnTo>
                <a:lnTo>
                  <a:pt x="304450" y="176322"/>
                </a:lnTo>
                <a:cubicBezTo>
                  <a:pt x="306236" y="177311"/>
                  <a:pt x="308429" y="177195"/>
                  <a:pt x="310101" y="176024"/>
                </a:cubicBezTo>
                <a:lnTo>
                  <a:pt x="328445" y="163221"/>
                </a:lnTo>
                <a:close/>
                <a:moveTo>
                  <a:pt x="328477" y="150261"/>
                </a:moveTo>
                <a:lnTo>
                  <a:pt x="306736" y="165443"/>
                </a:lnTo>
                <a:lnTo>
                  <a:pt x="275744" y="148226"/>
                </a:lnTo>
                <a:cubicBezTo>
                  <a:pt x="273562" y="147020"/>
                  <a:pt x="270836" y="147481"/>
                  <a:pt x="269170" y="149337"/>
                </a:cubicBezTo>
                <a:lnTo>
                  <a:pt x="235800" y="186464"/>
                </a:lnTo>
                <a:lnTo>
                  <a:pt x="202523" y="175508"/>
                </a:lnTo>
                <a:cubicBezTo>
                  <a:pt x="200788" y="174951"/>
                  <a:pt x="198887" y="175303"/>
                  <a:pt x="197468" y="176447"/>
                </a:cubicBezTo>
                <a:lnTo>
                  <a:pt x="167807" y="200583"/>
                </a:lnTo>
                <a:lnTo>
                  <a:pt x="167807" y="173739"/>
                </a:lnTo>
                <a:lnTo>
                  <a:pt x="210068" y="126986"/>
                </a:lnTo>
                <a:lnTo>
                  <a:pt x="239322" y="131478"/>
                </a:lnTo>
                <a:cubicBezTo>
                  <a:pt x="241014" y="131731"/>
                  <a:pt x="242723" y="131148"/>
                  <a:pt x="243908" y="129913"/>
                </a:cubicBezTo>
                <a:lnTo>
                  <a:pt x="275056" y="98781"/>
                </a:lnTo>
                <a:lnTo>
                  <a:pt x="304544" y="102866"/>
                </a:lnTo>
                <a:cubicBezTo>
                  <a:pt x="306344" y="103126"/>
                  <a:pt x="308151" y="102447"/>
                  <a:pt x="309334" y="101066"/>
                </a:cubicBezTo>
                <a:lnTo>
                  <a:pt x="328477" y="78950"/>
                </a:lnTo>
                <a:close/>
                <a:moveTo>
                  <a:pt x="70967" y="61278"/>
                </a:moveTo>
                <a:cubicBezTo>
                  <a:pt x="87889" y="60896"/>
                  <a:pt x="101296" y="46868"/>
                  <a:pt x="100913" y="29947"/>
                </a:cubicBezTo>
                <a:cubicBezTo>
                  <a:pt x="100543" y="13563"/>
                  <a:pt x="87350" y="370"/>
                  <a:pt x="70967" y="0"/>
                </a:cubicBezTo>
                <a:cubicBezTo>
                  <a:pt x="54045" y="382"/>
                  <a:pt x="40638" y="14410"/>
                  <a:pt x="41020" y="31332"/>
                </a:cubicBezTo>
                <a:cubicBezTo>
                  <a:pt x="41391" y="47715"/>
                  <a:pt x="54584" y="60908"/>
                  <a:pt x="70967" y="61278"/>
                </a:cubicBezTo>
                <a:close/>
                <a:moveTo>
                  <a:pt x="70967" y="10706"/>
                </a:moveTo>
                <a:cubicBezTo>
                  <a:pt x="81976" y="11015"/>
                  <a:pt x="90650" y="20189"/>
                  <a:pt x="90341" y="31198"/>
                </a:cubicBezTo>
                <a:cubicBezTo>
                  <a:pt x="90045" y="41773"/>
                  <a:pt x="81542" y="50276"/>
                  <a:pt x="70967" y="50572"/>
                </a:cubicBezTo>
                <a:cubicBezTo>
                  <a:pt x="59958" y="50264"/>
                  <a:pt x="51284" y="41089"/>
                  <a:pt x="51593" y="30081"/>
                </a:cubicBezTo>
                <a:cubicBezTo>
                  <a:pt x="51889" y="19505"/>
                  <a:pt x="60392" y="11002"/>
                  <a:pt x="70967" y="10706"/>
                </a:cubicBezTo>
                <a:close/>
                <a:moveTo>
                  <a:pt x="187904" y="18923"/>
                </a:moveTo>
                <a:cubicBezTo>
                  <a:pt x="180055" y="11480"/>
                  <a:pt x="167752" y="11480"/>
                  <a:pt x="159903" y="18923"/>
                </a:cubicBezTo>
                <a:lnTo>
                  <a:pt x="112696" y="66177"/>
                </a:lnTo>
                <a:cubicBezTo>
                  <a:pt x="108088" y="70764"/>
                  <a:pt x="101855" y="73346"/>
                  <a:pt x="95353" y="73362"/>
                </a:cubicBezTo>
                <a:lnTo>
                  <a:pt x="34310" y="73362"/>
                </a:lnTo>
                <a:cubicBezTo>
                  <a:pt x="15387" y="73336"/>
                  <a:pt x="26" y="88655"/>
                  <a:pt x="0" y="107577"/>
                </a:cubicBezTo>
                <a:cubicBezTo>
                  <a:pt x="0" y="107583"/>
                  <a:pt x="0" y="107588"/>
                  <a:pt x="0" y="107593"/>
                </a:cubicBezTo>
                <a:lnTo>
                  <a:pt x="0" y="203995"/>
                </a:lnTo>
                <a:cubicBezTo>
                  <a:pt x="97" y="214964"/>
                  <a:pt x="9068" y="223778"/>
                  <a:pt x="20037" y="223682"/>
                </a:cubicBezTo>
                <a:cubicBezTo>
                  <a:pt x="23130" y="223654"/>
                  <a:pt x="26173" y="222906"/>
                  <a:pt x="28925" y="221494"/>
                </a:cubicBezTo>
                <a:lnTo>
                  <a:pt x="28925" y="329948"/>
                </a:lnTo>
                <a:cubicBezTo>
                  <a:pt x="29269" y="343135"/>
                  <a:pt x="40237" y="353547"/>
                  <a:pt x="53424" y="353204"/>
                </a:cubicBezTo>
                <a:cubicBezTo>
                  <a:pt x="60202" y="353027"/>
                  <a:pt x="66585" y="349978"/>
                  <a:pt x="70983" y="344817"/>
                </a:cubicBezTo>
                <a:cubicBezTo>
                  <a:pt x="79551" y="354858"/>
                  <a:pt x="94637" y="356053"/>
                  <a:pt x="104678" y="347483"/>
                </a:cubicBezTo>
                <a:cubicBezTo>
                  <a:pt x="109828" y="343089"/>
                  <a:pt x="112873" y="336716"/>
                  <a:pt x="113056" y="329948"/>
                </a:cubicBezTo>
                <a:lnTo>
                  <a:pt x="113056" y="130179"/>
                </a:lnTo>
                <a:cubicBezTo>
                  <a:pt x="113042" y="125015"/>
                  <a:pt x="115086" y="120058"/>
                  <a:pt x="118737" y="116405"/>
                </a:cubicBezTo>
                <a:lnTo>
                  <a:pt x="187904" y="46957"/>
                </a:lnTo>
                <a:cubicBezTo>
                  <a:pt x="195641" y="39213"/>
                  <a:pt x="195641" y="26667"/>
                  <a:pt x="187904" y="18923"/>
                </a:cubicBezTo>
                <a:close/>
                <a:moveTo>
                  <a:pt x="102350" y="329948"/>
                </a:moveTo>
                <a:cubicBezTo>
                  <a:pt x="101997" y="337131"/>
                  <a:pt x="95888" y="342668"/>
                  <a:pt x="88704" y="342316"/>
                </a:cubicBezTo>
                <a:cubicBezTo>
                  <a:pt x="82014" y="341987"/>
                  <a:pt x="76664" y="336638"/>
                  <a:pt x="76336" y="329948"/>
                </a:cubicBezTo>
                <a:lnTo>
                  <a:pt x="76336" y="226643"/>
                </a:lnTo>
                <a:cubicBezTo>
                  <a:pt x="76336" y="223687"/>
                  <a:pt x="73939" y="221290"/>
                  <a:pt x="70983" y="221290"/>
                </a:cubicBezTo>
                <a:cubicBezTo>
                  <a:pt x="68026" y="221290"/>
                  <a:pt x="65630" y="223687"/>
                  <a:pt x="65630" y="226643"/>
                </a:cubicBezTo>
                <a:lnTo>
                  <a:pt x="65630" y="329948"/>
                </a:lnTo>
                <a:cubicBezTo>
                  <a:pt x="65380" y="337127"/>
                  <a:pt x="59359" y="342745"/>
                  <a:pt x="52179" y="342496"/>
                </a:cubicBezTo>
                <a:cubicBezTo>
                  <a:pt x="45350" y="342258"/>
                  <a:pt x="39868" y="336777"/>
                  <a:pt x="39631" y="329948"/>
                </a:cubicBezTo>
                <a:lnTo>
                  <a:pt x="39631" y="207861"/>
                </a:lnTo>
                <a:lnTo>
                  <a:pt x="102350" y="207861"/>
                </a:lnTo>
                <a:close/>
                <a:moveTo>
                  <a:pt x="180313" y="39350"/>
                </a:moveTo>
                <a:lnTo>
                  <a:pt x="111130" y="108845"/>
                </a:lnTo>
                <a:cubicBezTo>
                  <a:pt x="105473" y="114501"/>
                  <a:pt x="102307" y="122180"/>
                  <a:pt x="102334" y="130179"/>
                </a:cubicBezTo>
                <a:lnTo>
                  <a:pt x="102334" y="197077"/>
                </a:lnTo>
                <a:lnTo>
                  <a:pt x="39584" y="197077"/>
                </a:lnTo>
                <a:lnTo>
                  <a:pt x="39584" y="112555"/>
                </a:lnTo>
                <a:cubicBezTo>
                  <a:pt x="39584" y="109598"/>
                  <a:pt x="37188" y="107202"/>
                  <a:pt x="34231" y="107202"/>
                </a:cubicBezTo>
                <a:cubicBezTo>
                  <a:pt x="31275" y="107202"/>
                  <a:pt x="28878" y="109598"/>
                  <a:pt x="28878" y="112555"/>
                </a:cubicBezTo>
                <a:lnTo>
                  <a:pt x="28878" y="203963"/>
                </a:lnTo>
                <a:cubicBezTo>
                  <a:pt x="28878" y="208977"/>
                  <a:pt x="24814" y="213042"/>
                  <a:pt x="19800" y="213042"/>
                </a:cubicBezTo>
                <a:cubicBezTo>
                  <a:pt x="14786" y="213042"/>
                  <a:pt x="10722" y="208977"/>
                  <a:pt x="10722" y="203963"/>
                </a:cubicBezTo>
                <a:lnTo>
                  <a:pt x="10722" y="107593"/>
                </a:lnTo>
                <a:cubicBezTo>
                  <a:pt x="10722" y="94626"/>
                  <a:pt x="21233" y="84115"/>
                  <a:pt x="34200" y="84115"/>
                </a:cubicBezTo>
                <a:lnTo>
                  <a:pt x="65974" y="84115"/>
                </a:lnTo>
                <a:cubicBezTo>
                  <a:pt x="66991" y="86872"/>
                  <a:pt x="70051" y="88283"/>
                  <a:pt x="72808" y="87267"/>
                </a:cubicBezTo>
                <a:cubicBezTo>
                  <a:pt x="74269" y="86728"/>
                  <a:pt x="75421" y="85576"/>
                  <a:pt x="75960" y="84115"/>
                </a:cubicBezTo>
                <a:cubicBezTo>
                  <a:pt x="90501" y="84115"/>
                  <a:pt x="109643" y="86024"/>
                  <a:pt x="120240" y="73800"/>
                </a:cubicBezTo>
                <a:lnTo>
                  <a:pt x="167478" y="26499"/>
                </a:lnTo>
                <a:cubicBezTo>
                  <a:pt x="171027" y="22955"/>
                  <a:pt x="176777" y="22958"/>
                  <a:pt x="180321" y="26507"/>
                </a:cubicBezTo>
                <a:cubicBezTo>
                  <a:pt x="183865" y="30055"/>
                  <a:pt x="183861" y="35805"/>
                  <a:pt x="180313" y="39350"/>
                </a:cubicBezTo>
                <a:close/>
                <a:moveTo>
                  <a:pt x="76320" y="106654"/>
                </a:moveTo>
                <a:cubicBezTo>
                  <a:pt x="76132" y="111099"/>
                  <a:pt x="77885" y="120146"/>
                  <a:pt x="70967" y="120115"/>
                </a:cubicBezTo>
                <a:cubicBezTo>
                  <a:pt x="64049" y="120083"/>
                  <a:pt x="65786" y="111099"/>
                  <a:pt x="65614" y="106654"/>
                </a:cubicBezTo>
                <a:cubicBezTo>
                  <a:pt x="65592" y="103698"/>
                  <a:pt x="67971" y="101283"/>
                  <a:pt x="70928" y="101262"/>
                </a:cubicBezTo>
                <a:cubicBezTo>
                  <a:pt x="73884" y="101240"/>
                  <a:pt x="76298" y="103619"/>
                  <a:pt x="76320" y="106576"/>
                </a:cubicBezTo>
                <a:close/>
                <a:moveTo>
                  <a:pt x="76320" y="139070"/>
                </a:moveTo>
                <a:cubicBezTo>
                  <a:pt x="76132" y="143499"/>
                  <a:pt x="77885" y="152530"/>
                  <a:pt x="70967" y="152515"/>
                </a:cubicBezTo>
                <a:cubicBezTo>
                  <a:pt x="64049" y="152499"/>
                  <a:pt x="65739" y="143421"/>
                  <a:pt x="65614" y="138991"/>
                </a:cubicBezTo>
                <a:cubicBezTo>
                  <a:pt x="65614" y="136035"/>
                  <a:pt x="68011" y="133638"/>
                  <a:pt x="70967" y="133638"/>
                </a:cubicBezTo>
                <a:cubicBezTo>
                  <a:pt x="73923" y="133638"/>
                  <a:pt x="76320" y="136035"/>
                  <a:pt x="76320" y="138991"/>
                </a:cubicBezTo>
                <a:close/>
                <a:moveTo>
                  <a:pt x="76320" y="171454"/>
                </a:moveTo>
                <a:cubicBezTo>
                  <a:pt x="76727" y="175383"/>
                  <a:pt x="75913" y="180376"/>
                  <a:pt x="70967" y="180376"/>
                </a:cubicBezTo>
                <a:cubicBezTo>
                  <a:pt x="66021" y="180376"/>
                  <a:pt x="65191" y="175383"/>
                  <a:pt x="65614" y="171454"/>
                </a:cubicBezTo>
                <a:cubicBezTo>
                  <a:pt x="65592" y="168497"/>
                  <a:pt x="67971" y="166084"/>
                  <a:pt x="70928" y="166062"/>
                </a:cubicBezTo>
                <a:cubicBezTo>
                  <a:pt x="73884" y="166040"/>
                  <a:pt x="76298" y="168419"/>
                  <a:pt x="76320" y="17137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C254B2BF-50C8-75D9-CE16-F5F6700FA191}"/>
              </a:ext>
            </a:extLst>
          </p:cNvPr>
          <p:cNvCxnSpPr>
            <a:cxnSpLocks/>
          </p:cNvCxnSpPr>
          <p:nvPr/>
        </p:nvCxnSpPr>
        <p:spPr>
          <a:xfrm>
            <a:off x="5167120" y="5458932"/>
            <a:ext cx="1857761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100000">
                  <a:schemeClr val="accent3">
                    <a:alpha val="0"/>
                  </a:schemeClr>
                </a:gs>
                <a:gs pos="5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1209EBB-B1A7-E3FF-8BA6-ADB6AEF91965}"/>
              </a:ext>
            </a:extLst>
          </p:cNvPr>
          <p:cNvSpPr/>
          <p:nvPr/>
        </p:nvSpPr>
        <p:spPr>
          <a:xfrm>
            <a:off x="6029311" y="5392243"/>
            <a:ext cx="133378" cy="13337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9344AE05-CCB9-392F-30CF-49113BC33C64}"/>
              </a:ext>
            </a:extLst>
          </p:cNvPr>
          <p:cNvSpPr/>
          <p:nvPr/>
        </p:nvSpPr>
        <p:spPr>
          <a:xfrm>
            <a:off x="7089924" y="5073852"/>
            <a:ext cx="761213" cy="7612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04472B9-8651-30C2-751F-953E7E9CDC30}"/>
              </a:ext>
            </a:extLst>
          </p:cNvPr>
          <p:cNvSpPr txBox="1"/>
          <p:nvPr/>
        </p:nvSpPr>
        <p:spPr>
          <a:xfrm flipH="1">
            <a:off x="8025711" y="484428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免费</a:t>
            </a:r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endParaRPr lang="zh-CN" altLang="en-US" sz="2800" spc="2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EA47F1C-41B0-8E3A-F6E5-6CFF81EDB26D}"/>
              </a:ext>
            </a:extLst>
          </p:cNvPr>
          <p:cNvSpPr txBox="1"/>
          <p:nvPr/>
        </p:nvSpPr>
        <p:spPr>
          <a:xfrm flipH="1">
            <a:off x="8025708" y="5292527"/>
            <a:ext cx="3542167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8C70DB2-112A-2D0E-F96F-E4C692AA1636}"/>
              </a:ext>
            </a:extLst>
          </p:cNvPr>
          <p:cNvSpPr/>
          <p:nvPr/>
        </p:nvSpPr>
        <p:spPr>
          <a:xfrm>
            <a:off x="4405907" y="5073852"/>
            <a:ext cx="761213" cy="7612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4EFCDD64-3842-7327-89E0-4B6DC6B0287D}"/>
              </a:ext>
            </a:extLst>
          </p:cNvPr>
          <p:cNvSpPr txBox="1"/>
          <p:nvPr/>
        </p:nvSpPr>
        <p:spPr>
          <a:xfrm flipH="1">
            <a:off x="2318441" y="484428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匠心品质</a:t>
            </a:r>
          </a:p>
        </p:txBody>
      </p:sp>
      <p:sp>
        <p:nvSpPr>
          <p:cNvPr id="6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ECFF21B-8039-EDA9-A81B-A8F231CEE367}"/>
              </a:ext>
            </a:extLst>
          </p:cNvPr>
          <p:cNvSpPr txBox="1"/>
          <p:nvPr/>
        </p:nvSpPr>
        <p:spPr>
          <a:xfrm flipH="1">
            <a:off x="689166" y="5292527"/>
            <a:ext cx="3542167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4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1B34C13-480A-551F-2894-0F015B22D3BB}"/>
              </a:ext>
            </a:extLst>
          </p:cNvPr>
          <p:cNvSpPr/>
          <p:nvPr/>
        </p:nvSpPr>
        <p:spPr>
          <a:xfrm>
            <a:off x="4606106" y="5268650"/>
            <a:ext cx="377874" cy="377822"/>
          </a:xfrm>
          <a:custGeom>
            <a:avLst/>
            <a:gdLst>
              <a:gd name="connsiteX0" fmla="*/ 114997 w 353457"/>
              <a:gd name="connsiteY0" fmla="*/ 180000 h 353410"/>
              <a:gd name="connsiteX1" fmla="*/ 120256 w 353457"/>
              <a:gd name="connsiteY1" fmla="*/ 174523 h 353410"/>
              <a:gd name="connsiteX2" fmla="*/ 116170 w 353457"/>
              <a:gd name="connsiteY2" fmla="*/ 169419 h 353410"/>
              <a:gd name="connsiteX3" fmla="*/ 97670 w 353457"/>
              <a:gd name="connsiteY3" fmla="*/ 155802 h 353410"/>
              <a:gd name="connsiteX4" fmla="*/ 109690 w 353457"/>
              <a:gd name="connsiteY4" fmla="*/ 141245 h 353410"/>
              <a:gd name="connsiteX5" fmla="*/ 124920 w 353457"/>
              <a:gd name="connsiteY5" fmla="*/ 56426 h 353410"/>
              <a:gd name="connsiteX6" fmla="*/ 100299 w 353457"/>
              <a:gd name="connsiteY6" fmla="*/ 134687 h 353410"/>
              <a:gd name="connsiteX7" fmla="*/ 77118 w 353457"/>
              <a:gd name="connsiteY7" fmla="*/ 151638 h 353410"/>
              <a:gd name="connsiteX8" fmla="*/ 41478 w 353457"/>
              <a:gd name="connsiteY8" fmla="*/ 176541 h 353410"/>
              <a:gd name="connsiteX9" fmla="*/ 26843 w 353457"/>
              <a:gd name="connsiteY9" fmla="*/ 130226 h 353410"/>
              <a:gd name="connsiteX10" fmla="*/ 42590 w 353457"/>
              <a:gd name="connsiteY10" fmla="*/ 124857 h 353410"/>
              <a:gd name="connsiteX11" fmla="*/ 26937 w 353457"/>
              <a:gd name="connsiteY11" fmla="*/ 119504 h 353410"/>
              <a:gd name="connsiteX12" fmla="*/ 119567 w 353457"/>
              <a:gd name="connsiteY12" fmla="*/ 26922 h 353410"/>
              <a:gd name="connsiteX13" fmla="*/ 124920 w 353457"/>
              <a:gd name="connsiteY13" fmla="*/ 42574 h 353410"/>
              <a:gd name="connsiteX14" fmla="*/ 130273 w 353457"/>
              <a:gd name="connsiteY14" fmla="*/ 26812 h 353410"/>
              <a:gd name="connsiteX15" fmla="*/ 214435 w 353457"/>
              <a:gd name="connsiteY15" fmla="*/ 84287 h 353410"/>
              <a:gd name="connsiteX16" fmla="*/ 221533 w 353457"/>
              <a:gd name="connsiteY16" fmla="*/ 86940 h 353410"/>
              <a:gd name="connsiteX17" fmla="*/ 224186 w 353457"/>
              <a:gd name="connsiteY17" fmla="*/ 79842 h 353410"/>
              <a:gd name="connsiteX18" fmla="*/ 130273 w 353457"/>
              <a:gd name="connsiteY18" fmla="*/ 16137 h 353410"/>
              <a:gd name="connsiteX19" fmla="*/ 124920 w 353457"/>
              <a:gd name="connsiteY19" fmla="*/ 0 h 353410"/>
              <a:gd name="connsiteX20" fmla="*/ 119567 w 353457"/>
              <a:gd name="connsiteY20" fmla="*/ 16216 h 353410"/>
              <a:gd name="connsiteX21" fmla="*/ 16263 w 353457"/>
              <a:gd name="connsiteY21" fmla="*/ 119520 h 353410"/>
              <a:gd name="connsiteX22" fmla="*/ 0 w 353457"/>
              <a:gd name="connsiteY22" fmla="*/ 124920 h 353410"/>
              <a:gd name="connsiteX23" fmla="*/ 16137 w 353457"/>
              <a:gd name="connsiteY23" fmla="*/ 130289 h 353410"/>
              <a:gd name="connsiteX24" fmla="*/ 79842 w 353457"/>
              <a:gd name="connsiteY24" fmla="*/ 224202 h 353410"/>
              <a:gd name="connsiteX25" fmla="*/ 86940 w 353457"/>
              <a:gd name="connsiteY25" fmla="*/ 221549 h 353410"/>
              <a:gd name="connsiteX26" fmla="*/ 84287 w 353457"/>
              <a:gd name="connsiteY26" fmla="*/ 214450 h 353410"/>
              <a:gd name="connsiteX27" fmla="*/ 50478 w 353457"/>
              <a:gd name="connsiteY27" fmla="*/ 188969 h 353410"/>
              <a:gd name="connsiteX28" fmla="*/ 87856 w 353457"/>
              <a:gd name="connsiteY28" fmla="*/ 159918 h 353410"/>
              <a:gd name="connsiteX29" fmla="*/ 114997 w 353457"/>
              <a:gd name="connsiteY29" fmla="*/ 180000 h 353410"/>
              <a:gd name="connsiteX30" fmla="*/ 95697 w 353457"/>
              <a:gd name="connsiteY30" fmla="*/ 97842 h 353410"/>
              <a:gd name="connsiteX31" fmla="*/ 123567 w 353457"/>
              <a:gd name="connsiteY31" fmla="*/ 67266 h 353410"/>
              <a:gd name="connsiteX32" fmla="*/ 154143 w 353457"/>
              <a:gd name="connsiteY32" fmla="*/ 95136 h 353410"/>
              <a:gd name="connsiteX33" fmla="*/ 154143 w 353457"/>
              <a:gd name="connsiteY33" fmla="*/ 97842 h 353410"/>
              <a:gd name="connsiteX34" fmla="*/ 95697 w 353457"/>
              <a:gd name="connsiteY34" fmla="*/ 97842 h 353410"/>
              <a:gd name="connsiteX35" fmla="*/ 348104 w 353457"/>
              <a:gd name="connsiteY35" fmla="*/ 223184 h 353410"/>
              <a:gd name="connsiteX36" fmla="*/ 337242 w 353457"/>
              <a:gd name="connsiteY36" fmla="*/ 223184 h 353410"/>
              <a:gd name="connsiteX37" fmla="*/ 233937 w 353457"/>
              <a:gd name="connsiteY37" fmla="*/ 119880 h 353410"/>
              <a:gd name="connsiteX38" fmla="*/ 228584 w 353457"/>
              <a:gd name="connsiteY38" fmla="*/ 103680 h 353410"/>
              <a:gd name="connsiteX39" fmla="*/ 223231 w 353457"/>
              <a:gd name="connsiteY39" fmla="*/ 119880 h 353410"/>
              <a:gd name="connsiteX40" fmla="*/ 119927 w 353457"/>
              <a:gd name="connsiteY40" fmla="*/ 223184 h 353410"/>
              <a:gd name="connsiteX41" fmla="*/ 103711 w 353457"/>
              <a:gd name="connsiteY41" fmla="*/ 228537 h 353410"/>
              <a:gd name="connsiteX42" fmla="*/ 119927 w 353457"/>
              <a:gd name="connsiteY42" fmla="*/ 233890 h 353410"/>
              <a:gd name="connsiteX43" fmla="*/ 223231 w 353457"/>
              <a:gd name="connsiteY43" fmla="*/ 337195 h 353410"/>
              <a:gd name="connsiteX44" fmla="*/ 228584 w 353457"/>
              <a:gd name="connsiteY44" fmla="*/ 353410 h 353410"/>
              <a:gd name="connsiteX45" fmla="*/ 233937 w 353457"/>
              <a:gd name="connsiteY45" fmla="*/ 337195 h 353410"/>
              <a:gd name="connsiteX46" fmla="*/ 337242 w 353457"/>
              <a:gd name="connsiteY46" fmla="*/ 233890 h 353410"/>
              <a:gd name="connsiteX47" fmla="*/ 348104 w 353457"/>
              <a:gd name="connsiteY47" fmla="*/ 233890 h 353410"/>
              <a:gd name="connsiteX48" fmla="*/ 353457 w 353457"/>
              <a:gd name="connsiteY48" fmla="*/ 228537 h 353410"/>
              <a:gd name="connsiteX49" fmla="*/ 348104 w 353457"/>
              <a:gd name="connsiteY49" fmla="*/ 223184 h 353410"/>
              <a:gd name="connsiteX50" fmla="*/ 302979 w 353457"/>
              <a:gd name="connsiteY50" fmla="*/ 292383 h 353410"/>
              <a:gd name="connsiteX51" fmla="*/ 233890 w 353457"/>
              <a:gd name="connsiteY51" fmla="*/ 326536 h 353410"/>
              <a:gd name="connsiteX52" fmla="*/ 228537 w 353457"/>
              <a:gd name="connsiteY52" fmla="*/ 310883 h 353410"/>
              <a:gd name="connsiteX53" fmla="*/ 223184 w 353457"/>
              <a:gd name="connsiteY53" fmla="*/ 326536 h 353410"/>
              <a:gd name="connsiteX54" fmla="*/ 154096 w 353457"/>
              <a:gd name="connsiteY54" fmla="*/ 292383 h 353410"/>
              <a:gd name="connsiteX55" fmla="*/ 191457 w 353457"/>
              <a:gd name="connsiteY55" fmla="*/ 263504 h 353410"/>
              <a:gd name="connsiteX56" fmla="*/ 265602 w 353457"/>
              <a:gd name="connsiteY56" fmla="*/ 263504 h 353410"/>
              <a:gd name="connsiteX57" fmla="*/ 302979 w 353457"/>
              <a:gd name="connsiteY57" fmla="*/ 292383 h 353410"/>
              <a:gd name="connsiteX58" fmla="*/ 213198 w 353457"/>
              <a:gd name="connsiteY58" fmla="*/ 244816 h 353410"/>
              <a:gd name="connsiteX59" fmla="*/ 243892 w 353457"/>
              <a:gd name="connsiteY59" fmla="*/ 244816 h 353410"/>
              <a:gd name="connsiteX60" fmla="*/ 255788 w 353457"/>
              <a:gd name="connsiteY60" fmla="*/ 259247 h 353410"/>
              <a:gd name="connsiteX61" fmla="*/ 201303 w 353457"/>
              <a:gd name="connsiteY61" fmla="*/ 259388 h 353410"/>
              <a:gd name="connsiteX62" fmla="*/ 213198 w 353457"/>
              <a:gd name="connsiteY62" fmla="*/ 244816 h 353410"/>
              <a:gd name="connsiteX63" fmla="*/ 199315 w 353457"/>
              <a:gd name="connsiteY63" fmla="*/ 201459 h 353410"/>
              <a:gd name="connsiteX64" fmla="*/ 227185 w 353457"/>
              <a:gd name="connsiteY64" fmla="*/ 170884 h 353410"/>
              <a:gd name="connsiteX65" fmla="*/ 257760 w 353457"/>
              <a:gd name="connsiteY65" fmla="*/ 198753 h 353410"/>
              <a:gd name="connsiteX66" fmla="*/ 257760 w 353457"/>
              <a:gd name="connsiteY66" fmla="*/ 201459 h 353410"/>
              <a:gd name="connsiteX67" fmla="*/ 199315 w 353457"/>
              <a:gd name="connsiteY67" fmla="*/ 201459 h 353410"/>
              <a:gd name="connsiteX68" fmla="*/ 316174 w 353457"/>
              <a:gd name="connsiteY68" fmla="*/ 233890 h 353410"/>
              <a:gd name="connsiteX69" fmla="*/ 326489 w 353457"/>
              <a:gd name="connsiteY69" fmla="*/ 233890 h 353410"/>
              <a:gd name="connsiteX70" fmla="*/ 311885 w 353457"/>
              <a:gd name="connsiteY70" fmla="*/ 280096 h 353410"/>
              <a:gd name="connsiteX71" fmla="*/ 276245 w 353457"/>
              <a:gd name="connsiteY71" fmla="*/ 255303 h 353410"/>
              <a:gd name="connsiteX72" fmla="*/ 253064 w 353457"/>
              <a:gd name="connsiteY72" fmla="*/ 238398 h 353410"/>
              <a:gd name="connsiteX73" fmla="*/ 228490 w 353457"/>
              <a:gd name="connsiteY73" fmla="*/ 160043 h 353410"/>
              <a:gd name="connsiteX74" fmla="*/ 203885 w 353457"/>
              <a:gd name="connsiteY74" fmla="*/ 238304 h 353410"/>
              <a:gd name="connsiteX75" fmla="*/ 180689 w 353457"/>
              <a:gd name="connsiteY75" fmla="*/ 255256 h 353410"/>
              <a:gd name="connsiteX76" fmla="*/ 145111 w 353457"/>
              <a:gd name="connsiteY76" fmla="*/ 280017 h 353410"/>
              <a:gd name="connsiteX77" fmla="*/ 130492 w 353457"/>
              <a:gd name="connsiteY77" fmla="*/ 233828 h 353410"/>
              <a:gd name="connsiteX78" fmla="*/ 146144 w 353457"/>
              <a:gd name="connsiteY78" fmla="*/ 228475 h 353410"/>
              <a:gd name="connsiteX79" fmla="*/ 130492 w 353457"/>
              <a:gd name="connsiteY79" fmla="*/ 223122 h 353410"/>
              <a:gd name="connsiteX80" fmla="*/ 223184 w 353457"/>
              <a:gd name="connsiteY80" fmla="*/ 130539 h 353410"/>
              <a:gd name="connsiteX81" fmla="*/ 228537 w 353457"/>
              <a:gd name="connsiteY81" fmla="*/ 146191 h 353410"/>
              <a:gd name="connsiteX82" fmla="*/ 233890 w 353457"/>
              <a:gd name="connsiteY82" fmla="*/ 130539 h 353410"/>
              <a:gd name="connsiteX83" fmla="*/ 326536 w 353457"/>
              <a:gd name="connsiteY83" fmla="*/ 223184 h 353410"/>
              <a:gd name="connsiteX84" fmla="*/ 316174 w 353457"/>
              <a:gd name="connsiteY84" fmla="*/ 223184 h 353410"/>
              <a:gd name="connsiteX85" fmla="*/ 310821 w 353457"/>
              <a:gd name="connsiteY85" fmla="*/ 228537 h 353410"/>
              <a:gd name="connsiteX86" fmla="*/ 316174 w 353457"/>
              <a:gd name="connsiteY86" fmla="*/ 233890 h 35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53457" h="353410">
                <a:moveTo>
                  <a:pt x="114997" y="180000"/>
                </a:moveTo>
                <a:cubicBezTo>
                  <a:pt x="117961" y="179941"/>
                  <a:pt x="120316" y="177488"/>
                  <a:pt x="120256" y="174523"/>
                </a:cubicBezTo>
                <a:cubicBezTo>
                  <a:pt x="120207" y="172094"/>
                  <a:pt x="118531" y="170000"/>
                  <a:pt x="116170" y="169419"/>
                </a:cubicBezTo>
                <a:cubicBezTo>
                  <a:pt x="108085" y="168333"/>
                  <a:pt x="101110" y="163199"/>
                  <a:pt x="97670" y="155802"/>
                </a:cubicBezTo>
                <a:cubicBezTo>
                  <a:pt x="103210" y="152452"/>
                  <a:pt x="107449" y="147320"/>
                  <a:pt x="109690" y="141245"/>
                </a:cubicBezTo>
                <a:cubicBezTo>
                  <a:pt x="167603" y="165412"/>
                  <a:pt x="190096" y="57193"/>
                  <a:pt x="124920" y="56426"/>
                </a:cubicBezTo>
                <a:cubicBezTo>
                  <a:pt x="83082" y="55268"/>
                  <a:pt x="73127" y="110520"/>
                  <a:pt x="100299" y="134687"/>
                </a:cubicBezTo>
                <a:cubicBezTo>
                  <a:pt x="99297" y="145643"/>
                  <a:pt x="86807" y="149525"/>
                  <a:pt x="77118" y="151638"/>
                </a:cubicBezTo>
                <a:cubicBezTo>
                  <a:pt x="62609" y="156068"/>
                  <a:pt x="46409" y="161530"/>
                  <a:pt x="41478" y="176541"/>
                </a:cubicBezTo>
                <a:cubicBezTo>
                  <a:pt x="32802" y="162570"/>
                  <a:pt x="27771" y="146646"/>
                  <a:pt x="26843" y="130226"/>
                </a:cubicBezTo>
                <a:cubicBezTo>
                  <a:pt x="31445" y="129757"/>
                  <a:pt x="42668" y="132480"/>
                  <a:pt x="42590" y="124857"/>
                </a:cubicBezTo>
                <a:cubicBezTo>
                  <a:pt x="42511" y="117235"/>
                  <a:pt x="31492" y="119943"/>
                  <a:pt x="26937" y="119504"/>
                </a:cubicBezTo>
                <a:cubicBezTo>
                  <a:pt x="29745" y="69563"/>
                  <a:pt x="69625" y="29704"/>
                  <a:pt x="119567" y="26922"/>
                </a:cubicBezTo>
                <a:cubicBezTo>
                  <a:pt x="120021" y="31523"/>
                  <a:pt x="117329" y="42668"/>
                  <a:pt x="124920" y="42574"/>
                </a:cubicBezTo>
                <a:cubicBezTo>
                  <a:pt x="132511" y="42480"/>
                  <a:pt x="129819" y="31398"/>
                  <a:pt x="130273" y="26812"/>
                </a:cubicBezTo>
                <a:cubicBezTo>
                  <a:pt x="166821" y="28865"/>
                  <a:pt x="199222" y="50993"/>
                  <a:pt x="214435" y="84287"/>
                </a:cubicBezTo>
                <a:cubicBezTo>
                  <a:pt x="215662" y="86980"/>
                  <a:pt x="218841" y="88167"/>
                  <a:pt x="221533" y="86940"/>
                </a:cubicBezTo>
                <a:cubicBezTo>
                  <a:pt x="224225" y="85713"/>
                  <a:pt x="225413" y="82535"/>
                  <a:pt x="224186" y="79842"/>
                </a:cubicBezTo>
                <a:cubicBezTo>
                  <a:pt x="207233" y="42737"/>
                  <a:pt x="171017" y="18170"/>
                  <a:pt x="130273" y="16137"/>
                </a:cubicBezTo>
                <a:cubicBezTo>
                  <a:pt x="129788" y="11520"/>
                  <a:pt x="132637" y="0"/>
                  <a:pt x="124920" y="0"/>
                </a:cubicBezTo>
                <a:cubicBezTo>
                  <a:pt x="117203" y="0"/>
                  <a:pt x="120068" y="11614"/>
                  <a:pt x="119567" y="16216"/>
                </a:cubicBezTo>
                <a:cubicBezTo>
                  <a:pt x="63721" y="19029"/>
                  <a:pt x="19076" y="63674"/>
                  <a:pt x="16263" y="119520"/>
                </a:cubicBezTo>
                <a:cubicBezTo>
                  <a:pt x="11583" y="120068"/>
                  <a:pt x="0" y="117188"/>
                  <a:pt x="0" y="124920"/>
                </a:cubicBezTo>
                <a:cubicBezTo>
                  <a:pt x="0" y="132652"/>
                  <a:pt x="11536" y="129788"/>
                  <a:pt x="16137" y="130289"/>
                </a:cubicBezTo>
                <a:cubicBezTo>
                  <a:pt x="18174" y="171031"/>
                  <a:pt x="42739" y="207246"/>
                  <a:pt x="79842" y="224202"/>
                </a:cubicBezTo>
                <a:cubicBezTo>
                  <a:pt x="82535" y="225429"/>
                  <a:pt x="85713" y="224241"/>
                  <a:pt x="86940" y="221549"/>
                </a:cubicBezTo>
                <a:cubicBezTo>
                  <a:pt x="88167" y="218857"/>
                  <a:pt x="86980" y="215678"/>
                  <a:pt x="84287" y="214450"/>
                </a:cubicBezTo>
                <a:cubicBezTo>
                  <a:pt x="71296" y="208521"/>
                  <a:pt x="59757" y="199823"/>
                  <a:pt x="50478" y="188969"/>
                </a:cubicBezTo>
                <a:cubicBezTo>
                  <a:pt x="48506" y="169059"/>
                  <a:pt x="72391" y="164254"/>
                  <a:pt x="87856" y="159918"/>
                </a:cubicBezTo>
                <a:cubicBezTo>
                  <a:pt x="92775" y="170892"/>
                  <a:pt x="103063" y="178505"/>
                  <a:pt x="114997" y="180000"/>
                </a:cubicBezTo>
                <a:close/>
                <a:moveTo>
                  <a:pt x="95697" y="97842"/>
                </a:moveTo>
                <a:cubicBezTo>
                  <a:pt x="94950" y="81702"/>
                  <a:pt x="107428" y="68013"/>
                  <a:pt x="123567" y="67266"/>
                </a:cubicBezTo>
                <a:cubicBezTo>
                  <a:pt x="139706" y="66519"/>
                  <a:pt x="153395" y="78997"/>
                  <a:pt x="154143" y="95136"/>
                </a:cubicBezTo>
                <a:cubicBezTo>
                  <a:pt x="154184" y="96037"/>
                  <a:pt x="154184" y="96940"/>
                  <a:pt x="154143" y="97842"/>
                </a:cubicBezTo>
                <a:cubicBezTo>
                  <a:pt x="153047" y="145690"/>
                  <a:pt x="96793" y="145690"/>
                  <a:pt x="95697" y="97842"/>
                </a:cubicBezTo>
                <a:close/>
                <a:moveTo>
                  <a:pt x="348104" y="223184"/>
                </a:moveTo>
                <a:lnTo>
                  <a:pt x="337242" y="223184"/>
                </a:lnTo>
                <a:cubicBezTo>
                  <a:pt x="334427" y="167337"/>
                  <a:pt x="289784" y="122694"/>
                  <a:pt x="233937" y="119880"/>
                </a:cubicBezTo>
                <a:cubicBezTo>
                  <a:pt x="233437" y="115263"/>
                  <a:pt x="236317" y="103586"/>
                  <a:pt x="228584" y="103680"/>
                </a:cubicBezTo>
                <a:cubicBezTo>
                  <a:pt x="220852" y="103774"/>
                  <a:pt x="223732" y="115278"/>
                  <a:pt x="223231" y="119880"/>
                </a:cubicBezTo>
                <a:cubicBezTo>
                  <a:pt x="167384" y="122694"/>
                  <a:pt x="122741" y="167337"/>
                  <a:pt x="119927" y="223184"/>
                </a:cubicBezTo>
                <a:cubicBezTo>
                  <a:pt x="115231" y="223685"/>
                  <a:pt x="103633" y="220805"/>
                  <a:pt x="103711" y="228537"/>
                </a:cubicBezTo>
                <a:cubicBezTo>
                  <a:pt x="103790" y="236270"/>
                  <a:pt x="115325" y="233390"/>
                  <a:pt x="119927" y="233890"/>
                </a:cubicBezTo>
                <a:cubicBezTo>
                  <a:pt x="122741" y="289737"/>
                  <a:pt x="167384" y="334381"/>
                  <a:pt x="223231" y="337195"/>
                </a:cubicBezTo>
                <a:cubicBezTo>
                  <a:pt x="223748" y="341890"/>
                  <a:pt x="220852" y="353489"/>
                  <a:pt x="228584" y="353410"/>
                </a:cubicBezTo>
                <a:cubicBezTo>
                  <a:pt x="236317" y="353332"/>
                  <a:pt x="233437" y="341797"/>
                  <a:pt x="233937" y="337195"/>
                </a:cubicBezTo>
                <a:cubicBezTo>
                  <a:pt x="289784" y="334381"/>
                  <a:pt x="334427" y="289737"/>
                  <a:pt x="337242" y="233890"/>
                </a:cubicBezTo>
                <a:lnTo>
                  <a:pt x="348104" y="233890"/>
                </a:lnTo>
                <a:cubicBezTo>
                  <a:pt x="351061" y="233890"/>
                  <a:pt x="353457" y="231494"/>
                  <a:pt x="353457" y="228537"/>
                </a:cubicBezTo>
                <a:cubicBezTo>
                  <a:pt x="353457" y="225581"/>
                  <a:pt x="351061" y="223184"/>
                  <a:pt x="348104" y="223184"/>
                </a:cubicBezTo>
                <a:close/>
                <a:moveTo>
                  <a:pt x="302979" y="292383"/>
                </a:moveTo>
                <a:cubicBezTo>
                  <a:pt x="285579" y="312723"/>
                  <a:pt x="260618" y="325063"/>
                  <a:pt x="233890" y="326536"/>
                </a:cubicBezTo>
                <a:cubicBezTo>
                  <a:pt x="233452" y="321950"/>
                  <a:pt x="236144" y="310883"/>
                  <a:pt x="228537" y="310883"/>
                </a:cubicBezTo>
                <a:cubicBezTo>
                  <a:pt x="220930" y="310883"/>
                  <a:pt x="223623" y="321981"/>
                  <a:pt x="223184" y="326536"/>
                </a:cubicBezTo>
                <a:cubicBezTo>
                  <a:pt x="196457" y="325069"/>
                  <a:pt x="171491" y="312727"/>
                  <a:pt x="154096" y="292383"/>
                </a:cubicBezTo>
                <a:cubicBezTo>
                  <a:pt x="152249" y="272567"/>
                  <a:pt x="176009" y="267856"/>
                  <a:pt x="191457" y="263504"/>
                </a:cubicBezTo>
                <a:cubicBezTo>
                  <a:pt x="200473" y="291381"/>
                  <a:pt x="256555" y="291381"/>
                  <a:pt x="265602" y="263504"/>
                </a:cubicBezTo>
                <a:cubicBezTo>
                  <a:pt x="280957" y="267840"/>
                  <a:pt x="304842" y="272567"/>
                  <a:pt x="302979" y="292383"/>
                </a:cubicBezTo>
                <a:close/>
                <a:moveTo>
                  <a:pt x="213198" y="244816"/>
                </a:moveTo>
                <a:cubicBezTo>
                  <a:pt x="222873" y="249590"/>
                  <a:pt x="234218" y="249590"/>
                  <a:pt x="243892" y="244816"/>
                </a:cubicBezTo>
                <a:cubicBezTo>
                  <a:pt x="246138" y="250817"/>
                  <a:pt x="250325" y="255896"/>
                  <a:pt x="255788" y="259247"/>
                </a:cubicBezTo>
                <a:cubicBezTo>
                  <a:pt x="250169" y="278577"/>
                  <a:pt x="207047" y="278609"/>
                  <a:pt x="201303" y="259388"/>
                </a:cubicBezTo>
                <a:cubicBezTo>
                  <a:pt x="206811" y="256026"/>
                  <a:pt x="211007" y="250886"/>
                  <a:pt x="213198" y="244816"/>
                </a:cubicBezTo>
                <a:close/>
                <a:moveTo>
                  <a:pt x="199315" y="201459"/>
                </a:moveTo>
                <a:cubicBezTo>
                  <a:pt x="198568" y="185320"/>
                  <a:pt x="211045" y="171631"/>
                  <a:pt x="227185" y="170884"/>
                </a:cubicBezTo>
                <a:cubicBezTo>
                  <a:pt x="243324" y="170136"/>
                  <a:pt x="257013" y="182614"/>
                  <a:pt x="257760" y="198753"/>
                </a:cubicBezTo>
                <a:cubicBezTo>
                  <a:pt x="257802" y="199654"/>
                  <a:pt x="257802" y="200558"/>
                  <a:pt x="257760" y="201459"/>
                </a:cubicBezTo>
                <a:cubicBezTo>
                  <a:pt x="256696" y="249308"/>
                  <a:pt x="200348" y="249308"/>
                  <a:pt x="199315" y="201459"/>
                </a:cubicBezTo>
                <a:close/>
                <a:moveTo>
                  <a:pt x="316174" y="233890"/>
                </a:moveTo>
                <a:lnTo>
                  <a:pt x="326489" y="233890"/>
                </a:lnTo>
                <a:cubicBezTo>
                  <a:pt x="325586" y="250275"/>
                  <a:pt x="320563" y="266168"/>
                  <a:pt x="311885" y="280096"/>
                </a:cubicBezTo>
                <a:cubicBezTo>
                  <a:pt x="306845" y="265117"/>
                  <a:pt x="290770" y="259748"/>
                  <a:pt x="276245" y="255303"/>
                </a:cubicBezTo>
                <a:cubicBezTo>
                  <a:pt x="266510" y="253252"/>
                  <a:pt x="254332" y="249042"/>
                  <a:pt x="253064" y="238398"/>
                </a:cubicBezTo>
                <a:cubicBezTo>
                  <a:pt x="280315" y="214184"/>
                  <a:pt x="270376" y="158870"/>
                  <a:pt x="228490" y="160043"/>
                </a:cubicBezTo>
                <a:cubicBezTo>
                  <a:pt x="186652" y="158870"/>
                  <a:pt x="176682" y="214137"/>
                  <a:pt x="203885" y="238304"/>
                </a:cubicBezTo>
                <a:cubicBezTo>
                  <a:pt x="202868" y="249261"/>
                  <a:pt x="190377" y="253143"/>
                  <a:pt x="180689" y="255256"/>
                </a:cubicBezTo>
                <a:cubicBezTo>
                  <a:pt x="166226" y="259685"/>
                  <a:pt x="150104" y="265101"/>
                  <a:pt x="145111" y="280017"/>
                </a:cubicBezTo>
                <a:cubicBezTo>
                  <a:pt x="136428" y="266096"/>
                  <a:pt x="131400" y="250209"/>
                  <a:pt x="130492" y="233828"/>
                </a:cubicBezTo>
                <a:cubicBezTo>
                  <a:pt x="135094" y="233374"/>
                  <a:pt x="146238" y="236082"/>
                  <a:pt x="146144" y="228475"/>
                </a:cubicBezTo>
                <a:cubicBezTo>
                  <a:pt x="146050" y="220868"/>
                  <a:pt x="135063" y="223560"/>
                  <a:pt x="130492" y="223122"/>
                </a:cubicBezTo>
                <a:cubicBezTo>
                  <a:pt x="133303" y="173158"/>
                  <a:pt x="173218" y="133290"/>
                  <a:pt x="223184" y="130539"/>
                </a:cubicBezTo>
                <a:cubicBezTo>
                  <a:pt x="223638" y="135141"/>
                  <a:pt x="220946" y="146285"/>
                  <a:pt x="228537" y="146191"/>
                </a:cubicBezTo>
                <a:cubicBezTo>
                  <a:pt x="236129" y="146097"/>
                  <a:pt x="233452" y="135078"/>
                  <a:pt x="233890" y="130539"/>
                </a:cubicBezTo>
                <a:cubicBezTo>
                  <a:pt x="283865" y="133309"/>
                  <a:pt x="323765" y="173210"/>
                  <a:pt x="326536" y="223184"/>
                </a:cubicBezTo>
                <a:lnTo>
                  <a:pt x="316174" y="223184"/>
                </a:lnTo>
                <a:cubicBezTo>
                  <a:pt x="313217" y="223184"/>
                  <a:pt x="310821" y="225581"/>
                  <a:pt x="310821" y="228537"/>
                </a:cubicBezTo>
                <a:cubicBezTo>
                  <a:pt x="310821" y="231494"/>
                  <a:pt x="313217" y="233890"/>
                  <a:pt x="316174" y="23389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123082F-4A1F-10B4-42A8-FA51C392F342}"/>
              </a:ext>
            </a:extLst>
          </p:cNvPr>
          <p:cNvSpPr/>
          <p:nvPr/>
        </p:nvSpPr>
        <p:spPr>
          <a:xfrm>
            <a:off x="7281567" y="5268870"/>
            <a:ext cx="377380" cy="377602"/>
          </a:xfrm>
          <a:custGeom>
            <a:avLst/>
            <a:gdLst>
              <a:gd name="connsiteX0" fmla="*/ 309421 w 352995"/>
              <a:gd name="connsiteY0" fmla="*/ 283005 h 353203"/>
              <a:gd name="connsiteX1" fmla="*/ 307981 w 352995"/>
              <a:gd name="connsiteY1" fmla="*/ 266164 h 353203"/>
              <a:gd name="connsiteX2" fmla="*/ 316495 w 352995"/>
              <a:gd name="connsiteY2" fmla="*/ 254252 h 353203"/>
              <a:gd name="connsiteX3" fmla="*/ 312191 w 352995"/>
              <a:gd name="connsiteY3" fmla="*/ 220772 h 353203"/>
              <a:gd name="connsiteX4" fmla="*/ 288713 w 352995"/>
              <a:gd name="connsiteY4" fmla="*/ 197294 h 353203"/>
              <a:gd name="connsiteX5" fmla="*/ 288713 w 352995"/>
              <a:gd name="connsiteY5" fmla="*/ 155769 h 353203"/>
              <a:gd name="connsiteX6" fmla="*/ 312191 w 352995"/>
              <a:gd name="connsiteY6" fmla="*/ 132291 h 353203"/>
              <a:gd name="connsiteX7" fmla="*/ 316495 w 352995"/>
              <a:gd name="connsiteY7" fmla="*/ 98811 h 353203"/>
              <a:gd name="connsiteX8" fmla="*/ 307981 w 352995"/>
              <a:gd name="connsiteY8" fmla="*/ 86899 h 353203"/>
              <a:gd name="connsiteX9" fmla="*/ 309421 w 352995"/>
              <a:gd name="connsiteY9" fmla="*/ 70026 h 353203"/>
              <a:gd name="connsiteX10" fmla="*/ 343683 w 352995"/>
              <a:gd name="connsiteY10" fmla="*/ 9327 h 353203"/>
              <a:gd name="connsiteX11" fmla="*/ 282968 w 352995"/>
              <a:gd name="connsiteY11" fmla="*/ 43605 h 353203"/>
              <a:gd name="connsiteX12" fmla="*/ 266111 w 352995"/>
              <a:gd name="connsiteY12" fmla="*/ 45030 h 353203"/>
              <a:gd name="connsiteX13" fmla="*/ 254200 w 352995"/>
              <a:gd name="connsiteY13" fmla="*/ 36531 h 353203"/>
              <a:gd name="connsiteX14" fmla="*/ 220720 w 352995"/>
              <a:gd name="connsiteY14" fmla="*/ 40835 h 353203"/>
              <a:gd name="connsiteX15" fmla="*/ 197241 w 352995"/>
              <a:gd name="connsiteY15" fmla="*/ 64313 h 353203"/>
              <a:gd name="connsiteX16" fmla="*/ 155716 w 352995"/>
              <a:gd name="connsiteY16" fmla="*/ 64313 h 353203"/>
              <a:gd name="connsiteX17" fmla="*/ 132238 w 352995"/>
              <a:gd name="connsiteY17" fmla="*/ 40835 h 353203"/>
              <a:gd name="connsiteX18" fmla="*/ 98758 w 352995"/>
              <a:gd name="connsiteY18" fmla="*/ 36531 h 353203"/>
              <a:gd name="connsiteX19" fmla="*/ 86847 w 352995"/>
              <a:gd name="connsiteY19" fmla="*/ 45030 h 353203"/>
              <a:gd name="connsiteX20" fmla="*/ 69989 w 352995"/>
              <a:gd name="connsiteY20" fmla="*/ 43605 h 353203"/>
              <a:gd name="connsiteX21" fmla="*/ 9368 w 352995"/>
              <a:gd name="connsiteY21" fmla="*/ 9405 h 353203"/>
              <a:gd name="connsiteX22" fmla="*/ 43631 w 352995"/>
              <a:gd name="connsiteY22" fmla="*/ 70104 h 353203"/>
              <a:gd name="connsiteX23" fmla="*/ 45071 w 352995"/>
              <a:gd name="connsiteY23" fmla="*/ 86977 h 353203"/>
              <a:gd name="connsiteX24" fmla="*/ 36556 w 352995"/>
              <a:gd name="connsiteY24" fmla="*/ 98889 h 353203"/>
              <a:gd name="connsiteX25" fmla="*/ 40861 w 352995"/>
              <a:gd name="connsiteY25" fmla="*/ 132369 h 353203"/>
              <a:gd name="connsiteX26" fmla="*/ 64339 w 352995"/>
              <a:gd name="connsiteY26" fmla="*/ 155847 h 353203"/>
              <a:gd name="connsiteX27" fmla="*/ 64339 w 352995"/>
              <a:gd name="connsiteY27" fmla="*/ 197357 h 353203"/>
              <a:gd name="connsiteX28" fmla="*/ 40861 w 352995"/>
              <a:gd name="connsiteY28" fmla="*/ 220835 h 353203"/>
              <a:gd name="connsiteX29" fmla="*/ 36556 w 352995"/>
              <a:gd name="connsiteY29" fmla="*/ 254315 h 353203"/>
              <a:gd name="connsiteX30" fmla="*/ 45008 w 352995"/>
              <a:gd name="connsiteY30" fmla="*/ 266101 h 353203"/>
              <a:gd name="connsiteX31" fmla="*/ 43568 w 352995"/>
              <a:gd name="connsiteY31" fmla="*/ 282943 h 353203"/>
              <a:gd name="connsiteX32" fmla="*/ 9368 w 352995"/>
              <a:gd name="connsiteY32" fmla="*/ 343736 h 353203"/>
              <a:gd name="connsiteX33" fmla="*/ 70083 w 352995"/>
              <a:gd name="connsiteY33" fmla="*/ 309457 h 353203"/>
              <a:gd name="connsiteX34" fmla="*/ 86941 w 352995"/>
              <a:gd name="connsiteY34" fmla="*/ 308033 h 353203"/>
              <a:gd name="connsiteX35" fmla="*/ 98852 w 352995"/>
              <a:gd name="connsiteY35" fmla="*/ 316532 h 353203"/>
              <a:gd name="connsiteX36" fmla="*/ 132332 w 352995"/>
              <a:gd name="connsiteY36" fmla="*/ 312228 h 353203"/>
              <a:gd name="connsiteX37" fmla="*/ 155810 w 352995"/>
              <a:gd name="connsiteY37" fmla="*/ 288750 h 353203"/>
              <a:gd name="connsiteX38" fmla="*/ 197335 w 352995"/>
              <a:gd name="connsiteY38" fmla="*/ 288750 h 353203"/>
              <a:gd name="connsiteX39" fmla="*/ 254278 w 352995"/>
              <a:gd name="connsiteY39" fmla="*/ 316517 h 353203"/>
              <a:gd name="connsiteX40" fmla="*/ 266064 w 352995"/>
              <a:gd name="connsiteY40" fmla="*/ 308033 h 353203"/>
              <a:gd name="connsiteX41" fmla="*/ 282921 w 352995"/>
              <a:gd name="connsiteY41" fmla="*/ 309457 h 353203"/>
              <a:gd name="connsiteX42" fmla="*/ 343636 w 352995"/>
              <a:gd name="connsiteY42" fmla="*/ 343736 h 353203"/>
              <a:gd name="connsiteX43" fmla="*/ 309421 w 352995"/>
              <a:gd name="connsiteY43" fmla="*/ 283005 h 353203"/>
              <a:gd name="connsiteX44" fmla="*/ 302064 w 352995"/>
              <a:gd name="connsiteY44" fmla="*/ 19986 h 353203"/>
              <a:gd name="connsiteX45" fmla="*/ 333024 w 352995"/>
              <a:gd name="connsiteY45" fmla="*/ 14430 h 353203"/>
              <a:gd name="connsiteX46" fmla="*/ 338581 w 352995"/>
              <a:gd name="connsiteY46" fmla="*/ 45390 h 353203"/>
              <a:gd name="connsiteX47" fmla="*/ 333024 w 352995"/>
              <a:gd name="connsiteY47" fmla="*/ 50946 h 353203"/>
              <a:gd name="connsiteX48" fmla="*/ 302064 w 352995"/>
              <a:gd name="connsiteY48" fmla="*/ 55068 h 353203"/>
              <a:gd name="connsiteX49" fmla="*/ 297941 w 352995"/>
              <a:gd name="connsiteY49" fmla="*/ 24108 h 353203"/>
              <a:gd name="connsiteX50" fmla="*/ 302064 w 352995"/>
              <a:gd name="connsiteY50" fmla="*/ 19986 h 353203"/>
              <a:gd name="connsiteX51" fmla="*/ 283986 w 352995"/>
              <a:gd name="connsiteY51" fmla="*/ 54906 h 353203"/>
              <a:gd name="connsiteX52" fmla="*/ 286944 w 352995"/>
              <a:gd name="connsiteY52" fmla="*/ 53576 h 353203"/>
              <a:gd name="connsiteX53" fmla="*/ 299466 w 352995"/>
              <a:gd name="connsiteY53" fmla="*/ 66097 h 353203"/>
              <a:gd name="connsiteX54" fmla="*/ 295866 w 352995"/>
              <a:gd name="connsiteY54" fmla="*/ 85381 h 353203"/>
              <a:gd name="connsiteX55" fmla="*/ 267692 w 352995"/>
              <a:gd name="connsiteY55" fmla="*/ 57207 h 353203"/>
              <a:gd name="connsiteX56" fmla="*/ 283986 w 352995"/>
              <a:gd name="connsiteY56" fmla="*/ 54906 h 353203"/>
              <a:gd name="connsiteX57" fmla="*/ 228295 w 352995"/>
              <a:gd name="connsiteY57" fmla="*/ 48411 h 353203"/>
              <a:gd name="connsiteX58" fmla="*/ 255906 w 352995"/>
              <a:gd name="connsiteY58" fmla="*/ 50931 h 353203"/>
              <a:gd name="connsiteX59" fmla="*/ 302064 w 352995"/>
              <a:gd name="connsiteY59" fmla="*/ 97057 h 353203"/>
              <a:gd name="connsiteX60" fmla="*/ 307730 w 352995"/>
              <a:gd name="connsiteY60" fmla="*/ 104977 h 353203"/>
              <a:gd name="connsiteX61" fmla="*/ 285817 w 352995"/>
              <a:gd name="connsiteY61" fmla="*/ 143482 h 353203"/>
              <a:gd name="connsiteX62" fmla="*/ 209481 w 352995"/>
              <a:gd name="connsiteY62" fmla="*/ 67318 h 353203"/>
              <a:gd name="connsiteX63" fmla="*/ 66045 w 352995"/>
              <a:gd name="connsiteY63" fmla="*/ 53576 h 353203"/>
              <a:gd name="connsiteX64" fmla="*/ 85328 w 352995"/>
              <a:gd name="connsiteY64" fmla="*/ 57176 h 353203"/>
              <a:gd name="connsiteX65" fmla="*/ 57155 w 352995"/>
              <a:gd name="connsiteY65" fmla="*/ 85350 h 353203"/>
              <a:gd name="connsiteX66" fmla="*/ 53555 w 352995"/>
              <a:gd name="connsiteY66" fmla="*/ 66066 h 353203"/>
              <a:gd name="connsiteX67" fmla="*/ 66045 w 352995"/>
              <a:gd name="connsiteY67" fmla="*/ 53576 h 353203"/>
              <a:gd name="connsiteX68" fmla="*/ 19949 w 352995"/>
              <a:gd name="connsiteY68" fmla="*/ 50962 h 353203"/>
              <a:gd name="connsiteX69" fmla="*/ 50909 w 352995"/>
              <a:gd name="connsiteY69" fmla="*/ 19986 h 353203"/>
              <a:gd name="connsiteX70" fmla="*/ 54980 w 352995"/>
              <a:gd name="connsiteY70" fmla="*/ 50953 h 353203"/>
              <a:gd name="connsiteX71" fmla="*/ 24013 w 352995"/>
              <a:gd name="connsiteY71" fmla="*/ 55024 h 353203"/>
              <a:gd name="connsiteX72" fmla="*/ 19949 w 352995"/>
              <a:gd name="connsiteY72" fmla="*/ 50962 h 353203"/>
              <a:gd name="connsiteX73" fmla="*/ 48374 w 352995"/>
              <a:gd name="connsiteY73" fmla="*/ 124731 h 353203"/>
              <a:gd name="connsiteX74" fmla="*/ 50878 w 352995"/>
              <a:gd name="connsiteY74" fmla="*/ 97120 h 353203"/>
              <a:gd name="connsiteX75" fmla="*/ 97021 w 352995"/>
              <a:gd name="connsiteY75" fmla="*/ 50931 h 353203"/>
              <a:gd name="connsiteX76" fmla="*/ 104956 w 352995"/>
              <a:gd name="connsiteY76" fmla="*/ 45249 h 353203"/>
              <a:gd name="connsiteX77" fmla="*/ 143445 w 352995"/>
              <a:gd name="connsiteY77" fmla="*/ 67162 h 353203"/>
              <a:gd name="connsiteX78" fmla="*/ 67188 w 352995"/>
              <a:gd name="connsiteY78" fmla="*/ 143544 h 353203"/>
              <a:gd name="connsiteX79" fmla="*/ 50909 w 352995"/>
              <a:gd name="connsiteY79" fmla="*/ 333092 h 353203"/>
              <a:gd name="connsiteX80" fmla="*/ 19931 w 352995"/>
              <a:gd name="connsiteY80" fmla="*/ 338671 h 353203"/>
              <a:gd name="connsiteX81" fmla="*/ 14353 w 352995"/>
              <a:gd name="connsiteY81" fmla="*/ 307692 h 353203"/>
              <a:gd name="connsiteX82" fmla="*/ 19949 w 352995"/>
              <a:gd name="connsiteY82" fmla="*/ 302101 h 353203"/>
              <a:gd name="connsiteX83" fmla="*/ 50927 w 352995"/>
              <a:gd name="connsiteY83" fmla="*/ 298114 h 353203"/>
              <a:gd name="connsiteX84" fmla="*/ 54914 w 352995"/>
              <a:gd name="connsiteY84" fmla="*/ 329092 h 353203"/>
              <a:gd name="connsiteX85" fmla="*/ 50909 w 352995"/>
              <a:gd name="connsiteY85" fmla="*/ 333092 h 353203"/>
              <a:gd name="connsiteX86" fmla="*/ 69003 w 352995"/>
              <a:gd name="connsiteY86" fmla="*/ 298157 h 353203"/>
              <a:gd name="connsiteX87" fmla="*/ 66045 w 352995"/>
              <a:gd name="connsiteY87" fmla="*/ 299503 h 353203"/>
              <a:gd name="connsiteX88" fmla="*/ 53523 w 352995"/>
              <a:gd name="connsiteY88" fmla="*/ 286981 h 353203"/>
              <a:gd name="connsiteX89" fmla="*/ 57123 w 352995"/>
              <a:gd name="connsiteY89" fmla="*/ 267713 h 353203"/>
              <a:gd name="connsiteX90" fmla="*/ 85297 w 352995"/>
              <a:gd name="connsiteY90" fmla="*/ 295887 h 353203"/>
              <a:gd name="connsiteX91" fmla="*/ 69003 w 352995"/>
              <a:gd name="connsiteY91" fmla="*/ 298157 h 353203"/>
              <a:gd name="connsiteX92" fmla="*/ 124694 w 352995"/>
              <a:gd name="connsiteY92" fmla="*/ 304668 h 353203"/>
              <a:gd name="connsiteX93" fmla="*/ 97083 w 352995"/>
              <a:gd name="connsiteY93" fmla="*/ 302148 h 353203"/>
              <a:gd name="connsiteX94" fmla="*/ 50878 w 352995"/>
              <a:gd name="connsiteY94" fmla="*/ 255943 h 353203"/>
              <a:gd name="connsiteX95" fmla="*/ 45212 w 352995"/>
              <a:gd name="connsiteY95" fmla="*/ 248023 h 353203"/>
              <a:gd name="connsiteX96" fmla="*/ 67125 w 352995"/>
              <a:gd name="connsiteY96" fmla="*/ 209518 h 353203"/>
              <a:gd name="connsiteX97" fmla="*/ 143508 w 352995"/>
              <a:gd name="connsiteY97" fmla="*/ 285838 h 353203"/>
              <a:gd name="connsiteX98" fmla="*/ 176502 w 352995"/>
              <a:gd name="connsiteY98" fmla="*/ 280031 h 353203"/>
              <a:gd name="connsiteX99" fmla="*/ 73010 w 352995"/>
              <a:gd name="connsiteY99" fmla="*/ 176539 h 353203"/>
              <a:gd name="connsiteX100" fmla="*/ 279995 w 352995"/>
              <a:gd name="connsiteY100" fmla="*/ 176539 h 353203"/>
              <a:gd name="connsiteX101" fmla="*/ 176502 w 352995"/>
              <a:gd name="connsiteY101" fmla="*/ 280031 h 353203"/>
              <a:gd name="connsiteX102" fmla="*/ 255906 w 352995"/>
              <a:gd name="connsiteY102" fmla="*/ 302101 h 353203"/>
              <a:gd name="connsiteX103" fmla="*/ 247986 w 352995"/>
              <a:gd name="connsiteY103" fmla="*/ 307767 h 353203"/>
              <a:gd name="connsiteX104" fmla="*/ 209481 w 352995"/>
              <a:gd name="connsiteY104" fmla="*/ 285854 h 353203"/>
              <a:gd name="connsiteX105" fmla="*/ 285801 w 352995"/>
              <a:gd name="connsiteY105" fmla="*/ 209534 h 353203"/>
              <a:gd name="connsiteX106" fmla="*/ 307715 w 352995"/>
              <a:gd name="connsiteY106" fmla="*/ 248038 h 353203"/>
              <a:gd name="connsiteX107" fmla="*/ 302048 w 352995"/>
              <a:gd name="connsiteY107" fmla="*/ 255958 h 353203"/>
              <a:gd name="connsiteX108" fmla="*/ 255906 w 352995"/>
              <a:gd name="connsiteY108" fmla="*/ 302101 h 353203"/>
              <a:gd name="connsiteX109" fmla="*/ 286944 w 352995"/>
              <a:gd name="connsiteY109" fmla="*/ 299471 h 353203"/>
              <a:gd name="connsiteX110" fmla="*/ 267629 w 352995"/>
              <a:gd name="connsiteY110" fmla="*/ 295840 h 353203"/>
              <a:gd name="connsiteX111" fmla="*/ 295803 w 352995"/>
              <a:gd name="connsiteY111" fmla="*/ 267666 h 353203"/>
              <a:gd name="connsiteX112" fmla="*/ 299403 w 352995"/>
              <a:gd name="connsiteY112" fmla="*/ 286934 h 353203"/>
              <a:gd name="connsiteX113" fmla="*/ 286944 w 352995"/>
              <a:gd name="connsiteY113" fmla="*/ 299518 h 353203"/>
              <a:gd name="connsiteX114" fmla="*/ 336123 w 352995"/>
              <a:gd name="connsiteY114" fmla="*/ 336113 h 353203"/>
              <a:gd name="connsiteX115" fmla="*/ 299951 w 352995"/>
              <a:gd name="connsiteY115" fmla="*/ 299941 h 353203"/>
              <a:gd name="connsiteX116" fmla="*/ 336123 w 352995"/>
              <a:gd name="connsiteY116" fmla="*/ 336160 h 353203"/>
              <a:gd name="connsiteX117" fmla="*/ 127261 w 352995"/>
              <a:gd name="connsiteY117" fmla="*/ 225765 h 353203"/>
              <a:gd name="connsiteX118" fmla="*/ 119701 w 352995"/>
              <a:gd name="connsiteY118" fmla="*/ 233341 h 353203"/>
              <a:gd name="connsiteX119" fmla="*/ 119701 w 352995"/>
              <a:gd name="connsiteY119" fmla="*/ 119737 h 353203"/>
              <a:gd name="connsiteX120" fmla="*/ 127261 w 352995"/>
              <a:gd name="connsiteY120" fmla="*/ 127313 h 353203"/>
              <a:gd name="connsiteX121" fmla="*/ 127261 w 352995"/>
              <a:gd name="connsiteY121" fmla="*/ 225765 h 353203"/>
              <a:gd name="connsiteX122" fmla="*/ 233304 w 352995"/>
              <a:gd name="connsiteY122" fmla="*/ 233341 h 353203"/>
              <a:gd name="connsiteX123" fmla="*/ 225728 w 352995"/>
              <a:gd name="connsiteY123" fmla="*/ 225765 h 353203"/>
              <a:gd name="connsiteX124" fmla="*/ 225728 w 352995"/>
              <a:gd name="connsiteY124" fmla="*/ 127313 h 353203"/>
              <a:gd name="connsiteX125" fmla="*/ 225728 w 352995"/>
              <a:gd name="connsiteY125" fmla="*/ 119737 h 353203"/>
              <a:gd name="connsiteX126" fmla="*/ 233304 w 352995"/>
              <a:gd name="connsiteY126" fmla="*/ 119737 h 353203"/>
              <a:gd name="connsiteX127" fmla="*/ 233304 w 352995"/>
              <a:gd name="connsiteY127" fmla="*/ 233341 h 353203"/>
              <a:gd name="connsiteX128" fmla="*/ 203455 w 352995"/>
              <a:gd name="connsiteY128" fmla="*/ 196136 h 353203"/>
              <a:gd name="connsiteX129" fmla="*/ 181808 w 352995"/>
              <a:gd name="connsiteY129" fmla="*/ 220600 h 353203"/>
              <a:gd name="connsiteX130" fmla="*/ 176455 w 352995"/>
              <a:gd name="connsiteY130" fmla="*/ 231870 h 353203"/>
              <a:gd name="connsiteX131" fmla="*/ 171102 w 352995"/>
              <a:gd name="connsiteY131" fmla="*/ 220537 h 353203"/>
              <a:gd name="connsiteX132" fmla="*/ 154308 w 352995"/>
              <a:gd name="connsiteY132" fmla="*/ 198202 h 353203"/>
              <a:gd name="connsiteX133" fmla="*/ 161317 w 352995"/>
              <a:gd name="connsiteY133" fmla="*/ 201060 h 353203"/>
              <a:gd name="connsiteX134" fmla="*/ 161320 w 352995"/>
              <a:gd name="connsiteY134" fmla="*/ 201066 h 353203"/>
              <a:gd name="connsiteX135" fmla="*/ 192749 w 352995"/>
              <a:gd name="connsiteY135" fmla="*/ 196136 h 353203"/>
              <a:gd name="connsiteX136" fmla="*/ 176455 w 352995"/>
              <a:gd name="connsiteY136" fmla="*/ 181892 h 353203"/>
              <a:gd name="connsiteX137" fmla="*/ 149474 w 352995"/>
              <a:gd name="connsiteY137" fmla="*/ 159361 h 353203"/>
              <a:gd name="connsiteX138" fmla="*/ 171102 w 352995"/>
              <a:gd name="connsiteY138" fmla="*/ 132478 h 353203"/>
              <a:gd name="connsiteX139" fmla="*/ 176455 w 352995"/>
              <a:gd name="connsiteY139" fmla="*/ 121193 h 353203"/>
              <a:gd name="connsiteX140" fmla="*/ 181808 w 352995"/>
              <a:gd name="connsiteY140" fmla="*/ 132525 h 353203"/>
              <a:gd name="connsiteX141" fmla="*/ 198697 w 352995"/>
              <a:gd name="connsiteY141" fmla="*/ 154877 h 353203"/>
              <a:gd name="connsiteX142" fmla="*/ 191687 w 352995"/>
              <a:gd name="connsiteY142" fmla="*/ 152018 h 353203"/>
              <a:gd name="connsiteX143" fmla="*/ 191685 w 352995"/>
              <a:gd name="connsiteY143" fmla="*/ 152012 h 353203"/>
              <a:gd name="connsiteX144" fmla="*/ 160240 w 352995"/>
              <a:gd name="connsiteY144" fmla="*/ 156927 h 353203"/>
              <a:gd name="connsiteX145" fmla="*/ 176455 w 352995"/>
              <a:gd name="connsiteY145" fmla="*/ 171171 h 353203"/>
              <a:gd name="connsiteX146" fmla="*/ 203302 w 352995"/>
              <a:gd name="connsiteY146" fmla="*/ 192213 h 353203"/>
              <a:gd name="connsiteX147" fmla="*/ 203455 w 352995"/>
              <a:gd name="connsiteY147" fmla="*/ 196136 h 353203"/>
              <a:gd name="connsiteX148" fmla="*/ 135447 w 352995"/>
              <a:gd name="connsiteY148" fmla="*/ 176539 h 353203"/>
              <a:gd name="connsiteX149" fmla="*/ 129796 w 352995"/>
              <a:gd name="connsiteY149" fmla="*/ 181611 h 353203"/>
              <a:gd name="connsiteX150" fmla="*/ 124725 w 352995"/>
              <a:gd name="connsiteY150" fmla="*/ 176539 h 353203"/>
              <a:gd name="connsiteX151" fmla="*/ 130376 w 352995"/>
              <a:gd name="connsiteY151" fmla="*/ 171468 h 353203"/>
              <a:gd name="connsiteX152" fmla="*/ 135447 w 352995"/>
              <a:gd name="connsiteY152" fmla="*/ 176539 h 353203"/>
              <a:gd name="connsiteX153" fmla="*/ 222911 w 352995"/>
              <a:gd name="connsiteY153" fmla="*/ 181892 h 353203"/>
              <a:gd name="connsiteX154" fmla="*/ 217840 w 352995"/>
              <a:gd name="connsiteY154" fmla="*/ 176242 h 353203"/>
              <a:gd name="connsiteX155" fmla="*/ 222911 w 352995"/>
              <a:gd name="connsiteY155" fmla="*/ 171171 h 353203"/>
              <a:gd name="connsiteX156" fmla="*/ 227982 w 352995"/>
              <a:gd name="connsiteY156" fmla="*/ 176821 h 353203"/>
              <a:gd name="connsiteX157" fmla="*/ 222911 w 352995"/>
              <a:gd name="connsiteY157" fmla="*/ 181892 h 3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352995" h="353203">
                <a:moveTo>
                  <a:pt x="309421" y="283005"/>
                </a:moveTo>
                <a:cubicBezTo>
                  <a:pt x="306588" y="277840"/>
                  <a:pt x="304287" y="270781"/>
                  <a:pt x="307981" y="266164"/>
                </a:cubicBezTo>
                <a:lnTo>
                  <a:pt x="316495" y="254252"/>
                </a:lnTo>
                <a:cubicBezTo>
                  <a:pt x="323445" y="243541"/>
                  <a:pt x="321623" y="229376"/>
                  <a:pt x="312191" y="220772"/>
                </a:cubicBezTo>
                <a:lnTo>
                  <a:pt x="288713" y="197294"/>
                </a:lnTo>
                <a:cubicBezTo>
                  <a:pt x="291311" y="183575"/>
                  <a:pt x="291311" y="169488"/>
                  <a:pt x="288713" y="155769"/>
                </a:cubicBezTo>
                <a:lnTo>
                  <a:pt x="312191" y="132291"/>
                </a:lnTo>
                <a:cubicBezTo>
                  <a:pt x="321623" y="123687"/>
                  <a:pt x="323445" y="109521"/>
                  <a:pt x="316495" y="98811"/>
                </a:cubicBezTo>
                <a:lnTo>
                  <a:pt x="307981" y="86899"/>
                </a:lnTo>
                <a:cubicBezTo>
                  <a:pt x="304349" y="82454"/>
                  <a:pt x="306541" y="75270"/>
                  <a:pt x="309421" y="70026"/>
                </a:cubicBezTo>
                <a:cubicBezTo>
                  <a:pt x="342134" y="75317"/>
                  <a:pt x="367334" y="29628"/>
                  <a:pt x="343683" y="9327"/>
                </a:cubicBezTo>
                <a:cubicBezTo>
                  <a:pt x="323148" y="-14543"/>
                  <a:pt x="277678" y="11221"/>
                  <a:pt x="282968" y="43605"/>
                </a:cubicBezTo>
                <a:cubicBezTo>
                  <a:pt x="277803" y="46438"/>
                  <a:pt x="270728" y="48724"/>
                  <a:pt x="266111" y="45030"/>
                </a:cubicBezTo>
                <a:lnTo>
                  <a:pt x="254200" y="36531"/>
                </a:lnTo>
                <a:cubicBezTo>
                  <a:pt x="243491" y="29574"/>
                  <a:pt x="229321" y="31396"/>
                  <a:pt x="220720" y="40835"/>
                </a:cubicBezTo>
                <a:lnTo>
                  <a:pt x="197241" y="64313"/>
                </a:lnTo>
                <a:cubicBezTo>
                  <a:pt x="183524" y="61699"/>
                  <a:pt x="169434" y="61699"/>
                  <a:pt x="155716" y="64313"/>
                </a:cubicBezTo>
                <a:lnTo>
                  <a:pt x="132238" y="40835"/>
                </a:lnTo>
                <a:cubicBezTo>
                  <a:pt x="123637" y="31396"/>
                  <a:pt x="109467" y="29574"/>
                  <a:pt x="98758" y="36531"/>
                </a:cubicBezTo>
                <a:lnTo>
                  <a:pt x="86847" y="45030"/>
                </a:lnTo>
                <a:cubicBezTo>
                  <a:pt x="82417" y="48661"/>
                  <a:pt x="75233" y="46485"/>
                  <a:pt x="69989" y="43605"/>
                </a:cubicBezTo>
                <a:cubicBezTo>
                  <a:pt x="75295" y="11237"/>
                  <a:pt x="29857" y="-14543"/>
                  <a:pt x="9368" y="9405"/>
                </a:cubicBezTo>
                <a:cubicBezTo>
                  <a:pt x="-14345" y="29753"/>
                  <a:pt x="10934" y="75411"/>
                  <a:pt x="43631" y="70104"/>
                </a:cubicBezTo>
                <a:cubicBezTo>
                  <a:pt x="46464" y="75285"/>
                  <a:pt x="48781" y="82360"/>
                  <a:pt x="45071" y="86977"/>
                </a:cubicBezTo>
                <a:lnTo>
                  <a:pt x="36556" y="98889"/>
                </a:lnTo>
                <a:cubicBezTo>
                  <a:pt x="29613" y="109600"/>
                  <a:pt x="31434" y="123762"/>
                  <a:pt x="40861" y="132369"/>
                </a:cubicBezTo>
                <a:lnTo>
                  <a:pt x="64339" y="155847"/>
                </a:lnTo>
                <a:cubicBezTo>
                  <a:pt x="61725" y="169560"/>
                  <a:pt x="61725" y="183644"/>
                  <a:pt x="64339" y="197357"/>
                </a:cubicBezTo>
                <a:lnTo>
                  <a:pt x="40861" y="220835"/>
                </a:lnTo>
                <a:cubicBezTo>
                  <a:pt x="31434" y="229442"/>
                  <a:pt x="29613" y="243603"/>
                  <a:pt x="36556" y="254315"/>
                </a:cubicBezTo>
                <a:lnTo>
                  <a:pt x="45008" y="266101"/>
                </a:lnTo>
                <a:cubicBezTo>
                  <a:pt x="48640" y="270546"/>
                  <a:pt x="46464" y="277715"/>
                  <a:pt x="43568" y="282943"/>
                </a:cubicBezTo>
                <a:cubicBezTo>
                  <a:pt x="11184" y="277731"/>
                  <a:pt x="-14564" y="323184"/>
                  <a:pt x="9368" y="343736"/>
                </a:cubicBezTo>
                <a:cubicBezTo>
                  <a:pt x="32033" y="369186"/>
                  <a:pt x="76015" y="338398"/>
                  <a:pt x="70083" y="309457"/>
                </a:cubicBezTo>
                <a:cubicBezTo>
                  <a:pt x="75264" y="306640"/>
                  <a:pt x="82323" y="304324"/>
                  <a:pt x="86941" y="308033"/>
                </a:cubicBezTo>
                <a:lnTo>
                  <a:pt x="98852" y="316532"/>
                </a:lnTo>
                <a:cubicBezTo>
                  <a:pt x="109559" y="323496"/>
                  <a:pt x="123734" y="321672"/>
                  <a:pt x="132332" y="312228"/>
                </a:cubicBezTo>
                <a:lnTo>
                  <a:pt x="155810" y="288750"/>
                </a:lnTo>
                <a:cubicBezTo>
                  <a:pt x="169529" y="291348"/>
                  <a:pt x="183616" y="291348"/>
                  <a:pt x="197335" y="288750"/>
                </a:cubicBezTo>
                <a:cubicBezTo>
                  <a:pt x="212283" y="302148"/>
                  <a:pt x="231175" y="332341"/>
                  <a:pt x="254278" y="316517"/>
                </a:cubicBezTo>
                <a:lnTo>
                  <a:pt x="266064" y="308033"/>
                </a:lnTo>
                <a:cubicBezTo>
                  <a:pt x="270494" y="304402"/>
                  <a:pt x="277694" y="306562"/>
                  <a:pt x="282921" y="309457"/>
                </a:cubicBezTo>
                <a:cubicBezTo>
                  <a:pt x="277130" y="339197"/>
                  <a:pt x="321363" y="368764"/>
                  <a:pt x="343636" y="343736"/>
                </a:cubicBezTo>
                <a:cubicBezTo>
                  <a:pt x="367553" y="323184"/>
                  <a:pt x="341805" y="277731"/>
                  <a:pt x="309421" y="283005"/>
                </a:cubicBezTo>
                <a:close/>
                <a:moveTo>
                  <a:pt x="302064" y="19986"/>
                </a:moveTo>
                <a:cubicBezTo>
                  <a:pt x="309079" y="9903"/>
                  <a:pt x="322941" y="7415"/>
                  <a:pt x="333024" y="14430"/>
                </a:cubicBezTo>
                <a:cubicBezTo>
                  <a:pt x="343107" y="21445"/>
                  <a:pt x="345596" y="35307"/>
                  <a:pt x="338581" y="45390"/>
                </a:cubicBezTo>
                <a:cubicBezTo>
                  <a:pt x="337072" y="47557"/>
                  <a:pt x="335190" y="49439"/>
                  <a:pt x="333024" y="50946"/>
                </a:cubicBezTo>
                <a:cubicBezTo>
                  <a:pt x="325613" y="60634"/>
                  <a:pt x="311751" y="62479"/>
                  <a:pt x="302064" y="55068"/>
                </a:cubicBezTo>
                <a:cubicBezTo>
                  <a:pt x="292377" y="47657"/>
                  <a:pt x="290532" y="33796"/>
                  <a:pt x="297941" y="24108"/>
                </a:cubicBezTo>
                <a:cubicBezTo>
                  <a:pt x="299128" y="22558"/>
                  <a:pt x="300515" y="21172"/>
                  <a:pt x="302064" y="19986"/>
                </a:cubicBezTo>
                <a:close/>
                <a:moveTo>
                  <a:pt x="283986" y="54906"/>
                </a:moveTo>
                <a:lnTo>
                  <a:pt x="286944" y="53576"/>
                </a:lnTo>
                <a:cubicBezTo>
                  <a:pt x="289981" y="58751"/>
                  <a:pt x="294291" y="63062"/>
                  <a:pt x="299466" y="66097"/>
                </a:cubicBezTo>
                <a:cubicBezTo>
                  <a:pt x="295974" y="71878"/>
                  <a:pt x="294693" y="78729"/>
                  <a:pt x="295866" y="85381"/>
                </a:cubicBezTo>
                <a:cubicBezTo>
                  <a:pt x="281959" y="81972"/>
                  <a:pt x="271101" y="71114"/>
                  <a:pt x="267692" y="57207"/>
                </a:cubicBezTo>
                <a:cubicBezTo>
                  <a:pt x="273225" y="58381"/>
                  <a:pt x="278994" y="57566"/>
                  <a:pt x="283986" y="54906"/>
                </a:cubicBezTo>
                <a:close/>
                <a:moveTo>
                  <a:pt x="228295" y="48411"/>
                </a:moveTo>
                <a:cubicBezTo>
                  <a:pt x="238673" y="38612"/>
                  <a:pt x="247219" y="43887"/>
                  <a:pt x="255906" y="50931"/>
                </a:cubicBezTo>
                <a:cubicBezTo>
                  <a:pt x="257393" y="75776"/>
                  <a:pt x="277218" y="95588"/>
                  <a:pt x="302064" y="97057"/>
                </a:cubicBezTo>
                <a:lnTo>
                  <a:pt x="307730" y="104977"/>
                </a:lnTo>
                <a:cubicBezTo>
                  <a:pt x="317544" y="119331"/>
                  <a:pt x="293643" y="133871"/>
                  <a:pt x="285817" y="143482"/>
                </a:cubicBezTo>
                <a:cubicBezTo>
                  <a:pt x="274643" y="106966"/>
                  <a:pt x="246023" y="78409"/>
                  <a:pt x="209481" y="67318"/>
                </a:cubicBezTo>
                <a:close/>
                <a:moveTo>
                  <a:pt x="66045" y="53576"/>
                </a:moveTo>
                <a:cubicBezTo>
                  <a:pt x="71834" y="57047"/>
                  <a:pt x="78677" y="58324"/>
                  <a:pt x="85328" y="57176"/>
                </a:cubicBezTo>
                <a:cubicBezTo>
                  <a:pt x="81904" y="71074"/>
                  <a:pt x="71053" y="81925"/>
                  <a:pt x="57155" y="85350"/>
                </a:cubicBezTo>
                <a:cubicBezTo>
                  <a:pt x="58355" y="78698"/>
                  <a:pt x="57075" y="71837"/>
                  <a:pt x="53555" y="66066"/>
                </a:cubicBezTo>
                <a:cubicBezTo>
                  <a:pt x="58718" y="63039"/>
                  <a:pt x="63018" y="58739"/>
                  <a:pt x="66045" y="53576"/>
                </a:cubicBezTo>
                <a:close/>
                <a:moveTo>
                  <a:pt x="19949" y="50962"/>
                </a:moveTo>
                <a:cubicBezTo>
                  <a:pt x="-6112" y="26419"/>
                  <a:pt x="28010" y="-5386"/>
                  <a:pt x="50909" y="19986"/>
                </a:cubicBezTo>
                <a:cubicBezTo>
                  <a:pt x="60585" y="27413"/>
                  <a:pt x="62407" y="41278"/>
                  <a:pt x="54980" y="50953"/>
                </a:cubicBezTo>
                <a:cubicBezTo>
                  <a:pt x="47553" y="60628"/>
                  <a:pt x="33689" y="62451"/>
                  <a:pt x="24013" y="55024"/>
                </a:cubicBezTo>
                <a:cubicBezTo>
                  <a:pt x="22487" y="53852"/>
                  <a:pt x="21121" y="52487"/>
                  <a:pt x="19949" y="50962"/>
                </a:cubicBezTo>
                <a:close/>
                <a:moveTo>
                  <a:pt x="48374" y="124731"/>
                </a:moveTo>
                <a:cubicBezTo>
                  <a:pt x="38575" y="114369"/>
                  <a:pt x="43835" y="105807"/>
                  <a:pt x="50878" y="97120"/>
                </a:cubicBezTo>
                <a:cubicBezTo>
                  <a:pt x="75741" y="95640"/>
                  <a:pt x="95565" y="75795"/>
                  <a:pt x="97021" y="50931"/>
                </a:cubicBezTo>
                <a:lnTo>
                  <a:pt x="104956" y="45249"/>
                </a:lnTo>
                <a:cubicBezTo>
                  <a:pt x="119325" y="35466"/>
                  <a:pt x="133803" y="59336"/>
                  <a:pt x="143445" y="67162"/>
                </a:cubicBezTo>
                <a:cubicBezTo>
                  <a:pt x="106882" y="78318"/>
                  <a:pt x="78283" y="106963"/>
                  <a:pt x="67188" y="143544"/>
                </a:cubicBezTo>
                <a:close/>
                <a:moveTo>
                  <a:pt x="50909" y="333092"/>
                </a:moveTo>
                <a:cubicBezTo>
                  <a:pt x="43895" y="343186"/>
                  <a:pt x="30026" y="345684"/>
                  <a:pt x="19931" y="338671"/>
                </a:cubicBezTo>
                <a:cubicBezTo>
                  <a:pt x="9836" y="331657"/>
                  <a:pt x="7339" y="317788"/>
                  <a:pt x="14353" y="307692"/>
                </a:cubicBezTo>
                <a:cubicBezTo>
                  <a:pt x="15869" y="305508"/>
                  <a:pt x="17765" y="303616"/>
                  <a:pt x="19949" y="302101"/>
                </a:cubicBezTo>
                <a:cubicBezTo>
                  <a:pt x="27403" y="292445"/>
                  <a:pt x="41272" y="290661"/>
                  <a:pt x="50927" y="298114"/>
                </a:cubicBezTo>
                <a:cubicBezTo>
                  <a:pt x="60582" y="305566"/>
                  <a:pt x="62367" y="319436"/>
                  <a:pt x="54914" y="329092"/>
                </a:cubicBezTo>
                <a:cubicBezTo>
                  <a:pt x="53756" y="330591"/>
                  <a:pt x="52410" y="331936"/>
                  <a:pt x="50909" y="333092"/>
                </a:cubicBezTo>
                <a:close/>
                <a:moveTo>
                  <a:pt x="69003" y="298157"/>
                </a:moveTo>
                <a:lnTo>
                  <a:pt x="66045" y="299503"/>
                </a:lnTo>
                <a:cubicBezTo>
                  <a:pt x="63008" y="294328"/>
                  <a:pt x="58697" y="290017"/>
                  <a:pt x="53523" y="286981"/>
                </a:cubicBezTo>
                <a:cubicBezTo>
                  <a:pt x="57016" y="281205"/>
                  <a:pt x="58295" y="274359"/>
                  <a:pt x="57123" y="267713"/>
                </a:cubicBezTo>
                <a:cubicBezTo>
                  <a:pt x="71030" y="271122"/>
                  <a:pt x="81889" y="281980"/>
                  <a:pt x="85297" y="295887"/>
                </a:cubicBezTo>
                <a:cubicBezTo>
                  <a:pt x="79768" y="294712"/>
                  <a:pt x="74001" y="295515"/>
                  <a:pt x="69003" y="298157"/>
                </a:cubicBezTo>
                <a:close/>
                <a:moveTo>
                  <a:pt x="124694" y="304668"/>
                </a:moveTo>
                <a:cubicBezTo>
                  <a:pt x="114316" y="314451"/>
                  <a:pt x="105770" y="309191"/>
                  <a:pt x="97083" y="302148"/>
                </a:cubicBezTo>
                <a:cubicBezTo>
                  <a:pt x="95626" y="277258"/>
                  <a:pt x="75768" y="257400"/>
                  <a:pt x="50878" y="255943"/>
                </a:cubicBezTo>
                <a:lnTo>
                  <a:pt x="45212" y="248023"/>
                </a:lnTo>
                <a:cubicBezTo>
                  <a:pt x="35398" y="233701"/>
                  <a:pt x="59299" y="219129"/>
                  <a:pt x="67125" y="209518"/>
                </a:cubicBezTo>
                <a:cubicBezTo>
                  <a:pt x="78261" y="246107"/>
                  <a:pt x="106910" y="274733"/>
                  <a:pt x="143508" y="285838"/>
                </a:cubicBezTo>
                <a:close/>
                <a:moveTo>
                  <a:pt x="176502" y="280031"/>
                </a:moveTo>
                <a:cubicBezTo>
                  <a:pt x="119370" y="279970"/>
                  <a:pt x="73071" y="233671"/>
                  <a:pt x="73010" y="176539"/>
                </a:cubicBezTo>
                <a:cubicBezTo>
                  <a:pt x="78207" y="39426"/>
                  <a:pt x="274814" y="39473"/>
                  <a:pt x="279995" y="176539"/>
                </a:cubicBezTo>
                <a:cubicBezTo>
                  <a:pt x="279934" y="233671"/>
                  <a:pt x="233634" y="279970"/>
                  <a:pt x="176502" y="280031"/>
                </a:cubicBezTo>
                <a:close/>
                <a:moveTo>
                  <a:pt x="255906" y="302101"/>
                </a:moveTo>
                <a:lnTo>
                  <a:pt x="247986" y="307767"/>
                </a:lnTo>
                <a:cubicBezTo>
                  <a:pt x="233633" y="317565"/>
                  <a:pt x="219092" y="293680"/>
                  <a:pt x="209481" y="285854"/>
                </a:cubicBezTo>
                <a:cubicBezTo>
                  <a:pt x="246056" y="274730"/>
                  <a:pt x="274678" y="246108"/>
                  <a:pt x="285801" y="209534"/>
                </a:cubicBezTo>
                <a:cubicBezTo>
                  <a:pt x="293628" y="219160"/>
                  <a:pt x="317591" y="233717"/>
                  <a:pt x="307715" y="248038"/>
                </a:cubicBezTo>
                <a:lnTo>
                  <a:pt x="302048" y="255958"/>
                </a:lnTo>
                <a:cubicBezTo>
                  <a:pt x="277205" y="257444"/>
                  <a:pt x="257391" y="277258"/>
                  <a:pt x="255906" y="302101"/>
                </a:cubicBezTo>
                <a:close/>
                <a:moveTo>
                  <a:pt x="286944" y="299471"/>
                </a:moveTo>
                <a:cubicBezTo>
                  <a:pt x="281162" y="295953"/>
                  <a:pt x="274296" y="294661"/>
                  <a:pt x="267629" y="295840"/>
                </a:cubicBezTo>
                <a:cubicBezTo>
                  <a:pt x="271038" y="281933"/>
                  <a:pt x="281896" y="271075"/>
                  <a:pt x="295803" y="267666"/>
                </a:cubicBezTo>
                <a:cubicBezTo>
                  <a:pt x="294601" y="274314"/>
                  <a:pt x="295882" y="281169"/>
                  <a:pt x="299403" y="286934"/>
                </a:cubicBezTo>
                <a:cubicBezTo>
                  <a:pt x="294238" y="289989"/>
                  <a:pt x="289948" y="294323"/>
                  <a:pt x="286944" y="299518"/>
                </a:cubicBezTo>
                <a:close/>
                <a:moveTo>
                  <a:pt x="336123" y="336113"/>
                </a:moveTo>
                <a:cubicBezTo>
                  <a:pt x="317341" y="357510"/>
                  <a:pt x="277255" y="319569"/>
                  <a:pt x="299951" y="299941"/>
                </a:cubicBezTo>
                <a:cubicBezTo>
                  <a:pt x="319579" y="277292"/>
                  <a:pt x="357535" y="317362"/>
                  <a:pt x="336123" y="336160"/>
                </a:cubicBezTo>
                <a:close/>
                <a:moveTo>
                  <a:pt x="127261" y="225765"/>
                </a:moveTo>
                <a:cubicBezTo>
                  <a:pt x="132254" y="230586"/>
                  <a:pt x="124537" y="238287"/>
                  <a:pt x="119701" y="233341"/>
                </a:cubicBezTo>
                <a:cubicBezTo>
                  <a:pt x="88380" y="201949"/>
                  <a:pt x="88380" y="151129"/>
                  <a:pt x="119701" y="119737"/>
                </a:cubicBezTo>
                <a:cubicBezTo>
                  <a:pt x="124537" y="114791"/>
                  <a:pt x="132222" y="122445"/>
                  <a:pt x="127261" y="127313"/>
                </a:cubicBezTo>
                <a:cubicBezTo>
                  <a:pt x="100119" y="154519"/>
                  <a:pt x="100119" y="198560"/>
                  <a:pt x="127261" y="225765"/>
                </a:cubicBezTo>
                <a:close/>
                <a:moveTo>
                  <a:pt x="233304" y="233341"/>
                </a:moveTo>
                <a:cubicBezTo>
                  <a:pt x="228468" y="238303"/>
                  <a:pt x="220782" y="230617"/>
                  <a:pt x="225728" y="225765"/>
                </a:cubicBezTo>
                <a:cubicBezTo>
                  <a:pt x="252869" y="198560"/>
                  <a:pt x="252869" y="154519"/>
                  <a:pt x="225728" y="127313"/>
                </a:cubicBezTo>
                <a:cubicBezTo>
                  <a:pt x="223636" y="125221"/>
                  <a:pt x="223636" y="121829"/>
                  <a:pt x="225728" y="119737"/>
                </a:cubicBezTo>
                <a:cubicBezTo>
                  <a:pt x="227821" y="117646"/>
                  <a:pt x="231211" y="117646"/>
                  <a:pt x="233304" y="119737"/>
                </a:cubicBezTo>
                <a:cubicBezTo>
                  <a:pt x="264624" y="151129"/>
                  <a:pt x="264624" y="201949"/>
                  <a:pt x="233304" y="233341"/>
                </a:cubicBezTo>
                <a:close/>
                <a:moveTo>
                  <a:pt x="203455" y="196136"/>
                </a:moveTo>
                <a:cubicBezTo>
                  <a:pt x="203078" y="208441"/>
                  <a:pt x="193976" y="218728"/>
                  <a:pt x="181808" y="220600"/>
                </a:cubicBezTo>
                <a:cubicBezTo>
                  <a:pt x="181918" y="224857"/>
                  <a:pt x="182591" y="231870"/>
                  <a:pt x="176455" y="231870"/>
                </a:cubicBezTo>
                <a:cubicBezTo>
                  <a:pt x="170320" y="231870"/>
                  <a:pt x="170993" y="224795"/>
                  <a:pt x="171102" y="220537"/>
                </a:cubicBezTo>
                <a:cubicBezTo>
                  <a:pt x="162838" y="220052"/>
                  <a:pt x="143508" y="205371"/>
                  <a:pt x="154308" y="198202"/>
                </a:cubicBezTo>
                <a:cubicBezTo>
                  <a:pt x="157033" y="197056"/>
                  <a:pt x="160171" y="198335"/>
                  <a:pt x="161317" y="201060"/>
                </a:cubicBezTo>
                <a:cubicBezTo>
                  <a:pt x="161318" y="201063"/>
                  <a:pt x="161320" y="201065"/>
                  <a:pt x="161320" y="201066"/>
                </a:cubicBezTo>
                <a:cubicBezTo>
                  <a:pt x="167033" y="215529"/>
                  <a:pt x="192890" y="212023"/>
                  <a:pt x="192749" y="196136"/>
                </a:cubicBezTo>
                <a:cubicBezTo>
                  <a:pt x="192749" y="186823"/>
                  <a:pt x="187115" y="181892"/>
                  <a:pt x="176455" y="181892"/>
                </a:cubicBezTo>
                <a:cubicBezTo>
                  <a:pt x="162783" y="183121"/>
                  <a:pt x="150703" y="173035"/>
                  <a:pt x="149474" y="159361"/>
                </a:cubicBezTo>
                <a:cubicBezTo>
                  <a:pt x="148277" y="146041"/>
                  <a:pt x="157834" y="134161"/>
                  <a:pt x="171102" y="132478"/>
                </a:cubicBezTo>
                <a:cubicBezTo>
                  <a:pt x="170993" y="128221"/>
                  <a:pt x="170320" y="121209"/>
                  <a:pt x="176455" y="121193"/>
                </a:cubicBezTo>
                <a:cubicBezTo>
                  <a:pt x="182591" y="121177"/>
                  <a:pt x="181918" y="128284"/>
                  <a:pt x="181808" y="132525"/>
                </a:cubicBezTo>
                <a:cubicBezTo>
                  <a:pt x="190120" y="132979"/>
                  <a:pt x="209497" y="147677"/>
                  <a:pt x="198697" y="154877"/>
                </a:cubicBezTo>
                <a:cubicBezTo>
                  <a:pt x="195972" y="156023"/>
                  <a:pt x="192834" y="154743"/>
                  <a:pt x="191687" y="152018"/>
                </a:cubicBezTo>
                <a:cubicBezTo>
                  <a:pt x="191687" y="152016"/>
                  <a:pt x="191685" y="152014"/>
                  <a:pt x="191685" y="152012"/>
                </a:cubicBezTo>
                <a:cubicBezTo>
                  <a:pt x="185972" y="137534"/>
                  <a:pt x="160099" y="141056"/>
                  <a:pt x="160240" y="156927"/>
                </a:cubicBezTo>
                <a:cubicBezTo>
                  <a:pt x="160240" y="166318"/>
                  <a:pt x="165843" y="171171"/>
                  <a:pt x="176455" y="171171"/>
                </a:cubicBezTo>
                <a:cubicBezTo>
                  <a:pt x="189680" y="169568"/>
                  <a:pt x="201699" y="178989"/>
                  <a:pt x="203302" y="192213"/>
                </a:cubicBezTo>
                <a:cubicBezTo>
                  <a:pt x="203460" y="193514"/>
                  <a:pt x="203510" y="194826"/>
                  <a:pt x="203455" y="196136"/>
                </a:cubicBezTo>
                <a:close/>
                <a:moveTo>
                  <a:pt x="135447" y="176539"/>
                </a:moveTo>
                <a:cubicBezTo>
                  <a:pt x="135287" y="179501"/>
                  <a:pt x="132757" y="181770"/>
                  <a:pt x="129796" y="181611"/>
                </a:cubicBezTo>
                <a:cubicBezTo>
                  <a:pt x="127059" y="181462"/>
                  <a:pt x="124873" y="179277"/>
                  <a:pt x="124725" y="176539"/>
                </a:cubicBezTo>
                <a:cubicBezTo>
                  <a:pt x="124885" y="173578"/>
                  <a:pt x="127415" y="171308"/>
                  <a:pt x="130376" y="171468"/>
                </a:cubicBezTo>
                <a:cubicBezTo>
                  <a:pt x="133113" y="171617"/>
                  <a:pt x="135299" y="173802"/>
                  <a:pt x="135447" y="176539"/>
                </a:cubicBezTo>
                <a:close/>
                <a:moveTo>
                  <a:pt x="222911" y="181892"/>
                </a:moveTo>
                <a:cubicBezTo>
                  <a:pt x="219950" y="181733"/>
                  <a:pt x="217680" y="179202"/>
                  <a:pt x="217840" y="176242"/>
                </a:cubicBezTo>
                <a:cubicBezTo>
                  <a:pt x="217988" y="173504"/>
                  <a:pt x="220173" y="171319"/>
                  <a:pt x="222911" y="171171"/>
                </a:cubicBezTo>
                <a:cubicBezTo>
                  <a:pt x="225872" y="171330"/>
                  <a:pt x="228142" y="173861"/>
                  <a:pt x="227982" y="176821"/>
                </a:cubicBezTo>
                <a:cubicBezTo>
                  <a:pt x="227834" y="179559"/>
                  <a:pt x="225649" y="181744"/>
                  <a:pt x="222911" y="18189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579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34" grpId="0"/>
      <p:bldP spid="35" grpId="0"/>
      <p:bldP spid="36" grpId="0" animBg="1"/>
      <p:bldP spid="38" grpId="0"/>
      <p:bldP spid="39" grpId="0"/>
      <p:bldP spid="40" grpId="0" animBg="1"/>
      <p:bldP spid="44" grpId="0" animBg="1"/>
      <p:bldP spid="47" grpId="0" animBg="1"/>
      <p:bldP spid="48" grpId="0" animBg="1"/>
      <p:bldP spid="49" grpId="0"/>
      <p:bldP spid="50" grpId="0"/>
      <p:bldP spid="51" grpId="0" animBg="1"/>
      <p:bldP spid="52" grpId="0"/>
      <p:bldP spid="53" grpId="0"/>
      <p:bldP spid="42" grpId="0" animBg="1"/>
      <p:bldP spid="43" grpId="0" animBg="1"/>
      <p:bldP spid="57" grpId="0" animBg="1"/>
      <p:bldP spid="58" grpId="0" animBg="1"/>
      <p:bldP spid="59" grpId="0"/>
      <p:bldP spid="60" grpId="0"/>
      <p:bldP spid="61" grpId="0" animBg="1"/>
      <p:bldP spid="62" grpId="0"/>
      <p:bldP spid="63" grpId="0"/>
      <p:bldP spid="41" grpId="0" animBg="1"/>
      <p:bldP spid="4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id="{54D7D4D9-8A06-7453-CBD0-B4E5286316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6121526"/>
              </p:ext>
            </p:extLst>
          </p:nvPr>
        </p:nvGraphicFramePr>
        <p:xfrm>
          <a:off x="781826" y="1609658"/>
          <a:ext cx="5314174" cy="4741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文本框 27">
            <a:extLst>
              <a:ext uri="{FF2B5EF4-FFF2-40B4-BE49-F238E27FC236}">
                <a16:creationId xmlns:a16="http://schemas.microsoft.com/office/drawing/2014/main" id="{A4960A24-C86E-25C7-FAD6-214DE0EAC395}"/>
              </a:ext>
            </a:extLst>
          </p:cNvPr>
          <p:cNvSpPr txBox="1"/>
          <p:nvPr/>
        </p:nvSpPr>
        <p:spPr>
          <a:xfrm flipH="1">
            <a:off x="6594702" y="1609658"/>
            <a:ext cx="3658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solidFill>
                  <a:schemeClr val="accent2"/>
                </a:solidFill>
                <a:latin typeface="+mj-ea"/>
                <a:ea typeface="+mj-ea"/>
              </a:rPr>
              <a:t>承接</a:t>
            </a:r>
            <a:r>
              <a:rPr lang="en-US" altLang="zh-CN" sz="36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36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2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DDFD82E-6314-D100-EECE-E3292A2C0B7C}"/>
              </a:ext>
            </a:extLst>
          </p:cNvPr>
          <p:cNvSpPr txBox="1"/>
          <p:nvPr/>
        </p:nvSpPr>
        <p:spPr>
          <a:xfrm flipH="1">
            <a:off x="6594699" y="2236780"/>
            <a:ext cx="4901976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高端定制，匠心品质。免费高端的优质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endParaRPr lang="zh-CN" altLang="en-US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2CC6006-8EFE-B6F4-D6B1-F632F4CC93FE}"/>
              </a:ext>
            </a:extLst>
          </p:cNvPr>
          <p:cNvSpPr>
            <a:spLocks/>
          </p:cNvSpPr>
          <p:nvPr/>
        </p:nvSpPr>
        <p:spPr bwMode="auto">
          <a:xfrm>
            <a:off x="6664829" y="3484251"/>
            <a:ext cx="900742" cy="901382"/>
          </a:xfrm>
          <a:custGeom>
            <a:avLst/>
            <a:gdLst>
              <a:gd name="connsiteX0" fmla="*/ 1262864 w 2727624"/>
              <a:gd name="connsiteY0" fmla="*/ 2699490 h 2729562"/>
              <a:gd name="connsiteX1" fmla="*/ 1266401 w 2727624"/>
              <a:gd name="connsiteY1" fmla="*/ 2700493 h 2729562"/>
              <a:gd name="connsiteX2" fmla="*/ 1267580 w 2727624"/>
              <a:gd name="connsiteY2" fmla="*/ 2703499 h 2729562"/>
              <a:gd name="connsiteX3" fmla="*/ 1262864 w 2727624"/>
              <a:gd name="connsiteY3" fmla="*/ 2707509 h 2729562"/>
              <a:gd name="connsiteX4" fmla="*/ 1262274 w 2727624"/>
              <a:gd name="connsiteY4" fmla="*/ 2707509 h 2729562"/>
              <a:gd name="connsiteX5" fmla="*/ 1258736 w 2727624"/>
              <a:gd name="connsiteY5" fmla="*/ 2706006 h 2729562"/>
              <a:gd name="connsiteX6" fmla="*/ 1257556 w 2727624"/>
              <a:gd name="connsiteY6" fmla="*/ 2702998 h 2729562"/>
              <a:gd name="connsiteX7" fmla="*/ 1262864 w 2727624"/>
              <a:gd name="connsiteY7" fmla="*/ 2699490 h 2729562"/>
              <a:gd name="connsiteX8" fmla="*/ 1164093 w 2727624"/>
              <a:gd name="connsiteY8" fmla="*/ 2687461 h 2729562"/>
              <a:gd name="connsiteX9" fmla="*/ 1164618 w 2727624"/>
              <a:gd name="connsiteY9" fmla="*/ 2687461 h 2729562"/>
              <a:gd name="connsiteX10" fmla="*/ 1168819 w 2727624"/>
              <a:gd name="connsiteY10" fmla="*/ 2692974 h 2729562"/>
              <a:gd name="connsiteX11" fmla="*/ 1164093 w 2727624"/>
              <a:gd name="connsiteY11" fmla="*/ 2697485 h 2729562"/>
              <a:gd name="connsiteX12" fmla="*/ 1163043 w 2727624"/>
              <a:gd name="connsiteY12" fmla="*/ 2696984 h 2729562"/>
              <a:gd name="connsiteX13" fmla="*/ 1159893 w 2727624"/>
              <a:gd name="connsiteY13" fmla="*/ 2695480 h 2729562"/>
              <a:gd name="connsiteX14" fmla="*/ 1158842 w 2727624"/>
              <a:gd name="connsiteY14" fmla="*/ 2691471 h 2729562"/>
              <a:gd name="connsiteX15" fmla="*/ 1164093 w 2727624"/>
              <a:gd name="connsiteY15" fmla="*/ 2687461 h 2729562"/>
              <a:gd name="connsiteX16" fmla="*/ 1384597 w 2727624"/>
              <a:gd name="connsiteY16" fmla="*/ 2685456 h 2729562"/>
              <a:gd name="connsiteX17" fmla="*/ 1406916 w 2727624"/>
              <a:gd name="connsiteY17" fmla="*/ 2707243 h 2729562"/>
              <a:gd name="connsiteX18" fmla="*/ 1401071 w 2727624"/>
              <a:gd name="connsiteY18" fmla="*/ 2722654 h 2729562"/>
              <a:gd name="connsiteX19" fmla="*/ 1385129 w 2727624"/>
              <a:gd name="connsiteY19" fmla="*/ 2729562 h 2729562"/>
              <a:gd name="connsiteX20" fmla="*/ 1384597 w 2727624"/>
              <a:gd name="connsiteY20" fmla="*/ 2729562 h 2729562"/>
              <a:gd name="connsiteX21" fmla="*/ 1369187 w 2727624"/>
              <a:gd name="connsiteY21" fmla="*/ 2723185 h 2729562"/>
              <a:gd name="connsiteX22" fmla="*/ 1362810 w 2727624"/>
              <a:gd name="connsiteY22" fmla="*/ 2707775 h 2729562"/>
              <a:gd name="connsiteX23" fmla="*/ 1384597 w 2727624"/>
              <a:gd name="connsiteY23" fmla="*/ 2685456 h 2729562"/>
              <a:gd name="connsiteX24" fmla="*/ 1482242 w 2727624"/>
              <a:gd name="connsiteY24" fmla="*/ 2680444 h 2729562"/>
              <a:gd name="connsiteX25" fmla="*/ 1484367 w 2727624"/>
              <a:gd name="connsiteY25" fmla="*/ 2680444 h 2729562"/>
              <a:gd name="connsiteX26" fmla="*/ 1505091 w 2727624"/>
              <a:gd name="connsiteY26" fmla="*/ 2699841 h 2729562"/>
              <a:gd name="connsiteX27" fmla="*/ 1500840 w 2727624"/>
              <a:gd name="connsiteY27" fmla="*/ 2715466 h 2729562"/>
              <a:gd name="connsiteX28" fmla="*/ 1485961 w 2727624"/>
              <a:gd name="connsiteY28" fmla="*/ 2723548 h 2729562"/>
              <a:gd name="connsiteX29" fmla="*/ 1484367 w 2727624"/>
              <a:gd name="connsiteY29" fmla="*/ 2723548 h 2729562"/>
              <a:gd name="connsiteX30" fmla="*/ 1463111 w 2727624"/>
              <a:gd name="connsiteY30" fmla="*/ 2703612 h 2729562"/>
              <a:gd name="connsiteX31" fmla="*/ 1482242 w 2727624"/>
              <a:gd name="connsiteY31" fmla="*/ 2680444 h 2729562"/>
              <a:gd name="connsiteX32" fmla="*/ 1582375 w 2727624"/>
              <a:gd name="connsiteY32" fmla="*/ 2669417 h 2729562"/>
              <a:gd name="connsiteX33" fmla="*/ 1602311 w 2727624"/>
              <a:gd name="connsiteY33" fmla="*/ 2686497 h 2729562"/>
              <a:gd name="connsiteX34" fmla="*/ 1599078 w 2727624"/>
              <a:gd name="connsiteY34" fmla="*/ 2701443 h 2729562"/>
              <a:gd name="connsiteX35" fmla="*/ 1585608 w 2727624"/>
              <a:gd name="connsiteY35" fmla="*/ 2709983 h 2729562"/>
              <a:gd name="connsiteX36" fmla="*/ 1582375 w 2727624"/>
              <a:gd name="connsiteY36" fmla="*/ 2710517 h 2729562"/>
              <a:gd name="connsiteX37" fmla="*/ 1561901 w 2727624"/>
              <a:gd name="connsiteY37" fmla="*/ 2692903 h 2729562"/>
              <a:gd name="connsiteX38" fmla="*/ 1579142 w 2727624"/>
              <a:gd name="connsiteY38" fmla="*/ 2669951 h 2729562"/>
              <a:gd name="connsiteX39" fmla="*/ 1582375 w 2727624"/>
              <a:gd name="connsiteY39" fmla="*/ 2669417 h 2729562"/>
              <a:gd name="connsiteX40" fmla="*/ 1066597 w 2727624"/>
              <a:gd name="connsiteY40" fmla="*/ 2667413 h 2729562"/>
              <a:gd name="connsiteX41" fmla="*/ 1067683 w 2727624"/>
              <a:gd name="connsiteY41" fmla="*/ 2667413 h 2729562"/>
              <a:gd name="connsiteX42" fmla="*/ 1072570 w 2727624"/>
              <a:gd name="connsiteY42" fmla="*/ 2675067 h 2729562"/>
              <a:gd name="connsiteX43" fmla="*/ 1066597 w 2727624"/>
              <a:gd name="connsiteY43" fmla="*/ 2679442 h 2729562"/>
              <a:gd name="connsiteX44" fmla="*/ 1064968 w 2727624"/>
              <a:gd name="connsiteY44" fmla="*/ 2679442 h 2729562"/>
              <a:gd name="connsiteX45" fmla="*/ 1061167 w 2727624"/>
              <a:gd name="connsiteY45" fmla="*/ 2676707 h 2729562"/>
              <a:gd name="connsiteX46" fmla="*/ 1060081 w 2727624"/>
              <a:gd name="connsiteY46" fmla="*/ 2671787 h 2729562"/>
              <a:gd name="connsiteX47" fmla="*/ 1066597 w 2727624"/>
              <a:gd name="connsiteY47" fmla="*/ 2667413 h 2729562"/>
              <a:gd name="connsiteX48" fmla="*/ 1679337 w 2727624"/>
              <a:gd name="connsiteY48" fmla="*/ 2650371 h 2729562"/>
              <a:gd name="connsiteX49" fmla="*/ 1698553 w 2727624"/>
              <a:gd name="connsiteY49" fmla="*/ 2664831 h 2729562"/>
              <a:gd name="connsiteX50" fmla="*/ 1696417 w 2727624"/>
              <a:gd name="connsiteY50" fmla="*/ 2679826 h 2729562"/>
              <a:gd name="connsiteX51" fmla="*/ 1684141 w 2727624"/>
              <a:gd name="connsiteY51" fmla="*/ 2688930 h 2729562"/>
              <a:gd name="connsiteX52" fmla="*/ 1679337 w 2727624"/>
              <a:gd name="connsiteY52" fmla="*/ 2689466 h 2729562"/>
              <a:gd name="connsiteX53" fmla="*/ 1660656 w 2727624"/>
              <a:gd name="connsiteY53" fmla="*/ 2674470 h 2729562"/>
              <a:gd name="connsiteX54" fmla="*/ 1675067 w 2727624"/>
              <a:gd name="connsiteY54" fmla="*/ 2650907 h 2729562"/>
              <a:gd name="connsiteX55" fmla="*/ 1679337 w 2727624"/>
              <a:gd name="connsiteY55" fmla="*/ 2650371 h 2729562"/>
              <a:gd name="connsiteX56" fmla="*/ 970866 w 2727624"/>
              <a:gd name="connsiteY56" fmla="*/ 2641350 h 2729562"/>
              <a:gd name="connsiteX57" fmla="*/ 972871 w 2727624"/>
              <a:gd name="connsiteY57" fmla="*/ 2641350 h 2729562"/>
              <a:gd name="connsiteX58" fmla="*/ 976881 w 2727624"/>
              <a:gd name="connsiteY58" fmla="*/ 2650525 h 2729562"/>
              <a:gd name="connsiteX59" fmla="*/ 970866 w 2727624"/>
              <a:gd name="connsiteY59" fmla="*/ 2655384 h 2729562"/>
              <a:gd name="connsiteX60" fmla="*/ 968861 w 2727624"/>
              <a:gd name="connsiteY60" fmla="*/ 2654844 h 2729562"/>
              <a:gd name="connsiteX61" fmla="*/ 964852 w 2727624"/>
              <a:gd name="connsiteY61" fmla="*/ 2651605 h 2729562"/>
              <a:gd name="connsiteX62" fmla="*/ 964351 w 2727624"/>
              <a:gd name="connsiteY62" fmla="*/ 2646208 h 2729562"/>
              <a:gd name="connsiteX63" fmla="*/ 970866 w 2727624"/>
              <a:gd name="connsiteY63" fmla="*/ 2641350 h 2729562"/>
              <a:gd name="connsiteX64" fmla="*/ 1775602 w 2727624"/>
              <a:gd name="connsiteY64" fmla="*/ 2624309 h 2729562"/>
              <a:gd name="connsiteX65" fmla="*/ 1793245 w 2727624"/>
              <a:gd name="connsiteY65" fmla="*/ 2637025 h 2729562"/>
              <a:gd name="connsiteX66" fmla="*/ 1792176 w 2727624"/>
              <a:gd name="connsiteY66" fmla="*/ 2650801 h 2729562"/>
              <a:gd name="connsiteX67" fmla="*/ 1781483 w 2727624"/>
              <a:gd name="connsiteY67" fmla="*/ 2660339 h 2729562"/>
              <a:gd name="connsiteX68" fmla="*/ 1775602 w 2727624"/>
              <a:gd name="connsiteY68" fmla="*/ 2661398 h 2729562"/>
              <a:gd name="connsiteX69" fmla="*/ 1757960 w 2727624"/>
              <a:gd name="connsiteY69" fmla="*/ 2648152 h 2729562"/>
              <a:gd name="connsiteX70" fmla="*/ 1769722 w 2727624"/>
              <a:gd name="connsiteY70" fmla="*/ 2624838 h 2729562"/>
              <a:gd name="connsiteX71" fmla="*/ 1775602 w 2727624"/>
              <a:gd name="connsiteY71" fmla="*/ 2624309 h 2729562"/>
              <a:gd name="connsiteX72" fmla="*/ 1268082 w 2727624"/>
              <a:gd name="connsiteY72" fmla="*/ 2623307 h 2729562"/>
              <a:gd name="connsiteX73" fmla="*/ 1272593 w 2727624"/>
              <a:gd name="connsiteY73" fmla="*/ 2627583 h 2729562"/>
              <a:gd name="connsiteX74" fmla="*/ 1268082 w 2727624"/>
              <a:gd name="connsiteY74" fmla="*/ 2631326 h 2729562"/>
              <a:gd name="connsiteX75" fmla="*/ 1264699 w 2727624"/>
              <a:gd name="connsiteY75" fmla="*/ 2630256 h 2729562"/>
              <a:gd name="connsiteX76" fmla="*/ 1264135 w 2727624"/>
              <a:gd name="connsiteY76" fmla="*/ 2627049 h 2729562"/>
              <a:gd name="connsiteX77" fmla="*/ 1268082 w 2727624"/>
              <a:gd name="connsiteY77" fmla="*/ 2623307 h 2729562"/>
              <a:gd name="connsiteX78" fmla="*/ 1175359 w 2727624"/>
              <a:gd name="connsiteY78" fmla="*/ 2612280 h 2729562"/>
              <a:gd name="connsiteX79" fmla="*/ 1175860 w 2727624"/>
              <a:gd name="connsiteY79" fmla="*/ 2612280 h 2729562"/>
              <a:gd name="connsiteX80" fmla="*/ 1179870 w 2727624"/>
              <a:gd name="connsiteY80" fmla="*/ 2618083 h 2729562"/>
              <a:gd name="connsiteX81" fmla="*/ 1175359 w 2727624"/>
              <a:gd name="connsiteY81" fmla="*/ 2622304 h 2729562"/>
              <a:gd name="connsiteX82" fmla="*/ 1174357 w 2727624"/>
              <a:gd name="connsiteY82" fmla="*/ 2622304 h 2729562"/>
              <a:gd name="connsiteX83" fmla="*/ 1171349 w 2727624"/>
              <a:gd name="connsiteY83" fmla="*/ 2620194 h 2729562"/>
              <a:gd name="connsiteX84" fmla="*/ 1170347 w 2727624"/>
              <a:gd name="connsiteY84" fmla="*/ 2616500 h 2729562"/>
              <a:gd name="connsiteX85" fmla="*/ 1175359 w 2727624"/>
              <a:gd name="connsiteY85" fmla="*/ 2612280 h 2729562"/>
              <a:gd name="connsiteX86" fmla="*/ 1383594 w 2727624"/>
              <a:gd name="connsiteY86" fmla="*/ 2610275 h 2729562"/>
              <a:gd name="connsiteX87" fmla="*/ 1404911 w 2727624"/>
              <a:gd name="connsiteY87" fmla="*/ 2630785 h 2729562"/>
              <a:gd name="connsiteX88" fmla="*/ 1399049 w 2727624"/>
              <a:gd name="connsiteY88" fmla="*/ 2645899 h 2729562"/>
              <a:gd name="connsiteX89" fmla="*/ 1384127 w 2727624"/>
              <a:gd name="connsiteY89" fmla="*/ 2652376 h 2729562"/>
              <a:gd name="connsiteX90" fmla="*/ 1383594 w 2727624"/>
              <a:gd name="connsiteY90" fmla="*/ 2652376 h 2729562"/>
              <a:gd name="connsiteX91" fmla="*/ 1368672 w 2727624"/>
              <a:gd name="connsiteY91" fmla="*/ 2646439 h 2729562"/>
              <a:gd name="connsiteX92" fmla="*/ 1362810 w 2727624"/>
              <a:gd name="connsiteY92" fmla="*/ 2631325 h 2729562"/>
              <a:gd name="connsiteX93" fmla="*/ 1383594 w 2727624"/>
              <a:gd name="connsiteY93" fmla="*/ 2610275 h 2729562"/>
              <a:gd name="connsiteX94" fmla="*/ 876609 w 2727624"/>
              <a:gd name="connsiteY94" fmla="*/ 2607268 h 2729562"/>
              <a:gd name="connsiteX95" fmla="*/ 879804 w 2727624"/>
              <a:gd name="connsiteY95" fmla="*/ 2607802 h 2729562"/>
              <a:gd name="connsiteX96" fmla="*/ 884065 w 2727624"/>
              <a:gd name="connsiteY96" fmla="*/ 2617960 h 2729562"/>
              <a:gd name="connsiteX97" fmla="*/ 876609 w 2727624"/>
              <a:gd name="connsiteY97" fmla="*/ 2623307 h 2729562"/>
              <a:gd name="connsiteX98" fmla="*/ 873946 w 2727624"/>
              <a:gd name="connsiteY98" fmla="*/ 2622772 h 2729562"/>
              <a:gd name="connsiteX99" fmla="*/ 869686 w 2727624"/>
              <a:gd name="connsiteY99" fmla="*/ 2618495 h 2729562"/>
              <a:gd name="connsiteX100" fmla="*/ 869154 w 2727624"/>
              <a:gd name="connsiteY100" fmla="*/ 2612614 h 2729562"/>
              <a:gd name="connsiteX101" fmla="*/ 876609 w 2727624"/>
              <a:gd name="connsiteY101" fmla="*/ 2607268 h 2729562"/>
              <a:gd name="connsiteX102" fmla="*/ 1475465 w 2727624"/>
              <a:gd name="connsiteY102" fmla="*/ 2606265 h 2729562"/>
              <a:gd name="connsiteX103" fmla="*/ 1477085 w 2727624"/>
              <a:gd name="connsiteY103" fmla="*/ 2606265 h 2729562"/>
              <a:gd name="connsiteX104" fmla="*/ 1497595 w 2727624"/>
              <a:gd name="connsiteY104" fmla="*/ 2624203 h 2729562"/>
              <a:gd name="connsiteX105" fmla="*/ 1492737 w 2727624"/>
              <a:gd name="connsiteY105" fmla="*/ 2638975 h 2729562"/>
              <a:gd name="connsiteX106" fmla="*/ 1478704 w 2727624"/>
              <a:gd name="connsiteY106" fmla="*/ 2645834 h 2729562"/>
              <a:gd name="connsiteX107" fmla="*/ 1477085 w 2727624"/>
              <a:gd name="connsiteY107" fmla="*/ 2646362 h 2729562"/>
              <a:gd name="connsiteX108" fmla="*/ 1456574 w 2727624"/>
              <a:gd name="connsiteY108" fmla="*/ 2627896 h 2729562"/>
              <a:gd name="connsiteX109" fmla="*/ 1475465 w 2727624"/>
              <a:gd name="connsiteY109" fmla="*/ 2606265 h 2729562"/>
              <a:gd name="connsiteX110" fmla="*/ 1567104 w 2727624"/>
              <a:gd name="connsiteY110" fmla="*/ 2595239 h 2729562"/>
              <a:gd name="connsiteX111" fmla="*/ 1569808 w 2727624"/>
              <a:gd name="connsiteY111" fmla="*/ 2595239 h 2729562"/>
              <a:gd name="connsiteX112" fmla="*/ 1589276 w 2727624"/>
              <a:gd name="connsiteY112" fmla="*/ 2611110 h 2729562"/>
              <a:gd name="connsiteX113" fmla="*/ 1586031 w 2727624"/>
              <a:gd name="connsiteY113" fmla="*/ 2625395 h 2729562"/>
              <a:gd name="connsiteX114" fmla="*/ 1573053 w 2727624"/>
              <a:gd name="connsiteY114" fmla="*/ 2632802 h 2729562"/>
              <a:gd name="connsiteX115" fmla="*/ 1569808 w 2727624"/>
              <a:gd name="connsiteY115" fmla="*/ 2633331 h 2729562"/>
              <a:gd name="connsiteX116" fmla="*/ 1550880 w 2727624"/>
              <a:gd name="connsiteY116" fmla="*/ 2616930 h 2729562"/>
              <a:gd name="connsiteX117" fmla="*/ 1567104 w 2727624"/>
              <a:gd name="connsiteY117" fmla="*/ 2595239 h 2729562"/>
              <a:gd name="connsiteX118" fmla="*/ 1083355 w 2727624"/>
              <a:gd name="connsiteY118" fmla="*/ 2594236 h 2729562"/>
              <a:gd name="connsiteX119" fmla="*/ 1085055 w 2727624"/>
              <a:gd name="connsiteY119" fmla="*/ 2594236 h 2729562"/>
              <a:gd name="connsiteX120" fmla="*/ 1089588 w 2727624"/>
              <a:gd name="connsiteY120" fmla="*/ 2600752 h 2729562"/>
              <a:gd name="connsiteX121" fmla="*/ 1083355 w 2727624"/>
              <a:gd name="connsiteY121" fmla="*/ 2605263 h 2729562"/>
              <a:gd name="connsiteX122" fmla="*/ 1082222 w 2727624"/>
              <a:gd name="connsiteY122" fmla="*/ 2605263 h 2729562"/>
              <a:gd name="connsiteX123" fmla="*/ 1078255 w 2727624"/>
              <a:gd name="connsiteY123" fmla="*/ 2602757 h 2729562"/>
              <a:gd name="connsiteX124" fmla="*/ 1077689 w 2727624"/>
              <a:gd name="connsiteY124" fmla="*/ 2598747 h 2729562"/>
              <a:gd name="connsiteX125" fmla="*/ 1083355 w 2727624"/>
              <a:gd name="connsiteY125" fmla="*/ 2594236 h 2729562"/>
              <a:gd name="connsiteX126" fmla="*/ 1868829 w 2727624"/>
              <a:gd name="connsiteY126" fmla="*/ 2591229 h 2729562"/>
              <a:gd name="connsiteX127" fmla="*/ 1885461 w 2727624"/>
              <a:gd name="connsiteY127" fmla="*/ 2601861 h 2729562"/>
              <a:gd name="connsiteX128" fmla="*/ 1885461 w 2727624"/>
              <a:gd name="connsiteY128" fmla="*/ 2615151 h 2729562"/>
              <a:gd name="connsiteX129" fmla="*/ 1875804 w 2727624"/>
              <a:gd name="connsiteY129" fmla="*/ 2624719 h 2729562"/>
              <a:gd name="connsiteX130" fmla="*/ 1868829 w 2727624"/>
              <a:gd name="connsiteY130" fmla="*/ 2626314 h 2729562"/>
              <a:gd name="connsiteX131" fmla="*/ 1852198 w 2727624"/>
              <a:gd name="connsiteY131" fmla="*/ 2615151 h 2729562"/>
              <a:gd name="connsiteX132" fmla="*/ 1862391 w 2727624"/>
              <a:gd name="connsiteY132" fmla="*/ 2592292 h 2729562"/>
              <a:gd name="connsiteX133" fmla="*/ 1868829 w 2727624"/>
              <a:gd name="connsiteY133" fmla="*/ 2591229 h 2729562"/>
              <a:gd name="connsiteX134" fmla="*/ 1662070 w 2727624"/>
              <a:gd name="connsiteY134" fmla="*/ 2577196 h 2729562"/>
              <a:gd name="connsiteX135" fmla="*/ 1680493 w 2727624"/>
              <a:gd name="connsiteY135" fmla="*/ 2591171 h 2729562"/>
              <a:gd name="connsiteX136" fmla="*/ 1678325 w 2727624"/>
              <a:gd name="connsiteY136" fmla="*/ 2605684 h 2729562"/>
              <a:gd name="connsiteX137" fmla="*/ 1666405 w 2727624"/>
              <a:gd name="connsiteY137" fmla="*/ 2613747 h 2729562"/>
              <a:gd name="connsiteX138" fmla="*/ 1662070 w 2727624"/>
              <a:gd name="connsiteY138" fmla="*/ 2614285 h 2729562"/>
              <a:gd name="connsiteX139" fmla="*/ 1643648 w 2727624"/>
              <a:gd name="connsiteY139" fmla="*/ 2600310 h 2729562"/>
              <a:gd name="connsiteX140" fmla="*/ 1657735 w 2727624"/>
              <a:gd name="connsiteY140" fmla="*/ 2577733 h 2729562"/>
              <a:gd name="connsiteX141" fmla="*/ 1662070 w 2727624"/>
              <a:gd name="connsiteY141" fmla="*/ 2577196 h 2729562"/>
              <a:gd name="connsiteX142" fmla="*/ 993143 w 2727624"/>
              <a:gd name="connsiteY142" fmla="*/ 2569176 h 2729562"/>
              <a:gd name="connsiteX143" fmla="*/ 994814 w 2727624"/>
              <a:gd name="connsiteY143" fmla="*/ 2569176 h 2729562"/>
              <a:gd name="connsiteX144" fmla="*/ 999826 w 2727624"/>
              <a:gd name="connsiteY144" fmla="*/ 2577517 h 2729562"/>
              <a:gd name="connsiteX145" fmla="*/ 993143 w 2727624"/>
              <a:gd name="connsiteY145" fmla="*/ 2582208 h 2729562"/>
              <a:gd name="connsiteX146" fmla="*/ 990916 w 2727624"/>
              <a:gd name="connsiteY146" fmla="*/ 2581687 h 2729562"/>
              <a:gd name="connsiteX147" fmla="*/ 986460 w 2727624"/>
              <a:gd name="connsiteY147" fmla="*/ 2578559 h 2729562"/>
              <a:gd name="connsiteX148" fmla="*/ 986460 w 2727624"/>
              <a:gd name="connsiteY148" fmla="*/ 2573867 h 2729562"/>
              <a:gd name="connsiteX149" fmla="*/ 993143 w 2727624"/>
              <a:gd name="connsiteY149" fmla="*/ 2569176 h 2729562"/>
              <a:gd name="connsiteX150" fmla="*/ 786652 w 2727624"/>
              <a:gd name="connsiteY150" fmla="*/ 2566169 h 2729562"/>
              <a:gd name="connsiteX151" fmla="*/ 790462 w 2727624"/>
              <a:gd name="connsiteY151" fmla="*/ 2567263 h 2729562"/>
              <a:gd name="connsiteX152" fmla="*/ 794271 w 2727624"/>
              <a:gd name="connsiteY152" fmla="*/ 2579291 h 2729562"/>
              <a:gd name="connsiteX153" fmla="*/ 786652 w 2727624"/>
              <a:gd name="connsiteY153" fmla="*/ 2584212 h 2729562"/>
              <a:gd name="connsiteX154" fmla="*/ 782299 w 2727624"/>
              <a:gd name="connsiteY154" fmla="*/ 2583119 h 2729562"/>
              <a:gd name="connsiteX155" fmla="*/ 777945 w 2727624"/>
              <a:gd name="connsiteY155" fmla="*/ 2578198 h 2729562"/>
              <a:gd name="connsiteX156" fmla="*/ 778490 w 2727624"/>
              <a:gd name="connsiteY156" fmla="*/ 2571090 h 2729562"/>
              <a:gd name="connsiteX157" fmla="*/ 786652 w 2727624"/>
              <a:gd name="connsiteY157" fmla="*/ 2566169 h 2729562"/>
              <a:gd name="connsiteX158" fmla="*/ 1752027 w 2727624"/>
              <a:gd name="connsiteY158" fmla="*/ 2553138 h 2729562"/>
              <a:gd name="connsiteX159" fmla="*/ 1768744 w 2727624"/>
              <a:gd name="connsiteY159" fmla="*/ 2565364 h 2729562"/>
              <a:gd name="connsiteX160" fmla="*/ 1767699 w 2727624"/>
              <a:gd name="connsiteY160" fmla="*/ 2578654 h 2729562"/>
              <a:gd name="connsiteX161" fmla="*/ 1757251 w 2727624"/>
              <a:gd name="connsiteY161" fmla="*/ 2587159 h 2729562"/>
              <a:gd name="connsiteX162" fmla="*/ 1752027 w 2727624"/>
              <a:gd name="connsiteY162" fmla="*/ 2588223 h 2729562"/>
              <a:gd name="connsiteX163" fmla="*/ 1735834 w 2727624"/>
              <a:gd name="connsiteY163" fmla="*/ 2575996 h 2729562"/>
              <a:gd name="connsiteX164" fmla="*/ 1746804 w 2727624"/>
              <a:gd name="connsiteY164" fmla="*/ 2553670 h 2729562"/>
              <a:gd name="connsiteX165" fmla="*/ 1752027 w 2727624"/>
              <a:gd name="connsiteY165" fmla="*/ 2553138 h 2729562"/>
              <a:gd name="connsiteX166" fmla="*/ 1273328 w 2727624"/>
              <a:gd name="connsiteY166" fmla="*/ 2552135 h 2729562"/>
              <a:gd name="connsiteX167" fmla="*/ 1276536 w 2727624"/>
              <a:gd name="connsiteY167" fmla="*/ 2553204 h 2729562"/>
              <a:gd name="connsiteX168" fmla="*/ 1277605 w 2727624"/>
              <a:gd name="connsiteY168" fmla="*/ 2556412 h 2729562"/>
              <a:gd name="connsiteX169" fmla="*/ 1273328 w 2727624"/>
              <a:gd name="connsiteY169" fmla="*/ 2560154 h 2729562"/>
              <a:gd name="connsiteX170" fmla="*/ 1270654 w 2727624"/>
              <a:gd name="connsiteY170" fmla="*/ 2558551 h 2729562"/>
              <a:gd name="connsiteX171" fmla="*/ 1269585 w 2727624"/>
              <a:gd name="connsiteY171" fmla="*/ 2555877 h 2729562"/>
              <a:gd name="connsiteX172" fmla="*/ 1273328 w 2727624"/>
              <a:gd name="connsiteY172" fmla="*/ 2552135 h 2729562"/>
              <a:gd name="connsiteX173" fmla="*/ 1959550 w 2727624"/>
              <a:gd name="connsiteY173" fmla="*/ 2550130 h 2729562"/>
              <a:gd name="connsiteX174" fmla="*/ 1974601 w 2727624"/>
              <a:gd name="connsiteY174" fmla="*/ 2559868 h 2729562"/>
              <a:gd name="connsiteX175" fmla="*/ 1975675 w 2727624"/>
              <a:gd name="connsiteY175" fmla="*/ 2572851 h 2729562"/>
              <a:gd name="connsiteX176" fmla="*/ 1967075 w 2727624"/>
              <a:gd name="connsiteY176" fmla="*/ 2582589 h 2729562"/>
              <a:gd name="connsiteX177" fmla="*/ 1959550 w 2727624"/>
              <a:gd name="connsiteY177" fmla="*/ 2584212 h 2729562"/>
              <a:gd name="connsiteX178" fmla="*/ 1944499 w 2727624"/>
              <a:gd name="connsiteY178" fmla="*/ 2575015 h 2729562"/>
              <a:gd name="connsiteX179" fmla="*/ 1952024 w 2727624"/>
              <a:gd name="connsiteY179" fmla="*/ 2552294 h 2729562"/>
              <a:gd name="connsiteX180" fmla="*/ 1959550 w 2727624"/>
              <a:gd name="connsiteY180" fmla="*/ 2550130 h 2729562"/>
              <a:gd name="connsiteX181" fmla="*/ 1186385 w 2727624"/>
              <a:gd name="connsiteY181" fmla="*/ 2541109 h 2729562"/>
              <a:gd name="connsiteX182" fmla="*/ 1186942 w 2727624"/>
              <a:gd name="connsiteY182" fmla="*/ 2541109 h 2729562"/>
              <a:gd name="connsiteX183" fmla="*/ 1191397 w 2727624"/>
              <a:gd name="connsiteY183" fmla="*/ 2546678 h 2729562"/>
              <a:gd name="connsiteX184" fmla="*/ 1186385 w 2727624"/>
              <a:gd name="connsiteY184" fmla="*/ 2551133 h 2729562"/>
              <a:gd name="connsiteX185" fmla="*/ 1185271 w 2727624"/>
              <a:gd name="connsiteY185" fmla="*/ 2551133 h 2729562"/>
              <a:gd name="connsiteX186" fmla="*/ 1182487 w 2727624"/>
              <a:gd name="connsiteY186" fmla="*/ 2548905 h 2729562"/>
              <a:gd name="connsiteX187" fmla="*/ 1181373 w 2727624"/>
              <a:gd name="connsiteY187" fmla="*/ 2545007 h 2729562"/>
              <a:gd name="connsiteX188" fmla="*/ 1186385 w 2727624"/>
              <a:gd name="connsiteY188" fmla="*/ 2541109 h 2729562"/>
              <a:gd name="connsiteX189" fmla="*/ 1382591 w 2727624"/>
              <a:gd name="connsiteY189" fmla="*/ 2539104 h 2729562"/>
              <a:gd name="connsiteX190" fmla="*/ 1402371 w 2727624"/>
              <a:gd name="connsiteY190" fmla="*/ 2558885 h 2729562"/>
              <a:gd name="connsiteX191" fmla="*/ 1397026 w 2727624"/>
              <a:gd name="connsiteY191" fmla="*/ 2572785 h 2729562"/>
              <a:gd name="connsiteX192" fmla="*/ 1383125 w 2727624"/>
              <a:gd name="connsiteY192" fmla="*/ 2579201 h 2729562"/>
              <a:gd name="connsiteX193" fmla="*/ 1382591 w 2727624"/>
              <a:gd name="connsiteY193" fmla="*/ 2579201 h 2729562"/>
              <a:gd name="connsiteX194" fmla="*/ 1368690 w 2727624"/>
              <a:gd name="connsiteY194" fmla="*/ 2573319 h 2729562"/>
              <a:gd name="connsiteX195" fmla="*/ 1362810 w 2727624"/>
              <a:gd name="connsiteY195" fmla="*/ 2559419 h 2729562"/>
              <a:gd name="connsiteX196" fmla="*/ 1382591 w 2727624"/>
              <a:gd name="connsiteY196" fmla="*/ 2539104 h 2729562"/>
              <a:gd name="connsiteX197" fmla="*/ 904934 w 2727624"/>
              <a:gd name="connsiteY197" fmla="*/ 2537099 h 2729562"/>
              <a:gd name="connsiteX198" fmla="*/ 907682 w 2727624"/>
              <a:gd name="connsiteY198" fmla="*/ 2537636 h 2729562"/>
              <a:gd name="connsiteX199" fmla="*/ 912080 w 2727624"/>
              <a:gd name="connsiteY199" fmla="*/ 2547303 h 2729562"/>
              <a:gd name="connsiteX200" fmla="*/ 904934 w 2727624"/>
              <a:gd name="connsiteY200" fmla="*/ 2552136 h 2729562"/>
              <a:gd name="connsiteX201" fmla="*/ 902186 w 2727624"/>
              <a:gd name="connsiteY201" fmla="*/ 2551598 h 2729562"/>
              <a:gd name="connsiteX202" fmla="*/ 897788 w 2727624"/>
              <a:gd name="connsiteY202" fmla="*/ 2547839 h 2729562"/>
              <a:gd name="connsiteX203" fmla="*/ 897788 w 2727624"/>
              <a:gd name="connsiteY203" fmla="*/ 2541932 h 2729562"/>
              <a:gd name="connsiteX204" fmla="*/ 904934 w 2727624"/>
              <a:gd name="connsiteY204" fmla="*/ 2537099 h 2729562"/>
              <a:gd name="connsiteX205" fmla="*/ 1468985 w 2727624"/>
              <a:gd name="connsiteY205" fmla="*/ 2536097 h 2729562"/>
              <a:gd name="connsiteX206" fmla="*/ 1470569 w 2727624"/>
              <a:gd name="connsiteY206" fmla="*/ 2536097 h 2729562"/>
              <a:gd name="connsiteX207" fmla="*/ 1489588 w 2727624"/>
              <a:gd name="connsiteY207" fmla="*/ 2553026 h 2729562"/>
              <a:gd name="connsiteX208" fmla="*/ 1485362 w 2727624"/>
              <a:gd name="connsiteY208" fmla="*/ 2567311 h 2729562"/>
              <a:gd name="connsiteX209" fmla="*/ 1472154 w 2727624"/>
              <a:gd name="connsiteY209" fmla="*/ 2574188 h 2729562"/>
              <a:gd name="connsiteX210" fmla="*/ 1470569 w 2727624"/>
              <a:gd name="connsiteY210" fmla="*/ 2574188 h 2729562"/>
              <a:gd name="connsiteX211" fmla="*/ 1451550 w 2727624"/>
              <a:gd name="connsiteY211" fmla="*/ 2556730 h 2729562"/>
              <a:gd name="connsiteX212" fmla="*/ 1468985 w 2727624"/>
              <a:gd name="connsiteY212" fmla="*/ 2536097 h 2729562"/>
              <a:gd name="connsiteX213" fmla="*/ 1555634 w 2727624"/>
              <a:gd name="connsiteY213" fmla="*/ 2525070 h 2729562"/>
              <a:gd name="connsiteX214" fmla="*/ 1558809 w 2727624"/>
              <a:gd name="connsiteY214" fmla="*/ 2525070 h 2729562"/>
              <a:gd name="connsiteX215" fmla="*/ 1576267 w 2727624"/>
              <a:gd name="connsiteY215" fmla="*/ 2540342 h 2729562"/>
              <a:gd name="connsiteX216" fmla="*/ 1573622 w 2727624"/>
              <a:gd name="connsiteY216" fmla="*/ 2554524 h 2729562"/>
              <a:gd name="connsiteX217" fmla="*/ 1561454 w 2727624"/>
              <a:gd name="connsiteY217" fmla="*/ 2562160 h 2729562"/>
              <a:gd name="connsiteX218" fmla="*/ 1558280 w 2727624"/>
              <a:gd name="connsiteY218" fmla="*/ 2562160 h 2729562"/>
              <a:gd name="connsiteX219" fmla="*/ 1540822 w 2727624"/>
              <a:gd name="connsiteY219" fmla="*/ 2546342 h 2729562"/>
              <a:gd name="connsiteX220" fmla="*/ 1555634 w 2727624"/>
              <a:gd name="connsiteY220" fmla="*/ 2525070 h 2729562"/>
              <a:gd name="connsiteX221" fmla="*/ 1099175 w 2727624"/>
              <a:gd name="connsiteY221" fmla="*/ 2524068 h 2729562"/>
              <a:gd name="connsiteX222" fmla="*/ 1100269 w 2727624"/>
              <a:gd name="connsiteY222" fmla="*/ 2524592 h 2729562"/>
              <a:gd name="connsiteX223" fmla="*/ 1104643 w 2727624"/>
              <a:gd name="connsiteY223" fmla="*/ 2530894 h 2729562"/>
              <a:gd name="connsiteX224" fmla="*/ 1099175 w 2727624"/>
              <a:gd name="connsiteY224" fmla="*/ 2535095 h 2729562"/>
              <a:gd name="connsiteX225" fmla="*/ 1098082 w 2727624"/>
              <a:gd name="connsiteY225" fmla="*/ 2535095 h 2729562"/>
              <a:gd name="connsiteX226" fmla="*/ 1094255 w 2727624"/>
              <a:gd name="connsiteY226" fmla="*/ 2532469 h 2729562"/>
              <a:gd name="connsiteX227" fmla="*/ 1093708 w 2727624"/>
              <a:gd name="connsiteY227" fmla="*/ 2528793 h 2729562"/>
              <a:gd name="connsiteX228" fmla="*/ 1099175 w 2727624"/>
              <a:gd name="connsiteY228" fmla="*/ 2524068 h 2729562"/>
              <a:gd name="connsiteX229" fmla="*/ 1839486 w 2727624"/>
              <a:gd name="connsiteY229" fmla="*/ 2521061 h 2729562"/>
              <a:gd name="connsiteX230" fmla="*/ 1855406 w 2727624"/>
              <a:gd name="connsiteY230" fmla="*/ 2531880 h 2729562"/>
              <a:gd name="connsiteX231" fmla="*/ 1855406 w 2727624"/>
              <a:gd name="connsiteY231" fmla="*/ 2544864 h 2729562"/>
              <a:gd name="connsiteX232" fmla="*/ 1845854 w 2727624"/>
              <a:gd name="connsiteY232" fmla="*/ 2554060 h 2729562"/>
              <a:gd name="connsiteX233" fmla="*/ 1839486 w 2727624"/>
              <a:gd name="connsiteY233" fmla="*/ 2555143 h 2729562"/>
              <a:gd name="connsiteX234" fmla="*/ 1824096 w 2727624"/>
              <a:gd name="connsiteY234" fmla="*/ 2544323 h 2729562"/>
              <a:gd name="connsiteX235" fmla="*/ 1833648 w 2727624"/>
              <a:gd name="connsiteY235" fmla="*/ 2522142 h 2729562"/>
              <a:gd name="connsiteX236" fmla="*/ 1839486 w 2727624"/>
              <a:gd name="connsiteY236" fmla="*/ 2521061 h 2729562"/>
              <a:gd name="connsiteX237" fmla="*/ 698662 w 2727624"/>
              <a:gd name="connsiteY237" fmla="*/ 2519056 h 2729562"/>
              <a:gd name="connsiteX238" fmla="*/ 703624 w 2727624"/>
              <a:gd name="connsiteY238" fmla="*/ 2520681 h 2729562"/>
              <a:gd name="connsiteX239" fmla="*/ 707484 w 2727624"/>
              <a:gd name="connsiteY239" fmla="*/ 2534228 h 2729562"/>
              <a:gd name="connsiteX240" fmla="*/ 698662 w 2727624"/>
              <a:gd name="connsiteY240" fmla="*/ 2539104 h 2729562"/>
              <a:gd name="connsiteX241" fmla="*/ 693701 w 2727624"/>
              <a:gd name="connsiteY241" fmla="*/ 2537478 h 2729562"/>
              <a:gd name="connsiteX242" fmla="*/ 688738 w 2727624"/>
              <a:gd name="connsiteY242" fmla="*/ 2531518 h 2729562"/>
              <a:gd name="connsiteX243" fmla="*/ 689841 w 2727624"/>
              <a:gd name="connsiteY243" fmla="*/ 2523933 h 2729562"/>
              <a:gd name="connsiteX244" fmla="*/ 698662 w 2727624"/>
              <a:gd name="connsiteY244" fmla="*/ 2519056 h 2729562"/>
              <a:gd name="connsiteX245" fmla="*/ 1644516 w 2727624"/>
              <a:gd name="connsiteY245" fmla="*/ 2508029 h 2729562"/>
              <a:gd name="connsiteX246" fmla="*/ 1661471 w 2727624"/>
              <a:gd name="connsiteY246" fmla="*/ 2521698 h 2729562"/>
              <a:gd name="connsiteX247" fmla="*/ 1659882 w 2727624"/>
              <a:gd name="connsiteY247" fmla="*/ 2535367 h 2729562"/>
              <a:gd name="connsiteX248" fmla="*/ 1648755 w 2727624"/>
              <a:gd name="connsiteY248" fmla="*/ 2543569 h 2729562"/>
              <a:gd name="connsiteX249" fmla="*/ 1644516 w 2727624"/>
              <a:gd name="connsiteY249" fmla="*/ 2544116 h 2729562"/>
              <a:gd name="connsiteX250" fmla="*/ 1627561 w 2727624"/>
              <a:gd name="connsiteY250" fmla="*/ 2529900 h 2729562"/>
              <a:gd name="connsiteX251" fmla="*/ 1640807 w 2727624"/>
              <a:gd name="connsiteY251" fmla="*/ 2508576 h 2729562"/>
              <a:gd name="connsiteX252" fmla="*/ 1644516 w 2727624"/>
              <a:gd name="connsiteY252" fmla="*/ 2508029 h 2729562"/>
              <a:gd name="connsiteX253" fmla="*/ 2046763 w 2727624"/>
              <a:gd name="connsiteY253" fmla="*/ 2504019 h 2729562"/>
              <a:gd name="connsiteX254" fmla="*/ 2060796 w 2727624"/>
              <a:gd name="connsiteY254" fmla="*/ 2511504 h 2729562"/>
              <a:gd name="connsiteX255" fmla="*/ 2062416 w 2727624"/>
              <a:gd name="connsiteY255" fmla="*/ 2523800 h 2729562"/>
              <a:gd name="connsiteX256" fmla="*/ 2054859 w 2727624"/>
              <a:gd name="connsiteY256" fmla="*/ 2533423 h 2729562"/>
              <a:gd name="connsiteX257" fmla="*/ 2046763 w 2727624"/>
              <a:gd name="connsiteY257" fmla="*/ 2536097 h 2729562"/>
              <a:gd name="connsiteX258" fmla="*/ 2032729 w 2727624"/>
              <a:gd name="connsiteY258" fmla="*/ 2528077 h 2729562"/>
              <a:gd name="connsiteX259" fmla="*/ 2038666 w 2727624"/>
              <a:gd name="connsiteY259" fmla="*/ 2506158 h 2729562"/>
              <a:gd name="connsiteX260" fmla="*/ 2046763 w 2727624"/>
              <a:gd name="connsiteY260" fmla="*/ 2504019 h 2729562"/>
              <a:gd name="connsiteX261" fmla="*/ 1014211 w 2727624"/>
              <a:gd name="connsiteY261" fmla="*/ 2500010 h 2729562"/>
              <a:gd name="connsiteX262" fmla="*/ 1016296 w 2727624"/>
              <a:gd name="connsiteY262" fmla="*/ 2500010 h 2729562"/>
              <a:gd name="connsiteX263" fmla="*/ 1019945 w 2727624"/>
              <a:gd name="connsiteY263" fmla="*/ 2508155 h 2729562"/>
              <a:gd name="connsiteX264" fmla="*/ 1014211 w 2727624"/>
              <a:gd name="connsiteY264" fmla="*/ 2513041 h 2729562"/>
              <a:gd name="connsiteX265" fmla="*/ 1012126 w 2727624"/>
              <a:gd name="connsiteY265" fmla="*/ 2512498 h 2729562"/>
              <a:gd name="connsiteX266" fmla="*/ 1008477 w 2727624"/>
              <a:gd name="connsiteY266" fmla="*/ 2509240 h 2729562"/>
              <a:gd name="connsiteX267" fmla="*/ 1008477 w 2727624"/>
              <a:gd name="connsiteY267" fmla="*/ 2504353 h 2729562"/>
              <a:gd name="connsiteX268" fmla="*/ 1014211 w 2727624"/>
              <a:gd name="connsiteY268" fmla="*/ 2500010 h 2729562"/>
              <a:gd name="connsiteX269" fmla="*/ 818975 w 2727624"/>
              <a:gd name="connsiteY269" fmla="*/ 2498005 h 2729562"/>
              <a:gd name="connsiteX270" fmla="*/ 822691 w 2727624"/>
              <a:gd name="connsiteY270" fmla="*/ 2499070 h 2729562"/>
              <a:gd name="connsiteX271" fmla="*/ 826405 w 2727624"/>
              <a:gd name="connsiteY271" fmla="*/ 2510253 h 2729562"/>
              <a:gd name="connsiteX272" fmla="*/ 818975 w 2727624"/>
              <a:gd name="connsiteY272" fmla="*/ 2515046 h 2729562"/>
              <a:gd name="connsiteX273" fmla="*/ 815261 w 2727624"/>
              <a:gd name="connsiteY273" fmla="*/ 2513981 h 2729562"/>
              <a:gd name="connsiteX274" fmla="*/ 811015 w 2727624"/>
              <a:gd name="connsiteY274" fmla="*/ 2509188 h 2729562"/>
              <a:gd name="connsiteX275" fmla="*/ 811546 w 2727624"/>
              <a:gd name="connsiteY275" fmla="*/ 2502798 h 2729562"/>
              <a:gd name="connsiteX276" fmla="*/ 818975 w 2727624"/>
              <a:gd name="connsiteY276" fmla="*/ 2498005 h 2729562"/>
              <a:gd name="connsiteX277" fmla="*/ 1729977 w 2727624"/>
              <a:gd name="connsiteY277" fmla="*/ 2485976 h 2729562"/>
              <a:gd name="connsiteX278" fmla="*/ 1745687 w 2727624"/>
              <a:gd name="connsiteY278" fmla="*/ 2497180 h 2729562"/>
              <a:gd name="connsiteX279" fmla="*/ 1744639 w 2727624"/>
              <a:gd name="connsiteY279" fmla="*/ 2509985 h 2729562"/>
              <a:gd name="connsiteX280" fmla="*/ 1735213 w 2727624"/>
              <a:gd name="connsiteY280" fmla="*/ 2518522 h 2729562"/>
              <a:gd name="connsiteX281" fmla="*/ 1729977 w 2727624"/>
              <a:gd name="connsiteY281" fmla="*/ 2519056 h 2729562"/>
              <a:gd name="connsiteX282" fmla="*/ 1714267 w 2727624"/>
              <a:gd name="connsiteY282" fmla="*/ 2507317 h 2729562"/>
              <a:gd name="connsiteX283" fmla="*/ 1724740 w 2727624"/>
              <a:gd name="connsiteY283" fmla="*/ 2486510 h 2729562"/>
              <a:gd name="connsiteX284" fmla="*/ 1729977 w 2727624"/>
              <a:gd name="connsiteY284" fmla="*/ 2485976 h 2729562"/>
              <a:gd name="connsiteX285" fmla="*/ 1278874 w 2727624"/>
              <a:gd name="connsiteY285" fmla="*/ 2484974 h 2729562"/>
              <a:gd name="connsiteX286" fmla="*/ 1282149 w 2727624"/>
              <a:gd name="connsiteY286" fmla="*/ 2488984 h 2729562"/>
              <a:gd name="connsiteX287" fmla="*/ 1278874 w 2727624"/>
              <a:gd name="connsiteY287" fmla="*/ 2492993 h 2729562"/>
              <a:gd name="connsiteX288" fmla="*/ 1278406 w 2727624"/>
              <a:gd name="connsiteY288" fmla="*/ 2492993 h 2729562"/>
              <a:gd name="connsiteX289" fmla="*/ 1276536 w 2727624"/>
              <a:gd name="connsiteY289" fmla="*/ 2491847 h 2729562"/>
              <a:gd name="connsiteX290" fmla="*/ 1275600 w 2727624"/>
              <a:gd name="connsiteY290" fmla="*/ 2488411 h 2729562"/>
              <a:gd name="connsiteX291" fmla="*/ 1278874 w 2727624"/>
              <a:gd name="connsiteY291" fmla="*/ 2484974 h 2729562"/>
              <a:gd name="connsiteX292" fmla="*/ 1925471 w 2727624"/>
              <a:gd name="connsiteY292" fmla="*/ 2482969 h 2729562"/>
              <a:gd name="connsiteX293" fmla="*/ 1940044 w 2727624"/>
              <a:gd name="connsiteY293" fmla="*/ 2492057 h 2729562"/>
              <a:gd name="connsiteX294" fmla="*/ 1940584 w 2727624"/>
              <a:gd name="connsiteY294" fmla="*/ 2503819 h 2729562"/>
              <a:gd name="connsiteX295" fmla="*/ 1932487 w 2727624"/>
              <a:gd name="connsiteY295" fmla="*/ 2513442 h 2729562"/>
              <a:gd name="connsiteX296" fmla="*/ 1925471 w 2727624"/>
              <a:gd name="connsiteY296" fmla="*/ 2515046 h 2729562"/>
              <a:gd name="connsiteX297" fmla="*/ 1910897 w 2727624"/>
              <a:gd name="connsiteY297" fmla="*/ 2505957 h 2729562"/>
              <a:gd name="connsiteX298" fmla="*/ 1918454 w 2727624"/>
              <a:gd name="connsiteY298" fmla="*/ 2484573 h 2729562"/>
              <a:gd name="connsiteX299" fmla="*/ 1925471 w 2727624"/>
              <a:gd name="connsiteY299" fmla="*/ 2482969 h 2729562"/>
              <a:gd name="connsiteX300" fmla="*/ 1196409 w 2727624"/>
              <a:gd name="connsiteY300" fmla="*/ 2474950 h 2729562"/>
              <a:gd name="connsiteX301" fmla="*/ 1196966 w 2727624"/>
              <a:gd name="connsiteY301" fmla="*/ 2474950 h 2729562"/>
              <a:gd name="connsiteX302" fmla="*/ 1200864 w 2727624"/>
              <a:gd name="connsiteY302" fmla="*/ 2480256 h 2729562"/>
              <a:gd name="connsiteX303" fmla="*/ 1196409 w 2727624"/>
              <a:gd name="connsiteY303" fmla="*/ 2483972 h 2729562"/>
              <a:gd name="connsiteX304" fmla="*/ 1195295 w 2727624"/>
              <a:gd name="connsiteY304" fmla="*/ 2483972 h 2729562"/>
              <a:gd name="connsiteX305" fmla="*/ 1192511 w 2727624"/>
              <a:gd name="connsiteY305" fmla="*/ 2481849 h 2729562"/>
              <a:gd name="connsiteX306" fmla="*/ 1191397 w 2727624"/>
              <a:gd name="connsiteY306" fmla="*/ 2478665 h 2729562"/>
              <a:gd name="connsiteX307" fmla="*/ 1196409 w 2727624"/>
              <a:gd name="connsiteY307" fmla="*/ 2474950 h 2729562"/>
              <a:gd name="connsiteX308" fmla="*/ 1381092 w 2727624"/>
              <a:gd name="connsiteY308" fmla="*/ 2472945 h 2729562"/>
              <a:gd name="connsiteX309" fmla="*/ 1399376 w 2727624"/>
              <a:gd name="connsiteY309" fmla="*/ 2491722 h 2729562"/>
              <a:gd name="connsiteX310" fmla="*/ 1394675 w 2727624"/>
              <a:gd name="connsiteY310" fmla="*/ 2505135 h 2729562"/>
              <a:gd name="connsiteX311" fmla="*/ 1381615 w 2727624"/>
              <a:gd name="connsiteY311" fmla="*/ 2511037 h 2729562"/>
              <a:gd name="connsiteX312" fmla="*/ 1381092 w 2727624"/>
              <a:gd name="connsiteY312" fmla="*/ 2511037 h 2729562"/>
              <a:gd name="connsiteX313" fmla="*/ 1368033 w 2727624"/>
              <a:gd name="connsiteY313" fmla="*/ 2505671 h 2729562"/>
              <a:gd name="connsiteX314" fmla="*/ 1362809 w 2727624"/>
              <a:gd name="connsiteY314" fmla="*/ 2492259 h 2729562"/>
              <a:gd name="connsiteX315" fmla="*/ 1381092 w 2727624"/>
              <a:gd name="connsiteY315" fmla="*/ 2472945 h 2729562"/>
              <a:gd name="connsiteX316" fmla="*/ 931013 w 2727624"/>
              <a:gd name="connsiteY316" fmla="*/ 2470940 h 2729562"/>
              <a:gd name="connsiteX317" fmla="*/ 933605 w 2727624"/>
              <a:gd name="connsiteY317" fmla="*/ 2470940 h 2729562"/>
              <a:gd name="connsiteX318" fmla="*/ 937234 w 2727624"/>
              <a:gd name="connsiteY318" fmla="*/ 2480296 h 2729562"/>
              <a:gd name="connsiteX319" fmla="*/ 931013 w 2727624"/>
              <a:gd name="connsiteY319" fmla="*/ 2484974 h 2729562"/>
              <a:gd name="connsiteX320" fmla="*/ 928420 w 2727624"/>
              <a:gd name="connsiteY320" fmla="*/ 2484454 h 2729562"/>
              <a:gd name="connsiteX321" fmla="*/ 924272 w 2727624"/>
              <a:gd name="connsiteY321" fmla="*/ 2480296 h 2729562"/>
              <a:gd name="connsiteX322" fmla="*/ 924272 w 2727624"/>
              <a:gd name="connsiteY322" fmla="*/ 2475098 h 2729562"/>
              <a:gd name="connsiteX323" fmla="*/ 931013 w 2727624"/>
              <a:gd name="connsiteY323" fmla="*/ 2470940 h 2729562"/>
              <a:gd name="connsiteX324" fmla="*/ 1463495 w 2727624"/>
              <a:gd name="connsiteY324" fmla="*/ 2469938 h 2729562"/>
              <a:gd name="connsiteX325" fmla="*/ 1465084 w 2727624"/>
              <a:gd name="connsiteY325" fmla="*/ 2469938 h 2729562"/>
              <a:gd name="connsiteX326" fmla="*/ 1482569 w 2727624"/>
              <a:gd name="connsiteY326" fmla="*/ 2485647 h 2729562"/>
              <a:gd name="connsiteX327" fmla="*/ 1478860 w 2727624"/>
              <a:gd name="connsiteY327" fmla="*/ 2498738 h 2729562"/>
              <a:gd name="connsiteX328" fmla="*/ 1466674 w 2727624"/>
              <a:gd name="connsiteY328" fmla="*/ 2505022 h 2729562"/>
              <a:gd name="connsiteX329" fmla="*/ 1464554 w 2727624"/>
              <a:gd name="connsiteY329" fmla="*/ 2505022 h 2729562"/>
              <a:gd name="connsiteX330" fmla="*/ 1447069 w 2727624"/>
              <a:gd name="connsiteY330" fmla="*/ 2488789 h 2729562"/>
              <a:gd name="connsiteX331" fmla="*/ 1463495 w 2727624"/>
              <a:gd name="connsiteY331" fmla="*/ 2469938 h 2729562"/>
              <a:gd name="connsiteX332" fmla="*/ 614708 w 2727624"/>
              <a:gd name="connsiteY332" fmla="*/ 2465928 h 2729562"/>
              <a:gd name="connsiteX333" fmla="*/ 620606 w 2727624"/>
              <a:gd name="connsiteY333" fmla="*/ 2467547 h 2729562"/>
              <a:gd name="connsiteX334" fmla="*/ 623824 w 2727624"/>
              <a:gd name="connsiteY334" fmla="*/ 2482660 h 2729562"/>
              <a:gd name="connsiteX335" fmla="*/ 614708 w 2727624"/>
              <a:gd name="connsiteY335" fmla="*/ 2486979 h 2729562"/>
              <a:gd name="connsiteX336" fmla="*/ 608810 w 2727624"/>
              <a:gd name="connsiteY336" fmla="*/ 2485359 h 2729562"/>
              <a:gd name="connsiteX337" fmla="*/ 604521 w 2727624"/>
              <a:gd name="connsiteY337" fmla="*/ 2478343 h 2729562"/>
              <a:gd name="connsiteX338" fmla="*/ 606129 w 2727624"/>
              <a:gd name="connsiteY338" fmla="*/ 2470246 h 2729562"/>
              <a:gd name="connsiteX339" fmla="*/ 614708 w 2727624"/>
              <a:gd name="connsiteY339" fmla="*/ 2465928 h 2729562"/>
              <a:gd name="connsiteX340" fmla="*/ 1547514 w 2727624"/>
              <a:gd name="connsiteY340" fmla="*/ 2459913 h 2729562"/>
              <a:gd name="connsiteX341" fmla="*/ 1564250 w 2727624"/>
              <a:gd name="connsiteY341" fmla="*/ 2474070 h 2729562"/>
              <a:gd name="connsiteX342" fmla="*/ 1561635 w 2727624"/>
              <a:gd name="connsiteY342" fmla="*/ 2487179 h 2729562"/>
              <a:gd name="connsiteX343" fmla="*/ 1550130 w 2727624"/>
              <a:gd name="connsiteY343" fmla="*/ 2493995 h 2729562"/>
              <a:gd name="connsiteX344" fmla="*/ 1547514 w 2727624"/>
              <a:gd name="connsiteY344" fmla="*/ 2493995 h 2729562"/>
              <a:gd name="connsiteX345" fmla="*/ 1530778 w 2727624"/>
              <a:gd name="connsiteY345" fmla="*/ 2479838 h 2729562"/>
              <a:gd name="connsiteX346" fmla="*/ 1544899 w 2727624"/>
              <a:gd name="connsiteY346" fmla="*/ 2460438 h 2729562"/>
              <a:gd name="connsiteX347" fmla="*/ 1547514 w 2727624"/>
              <a:gd name="connsiteY347" fmla="*/ 2459913 h 2729562"/>
              <a:gd name="connsiteX348" fmla="*/ 1114451 w 2727624"/>
              <a:gd name="connsiteY348" fmla="*/ 2457909 h 2729562"/>
              <a:gd name="connsiteX349" fmla="*/ 1115501 w 2727624"/>
              <a:gd name="connsiteY349" fmla="*/ 2457909 h 2729562"/>
              <a:gd name="connsiteX350" fmla="*/ 1119701 w 2727624"/>
              <a:gd name="connsiteY350" fmla="*/ 2464525 h 2729562"/>
              <a:gd name="connsiteX351" fmla="*/ 1114451 w 2727624"/>
              <a:gd name="connsiteY351" fmla="*/ 2468935 h 2729562"/>
              <a:gd name="connsiteX352" fmla="*/ 1113400 w 2727624"/>
              <a:gd name="connsiteY352" fmla="*/ 2468935 h 2729562"/>
              <a:gd name="connsiteX353" fmla="*/ 1110250 w 2727624"/>
              <a:gd name="connsiteY353" fmla="*/ 2466179 h 2729562"/>
              <a:gd name="connsiteX354" fmla="*/ 1109200 w 2727624"/>
              <a:gd name="connsiteY354" fmla="*/ 2462319 h 2729562"/>
              <a:gd name="connsiteX355" fmla="*/ 1114451 w 2727624"/>
              <a:gd name="connsiteY355" fmla="*/ 2457909 h 2729562"/>
              <a:gd name="connsiteX356" fmla="*/ 1813201 w 2727624"/>
              <a:gd name="connsiteY356" fmla="*/ 2455904 h 2729562"/>
              <a:gd name="connsiteX357" fmla="*/ 1828314 w 2727624"/>
              <a:gd name="connsiteY357" fmla="*/ 2466061 h 2729562"/>
              <a:gd name="connsiteX358" fmla="*/ 1828314 w 2727624"/>
              <a:gd name="connsiteY358" fmla="*/ 2477823 h 2729562"/>
              <a:gd name="connsiteX359" fmla="*/ 1819138 w 2727624"/>
              <a:gd name="connsiteY359" fmla="*/ 2486911 h 2729562"/>
              <a:gd name="connsiteX360" fmla="*/ 1813201 w 2727624"/>
              <a:gd name="connsiteY360" fmla="*/ 2487981 h 2729562"/>
              <a:gd name="connsiteX361" fmla="*/ 1798087 w 2727624"/>
              <a:gd name="connsiteY361" fmla="*/ 2477823 h 2729562"/>
              <a:gd name="connsiteX362" fmla="*/ 1807263 w 2727624"/>
              <a:gd name="connsiteY362" fmla="*/ 2456973 h 2729562"/>
              <a:gd name="connsiteX363" fmla="*/ 1813201 w 2727624"/>
              <a:gd name="connsiteY363" fmla="*/ 2455904 h 2729562"/>
              <a:gd name="connsiteX364" fmla="*/ 736550 w 2727624"/>
              <a:gd name="connsiteY364" fmla="*/ 2453899 h 2729562"/>
              <a:gd name="connsiteX365" fmla="*/ 740668 w 2727624"/>
              <a:gd name="connsiteY365" fmla="*/ 2454960 h 2729562"/>
              <a:gd name="connsiteX366" fmla="*/ 744272 w 2727624"/>
              <a:gd name="connsiteY366" fmla="*/ 2467166 h 2729562"/>
              <a:gd name="connsiteX367" fmla="*/ 736550 w 2727624"/>
              <a:gd name="connsiteY367" fmla="*/ 2471942 h 2729562"/>
              <a:gd name="connsiteX368" fmla="*/ 731918 w 2727624"/>
              <a:gd name="connsiteY368" fmla="*/ 2470881 h 2729562"/>
              <a:gd name="connsiteX369" fmla="*/ 727800 w 2727624"/>
              <a:gd name="connsiteY369" fmla="*/ 2465043 h 2729562"/>
              <a:gd name="connsiteX370" fmla="*/ 728829 w 2727624"/>
              <a:gd name="connsiteY370" fmla="*/ 2458144 h 2729562"/>
              <a:gd name="connsiteX371" fmla="*/ 736550 w 2727624"/>
              <a:gd name="connsiteY371" fmla="*/ 2453899 h 2729562"/>
              <a:gd name="connsiteX372" fmla="*/ 2130442 w 2727624"/>
              <a:gd name="connsiteY372" fmla="*/ 2450892 h 2729562"/>
              <a:gd name="connsiteX373" fmla="*/ 2142537 w 2727624"/>
              <a:gd name="connsiteY373" fmla="*/ 2457223 h 2729562"/>
              <a:gd name="connsiteX374" fmla="*/ 2144641 w 2727624"/>
              <a:gd name="connsiteY374" fmla="*/ 2468302 h 2729562"/>
              <a:gd name="connsiteX375" fmla="*/ 2138856 w 2727624"/>
              <a:gd name="connsiteY375" fmla="*/ 2478326 h 2729562"/>
              <a:gd name="connsiteX376" fmla="*/ 2130442 w 2727624"/>
              <a:gd name="connsiteY376" fmla="*/ 2480964 h 2729562"/>
              <a:gd name="connsiteX377" fmla="*/ 2117822 w 2727624"/>
              <a:gd name="connsiteY377" fmla="*/ 2474633 h 2729562"/>
              <a:gd name="connsiteX378" fmla="*/ 2121503 w 2727624"/>
              <a:gd name="connsiteY378" fmla="*/ 2453530 h 2729562"/>
              <a:gd name="connsiteX379" fmla="*/ 2130442 w 2727624"/>
              <a:gd name="connsiteY379" fmla="*/ 2450892 h 2729562"/>
              <a:gd name="connsiteX380" fmla="*/ 1624948 w 2727624"/>
              <a:gd name="connsiteY380" fmla="*/ 2443875 h 2729562"/>
              <a:gd name="connsiteX381" fmla="*/ 1628718 w 2727624"/>
              <a:gd name="connsiteY381" fmla="*/ 2443875 h 2729562"/>
              <a:gd name="connsiteX382" fmla="*/ 1645414 w 2727624"/>
              <a:gd name="connsiteY382" fmla="*/ 2456146 h 2729562"/>
              <a:gd name="connsiteX383" fmla="*/ 1643260 w 2727624"/>
              <a:gd name="connsiteY383" fmla="*/ 2468951 h 2729562"/>
              <a:gd name="connsiteX384" fmla="*/ 1633027 w 2727624"/>
              <a:gd name="connsiteY384" fmla="*/ 2476421 h 2729562"/>
              <a:gd name="connsiteX385" fmla="*/ 1628718 w 2727624"/>
              <a:gd name="connsiteY385" fmla="*/ 2476955 h 2729562"/>
              <a:gd name="connsiteX386" fmla="*/ 1612559 w 2727624"/>
              <a:gd name="connsiteY386" fmla="*/ 2464150 h 2729562"/>
              <a:gd name="connsiteX387" fmla="*/ 1624948 w 2727624"/>
              <a:gd name="connsiteY387" fmla="*/ 2443875 h 2729562"/>
              <a:gd name="connsiteX388" fmla="*/ 2007392 w 2727624"/>
              <a:gd name="connsiteY388" fmla="*/ 2439865 h 2729562"/>
              <a:gd name="connsiteX389" fmla="*/ 2020731 w 2727624"/>
              <a:gd name="connsiteY389" fmla="*/ 2446846 h 2729562"/>
              <a:gd name="connsiteX390" fmla="*/ 2022332 w 2727624"/>
              <a:gd name="connsiteY390" fmla="*/ 2458660 h 2729562"/>
              <a:gd name="connsiteX391" fmla="*/ 2015396 w 2727624"/>
              <a:gd name="connsiteY391" fmla="*/ 2467789 h 2729562"/>
              <a:gd name="connsiteX392" fmla="*/ 2007392 w 2727624"/>
              <a:gd name="connsiteY392" fmla="*/ 2469938 h 2729562"/>
              <a:gd name="connsiteX393" fmla="*/ 1994587 w 2727624"/>
              <a:gd name="connsiteY393" fmla="*/ 2462420 h 2729562"/>
              <a:gd name="connsiteX394" fmla="*/ 1999923 w 2727624"/>
              <a:gd name="connsiteY394" fmla="*/ 2442013 h 2729562"/>
              <a:gd name="connsiteX395" fmla="*/ 2007392 w 2727624"/>
              <a:gd name="connsiteY395" fmla="*/ 2439865 h 2729562"/>
              <a:gd name="connsiteX396" fmla="*/ 1033738 w 2727624"/>
              <a:gd name="connsiteY396" fmla="*/ 2435856 h 2729562"/>
              <a:gd name="connsiteX397" fmla="*/ 1035983 w 2727624"/>
              <a:gd name="connsiteY397" fmla="*/ 2436378 h 2729562"/>
              <a:gd name="connsiteX398" fmla="*/ 1039913 w 2727624"/>
              <a:gd name="connsiteY398" fmla="*/ 2443701 h 2729562"/>
              <a:gd name="connsiteX399" fmla="*/ 1033738 w 2727624"/>
              <a:gd name="connsiteY399" fmla="*/ 2447884 h 2729562"/>
              <a:gd name="connsiteX400" fmla="*/ 1032054 w 2727624"/>
              <a:gd name="connsiteY400" fmla="*/ 2447361 h 2729562"/>
              <a:gd name="connsiteX401" fmla="*/ 1028124 w 2727624"/>
              <a:gd name="connsiteY401" fmla="*/ 2444746 h 2729562"/>
              <a:gd name="connsiteX402" fmla="*/ 1027563 w 2727624"/>
              <a:gd name="connsiteY402" fmla="*/ 2440039 h 2729562"/>
              <a:gd name="connsiteX403" fmla="*/ 1033738 w 2727624"/>
              <a:gd name="connsiteY403" fmla="*/ 2435856 h 2729562"/>
              <a:gd name="connsiteX404" fmla="*/ 849824 w 2727624"/>
              <a:gd name="connsiteY404" fmla="*/ 2434853 h 2729562"/>
              <a:gd name="connsiteX405" fmla="*/ 852923 w 2727624"/>
              <a:gd name="connsiteY405" fmla="*/ 2435355 h 2729562"/>
              <a:gd name="connsiteX406" fmla="*/ 856538 w 2727624"/>
              <a:gd name="connsiteY406" fmla="*/ 2445379 h 2729562"/>
              <a:gd name="connsiteX407" fmla="*/ 849824 w 2727624"/>
              <a:gd name="connsiteY407" fmla="*/ 2449890 h 2729562"/>
              <a:gd name="connsiteX408" fmla="*/ 846210 w 2727624"/>
              <a:gd name="connsiteY408" fmla="*/ 2448887 h 2729562"/>
              <a:gd name="connsiteX409" fmla="*/ 842594 w 2727624"/>
              <a:gd name="connsiteY409" fmla="*/ 2444878 h 2729562"/>
              <a:gd name="connsiteX410" fmla="*/ 842594 w 2727624"/>
              <a:gd name="connsiteY410" fmla="*/ 2438863 h 2729562"/>
              <a:gd name="connsiteX411" fmla="*/ 849824 w 2727624"/>
              <a:gd name="connsiteY411" fmla="*/ 2434853 h 2729562"/>
              <a:gd name="connsiteX412" fmla="*/ 1709174 w 2727624"/>
              <a:gd name="connsiteY412" fmla="*/ 2421822 h 2729562"/>
              <a:gd name="connsiteX413" fmla="*/ 1724084 w 2727624"/>
              <a:gd name="connsiteY413" fmla="*/ 2433049 h 2729562"/>
              <a:gd name="connsiteX414" fmla="*/ 1723552 w 2727624"/>
              <a:gd name="connsiteY414" fmla="*/ 2444810 h 2729562"/>
              <a:gd name="connsiteX415" fmla="*/ 1713966 w 2727624"/>
              <a:gd name="connsiteY415" fmla="*/ 2452829 h 2729562"/>
              <a:gd name="connsiteX416" fmla="*/ 1709174 w 2727624"/>
              <a:gd name="connsiteY416" fmla="*/ 2453899 h 2729562"/>
              <a:gd name="connsiteX417" fmla="*/ 1694263 w 2727624"/>
              <a:gd name="connsiteY417" fmla="*/ 2442672 h 2729562"/>
              <a:gd name="connsiteX418" fmla="*/ 1704381 w 2727624"/>
              <a:gd name="connsiteY418" fmla="*/ 2422891 h 2729562"/>
              <a:gd name="connsiteX419" fmla="*/ 1709174 w 2727624"/>
              <a:gd name="connsiteY419" fmla="*/ 2421822 h 2729562"/>
              <a:gd name="connsiteX420" fmla="*/ 1894120 w 2727624"/>
              <a:gd name="connsiteY420" fmla="*/ 2419817 h 2729562"/>
              <a:gd name="connsiteX421" fmla="*/ 1907992 w 2727624"/>
              <a:gd name="connsiteY421" fmla="*/ 2428258 h 2729562"/>
              <a:gd name="connsiteX422" fmla="*/ 1908525 w 2727624"/>
              <a:gd name="connsiteY422" fmla="*/ 2439337 h 2729562"/>
              <a:gd name="connsiteX423" fmla="*/ 1901056 w 2727624"/>
              <a:gd name="connsiteY423" fmla="*/ 2448306 h 2729562"/>
              <a:gd name="connsiteX424" fmla="*/ 1894120 w 2727624"/>
              <a:gd name="connsiteY424" fmla="*/ 2449889 h 2729562"/>
              <a:gd name="connsiteX425" fmla="*/ 1880781 w 2727624"/>
              <a:gd name="connsiteY425" fmla="*/ 2441448 h 2729562"/>
              <a:gd name="connsiteX426" fmla="*/ 1887717 w 2727624"/>
              <a:gd name="connsiteY426" fmla="*/ 2421399 h 2729562"/>
              <a:gd name="connsiteX427" fmla="*/ 1894120 w 2727624"/>
              <a:gd name="connsiteY427" fmla="*/ 2419817 h 2729562"/>
              <a:gd name="connsiteX428" fmla="*/ 955329 w 2727624"/>
              <a:gd name="connsiteY428" fmla="*/ 2407788 h 2729562"/>
              <a:gd name="connsiteX429" fmla="*/ 957477 w 2727624"/>
              <a:gd name="connsiteY429" fmla="*/ 2408328 h 2729562"/>
              <a:gd name="connsiteX430" fmla="*/ 961773 w 2727624"/>
              <a:gd name="connsiteY430" fmla="*/ 2416964 h 2729562"/>
              <a:gd name="connsiteX431" fmla="*/ 955329 w 2727624"/>
              <a:gd name="connsiteY431" fmla="*/ 2421822 h 2729562"/>
              <a:gd name="connsiteX432" fmla="*/ 952644 w 2727624"/>
              <a:gd name="connsiteY432" fmla="*/ 2421282 h 2729562"/>
              <a:gd name="connsiteX433" fmla="*/ 948885 w 2727624"/>
              <a:gd name="connsiteY433" fmla="*/ 2417503 h 2729562"/>
              <a:gd name="connsiteX434" fmla="*/ 948885 w 2727624"/>
              <a:gd name="connsiteY434" fmla="*/ 2412106 h 2729562"/>
              <a:gd name="connsiteX435" fmla="*/ 955329 w 2727624"/>
              <a:gd name="connsiteY435" fmla="*/ 2407788 h 2729562"/>
              <a:gd name="connsiteX436" fmla="*/ 534295 w 2727624"/>
              <a:gd name="connsiteY436" fmla="*/ 2405783 h 2729562"/>
              <a:gd name="connsiteX437" fmla="*/ 541094 w 2727624"/>
              <a:gd name="connsiteY437" fmla="*/ 2408464 h 2729562"/>
              <a:gd name="connsiteX438" fmla="*/ 543186 w 2727624"/>
              <a:gd name="connsiteY438" fmla="*/ 2424550 h 2729562"/>
              <a:gd name="connsiteX439" fmla="*/ 534295 w 2727624"/>
              <a:gd name="connsiteY439" fmla="*/ 2428839 h 2729562"/>
              <a:gd name="connsiteX440" fmla="*/ 527496 w 2727624"/>
              <a:gd name="connsiteY440" fmla="*/ 2426158 h 2729562"/>
              <a:gd name="connsiteX441" fmla="*/ 523312 w 2727624"/>
              <a:gd name="connsiteY441" fmla="*/ 2418651 h 2729562"/>
              <a:gd name="connsiteX442" fmla="*/ 525404 w 2727624"/>
              <a:gd name="connsiteY442" fmla="*/ 2410073 h 2729562"/>
              <a:gd name="connsiteX443" fmla="*/ 534295 w 2727624"/>
              <a:gd name="connsiteY443" fmla="*/ 2405783 h 2729562"/>
              <a:gd name="connsiteX444" fmla="*/ 656847 w 2727624"/>
              <a:gd name="connsiteY444" fmla="*/ 2403778 h 2729562"/>
              <a:gd name="connsiteX445" fmla="*/ 662225 w 2727624"/>
              <a:gd name="connsiteY445" fmla="*/ 2405322 h 2729562"/>
              <a:gd name="connsiteX446" fmla="*/ 664915 w 2727624"/>
              <a:gd name="connsiteY446" fmla="*/ 2418706 h 2729562"/>
              <a:gd name="connsiteX447" fmla="*/ 656847 w 2727624"/>
              <a:gd name="connsiteY447" fmla="*/ 2422825 h 2729562"/>
              <a:gd name="connsiteX448" fmla="*/ 650930 w 2727624"/>
              <a:gd name="connsiteY448" fmla="*/ 2421280 h 2729562"/>
              <a:gd name="connsiteX449" fmla="*/ 646627 w 2727624"/>
              <a:gd name="connsiteY449" fmla="*/ 2415103 h 2729562"/>
              <a:gd name="connsiteX450" fmla="*/ 648241 w 2727624"/>
              <a:gd name="connsiteY450" fmla="*/ 2407896 h 2729562"/>
              <a:gd name="connsiteX451" fmla="*/ 656847 w 2727624"/>
              <a:gd name="connsiteY451" fmla="*/ 2403778 h 2729562"/>
              <a:gd name="connsiteX452" fmla="*/ 1787618 w 2727624"/>
              <a:gd name="connsiteY452" fmla="*/ 2393754 h 2729562"/>
              <a:gd name="connsiteX453" fmla="*/ 1801290 w 2727624"/>
              <a:gd name="connsiteY453" fmla="*/ 2403251 h 2729562"/>
              <a:gd name="connsiteX454" fmla="*/ 1801290 w 2727624"/>
              <a:gd name="connsiteY454" fmla="*/ 2414330 h 2729562"/>
              <a:gd name="connsiteX455" fmla="*/ 1793403 w 2727624"/>
              <a:gd name="connsiteY455" fmla="*/ 2422771 h 2729562"/>
              <a:gd name="connsiteX456" fmla="*/ 1787618 w 2727624"/>
              <a:gd name="connsiteY456" fmla="*/ 2423827 h 2729562"/>
              <a:gd name="connsiteX457" fmla="*/ 1773946 w 2727624"/>
              <a:gd name="connsiteY457" fmla="*/ 2414330 h 2729562"/>
              <a:gd name="connsiteX458" fmla="*/ 1782359 w 2727624"/>
              <a:gd name="connsiteY458" fmla="*/ 2394809 h 2729562"/>
              <a:gd name="connsiteX459" fmla="*/ 1787618 w 2727624"/>
              <a:gd name="connsiteY459" fmla="*/ 2393754 h 2729562"/>
              <a:gd name="connsiteX460" fmla="*/ 2209108 w 2727624"/>
              <a:gd name="connsiteY460" fmla="*/ 2392752 h 2729562"/>
              <a:gd name="connsiteX461" fmla="*/ 2220188 w 2727624"/>
              <a:gd name="connsiteY461" fmla="*/ 2397518 h 2729562"/>
              <a:gd name="connsiteX462" fmla="*/ 2223353 w 2727624"/>
              <a:gd name="connsiteY462" fmla="*/ 2408109 h 2729562"/>
              <a:gd name="connsiteX463" fmla="*/ 2218077 w 2727624"/>
              <a:gd name="connsiteY463" fmla="*/ 2417642 h 2729562"/>
              <a:gd name="connsiteX464" fmla="*/ 2209108 w 2727624"/>
              <a:gd name="connsiteY464" fmla="*/ 2420820 h 2729562"/>
              <a:gd name="connsiteX465" fmla="*/ 2198556 w 2727624"/>
              <a:gd name="connsiteY465" fmla="*/ 2415524 h 2729562"/>
              <a:gd name="connsiteX466" fmla="*/ 2200667 w 2727624"/>
              <a:gd name="connsiteY466" fmla="*/ 2395930 h 2729562"/>
              <a:gd name="connsiteX467" fmla="*/ 2209108 w 2727624"/>
              <a:gd name="connsiteY467" fmla="*/ 2392752 h 2729562"/>
              <a:gd name="connsiteX468" fmla="*/ 771365 w 2727624"/>
              <a:gd name="connsiteY468" fmla="*/ 2392752 h 2729562"/>
              <a:gd name="connsiteX469" fmla="*/ 775598 w 2727624"/>
              <a:gd name="connsiteY469" fmla="*/ 2393785 h 2729562"/>
              <a:gd name="connsiteX470" fmla="*/ 779302 w 2727624"/>
              <a:gd name="connsiteY470" fmla="*/ 2405145 h 2729562"/>
              <a:gd name="connsiteX471" fmla="*/ 771365 w 2727624"/>
              <a:gd name="connsiteY471" fmla="*/ 2409794 h 2729562"/>
              <a:gd name="connsiteX472" fmla="*/ 767133 w 2727624"/>
              <a:gd name="connsiteY472" fmla="*/ 2408244 h 2729562"/>
              <a:gd name="connsiteX473" fmla="*/ 762900 w 2727624"/>
              <a:gd name="connsiteY473" fmla="*/ 2403080 h 2729562"/>
              <a:gd name="connsiteX474" fmla="*/ 763958 w 2727624"/>
              <a:gd name="connsiteY474" fmla="*/ 2396883 h 2729562"/>
              <a:gd name="connsiteX475" fmla="*/ 771365 w 2727624"/>
              <a:gd name="connsiteY475" fmla="*/ 2392752 h 2729562"/>
              <a:gd name="connsiteX476" fmla="*/ 2086585 w 2727624"/>
              <a:gd name="connsiteY476" fmla="*/ 2389745 h 2729562"/>
              <a:gd name="connsiteX477" fmla="*/ 2098372 w 2727624"/>
              <a:gd name="connsiteY477" fmla="*/ 2395570 h 2729562"/>
              <a:gd name="connsiteX478" fmla="*/ 2101051 w 2727624"/>
              <a:gd name="connsiteY478" fmla="*/ 2406161 h 2729562"/>
              <a:gd name="connsiteX479" fmla="*/ 2095158 w 2727624"/>
              <a:gd name="connsiteY479" fmla="*/ 2415164 h 2729562"/>
              <a:gd name="connsiteX480" fmla="*/ 2086585 w 2727624"/>
              <a:gd name="connsiteY480" fmla="*/ 2417812 h 2729562"/>
              <a:gd name="connsiteX481" fmla="*/ 2074798 w 2727624"/>
              <a:gd name="connsiteY481" fmla="*/ 2411987 h 2729562"/>
              <a:gd name="connsiteX482" fmla="*/ 2078549 w 2727624"/>
              <a:gd name="connsiteY482" fmla="*/ 2392392 h 2729562"/>
              <a:gd name="connsiteX483" fmla="*/ 2086585 w 2727624"/>
              <a:gd name="connsiteY483" fmla="*/ 2389745 h 2729562"/>
              <a:gd name="connsiteX484" fmla="*/ 1971562 w 2727624"/>
              <a:gd name="connsiteY484" fmla="*/ 2378718 h 2729562"/>
              <a:gd name="connsiteX485" fmla="*/ 1983676 w 2727624"/>
              <a:gd name="connsiteY485" fmla="*/ 2385476 h 2729562"/>
              <a:gd name="connsiteX486" fmla="*/ 1985256 w 2727624"/>
              <a:gd name="connsiteY486" fmla="*/ 2396391 h 2729562"/>
              <a:gd name="connsiteX487" fmla="*/ 1978935 w 2727624"/>
              <a:gd name="connsiteY487" fmla="*/ 2404707 h 2729562"/>
              <a:gd name="connsiteX488" fmla="*/ 1971562 w 2727624"/>
              <a:gd name="connsiteY488" fmla="*/ 2406786 h 2729562"/>
              <a:gd name="connsiteX489" fmla="*/ 1959448 w 2727624"/>
              <a:gd name="connsiteY489" fmla="*/ 2400029 h 2729562"/>
              <a:gd name="connsiteX490" fmla="*/ 1964188 w 2727624"/>
              <a:gd name="connsiteY490" fmla="*/ 2380797 h 2729562"/>
              <a:gd name="connsiteX491" fmla="*/ 1971562 w 2727624"/>
              <a:gd name="connsiteY491" fmla="*/ 2378718 h 2729562"/>
              <a:gd name="connsiteX492" fmla="*/ 878871 w 2727624"/>
              <a:gd name="connsiteY492" fmla="*/ 2373706 h 2729562"/>
              <a:gd name="connsiteX493" fmla="*/ 882492 w 2727624"/>
              <a:gd name="connsiteY493" fmla="*/ 2374243 h 2729562"/>
              <a:gd name="connsiteX494" fmla="*/ 885597 w 2727624"/>
              <a:gd name="connsiteY494" fmla="*/ 2384446 h 2729562"/>
              <a:gd name="connsiteX495" fmla="*/ 878871 w 2727624"/>
              <a:gd name="connsiteY495" fmla="*/ 2388743 h 2729562"/>
              <a:gd name="connsiteX496" fmla="*/ 875767 w 2727624"/>
              <a:gd name="connsiteY496" fmla="*/ 2388205 h 2729562"/>
              <a:gd name="connsiteX497" fmla="*/ 872145 w 2727624"/>
              <a:gd name="connsiteY497" fmla="*/ 2383910 h 2729562"/>
              <a:gd name="connsiteX498" fmla="*/ 872663 w 2727624"/>
              <a:gd name="connsiteY498" fmla="*/ 2378002 h 2729562"/>
              <a:gd name="connsiteX499" fmla="*/ 878871 w 2727624"/>
              <a:gd name="connsiteY499" fmla="*/ 2373706 h 2729562"/>
              <a:gd name="connsiteX500" fmla="*/ 1863828 w 2727624"/>
              <a:gd name="connsiteY500" fmla="*/ 2360675 h 2729562"/>
              <a:gd name="connsiteX501" fmla="*/ 1876876 w 2727624"/>
              <a:gd name="connsiteY501" fmla="*/ 2368471 h 2729562"/>
              <a:gd name="connsiteX502" fmla="*/ 1877964 w 2727624"/>
              <a:gd name="connsiteY502" fmla="*/ 2378867 h 2729562"/>
              <a:gd name="connsiteX503" fmla="*/ 1870352 w 2727624"/>
              <a:gd name="connsiteY503" fmla="*/ 2387183 h 2729562"/>
              <a:gd name="connsiteX504" fmla="*/ 1863828 w 2727624"/>
              <a:gd name="connsiteY504" fmla="*/ 2388743 h 2729562"/>
              <a:gd name="connsiteX505" fmla="*/ 1850780 w 2727624"/>
              <a:gd name="connsiteY505" fmla="*/ 2380946 h 2729562"/>
              <a:gd name="connsiteX506" fmla="*/ 1857304 w 2727624"/>
              <a:gd name="connsiteY506" fmla="*/ 2362234 h 2729562"/>
              <a:gd name="connsiteX507" fmla="*/ 1863828 w 2727624"/>
              <a:gd name="connsiteY507" fmla="*/ 2360675 h 2729562"/>
              <a:gd name="connsiteX508" fmla="*/ 581388 w 2727624"/>
              <a:gd name="connsiteY508" fmla="*/ 2346641 h 2729562"/>
              <a:gd name="connsiteX509" fmla="*/ 588496 w 2727624"/>
              <a:gd name="connsiteY509" fmla="*/ 2349331 h 2729562"/>
              <a:gd name="connsiteX510" fmla="*/ 590137 w 2727624"/>
              <a:gd name="connsiteY510" fmla="*/ 2364391 h 2729562"/>
              <a:gd name="connsiteX511" fmla="*/ 581388 w 2727624"/>
              <a:gd name="connsiteY511" fmla="*/ 2368694 h 2729562"/>
              <a:gd name="connsiteX512" fmla="*/ 574827 w 2727624"/>
              <a:gd name="connsiteY512" fmla="*/ 2366542 h 2729562"/>
              <a:gd name="connsiteX513" fmla="*/ 570452 w 2727624"/>
              <a:gd name="connsiteY513" fmla="*/ 2359013 h 2729562"/>
              <a:gd name="connsiteX514" fmla="*/ 572640 w 2727624"/>
              <a:gd name="connsiteY514" fmla="*/ 2350944 h 2729562"/>
              <a:gd name="connsiteX515" fmla="*/ 581388 w 2727624"/>
              <a:gd name="connsiteY515" fmla="*/ 2346641 h 2729562"/>
              <a:gd name="connsiteX516" fmla="*/ 696958 w 2727624"/>
              <a:gd name="connsiteY516" fmla="*/ 2344637 h 2729562"/>
              <a:gd name="connsiteX517" fmla="*/ 702099 w 2727624"/>
              <a:gd name="connsiteY517" fmla="*/ 2346223 h 2729562"/>
              <a:gd name="connsiteX518" fmla="*/ 704670 w 2727624"/>
              <a:gd name="connsiteY518" fmla="*/ 2359450 h 2729562"/>
              <a:gd name="connsiteX519" fmla="*/ 696958 w 2727624"/>
              <a:gd name="connsiteY519" fmla="*/ 2363683 h 2729562"/>
              <a:gd name="connsiteX520" fmla="*/ 691817 w 2727624"/>
              <a:gd name="connsiteY520" fmla="*/ 2362095 h 2729562"/>
              <a:gd name="connsiteX521" fmla="*/ 687705 w 2727624"/>
              <a:gd name="connsiteY521" fmla="*/ 2355747 h 2729562"/>
              <a:gd name="connsiteX522" fmla="*/ 689248 w 2727624"/>
              <a:gd name="connsiteY522" fmla="*/ 2348869 h 2729562"/>
              <a:gd name="connsiteX523" fmla="*/ 696958 w 2727624"/>
              <a:gd name="connsiteY523" fmla="*/ 2344637 h 2729562"/>
              <a:gd name="connsiteX524" fmla="*/ 459371 w 2727624"/>
              <a:gd name="connsiteY524" fmla="*/ 2340627 h 2729562"/>
              <a:gd name="connsiteX525" fmla="*/ 467350 w 2727624"/>
              <a:gd name="connsiteY525" fmla="*/ 2343895 h 2729562"/>
              <a:gd name="connsiteX526" fmla="*/ 468414 w 2727624"/>
              <a:gd name="connsiteY526" fmla="*/ 2361329 h 2729562"/>
              <a:gd name="connsiteX527" fmla="*/ 459371 w 2727624"/>
              <a:gd name="connsiteY527" fmla="*/ 2365687 h 2729562"/>
              <a:gd name="connsiteX528" fmla="*/ 450861 w 2727624"/>
              <a:gd name="connsiteY528" fmla="*/ 2362418 h 2729562"/>
              <a:gd name="connsiteX529" fmla="*/ 446606 w 2727624"/>
              <a:gd name="connsiteY529" fmla="*/ 2353157 h 2729562"/>
              <a:gd name="connsiteX530" fmla="*/ 450329 w 2727624"/>
              <a:gd name="connsiteY530" fmla="*/ 2344440 h 2729562"/>
              <a:gd name="connsiteX531" fmla="*/ 459371 w 2727624"/>
              <a:gd name="connsiteY531" fmla="*/ 2340627 h 2729562"/>
              <a:gd name="connsiteX532" fmla="*/ 804945 w 2727624"/>
              <a:gd name="connsiteY532" fmla="*/ 2334612 h 2729562"/>
              <a:gd name="connsiteX533" fmla="*/ 809191 w 2727624"/>
              <a:gd name="connsiteY533" fmla="*/ 2335647 h 2729562"/>
              <a:gd name="connsiteX534" fmla="*/ 812375 w 2727624"/>
              <a:gd name="connsiteY534" fmla="*/ 2346512 h 2729562"/>
              <a:gd name="connsiteX535" fmla="*/ 804945 w 2727624"/>
              <a:gd name="connsiteY535" fmla="*/ 2350651 h 2729562"/>
              <a:gd name="connsiteX536" fmla="*/ 800700 w 2727624"/>
              <a:gd name="connsiteY536" fmla="*/ 2349616 h 2729562"/>
              <a:gd name="connsiteX537" fmla="*/ 796985 w 2727624"/>
              <a:gd name="connsiteY537" fmla="*/ 2344442 h 2729562"/>
              <a:gd name="connsiteX538" fmla="*/ 798046 w 2727624"/>
              <a:gd name="connsiteY538" fmla="*/ 2338234 h 2729562"/>
              <a:gd name="connsiteX539" fmla="*/ 804945 w 2727624"/>
              <a:gd name="connsiteY539" fmla="*/ 2334612 h 2729562"/>
              <a:gd name="connsiteX540" fmla="*/ 2161768 w 2727624"/>
              <a:gd name="connsiteY540" fmla="*/ 2333610 h 2729562"/>
              <a:gd name="connsiteX541" fmla="*/ 2171644 w 2727624"/>
              <a:gd name="connsiteY541" fmla="*/ 2338916 h 2729562"/>
              <a:gd name="connsiteX542" fmla="*/ 2174762 w 2727624"/>
              <a:gd name="connsiteY542" fmla="*/ 2348469 h 2729562"/>
              <a:gd name="connsiteX543" fmla="*/ 2170085 w 2727624"/>
              <a:gd name="connsiteY543" fmla="*/ 2357491 h 2729562"/>
              <a:gd name="connsiteX544" fmla="*/ 2161768 w 2727624"/>
              <a:gd name="connsiteY544" fmla="*/ 2360675 h 2729562"/>
              <a:gd name="connsiteX545" fmla="*/ 2151373 w 2727624"/>
              <a:gd name="connsiteY545" fmla="*/ 2355368 h 2729562"/>
              <a:gd name="connsiteX546" fmla="*/ 2153452 w 2727624"/>
              <a:gd name="connsiteY546" fmla="*/ 2336793 h 2729562"/>
              <a:gd name="connsiteX547" fmla="*/ 2161768 w 2727624"/>
              <a:gd name="connsiteY547" fmla="*/ 2333610 h 2729562"/>
              <a:gd name="connsiteX548" fmla="*/ 2045215 w 2727624"/>
              <a:gd name="connsiteY548" fmla="*/ 2331605 h 2729562"/>
              <a:gd name="connsiteX549" fmla="*/ 2056315 w 2727624"/>
              <a:gd name="connsiteY549" fmla="*/ 2337443 h 2729562"/>
              <a:gd name="connsiteX550" fmla="*/ 2058957 w 2727624"/>
              <a:gd name="connsiteY550" fmla="*/ 2346995 h 2729562"/>
              <a:gd name="connsiteX551" fmla="*/ 2053143 w 2727624"/>
              <a:gd name="connsiteY551" fmla="*/ 2356016 h 2729562"/>
              <a:gd name="connsiteX552" fmla="*/ 2045215 w 2727624"/>
              <a:gd name="connsiteY552" fmla="*/ 2358670 h 2729562"/>
              <a:gd name="connsiteX553" fmla="*/ 2034644 w 2727624"/>
              <a:gd name="connsiteY553" fmla="*/ 2352833 h 2729562"/>
              <a:gd name="connsiteX554" fmla="*/ 2037815 w 2727624"/>
              <a:gd name="connsiteY554" fmla="*/ 2333728 h 2729562"/>
              <a:gd name="connsiteX555" fmla="*/ 2045215 w 2727624"/>
              <a:gd name="connsiteY555" fmla="*/ 2331605 h 2729562"/>
              <a:gd name="connsiteX556" fmla="*/ 2284347 w 2727624"/>
              <a:gd name="connsiteY556" fmla="*/ 2327595 h 2729562"/>
              <a:gd name="connsiteX557" fmla="*/ 2294220 w 2727624"/>
              <a:gd name="connsiteY557" fmla="*/ 2331765 h 2729562"/>
              <a:gd name="connsiteX558" fmla="*/ 2298059 w 2727624"/>
              <a:gd name="connsiteY558" fmla="*/ 2341148 h 2729562"/>
              <a:gd name="connsiteX559" fmla="*/ 2293671 w 2727624"/>
              <a:gd name="connsiteY559" fmla="*/ 2350009 h 2729562"/>
              <a:gd name="connsiteX560" fmla="*/ 2284347 w 2727624"/>
              <a:gd name="connsiteY560" fmla="*/ 2353658 h 2729562"/>
              <a:gd name="connsiteX561" fmla="*/ 2273926 w 2727624"/>
              <a:gd name="connsiteY561" fmla="*/ 2349488 h 2729562"/>
              <a:gd name="connsiteX562" fmla="*/ 2275023 w 2727624"/>
              <a:gd name="connsiteY562" fmla="*/ 2331244 h 2729562"/>
              <a:gd name="connsiteX563" fmla="*/ 2284347 w 2727624"/>
              <a:gd name="connsiteY563" fmla="*/ 2327595 h 2729562"/>
              <a:gd name="connsiteX564" fmla="*/ 1936726 w 2727624"/>
              <a:gd name="connsiteY564" fmla="*/ 2321581 h 2729562"/>
              <a:gd name="connsiteX565" fmla="*/ 1948540 w 2727624"/>
              <a:gd name="connsiteY565" fmla="*/ 2327949 h 2729562"/>
              <a:gd name="connsiteX566" fmla="*/ 1950151 w 2727624"/>
              <a:gd name="connsiteY566" fmla="*/ 2338032 h 2729562"/>
              <a:gd name="connsiteX567" fmla="*/ 1943707 w 2727624"/>
              <a:gd name="connsiteY567" fmla="*/ 2346523 h 2729562"/>
              <a:gd name="connsiteX568" fmla="*/ 1936726 w 2727624"/>
              <a:gd name="connsiteY568" fmla="*/ 2348646 h 2729562"/>
              <a:gd name="connsiteX569" fmla="*/ 1924911 w 2727624"/>
              <a:gd name="connsiteY569" fmla="*/ 2341747 h 2729562"/>
              <a:gd name="connsiteX570" fmla="*/ 1929744 w 2727624"/>
              <a:gd name="connsiteY570" fmla="*/ 2323173 h 2729562"/>
              <a:gd name="connsiteX571" fmla="*/ 1936726 w 2727624"/>
              <a:gd name="connsiteY571" fmla="*/ 2321581 h 2729562"/>
              <a:gd name="connsiteX572" fmla="*/ 625519 w 2727624"/>
              <a:gd name="connsiteY572" fmla="*/ 2291508 h 2729562"/>
              <a:gd name="connsiteX573" fmla="*/ 631819 w 2727624"/>
              <a:gd name="connsiteY573" fmla="*/ 2293667 h 2729562"/>
              <a:gd name="connsiteX574" fmla="*/ 633920 w 2727624"/>
              <a:gd name="connsiteY574" fmla="*/ 2308241 h 2729562"/>
              <a:gd name="connsiteX575" fmla="*/ 625519 w 2727624"/>
              <a:gd name="connsiteY575" fmla="*/ 2312559 h 2729562"/>
              <a:gd name="connsiteX576" fmla="*/ 619218 w 2727624"/>
              <a:gd name="connsiteY576" fmla="*/ 2309861 h 2729562"/>
              <a:gd name="connsiteX577" fmla="*/ 615542 w 2727624"/>
              <a:gd name="connsiteY577" fmla="*/ 2302843 h 2729562"/>
              <a:gd name="connsiteX578" fmla="*/ 617643 w 2727624"/>
              <a:gd name="connsiteY578" fmla="*/ 2295286 h 2729562"/>
              <a:gd name="connsiteX579" fmla="*/ 625519 w 2727624"/>
              <a:gd name="connsiteY579" fmla="*/ 2291508 h 2729562"/>
              <a:gd name="connsiteX580" fmla="*/ 735036 w 2727624"/>
              <a:gd name="connsiteY580" fmla="*/ 2288502 h 2729562"/>
              <a:gd name="connsiteX581" fmla="*/ 739913 w 2727624"/>
              <a:gd name="connsiteY581" fmla="*/ 2290093 h 2729562"/>
              <a:gd name="connsiteX582" fmla="*/ 742622 w 2727624"/>
              <a:gd name="connsiteY582" fmla="*/ 2302830 h 2729562"/>
              <a:gd name="connsiteX583" fmla="*/ 735036 w 2727624"/>
              <a:gd name="connsiteY583" fmla="*/ 2306545 h 2729562"/>
              <a:gd name="connsiteX584" fmla="*/ 729617 w 2727624"/>
              <a:gd name="connsiteY584" fmla="*/ 2304952 h 2729562"/>
              <a:gd name="connsiteX585" fmla="*/ 725823 w 2727624"/>
              <a:gd name="connsiteY585" fmla="*/ 2299115 h 2729562"/>
              <a:gd name="connsiteX586" fmla="*/ 727449 w 2727624"/>
              <a:gd name="connsiteY586" fmla="*/ 2292216 h 2729562"/>
              <a:gd name="connsiteX587" fmla="*/ 735036 w 2727624"/>
              <a:gd name="connsiteY587" fmla="*/ 2288502 h 2729562"/>
              <a:gd name="connsiteX588" fmla="*/ 510999 w 2727624"/>
              <a:gd name="connsiteY588" fmla="*/ 2285494 h 2729562"/>
              <a:gd name="connsiteX589" fmla="*/ 518463 w 2727624"/>
              <a:gd name="connsiteY589" fmla="*/ 2288227 h 2729562"/>
              <a:gd name="connsiteX590" fmla="*/ 519530 w 2727624"/>
              <a:gd name="connsiteY590" fmla="*/ 2305177 h 2729562"/>
              <a:gd name="connsiteX591" fmla="*/ 510999 w 2727624"/>
              <a:gd name="connsiteY591" fmla="*/ 2309552 h 2729562"/>
              <a:gd name="connsiteX592" fmla="*/ 503001 w 2727624"/>
              <a:gd name="connsiteY592" fmla="*/ 2306271 h 2729562"/>
              <a:gd name="connsiteX593" fmla="*/ 499268 w 2727624"/>
              <a:gd name="connsiteY593" fmla="*/ 2297523 h 2729562"/>
              <a:gd name="connsiteX594" fmla="*/ 501934 w 2727624"/>
              <a:gd name="connsiteY594" fmla="*/ 2289321 h 2729562"/>
              <a:gd name="connsiteX595" fmla="*/ 510999 w 2727624"/>
              <a:gd name="connsiteY595" fmla="*/ 2285494 h 2729562"/>
              <a:gd name="connsiteX596" fmla="*/ 2116445 w 2727624"/>
              <a:gd name="connsiteY596" fmla="*/ 2278477 h 2729562"/>
              <a:gd name="connsiteX597" fmla="*/ 2126352 w 2727624"/>
              <a:gd name="connsiteY597" fmla="*/ 2283364 h 2729562"/>
              <a:gd name="connsiteX598" fmla="*/ 2129654 w 2727624"/>
              <a:gd name="connsiteY598" fmla="*/ 2292595 h 2729562"/>
              <a:gd name="connsiteX599" fmla="*/ 2124701 w 2727624"/>
              <a:gd name="connsiteY599" fmla="*/ 2301825 h 2729562"/>
              <a:gd name="connsiteX600" fmla="*/ 2116445 w 2727624"/>
              <a:gd name="connsiteY600" fmla="*/ 2304540 h 2729562"/>
              <a:gd name="connsiteX601" fmla="*/ 2105989 w 2727624"/>
              <a:gd name="connsiteY601" fmla="*/ 2299653 h 2729562"/>
              <a:gd name="connsiteX602" fmla="*/ 2108190 w 2727624"/>
              <a:gd name="connsiteY602" fmla="*/ 2281735 h 2729562"/>
              <a:gd name="connsiteX603" fmla="*/ 2116445 w 2727624"/>
              <a:gd name="connsiteY603" fmla="*/ 2278477 h 2729562"/>
              <a:gd name="connsiteX604" fmla="*/ 2006897 w 2727624"/>
              <a:gd name="connsiteY604" fmla="*/ 2276473 h 2729562"/>
              <a:gd name="connsiteX605" fmla="*/ 2017692 w 2727624"/>
              <a:gd name="connsiteY605" fmla="*/ 2281902 h 2729562"/>
              <a:gd name="connsiteX606" fmla="*/ 2019851 w 2727624"/>
              <a:gd name="connsiteY606" fmla="*/ 2291676 h 2729562"/>
              <a:gd name="connsiteX607" fmla="*/ 2014453 w 2727624"/>
              <a:gd name="connsiteY607" fmla="*/ 2300363 h 2729562"/>
              <a:gd name="connsiteX608" fmla="*/ 2006897 w 2727624"/>
              <a:gd name="connsiteY608" fmla="*/ 2302535 h 2729562"/>
              <a:gd name="connsiteX609" fmla="*/ 1996102 w 2727624"/>
              <a:gd name="connsiteY609" fmla="*/ 2297106 h 2729562"/>
              <a:gd name="connsiteX610" fmla="*/ 1999340 w 2727624"/>
              <a:gd name="connsiteY610" fmla="*/ 2278644 h 2729562"/>
              <a:gd name="connsiteX611" fmla="*/ 2006897 w 2727624"/>
              <a:gd name="connsiteY611" fmla="*/ 2276473 h 2729562"/>
              <a:gd name="connsiteX612" fmla="*/ 2231940 w 2727624"/>
              <a:gd name="connsiteY612" fmla="*/ 2272463 h 2729562"/>
              <a:gd name="connsiteX613" fmla="*/ 2241142 w 2727624"/>
              <a:gd name="connsiteY613" fmla="*/ 2276195 h 2729562"/>
              <a:gd name="connsiteX614" fmla="*/ 2244390 w 2727624"/>
              <a:gd name="connsiteY614" fmla="*/ 2285260 h 2729562"/>
              <a:gd name="connsiteX615" fmla="*/ 2240601 w 2727624"/>
              <a:gd name="connsiteY615" fmla="*/ 2294324 h 2729562"/>
              <a:gd name="connsiteX616" fmla="*/ 2231940 w 2727624"/>
              <a:gd name="connsiteY616" fmla="*/ 2297524 h 2729562"/>
              <a:gd name="connsiteX617" fmla="*/ 2222738 w 2727624"/>
              <a:gd name="connsiteY617" fmla="*/ 2293791 h 2729562"/>
              <a:gd name="connsiteX618" fmla="*/ 2223279 w 2727624"/>
              <a:gd name="connsiteY618" fmla="*/ 2275662 h 2729562"/>
              <a:gd name="connsiteX619" fmla="*/ 2231940 w 2727624"/>
              <a:gd name="connsiteY619" fmla="*/ 2272463 h 2729562"/>
              <a:gd name="connsiteX620" fmla="*/ 388447 w 2727624"/>
              <a:gd name="connsiteY620" fmla="*/ 2270458 h 2729562"/>
              <a:gd name="connsiteX621" fmla="*/ 397816 w 2727624"/>
              <a:gd name="connsiteY621" fmla="*/ 2274628 h 2729562"/>
              <a:gd name="connsiteX622" fmla="*/ 397296 w 2727624"/>
              <a:gd name="connsiteY622" fmla="*/ 2292872 h 2729562"/>
              <a:gd name="connsiteX623" fmla="*/ 388447 w 2727624"/>
              <a:gd name="connsiteY623" fmla="*/ 2296521 h 2729562"/>
              <a:gd name="connsiteX624" fmla="*/ 379079 w 2727624"/>
              <a:gd name="connsiteY624" fmla="*/ 2292351 h 2729562"/>
              <a:gd name="connsiteX625" fmla="*/ 375435 w 2727624"/>
              <a:gd name="connsiteY625" fmla="*/ 2282968 h 2729562"/>
              <a:gd name="connsiteX626" fmla="*/ 379599 w 2727624"/>
              <a:gd name="connsiteY626" fmla="*/ 2274107 h 2729562"/>
              <a:gd name="connsiteX627" fmla="*/ 388447 w 2727624"/>
              <a:gd name="connsiteY627" fmla="*/ 2270458 h 2729562"/>
              <a:gd name="connsiteX628" fmla="*/ 2353457 w 2727624"/>
              <a:gd name="connsiteY628" fmla="*/ 2257427 h 2729562"/>
              <a:gd name="connsiteX629" fmla="*/ 2361967 w 2727624"/>
              <a:gd name="connsiteY629" fmla="*/ 2260564 h 2729562"/>
              <a:gd name="connsiteX630" fmla="*/ 2366223 w 2727624"/>
              <a:gd name="connsiteY630" fmla="*/ 2268932 h 2729562"/>
              <a:gd name="connsiteX631" fmla="*/ 2363031 w 2727624"/>
              <a:gd name="connsiteY631" fmla="*/ 2277823 h 2729562"/>
              <a:gd name="connsiteX632" fmla="*/ 2353457 w 2727624"/>
              <a:gd name="connsiteY632" fmla="*/ 2281484 h 2729562"/>
              <a:gd name="connsiteX633" fmla="*/ 2345479 w 2727624"/>
              <a:gd name="connsiteY633" fmla="*/ 2278346 h 2729562"/>
              <a:gd name="connsiteX634" fmla="*/ 2344415 w 2727624"/>
              <a:gd name="connsiteY634" fmla="*/ 2261088 h 2729562"/>
              <a:gd name="connsiteX635" fmla="*/ 2353457 w 2727624"/>
              <a:gd name="connsiteY635" fmla="*/ 2257427 h 2729562"/>
              <a:gd name="connsiteX636" fmla="*/ 667594 w 2727624"/>
              <a:gd name="connsiteY636" fmla="*/ 2238381 h 2729562"/>
              <a:gd name="connsiteX637" fmla="*/ 673658 w 2727624"/>
              <a:gd name="connsiteY637" fmla="*/ 2240548 h 2729562"/>
              <a:gd name="connsiteX638" fmla="*/ 675313 w 2727624"/>
              <a:gd name="connsiteY638" fmla="*/ 2254636 h 2729562"/>
              <a:gd name="connsiteX639" fmla="*/ 667594 w 2727624"/>
              <a:gd name="connsiteY639" fmla="*/ 2258429 h 2729562"/>
              <a:gd name="connsiteX640" fmla="*/ 660977 w 2727624"/>
              <a:gd name="connsiteY640" fmla="*/ 2256261 h 2729562"/>
              <a:gd name="connsiteX641" fmla="*/ 657118 w 2727624"/>
              <a:gd name="connsiteY641" fmla="*/ 2249760 h 2729562"/>
              <a:gd name="connsiteX642" fmla="*/ 659324 w 2727624"/>
              <a:gd name="connsiteY642" fmla="*/ 2242174 h 2729562"/>
              <a:gd name="connsiteX643" fmla="*/ 667594 w 2727624"/>
              <a:gd name="connsiteY643" fmla="*/ 2238381 h 2729562"/>
              <a:gd name="connsiteX644" fmla="*/ 558335 w 2727624"/>
              <a:gd name="connsiteY644" fmla="*/ 2233369 h 2729562"/>
              <a:gd name="connsiteX645" fmla="*/ 565990 w 2727624"/>
              <a:gd name="connsiteY645" fmla="*/ 2235994 h 2729562"/>
              <a:gd name="connsiteX646" fmla="*/ 567084 w 2727624"/>
              <a:gd name="connsiteY646" fmla="*/ 2251746 h 2729562"/>
              <a:gd name="connsiteX647" fmla="*/ 558335 w 2727624"/>
              <a:gd name="connsiteY647" fmla="*/ 2255422 h 2729562"/>
              <a:gd name="connsiteX648" fmla="*/ 550681 w 2727624"/>
              <a:gd name="connsiteY648" fmla="*/ 2252271 h 2729562"/>
              <a:gd name="connsiteX649" fmla="*/ 546854 w 2727624"/>
              <a:gd name="connsiteY649" fmla="*/ 2244395 h 2729562"/>
              <a:gd name="connsiteX650" fmla="*/ 550134 w 2727624"/>
              <a:gd name="connsiteY650" fmla="*/ 2236519 h 2729562"/>
              <a:gd name="connsiteX651" fmla="*/ 558335 w 2727624"/>
              <a:gd name="connsiteY651" fmla="*/ 2233369 h 2729562"/>
              <a:gd name="connsiteX652" fmla="*/ 2074062 w 2727624"/>
              <a:gd name="connsiteY652" fmla="*/ 2227354 h 2729562"/>
              <a:gd name="connsiteX653" fmla="*/ 2083292 w 2727624"/>
              <a:gd name="connsiteY653" fmla="*/ 2231631 h 2729562"/>
              <a:gd name="connsiteX654" fmla="*/ 2086550 w 2727624"/>
              <a:gd name="connsiteY654" fmla="*/ 2240719 h 2729562"/>
              <a:gd name="connsiteX655" fmla="*/ 2081663 w 2727624"/>
              <a:gd name="connsiteY655" fmla="*/ 2248739 h 2729562"/>
              <a:gd name="connsiteX656" fmla="*/ 2074062 w 2727624"/>
              <a:gd name="connsiteY656" fmla="*/ 2251412 h 2729562"/>
              <a:gd name="connsiteX657" fmla="*/ 2064288 w 2727624"/>
              <a:gd name="connsiteY657" fmla="*/ 2247135 h 2729562"/>
              <a:gd name="connsiteX658" fmla="*/ 2066460 w 2727624"/>
              <a:gd name="connsiteY658" fmla="*/ 2230027 h 2729562"/>
              <a:gd name="connsiteX659" fmla="*/ 2074062 w 2727624"/>
              <a:gd name="connsiteY659" fmla="*/ 2227354 h 2729562"/>
              <a:gd name="connsiteX660" fmla="*/ 2183080 w 2727624"/>
              <a:gd name="connsiteY660" fmla="*/ 2221340 h 2729562"/>
              <a:gd name="connsiteX661" fmla="*/ 2191612 w 2727624"/>
              <a:gd name="connsiteY661" fmla="*/ 2225082 h 2729562"/>
              <a:gd name="connsiteX662" fmla="*/ 2194811 w 2727624"/>
              <a:gd name="connsiteY662" fmla="*/ 2233636 h 2729562"/>
              <a:gd name="connsiteX663" fmla="*/ 2191078 w 2727624"/>
              <a:gd name="connsiteY663" fmla="*/ 2242190 h 2729562"/>
              <a:gd name="connsiteX664" fmla="*/ 2183080 w 2727624"/>
              <a:gd name="connsiteY664" fmla="*/ 2245398 h 2729562"/>
              <a:gd name="connsiteX665" fmla="*/ 2174016 w 2727624"/>
              <a:gd name="connsiteY665" fmla="*/ 2241655 h 2729562"/>
              <a:gd name="connsiteX666" fmla="*/ 2174549 w 2727624"/>
              <a:gd name="connsiteY666" fmla="*/ 2224547 h 2729562"/>
              <a:gd name="connsiteX667" fmla="*/ 2183080 w 2727624"/>
              <a:gd name="connsiteY667" fmla="*/ 2221340 h 2729562"/>
              <a:gd name="connsiteX668" fmla="*/ 444084 w 2727624"/>
              <a:gd name="connsiteY668" fmla="*/ 2219335 h 2729562"/>
              <a:gd name="connsiteX669" fmla="*/ 452945 w 2727624"/>
              <a:gd name="connsiteY669" fmla="*/ 2223067 h 2729562"/>
              <a:gd name="connsiteX670" fmla="*/ 452423 w 2727624"/>
              <a:gd name="connsiteY670" fmla="*/ 2240663 h 2729562"/>
              <a:gd name="connsiteX671" fmla="*/ 444084 w 2727624"/>
              <a:gd name="connsiteY671" fmla="*/ 2244395 h 2729562"/>
              <a:gd name="connsiteX672" fmla="*/ 434701 w 2727624"/>
              <a:gd name="connsiteY672" fmla="*/ 2240129 h 2729562"/>
              <a:gd name="connsiteX673" fmla="*/ 431574 w 2727624"/>
              <a:gd name="connsiteY673" fmla="*/ 2231065 h 2729562"/>
              <a:gd name="connsiteX674" fmla="*/ 435743 w 2727624"/>
              <a:gd name="connsiteY674" fmla="*/ 2222534 h 2729562"/>
              <a:gd name="connsiteX675" fmla="*/ 444084 w 2727624"/>
              <a:gd name="connsiteY675" fmla="*/ 2219335 h 2729562"/>
              <a:gd name="connsiteX676" fmla="*/ 2297824 w 2727624"/>
              <a:gd name="connsiteY676" fmla="*/ 2206304 h 2729562"/>
              <a:gd name="connsiteX677" fmla="*/ 2305823 w 2727624"/>
              <a:gd name="connsiteY677" fmla="*/ 2209584 h 2729562"/>
              <a:gd name="connsiteX678" fmla="*/ 2309555 w 2727624"/>
              <a:gd name="connsiteY678" fmla="*/ 2217786 h 2729562"/>
              <a:gd name="connsiteX679" fmla="*/ 2306356 w 2727624"/>
              <a:gd name="connsiteY679" fmla="*/ 2226534 h 2729562"/>
              <a:gd name="connsiteX680" fmla="*/ 2297824 w 2727624"/>
              <a:gd name="connsiteY680" fmla="*/ 2230362 h 2729562"/>
              <a:gd name="connsiteX681" fmla="*/ 2289827 w 2727624"/>
              <a:gd name="connsiteY681" fmla="*/ 2227081 h 2729562"/>
              <a:gd name="connsiteX682" fmla="*/ 2289294 w 2727624"/>
              <a:gd name="connsiteY682" fmla="*/ 2210131 h 2729562"/>
              <a:gd name="connsiteX683" fmla="*/ 2297824 w 2727624"/>
              <a:gd name="connsiteY683" fmla="*/ 2206304 h 2729562"/>
              <a:gd name="connsiteX684" fmla="*/ 322993 w 2727624"/>
              <a:gd name="connsiteY684" fmla="*/ 2194275 h 2729562"/>
              <a:gd name="connsiteX685" fmla="*/ 334442 w 2727624"/>
              <a:gd name="connsiteY685" fmla="*/ 2199571 h 2729562"/>
              <a:gd name="connsiteX686" fmla="*/ 332261 w 2727624"/>
              <a:gd name="connsiteY686" fmla="*/ 2219165 h 2729562"/>
              <a:gd name="connsiteX687" fmla="*/ 322993 w 2727624"/>
              <a:gd name="connsiteY687" fmla="*/ 2222342 h 2729562"/>
              <a:gd name="connsiteX688" fmla="*/ 312089 w 2727624"/>
              <a:gd name="connsiteY688" fmla="*/ 2217047 h 2729562"/>
              <a:gd name="connsiteX689" fmla="*/ 308818 w 2727624"/>
              <a:gd name="connsiteY689" fmla="*/ 2206985 h 2729562"/>
              <a:gd name="connsiteX690" fmla="*/ 314270 w 2727624"/>
              <a:gd name="connsiteY690" fmla="*/ 2197452 h 2729562"/>
              <a:gd name="connsiteX691" fmla="*/ 322993 w 2727624"/>
              <a:gd name="connsiteY691" fmla="*/ 2194275 h 2729562"/>
              <a:gd name="connsiteX692" fmla="*/ 604469 w 2727624"/>
              <a:gd name="connsiteY692" fmla="*/ 2184251 h 2729562"/>
              <a:gd name="connsiteX693" fmla="*/ 611295 w 2727624"/>
              <a:gd name="connsiteY693" fmla="*/ 2187409 h 2729562"/>
              <a:gd name="connsiteX694" fmla="*/ 612345 w 2727624"/>
              <a:gd name="connsiteY694" fmla="*/ 2202144 h 2729562"/>
              <a:gd name="connsiteX695" fmla="*/ 604469 w 2727624"/>
              <a:gd name="connsiteY695" fmla="*/ 2205302 h 2729562"/>
              <a:gd name="connsiteX696" fmla="*/ 597118 w 2727624"/>
              <a:gd name="connsiteY696" fmla="*/ 2202671 h 2729562"/>
              <a:gd name="connsiteX697" fmla="*/ 593968 w 2727624"/>
              <a:gd name="connsiteY697" fmla="*/ 2195302 h 2729562"/>
              <a:gd name="connsiteX698" fmla="*/ 596593 w 2727624"/>
              <a:gd name="connsiteY698" fmla="*/ 2187935 h 2729562"/>
              <a:gd name="connsiteX699" fmla="*/ 604469 w 2727624"/>
              <a:gd name="connsiteY699" fmla="*/ 2184251 h 2729562"/>
              <a:gd name="connsiteX700" fmla="*/ 2417869 w 2727624"/>
              <a:gd name="connsiteY700" fmla="*/ 2182246 h 2729562"/>
              <a:gd name="connsiteX701" fmla="*/ 2424668 w 2727624"/>
              <a:gd name="connsiteY701" fmla="*/ 2184927 h 2729562"/>
              <a:gd name="connsiteX702" fmla="*/ 2428852 w 2727624"/>
              <a:gd name="connsiteY702" fmla="*/ 2192434 h 2729562"/>
              <a:gd name="connsiteX703" fmla="*/ 2426760 w 2727624"/>
              <a:gd name="connsiteY703" fmla="*/ 2201012 h 2729562"/>
              <a:gd name="connsiteX704" fmla="*/ 2417869 w 2727624"/>
              <a:gd name="connsiteY704" fmla="*/ 2205302 h 2729562"/>
              <a:gd name="connsiteX705" fmla="*/ 2411070 w 2727624"/>
              <a:gd name="connsiteY705" fmla="*/ 2203157 h 2729562"/>
              <a:gd name="connsiteX706" fmla="*/ 2408978 w 2727624"/>
              <a:gd name="connsiteY706" fmla="*/ 2187071 h 2729562"/>
              <a:gd name="connsiteX707" fmla="*/ 2417869 w 2727624"/>
              <a:gd name="connsiteY707" fmla="*/ 2182246 h 2729562"/>
              <a:gd name="connsiteX708" fmla="*/ 2136470 w 2727624"/>
              <a:gd name="connsiteY708" fmla="*/ 2172222 h 2729562"/>
              <a:gd name="connsiteX709" fmla="*/ 2144489 w 2727624"/>
              <a:gd name="connsiteY709" fmla="*/ 2175975 h 2729562"/>
              <a:gd name="connsiteX710" fmla="*/ 2147697 w 2727624"/>
              <a:gd name="connsiteY710" fmla="*/ 2184018 h 2729562"/>
              <a:gd name="connsiteX711" fmla="*/ 2143955 w 2727624"/>
              <a:gd name="connsiteY711" fmla="*/ 2192061 h 2729562"/>
              <a:gd name="connsiteX712" fmla="*/ 2136470 w 2727624"/>
              <a:gd name="connsiteY712" fmla="*/ 2195278 h 2729562"/>
              <a:gd name="connsiteX713" fmla="*/ 2127916 w 2727624"/>
              <a:gd name="connsiteY713" fmla="*/ 2191524 h 2729562"/>
              <a:gd name="connsiteX714" fmla="*/ 2128451 w 2727624"/>
              <a:gd name="connsiteY714" fmla="*/ 2175439 h 2729562"/>
              <a:gd name="connsiteX715" fmla="*/ 2136470 w 2727624"/>
              <a:gd name="connsiteY715" fmla="*/ 2172222 h 2729562"/>
              <a:gd name="connsiteX716" fmla="*/ 495432 w 2727624"/>
              <a:gd name="connsiteY716" fmla="*/ 2170217 h 2729562"/>
              <a:gd name="connsiteX717" fmla="*/ 504495 w 2727624"/>
              <a:gd name="connsiteY717" fmla="*/ 2173960 h 2729562"/>
              <a:gd name="connsiteX718" fmla="*/ 503964 w 2727624"/>
              <a:gd name="connsiteY718" fmla="*/ 2190532 h 2729562"/>
              <a:gd name="connsiteX719" fmla="*/ 495432 w 2727624"/>
              <a:gd name="connsiteY719" fmla="*/ 2194275 h 2729562"/>
              <a:gd name="connsiteX720" fmla="*/ 486900 w 2727624"/>
              <a:gd name="connsiteY720" fmla="*/ 2190532 h 2729562"/>
              <a:gd name="connsiteX721" fmla="*/ 483701 w 2727624"/>
              <a:gd name="connsiteY721" fmla="*/ 2181444 h 2729562"/>
              <a:gd name="connsiteX722" fmla="*/ 487433 w 2727624"/>
              <a:gd name="connsiteY722" fmla="*/ 2173425 h 2729562"/>
              <a:gd name="connsiteX723" fmla="*/ 495432 w 2727624"/>
              <a:gd name="connsiteY723" fmla="*/ 2170217 h 2729562"/>
              <a:gd name="connsiteX724" fmla="*/ 2244955 w 2727624"/>
              <a:gd name="connsiteY724" fmla="*/ 2159190 h 2729562"/>
              <a:gd name="connsiteX725" fmla="*/ 2252290 w 2727624"/>
              <a:gd name="connsiteY725" fmla="*/ 2162341 h 2729562"/>
              <a:gd name="connsiteX726" fmla="*/ 2255958 w 2727624"/>
              <a:gd name="connsiteY726" fmla="*/ 2169692 h 2729562"/>
              <a:gd name="connsiteX727" fmla="*/ 2252814 w 2727624"/>
              <a:gd name="connsiteY727" fmla="*/ 2177568 h 2729562"/>
              <a:gd name="connsiteX728" fmla="*/ 2244955 w 2727624"/>
              <a:gd name="connsiteY728" fmla="*/ 2181243 h 2729562"/>
              <a:gd name="connsiteX729" fmla="*/ 2237619 w 2727624"/>
              <a:gd name="connsiteY729" fmla="*/ 2178618 h 2729562"/>
              <a:gd name="connsiteX730" fmla="*/ 2237094 w 2727624"/>
              <a:gd name="connsiteY730" fmla="*/ 2162866 h 2729562"/>
              <a:gd name="connsiteX731" fmla="*/ 2244955 w 2727624"/>
              <a:gd name="connsiteY731" fmla="*/ 2159190 h 2729562"/>
              <a:gd name="connsiteX732" fmla="*/ 382418 w 2727624"/>
              <a:gd name="connsiteY732" fmla="*/ 2147161 h 2729562"/>
              <a:gd name="connsiteX733" fmla="*/ 392647 w 2727624"/>
              <a:gd name="connsiteY733" fmla="*/ 2152033 h 2729562"/>
              <a:gd name="connsiteX734" fmla="*/ 391032 w 2727624"/>
              <a:gd name="connsiteY734" fmla="*/ 2170979 h 2729562"/>
              <a:gd name="connsiteX735" fmla="*/ 382418 w 2727624"/>
              <a:gd name="connsiteY735" fmla="*/ 2174227 h 2729562"/>
              <a:gd name="connsiteX736" fmla="*/ 371652 w 2727624"/>
              <a:gd name="connsiteY736" fmla="*/ 2169355 h 2729562"/>
              <a:gd name="connsiteX737" fmla="*/ 368961 w 2727624"/>
              <a:gd name="connsiteY737" fmla="*/ 2159070 h 2729562"/>
              <a:gd name="connsiteX738" fmla="*/ 373805 w 2727624"/>
              <a:gd name="connsiteY738" fmla="*/ 2149868 h 2729562"/>
              <a:gd name="connsiteX739" fmla="*/ 382418 w 2727624"/>
              <a:gd name="connsiteY739" fmla="*/ 2147161 h 2729562"/>
              <a:gd name="connsiteX740" fmla="*/ 2358227 w 2727624"/>
              <a:gd name="connsiteY740" fmla="*/ 2136135 h 2729562"/>
              <a:gd name="connsiteX741" fmla="*/ 2365039 w 2727624"/>
              <a:gd name="connsiteY741" fmla="*/ 2138824 h 2729562"/>
              <a:gd name="connsiteX742" fmla="*/ 2368706 w 2727624"/>
              <a:gd name="connsiteY742" fmla="*/ 2145817 h 2729562"/>
              <a:gd name="connsiteX743" fmla="*/ 2366610 w 2727624"/>
              <a:gd name="connsiteY743" fmla="*/ 2153885 h 2729562"/>
              <a:gd name="connsiteX744" fmla="*/ 2358227 w 2727624"/>
              <a:gd name="connsiteY744" fmla="*/ 2158188 h 2729562"/>
              <a:gd name="connsiteX745" fmla="*/ 2351415 w 2727624"/>
              <a:gd name="connsiteY745" fmla="*/ 2156037 h 2729562"/>
              <a:gd name="connsiteX746" fmla="*/ 2349842 w 2727624"/>
              <a:gd name="connsiteY746" fmla="*/ 2140438 h 2729562"/>
              <a:gd name="connsiteX747" fmla="*/ 2358227 w 2727624"/>
              <a:gd name="connsiteY747" fmla="*/ 2136135 h 2729562"/>
              <a:gd name="connsiteX748" fmla="*/ 545584 w 2727624"/>
              <a:gd name="connsiteY748" fmla="*/ 2125108 h 2729562"/>
              <a:gd name="connsiteX749" fmla="*/ 553604 w 2727624"/>
              <a:gd name="connsiteY749" fmla="*/ 2128698 h 2729562"/>
              <a:gd name="connsiteX750" fmla="*/ 553069 w 2727624"/>
              <a:gd name="connsiteY750" fmla="*/ 2144084 h 2729562"/>
              <a:gd name="connsiteX751" fmla="*/ 545584 w 2727624"/>
              <a:gd name="connsiteY751" fmla="*/ 2147161 h 2729562"/>
              <a:gd name="connsiteX752" fmla="*/ 537030 w 2727624"/>
              <a:gd name="connsiteY752" fmla="*/ 2143571 h 2729562"/>
              <a:gd name="connsiteX753" fmla="*/ 533822 w 2727624"/>
              <a:gd name="connsiteY753" fmla="*/ 2135878 h 2729562"/>
              <a:gd name="connsiteX754" fmla="*/ 537564 w 2727624"/>
              <a:gd name="connsiteY754" fmla="*/ 2128185 h 2729562"/>
              <a:gd name="connsiteX755" fmla="*/ 545584 w 2727624"/>
              <a:gd name="connsiteY755" fmla="*/ 2125108 h 2729562"/>
              <a:gd name="connsiteX756" fmla="*/ 2194577 w 2727624"/>
              <a:gd name="connsiteY756" fmla="*/ 2114082 h 2729562"/>
              <a:gd name="connsiteX757" fmla="*/ 2202084 w 2727624"/>
              <a:gd name="connsiteY757" fmla="*/ 2116713 h 2729562"/>
              <a:gd name="connsiteX758" fmla="*/ 2205301 w 2727624"/>
              <a:gd name="connsiteY758" fmla="*/ 2124081 h 2729562"/>
              <a:gd name="connsiteX759" fmla="*/ 2202620 w 2727624"/>
              <a:gd name="connsiteY759" fmla="*/ 2131449 h 2729562"/>
              <a:gd name="connsiteX760" fmla="*/ 2194577 w 2727624"/>
              <a:gd name="connsiteY760" fmla="*/ 2135133 h 2729562"/>
              <a:gd name="connsiteX761" fmla="*/ 2187607 w 2727624"/>
              <a:gd name="connsiteY761" fmla="*/ 2131975 h 2729562"/>
              <a:gd name="connsiteX762" fmla="*/ 2187071 w 2727624"/>
              <a:gd name="connsiteY762" fmla="*/ 2117240 h 2729562"/>
              <a:gd name="connsiteX763" fmla="*/ 2194577 w 2727624"/>
              <a:gd name="connsiteY763" fmla="*/ 2114082 h 2729562"/>
              <a:gd name="connsiteX764" fmla="*/ 263379 w 2727624"/>
              <a:gd name="connsiteY764" fmla="*/ 2114082 h 2729562"/>
              <a:gd name="connsiteX765" fmla="*/ 275473 w 2727624"/>
              <a:gd name="connsiteY765" fmla="*/ 2120526 h 2729562"/>
              <a:gd name="connsiteX766" fmla="*/ 272318 w 2727624"/>
              <a:gd name="connsiteY766" fmla="*/ 2141470 h 2729562"/>
              <a:gd name="connsiteX767" fmla="*/ 263379 w 2727624"/>
              <a:gd name="connsiteY767" fmla="*/ 2144154 h 2729562"/>
              <a:gd name="connsiteX768" fmla="*/ 251284 w 2727624"/>
              <a:gd name="connsiteY768" fmla="*/ 2137711 h 2729562"/>
              <a:gd name="connsiteX769" fmla="*/ 249180 w 2727624"/>
              <a:gd name="connsiteY769" fmla="*/ 2126433 h 2729562"/>
              <a:gd name="connsiteX770" fmla="*/ 254965 w 2727624"/>
              <a:gd name="connsiteY770" fmla="*/ 2116767 h 2729562"/>
              <a:gd name="connsiteX771" fmla="*/ 263379 w 2727624"/>
              <a:gd name="connsiteY771" fmla="*/ 2114082 h 2729562"/>
              <a:gd name="connsiteX772" fmla="*/ 2476791 w 2727624"/>
              <a:gd name="connsiteY772" fmla="*/ 2103055 h 2729562"/>
              <a:gd name="connsiteX773" fmla="*/ 2482689 w 2727624"/>
              <a:gd name="connsiteY773" fmla="*/ 2105161 h 2729562"/>
              <a:gd name="connsiteX774" fmla="*/ 2486979 w 2727624"/>
              <a:gd name="connsiteY774" fmla="*/ 2111476 h 2729562"/>
              <a:gd name="connsiteX775" fmla="*/ 2485370 w 2727624"/>
              <a:gd name="connsiteY775" fmla="*/ 2119370 h 2729562"/>
              <a:gd name="connsiteX776" fmla="*/ 2476791 w 2727624"/>
              <a:gd name="connsiteY776" fmla="*/ 2124106 h 2729562"/>
              <a:gd name="connsiteX777" fmla="*/ 2470893 w 2727624"/>
              <a:gd name="connsiteY777" fmla="*/ 2122528 h 2729562"/>
              <a:gd name="connsiteX778" fmla="*/ 2468212 w 2727624"/>
              <a:gd name="connsiteY778" fmla="*/ 2107792 h 2729562"/>
              <a:gd name="connsiteX779" fmla="*/ 2476791 w 2727624"/>
              <a:gd name="connsiteY779" fmla="*/ 2103055 h 2729562"/>
              <a:gd name="connsiteX780" fmla="*/ 437297 w 2727624"/>
              <a:gd name="connsiteY780" fmla="*/ 2103055 h 2729562"/>
              <a:gd name="connsiteX781" fmla="*/ 447379 w 2727624"/>
              <a:gd name="connsiteY781" fmla="*/ 2107321 h 2729562"/>
              <a:gd name="connsiteX782" fmla="*/ 445256 w 2727624"/>
              <a:gd name="connsiteY782" fmla="*/ 2125450 h 2729562"/>
              <a:gd name="connsiteX783" fmla="*/ 437297 w 2727624"/>
              <a:gd name="connsiteY783" fmla="*/ 2128116 h 2729562"/>
              <a:gd name="connsiteX784" fmla="*/ 427743 w 2727624"/>
              <a:gd name="connsiteY784" fmla="*/ 2123850 h 2729562"/>
              <a:gd name="connsiteX785" fmla="*/ 425089 w 2727624"/>
              <a:gd name="connsiteY785" fmla="*/ 2114253 h 2729562"/>
              <a:gd name="connsiteX786" fmla="*/ 429335 w 2727624"/>
              <a:gd name="connsiteY786" fmla="*/ 2105721 h 2729562"/>
              <a:gd name="connsiteX787" fmla="*/ 437297 w 2727624"/>
              <a:gd name="connsiteY787" fmla="*/ 2103055 h 2729562"/>
              <a:gd name="connsiteX788" fmla="*/ 2301825 w 2727624"/>
              <a:gd name="connsiteY788" fmla="*/ 2092029 h 2729562"/>
              <a:gd name="connsiteX789" fmla="*/ 2307986 w 2727624"/>
              <a:gd name="connsiteY789" fmla="*/ 2094188 h 2729562"/>
              <a:gd name="connsiteX790" fmla="*/ 2312093 w 2727624"/>
              <a:gd name="connsiteY790" fmla="*/ 2101205 h 2729562"/>
              <a:gd name="connsiteX791" fmla="*/ 2310040 w 2727624"/>
              <a:gd name="connsiteY791" fmla="*/ 2109301 h 2729562"/>
              <a:gd name="connsiteX792" fmla="*/ 2301825 w 2727624"/>
              <a:gd name="connsiteY792" fmla="*/ 2113080 h 2729562"/>
              <a:gd name="connsiteX793" fmla="*/ 2295663 w 2727624"/>
              <a:gd name="connsiteY793" fmla="*/ 2110921 h 2729562"/>
              <a:gd name="connsiteX794" fmla="*/ 2294123 w 2727624"/>
              <a:gd name="connsiteY794" fmla="*/ 2096347 h 2729562"/>
              <a:gd name="connsiteX795" fmla="*/ 2301825 w 2727624"/>
              <a:gd name="connsiteY795" fmla="*/ 2092029 h 2729562"/>
              <a:gd name="connsiteX796" fmla="*/ 325529 w 2727624"/>
              <a:gd name="connsiteY796" fmla="*/ 2071981 h 2729562"/>
              <a:gd name="connsiteX797" fmla="*/ 337136 w 2727624"/>
              <a:gd name="connsiteY797" fmla="*/ 2078441 h 2729562"/>
              <a:gd name="connsiteX798" fmla="*/ 333971 w 2727624"/>
              <a:gd name="connsiteY798" fmla="*/ 2098359 h 2729562"/>
              <a:gd name="connsiteX799" fmla="*/ 325529 w 2727624"/>
              <a:gd name="connsiteY799" fmla="*/ 2101051 h 2729562"/>
              <a:gd name="connsiteX800" fmla="*/ 313922 w 2727624"/>
              <a:gd name="connsiteY800" fmla="*/ 2094591 h 2729562"/>
              <a:gd name="connsiteX801" fmla="*/ 311811 w 2727624"/>
              <a:gd name="connsiteY801" fmla="*/ 2083824 h 2729562"/>
              <a:gd name="connsiteX802" fmla="*/ 317615 w 2727624"/>
              <a:gd name="connsiteY802" fmla="*/ 2074673 h 2729562"/>
              <a:gd name="connsiteX803" fmla="*/ 325529 w 2727624"/>
              <a:gd name="connsiteY803" fmla="*/ 2071981 h 2729562"/>
              <a:gd name="connsiteX804" fmla="*/ 2413605 w 2727624"/>
              <a:gd name="connsiteY804" fmla="*/ 2060954 h 2729562"/>
              <a:gd name="connsiteX805" fmla="*/ 2418740 w 2727624"/>
              <a:gd name="connsiteY805" fmla="*/ 2062537 h 2729562"/>
              <a:gd name="connsiteX806" fmla="*/ 2422847 w 2727624"/>
              <a:gd name="connsiteY806" fmla="*/ 2068868 h 2729562"/>
              <a:gd name="connsiteX807" fmla="*/ 2421307 w 2727624"/>
              <a:gd name="connsiteY807" fmla="*/ 2076254 h 2729562"/>
              <a:gd name="connsiteX808" fmla="*/ 2413605 w 2727624"/>
              <a:gd name="connsiteY808" fmla="*/ 2081002 h 2729562"/>
              <a:gd name="connsiteX809" fmla="*/ 2407958 w 2727624"/>
              <a:gd name="connsiteY809" fmla="*/ 2078892 h 2729562"/>
              <a:gd name="connsiteX810" fmla="*/ 2405390 w 2727624"/>
              <a:gd name="connsiteY810" fmla="*/ 2065175 h 2729562"/>
              <a:gd name="connsiteX811" fmla="*/ 2413605 w 2727624"/>
              <a:gd name="connsiteY811" fmla="*/ 2060954 h 2729562"/>
              <a:gd name="connsiteX812" fmla="*/ 490453 w 2727624"/>
              <a:gd name="connsiteY812" fmla="*/ 2060954 h 2729562"/>
              <a:gd name="connsiteX813" fmla="*/ 499495 w 2727624"/>
              <a:gd name="connsiteY813" fmla="*/ 2065231 h 2729562"/>
              <a:gd name="connsiteX814" fmla="*/ 497899 w 2727624"/>
              <a:gd name="connsiteY814" fmla="*/ 2082339 h 2729562"/>
              <a:gd name="connsiteX815" fmla="*/ 490453 w 2727624"/>
              <a:gd name="connsiteY815" fmla="*/ 2085012 h 2729562"/>
              <a:gd name="connsiteX816" fmla="*/ 480879 w 2727624"/>
              <a:gd name="connsiteY816" fmla="*/ 2080735 h 2729562"/>
              <a:gd name="connsiteX817" fmla="*/ 478220 w 2727624"/>
              <a:gd name="connsiteY817" fmla="*/ 2071646 h 2729562"/>
              <a:gd name="connsiteX818" fmla="*/ 482474 w 2727624"/>
              <a:gd name="connsiteY818" fmla="*/ 2063627 h 2729562"/>
              <a:gd name="connsiteX819" fmla="*/ 490453 w 2727624"/>
              <a:gd name="connsiteY819" fmla="*/ 2060954 h 2729562"/>
              <a:gd name="connsiteX820" fmla="*/ 2248966 w 2727624"/>
              <a:gd name="connsiteY820" fmla="*/ 2050930 h 2729562"/>
              <a:gd name="connsiteX821" fmla="*/ 2254755 w 2727624"/>
              <a:gd name="connsiteY821" fmla="*/ 2053097 h 2729562"/>
              <a:gd name="connsiteX822" fmla="*/ 2258439 w 2727624"/>
              <a:gd name="connsiteY822" fmla="*/ 2059600 h 2729562"/>
              <a:gd name="connsiteX823" fmla="*/ 2256334 w 2727624"/>
              <a:gd name="connsiteY823" fmla="*/ 2067185 h 2729562"/>
              <a:gd name="connsiteX824" fmla="*/ 2248966 w 2727624"/>
              <a:gd name="connsiteY824" fmla="*/ 2070978 h 2729562"/>
              <a:gd name="connsiteX825" fmla="*/ 2242650 w 2727624"/>
              <a:gd name="connsiteY825" fmla="*/ 2068810 h 2729562"/>
              <a:gd name="connsiteX826" fmla="*/ 2241072 w 2727624"/>
              <a:gd name="connsiteY826" fmla="*/ 2054723 h 2729562"/>
              <a:gd name="connsiteX827" fmla="*/ 2248966 w 2727624"/>
              <a:gd name="connsiteY827" fmla="*/ 2050930 h 2729562"/>
              <a:gd name="connsiteX828" fmla="*/ 384172 w 2727624"/>
              <a:gd name="connsiteY828" fmla="*/ 2031885 h 2729562"/>
              <a:gd name="connsiteX829" fmla="*/ 395271 w 2727624"/>
              <a:gd name="connsiteY829" fmla="*/ 2037722 h 2729562"/>
              <a:gd name="connsiteX830" fmla="*/ 392100 w 2727624"/>
              <a:gd name="connsiteY830" fmla="*/ 2056297 h 2729562"/>
              <a:gd name="connsiteX831" fmla="*/ 384172 w 2727624"/>
              <a:gd name="connsiteY831" fmla="*/ 2058950 h 2729562"/>
              <a:gd name="connsiteX832" fmla="*/ 373600 w 2727624"/>
              <a:gd name="connsiteY832" fmla="*/ 2053112 h 2729562"/>
              <a:gd name="connsiteX833" fmla="*/ 371486 w 2727624"/>
              <a:gd name="connsiteY833" fmla="*/ 2043029 h 2729562"/>
              <a:gd name="connsiteX834" fmla="*/ 376771 w 2727624"/>
              <a:gd name="connsiteY834" fmla="*/ 2034007 h 2729562"/>
              <a:gd name="connsiteX835" fmla="*/ 384172 w 2727624"/>
              <a:gd name="connsiteY835" fmla="*/ 2031885 h 2729562"/>
              <a:gd name="connsiteX836" fmla="*/ 209729 w 2727624"/>
              <a:gd name="connsiteY836" fmla="*/ 2029880 h 2729562"/>
              <a:gd name="connsiteX837" fmla="*/ 223763 w 2727624"/>
              <a:gd name="connsiteY837" fmla="*/ 2037491 h 2729562"/>
              <a:gd name="connsiteX838" fmla="*/ 218365 w 2727624"/>
              <a:gd name="connsiteY838" fmla="*/ 2059782 h 2729562"/>
              <a:gd name="connsiteX839" fmla="*/ 209729 w 2727624"/>
              <a:gd name="connsiteY839" fmla="*/ 2061957 h 2729562"/>
              <a:gd name="connsiteX840" fmla="*/ 196235 w 2727624"/>
              <a:gd name="connsiteY840" fmla="*/ 2054345 h 2729562"/>
              <a:gd name="connsiteX841" fmla="*/ 194076 w 2727624"/>
              <a:gd name="connsiteY841" fmla="*/ 2041840 h 2729562"/>
              <a:gd name="connsiteX842" fmla="*/ 201633 w 2727624"/>
              <a:gd name="connsiteY842" fmla="*/ 2032054 h 2729562"/>
              <a:gd name="connsiteX843" fmla="*/ 209729 w 2727624"/>
              <a:gd name="connsiteY843" fmla="*/ 2029880 h 2729562"/>
              <a:gd name="connsiteX844" fmla="*/ 2353963 w 2727624"/>
              <a:gd name="connsiteY844" fmla="*/ 2021860 h 2729562"/>
              <a:gd name="connsiteX845" fmla="*/ 2359361 w 2727624"/>
              <a:gd name="connsiteY845" fmla="*/ 2023447 h 2729562"/>
              <a:gd name="connsiteX846" fmla="*/ 2363679 w 2727624"/>
              <a:gd name="connsiteY846" fmla="*/ 2029267 h 2729562"/>
              <a:gd name="connsiteX847" fmla="*/ 2362060 w 2727624"/>
              <a:gd name="connsiteY847" fmla="*/ 2036674 h 2729562"/>
              <a:gd name="connsiteX848" fmla="*/ 2353963 w 2727624"/>
              <a:gd name="connsiteY848" fmla="*/ 2040907 h 2729562"/>
              <a:gd name="connsiteX849" fmla="*/ 2348565 w 2727624"/>
              <a:gd name="connsiteY849" fmla="*/ 2038790 h 2729562"/>
              <a:gd name="connsiteX850" fmla="*/ 2345866 w 2727624"/>
              <a:gd name="connsiteY850" fmla="*/ 2026093 h 2729562"/>
              <a:gd name="connsiteX851" fmla="*/ 2353963 w 2727624"/>
              <a:gd name="connsiteY851" fmla="*/ 2021860 h 2729562"/>
              <a:gd name="connsiteX852" fmla="*/ 2528870 w 2727624"/>
              <a:gd name="connsiteY852" fmla="*/ 2019856 h 2729562"/>
              <a:gd name="connsiteX853" fmla="*/ 2533497 w 2727624"/>
              <a:gd name="connsiteY853" fmla="*/ 2020914 h 2729562"/>
              <a:gd name="connsiteX854" fmla="*/ 2538123 w 2727624"/>
              <a:gd name="connsiteY854" fmla="*/ 2026733 h 2729562"/>
              <a:gd name="connsiteX855" fmla="*/ 2537095 w 2727624"/>
              <a:gd name="connsiteY855" fmla="*/ 2034140 h 2729562"/>
              <a:gd name="connsiteX856" fmla="*/ 2528870 w 2727624"/>
              <a:gd name="connsiteY856" fmla="*/ 2038902 h 2729562"/>
              <a:gd name="connsiteX857" fmla="*/ 2524244 w 2727624"/>
              <a:gd name="connsiteY857" fmla="*/ 2037843 h 2729562"/>
              <a:gd name="connsiteX858" fmla="*/ 2521160 w 2727624"/>
              <a:gd name="connsiteY858" fmla="*/ 2024617 h 2729562"/>
              <a:gd name="connsiteX859" fmla="*/ 2528870 w 2727624"/>
              <a:gd name="connsiteY859" fmla="*/ 2019856 h 2729562"/>
              <a:gd name="connsiteX860" fmla="*/ 439518 w 2727624"/>
              <a:gd name="connsiteY860" fmla="*/ 1993793 h 2729562"/>
              <a:gd name="connsiteX861" fmla="*/ 450313 w 2727624"/>
              <a:gd name="connsiteY861" fmla="*/ 1999223 h 2729562"/>
              <a:gd name="connsiteX862" fmla="*/ 447075 w 2727624"/>
              <a:gd name="connsiteY862" fmla="*/ 2017683 h 2729562"/>
              <a:gd name="connsiteX863" fmla="*/ 440058 w 2727624"/>
              <a:gd name="connsiteY863" fmla="*/ 2019856 h 2729562"/>
              <a:gd name="connsiteX864" fmla="*/ 429262 w 2727624"/>
              <a:gd name="connsiteY864" fmla="*/ 2014426 h 2729562"/>
              <a:gd name="connsiteX865" fmla="*/ 427104 w 2727624"/>
              <a:gd name="connsiteY865" fmla="*/ 2004652 h 2729562"/>
              <a:gd name="connsiteX866" fmla="*/ 432500 w 2727624"/>
              <a:gd name="connsiteY866" fmla="*/ 1995964 h 2729562"/>
              <a:gd name="connsiteX867" fmla="*/ 439518 w 2727624"/>
              <a:gd name="connsiteY867" fmla="*/ 1993793 h 2729562"/>
              <a:gd name="connsiteX868" fmla="*/ 274885 w 2727624"/>
              <a:gd name="connsiteY868" fmla="*/ 1992790 h 2729562"/>
              <a:gd name="connsiteX869" fmla="*/ 287901 w 2727624"/>
              <a:gd name="connsiteY869" fmla="*/ 2000176 h 2729562"/>
              <a:gd name="connsiteX870" fmla="*/ 283020 w 2727624"/>
              <a:gd name="connsiteY870" fmla="*/ 2020224 h 2729562"/>
              <a:gd name="connsiteX871" fmla="*/ 274885 w 2727624"/>
              <a:gd name="connsiteY871" fmla="*/ 2022863 h 2729562"/>
              <a:gd name="connsiteX872" fmla="*/ 261870 w 2727624"/>
              <a:gd name="connsiteY872" fmla="*/ 2015477 h 2729562"/>
              <a:gd name="connsiteX873" fmla="*/ 260243 w 2727624"/>
              <a:gd name="connsiteY873" fmla="*/ 2003869 h 2729562"/>
              <a:gd name="connsiteX874" fmla="*/ 267293 w 2727624"/>
              <a:gd name="connsiteY874" fmla="*/ 1994900 h 2729562"/>
              <a:gd name="connsiteX875" fmla="*/ 274885 w 2727624"/>
              <a:gd name="connsiteY875" fmla="*/ 1992790 h 2729562"/>
              <a:gd name="connsiteX876" fmla="*/ 2298330 w 2727624"/>
              <a:gd name="connsiteY876" fmla="*/ 1984771 h 2729562"/>
              <a:gd name="connsiteX877" fmla="*/ 2303206 w 2727624"/>
              <a:gd name="connsiteY877" fmla="*/ 1986363 h 2729562"/>
              <a:gd name="connsiteX878" fmla="*/ 2307541 w 2727624"/>
              <a:gd name="connsiteY878" fmla="*/ 1991670 h 2729562"/>
              <a:gd name="connsiteX879" fmla="*/ 2305916 w 2727624"/>
              <a:gd name="connsiteY879" fmla="*/ 1998569 h 2729562"/>
              <a:gd name="connsiteX880" fmla="*/ 2298330 w 2727624"/>
              <a:gd name="connsiteY880" fmla="*/ 2002814 h 2729562"/>
              <a:gd name="connsiteX881" fmla="*/ 2292911 w 2727624"/>
              <a:gd name="connsiteY881" fmla="*/ 2001222 h 2729562"/>
              <a:gd name="connsiteX882" fmla="*/ 2290744 w 2727624"/>
              <a:gd name="connsiteY882" fmla="*/ 1988486 h 2729562"/>
              <a:gd name="connsiteX883" fmla="*/ 2298330 w 2727624"/>
              <a:gd name="connsiteY883" fmla="*/ 1984771 h 2729562"/>
              <a:gd name="connsiteX884" fmla="*/ 2462982 w 2727624"/>
              <a:gd name="connsiteY884" fmla="*/ 1982766 h 2729562"/>
              <a:gd name="connsiteX885" fmla="*/ 2467203 w 2727624"/>
              <a:gd name="connsiteY885" fmla="*/ 1983797 h 2729562"/>
              <a:gd name="connsiteX886" fmla="*/ 2471423 w 2727624"/>
              <a:gd name="connsiteY886" fmla="*/ 1989468 h 2729562"/>
              <a:gd name="connsiteX887" fmla="*/ 2470896 w 2727624"/>
              <a:gd name="connsiteY887" fmla="*/ 1996170 h 2729562"/>
              <a:gd name="connsiteX888" fmla="*/ 2462982 w 2727624"/>
              <a:gd name="connsiteY888" fmla="*/ 2000809 h 2729562"/>
              <a:gd name="connsiteX889" fmla="*/ 2458234 w 2727624"/>
              <a:gd name="connsiteY889" fmla="*/ 1999263 h 2729562"/>
              <a:gd name="connsiteX890" fmla="*/ 2455068 w 2727624"/>
              <a:gd name="connsiteY890" fmla="*/ 1987406 h 2729562"/>
              <a:gd name="connsiteX891" fmla="*/ 2462982 w 2727624"/>
              <a:gd name="connsiteY891" fmla="*/ 1982766 h 2729562"/>
              <a:gd name="connsiteX892" fmla="*/ 336832 w 2727624"/>
              <a:gd name="connsiteY892" fmla="*/ 1956703 h 2729562"/>
              <a:gd name="connsiteX893" fmla="*/ 348756 w 2727624"/>
              <a:gd name="connsiteY893" fmla="*/ 1963702 h 2729562"/>
              <a:gd name="connsiteX894" fmla="*/ 343571 w 2727624"/>
              <a:gd name="connsiteY894" fmla="*/ 1983620 h 2729562"/>
              <a:gd name="connsiteX895" fmla="*/ 336832 w 2727624"/>
              <a:gd name="connsiteY895" fmla="*/ 1985774 h 2729562"/>
              <a:gd name="connsiteX896" fmla="*/ 324906 w 2727624"/>
              <a:gd name="connsiteY896" fmla="*/ 1978775 h 2729562"/>
              <a:gd name="connsiteX897" fmla="*/ 323350 w 2727624"/>
              <a:gd name="connsiteY897" fmla="*/ 1967470 h 2729562"/>
              <a:gd name="connsiteX898" fmla="*/ 329573 w 2727624"/>
              <a:gd name="connsiteY898" fmla="*/ 1958857 h 2729562"/>
              <a:gd name="connsiteX899" fmla="*/ 336832 w 2727624"/>
              <a:gd name="connsiteY899" fmla="*/ 1956703 h 2729562"/>
              <a:gd name="connsiteX900" fmla="*/ 2401336 w 2727624"/>
              <a:gd name="connsiteY900" fmla="*/ 1946679 h 2729562"/>
              <a:gd name="connsiteX901" fmla="*/ 2405568 w 2727624"/>
              <a:gd name="connsiteY901" fmla="*/ 1947773 h 2729562"/>
              <a:gd name="connsiteX902" fmla="*/ 2409800 w 2727624"/>
              <a:gd name="connsiteY902" fmla="*/ 1953241 h 2729562"/>
              <a:gd name="connsiteX903" fmla="*/ 2408743 w 2727624"/>
              <a:gd name="connsiteY903" fmla="*/ 1960349 h 2729562"/>
              <a:gd name="connsiteX904" fmla="*/ 2401336 w 2727624"/>
              <a:gd name="connsiteY904" fmla="*/ 1964723 h 2729562"/>
              <a:gd name="connsiteX905" fmla="*/ 2397103 w 2727624"/>
              <a:gd name="connsiteY905" fmla="*/ 1963629 h 2729562"/>
              <a:gd name="connsiteX906" fmla="*/ 2393929 w 2727624"/>
              <a:gd name="connsiteY906" fmla="*/ 1951053 h 2729562"/>
              <a:gd name="connsiteX907" fmla="*/ 2401336 w 2727624"/>
              <a:gd name="connsiteY907" fmla="*/ 1946679 h 2729562"/>
              <a:gd name="connsiteX908" fmla="*/ 162140 w 2727624"/>
              <a:gd name="connsiteY908" fmla="*/ 1942670 h 2729562"/>
              <a:gd name="connsiteX909" fmla="*/ 176784 w 2727624"/>
              <a:gd name="connsiteY909" fmla="*/ 1951596 h 2729562"/>
              <a:gd name="connsiteX910" fmla="*/ 169461 w 2727624"/>
              <a:gd name="connsiteY910" fmla="*/ 1973649 h 2729562"/>
              <a:gd name="connsiteX911" fmla="*/ 162140 w 2727624"/>
              <a:gd name="connsiteY911" fmla="*/ 1975750 h 2729562"/>
              <a:gd name="connsiteX912" fmla="*/ 147496 w 2727624"/>
              <a:gd name="connsiteY912" fmla="*/ 1966298 h 2729562"/>
              <a:gd name="connsiteX913" fmla="*/ 146450 w 2727624"/>
              <a:gd name="connsiteY913" fmla="*/ 1953697 h 2729562"/>
              <a:gd name="connsiteX914" fmla="*/ 154818 w 2727624"/>
              <a:gd name="connsiteY914" fmla="*/ 1944245 h 2729562"/>
              <a:gd name="connsiteX915" fmla="*/ 162140 w 2727624"/>
              <a:gd name="connsiteY915" fmla="*/ 1942670 h 2729562"/>
              <a:gd name="connsiteX916" fmla="*/ 2574753 w 2727624"/>
              <a:gd name="connsiteY916" fmla="*/ 1932646 h 2729562"/>
              <a:gd name="connsiteX917" fmla="*/ 2578456 w 2727624"/>
              <a:gd name="connsiteY917" fmla="*/ 1933679 h 2729562"/>
              <a:gd name="connsiteX918" fmla="*/ 2583217 w 2727624"/>
              <a:gd name="connsiteY918" fmla="*/ 1938326 h 2729562"/>
              <a:gd name="connsiteX919" fmla="*/ 2582688 w 2727624"/>
              <a:gd name="connsiteY919" fmla="*/ 1945039 h 2729562"/>
              <a:gd name="connsiteX920" fmla="*/ 2574753 w 2727624"/>
              <a:gd name="connsiteY920" fmla="*/ 1949687 h 2729562"/>
              <a:gd name="connsiteX921" fmla="*/ 2571049 w 2727624"/>
              <a:gd name="connsiteY921" fmla="*/ 1948654 h 2729562"/>
              <a:gd name="connsiteX922" fmla="*/ 2566817 w 2727624"/>
              <a:gd name="connsiteY922" fmla="*/ 1937809 h 2729562"/>
              <a:gd name="connsiteX923" fmla="*/ 2574753 w 2727624"/>
              <a:gd name="connsiteY923" fmla="*/ 1932646 h 2729562"/>
              <a:gd name="connsiteX924" fmla="*/ 394952 w 2727624"/>
              <a:gd name="connsiteY924" fmla="*/ 1922621 h 2729562"/>
              <a:gd name="connsiteX925" fmla="*/ 406767 w 2727624"/>
              <a:gd name="connsiteY925" fmla="*/ 1929776 h 2729562"/>
              <a:gd name="connsiteX926" fmla="*/ 401934 w 2727624"/>
              <a:gd name="connsiteY926" fmla="*/ 1948488 h 2729562"/>
              <a:gd name="connsiteX927" fmla="*/ 394952 w 2727624"/>
              <a:gd name="connsiteY927" fmla="*/ 1950689 h 2729562"/>
              <a:gd name="connsiteX928" fmla="*/ 383139 w 2727624"/>
              <a:gd name="connsiteY928" fmla="*/ 1944085 h 2729562"/>
              <a:gd name="connsiteX929" fmla="*/ 381527 w 2727624"/>
              <a:gd name="connsiteY929" fmla="*/ 1933078 h 2729562"/>
              <a:gd name="connsiteX930" fmla="*/ 387971 w 2727624"/>
              <a:gd name="connsiteY930" fmla="*/ 1924823 h 2729562"/>
              <a:gd name="connsiteX931" fmla="*/ 394952 w 2727624"/>
              <a:gd name="connsiteY931" fmla="*/ 1922621 h 2729562"/>
              <a:gd name="connsiteX932" fmla="*/ 2342695 w 2727624"/>
              <a:gd name="connsiteY932" fmla="*/ 1913600 h 2729562"/>
              <a:gd name="connsiteX933" fmla="*/ 2346410 w 2727624"/>
              <a:gd name="connsiteY933" fmla="*/ 1914665 h 2729562"/>
              <a:gd name="connsiteX934" fmla="*/ 2350656 w 2727624"/>
              <a:gd name="connsiteY934" fmla="*/ 1919990 h 2729562"/>
              <a:gd name="connsiteX935" fmla="*/ 2349594 w 2727624"/>
              <a:gd name="connsiteY935" fmla="*/ 1926381 h 2729562"/>
              <a:gd name="connsiteX936" fmla="*/ 2342695 w 2727624"/>
              <a:gd name="connsiteY936" fmla="*/ 1930641 h 2729562"/>
              <a:gd name="connsiteX937" fmla="*/ 2338450 w 2727624"/>
              <a:gd name="connsiteY937" fmla="*/ 1929044 h 2729562"/>
              <a:gd name="connsiteX938" fmla="*/ 2335266 w 2727624"/>
              <a:gd name="connsiteY938" fmla="*/ 1917860 h 2729562"/>
              <a:gd name="connsiteX939" fmla="*/ 2342695 w 2727624"/>
              <a:gd name="connsiteY939" fmla="*/ 1913600 h 2729562"/>
              <a:gd name="connsiteX940" fmla="*/ 230305 w 2727624"/>
              <a:gd name="connsiteY940" fmla="*/ 1909590 h 2729562"/>
              <a:gd name="connsiteX941" fmla="*/ 243937 w 2727624"/>
              <a:gd name="connsiteY941" fmla="*/ 1918679 h 2729562"/>
              <a:gd name="connsiteX942" fmla="*/ 237122 w 2727624"/>
              <a:gd name="connsiteY942" fmla="*/ 1940064 h 2729562"/>
              <a:gd name="connsiteX943" fmla="*/ 230305 w 2727624"/>
              <a:gd name="connsiteY943" fmla="*/ 1941668 h 2729562"/>
              <a:gd name="connsiteX944" fmla="*/ 216148 w 2727624"/>
              <a:gd name="connsiteY944" fmla="*/ 1932579 h 2729562"/>
              <a:gd name="connsiteX945" fmla="*/ 215099 w 2727624"/>
              <a:gd name="connsiteY945" fmla="*/ 1920283 h 2729562"/>
              <a:gd name="connsiteX946" fmla="*/ 223489 w 2727624"/>
              <a:gd name="connsiteY946" fmla="*/ 1911194 h 2729562"/>
              <a:gd name="connsiteX947" fmla="*/ 230305 w 2727624"/>
              <a:gd name="connsiteY947" fmla="*/ 1909590 h 2729562"/>
              <a:gd name="connsiteX948" fmla="*/ 2506332 w 2727624"/>
              <a:gd name="connsiteY948" fmla="*/ 1900568 h 2729562"/>
              <a:gd name="connsiteX949" fmla="*/ 2510140 w 2727624"/>
              <a:gd name="connsiteY949" fmla="*/ 1901086 h 2729562"/>
              <a:gd name="connsiteX950" fmla="*/ 2514494 w 2727624"/>
              <a:gd name="connsiteY950" fmla="*/ 1905742 h 2729562"/>
              <a:gd name="connsiteX951" fmla="*/ 2513950 w 2727624"/>
              <a:gd name="connsiteY951" fmla="*/ 1911951 h 2729562"/>
              <a:gd name="connsiteX952" fmla="*/ 2506332 w 2727624"/>
              <a:gd name="connsiteY952" fmla="*/ 1916607 h 2729562"/>
              <a:gd name="connsiteX953" fmla="*/ 2502522 w 2727624"/>
              <a:gd name="connsiteY953" fmla="*/ 1916090 h 2729562"/>
              <a:gd name="connsiteX954" fmla="*/ 2498713 w 2727624"/>
              <a:gd name="connsiteY954" fmla="*/ 1905225 h 2729562"/>
              <a:gd name="connsiteX955" fmla="*/ 2506332 w 2727624"/>
              <a:gd name="connsiteY955" fmla="*/ 1900568 h 2729562"/>
              <a:gd name="connsiteX956" fmla="*/ 294459 w 2727624"/>
              <a:gd name="connsiteY956" fmla="*/ 1878515 h 2729562"/>
              <a:gd name="connsiteX957" fmla="*/ 307606 w 2727624"/>
              <a:gd name="connsiteY957" fmla="*/ 1886957 h 2729562"/>
              <a:gd name="connsiteX958" fmla="*/ 301295 w 2727624"/>
              <a:gd name="connsiteY958" fmla="*/ 1907005 h 2729562"/>
              <a:gd name="connsiteX959" fmla="*/ 294459 w 2727624"/>
              <a:gd name="connsiteY959" fmla="*/ 1908588 h 2729562"/>
              <a:gd name="connsiteX960" fmla="*/ 281313 w 2727624"/>
              <a:gd name="connsiteY960" fmla="*/ 1900146 h 2729562"/>
              <a:gd name="connsiteX961" fmla="*/ 280261 w 2727624"/>
              <a:gd name="connsiteY961" fmla="*/ 1888540 h 2729562"/>
              <a:gd name="connsiteX962" fmla="*/ 288149 w 2727624"/>
              <a:gd name="connsiteY962" fmla="*/ 1880098 h 2729562"/>
              <a:gd name="connsiteX963" fmla="*/ 294459 w 2727624"/>
              <a:gd name="connsiteY963" fmla="*/ 1878515 h 2729562"/>
              <a:gd name="connsiteX964" fmla="*/ 2442438 w 2727624"/>
              <a:gd name="connsiteY964" fmla="*/ 1869494 h 2729562"/>
              <a:gd name="connsiteX965" fmla="*/ 2445633 w 2727624"/>
              <a:gd name="connsiteY965" fmla="*/ 1870029 h 2729562"/>
              <a:gd name="connsiteX966" fmla="*/ 2449893 w 2727624"/>
              <a:gd name="connsiteY966" fmla="*/ 1874840 h 2729562"/>
              <a:gd name="connsiteX967" fmla="*/ 2449361 w 2727624"/>
              <a:gd name="connsiteY967" fmla="*/ 1880721 h 2729562"/>
              <a:gd name="connsiteX968" fmla="*/ 2442438 w 2727624"/>
              <a:gd name="connsiteY968" fmla="*/ 1885533 h 2729562"/>
              <a:gd name="connsiteX969" fmla="*/ 2438710 w 2727624"/>
              <a:gd name="connsiteY969" fmla="*/ 1884464 h 2729562"/>
              <a:gd name="connsiteX970" fmla="*/ 2434982 w 2727624"/>
              <a:gd name="connsiteY970" fmla="*/ 1873771 h 2729562"/>
              <a:gd name="connsiteX971" fmla="*/ 2442438 w 2727624"/>
              <a:gd name="connsiteY971" fmla="*/ 1869494 h 2729562"/>
              <a:gd name="connsiteX972" fmla="*/ 120767 w 2727624"/>
              <a:gd name="connsiteY972" fmla="*/ 1851451 h 2729562"/>
              <a:gd name="connsiteX973" fmla="*/ 137168 w 2727624"/>
              <a:gd name="connsiteY973" fmla="*/ 1862082 h 2729562"/>
              <a:gd name="connsiteX974" fmla="*/ 127645 w 2727624"/>
              <a:gd name="connsiteY974" fmla="*/ 1884940 h 2729562"/>
              <a:gd name="connsiteX975" fmla="*/ 120767 w 2727624"/>
              <a:gd name="connsiteY975" fmla="*/ 1886535 h 2729562"/>
              <a:gd name="connsiteX976" fmla="*/ 104366 w 2727624"/>
              <a:gd name="connsiteY976" fmla="*/ 1875372 h 2729562"/>
              <a:gd name="connsiteX977" fmla="*/ 104895 w 2727624"/>
              <a:gd name="connsiteY977" fmla="*/ 1862082 h 2729562"/>
              <a:gd name="connsiteX978" fmla="*/ 114419 w 2727624"/>
              <a:gd name="connsiteY978" fmla="*/ 1852514 h 2729562"/>
              <a:gd name="connsiteX979" fmla="*/ 120767 w 2727624"/>
              <a:gd name="connsiteY979" fmla="*/ 1851451 h 2729562"/>
              <a:gd name="connsiteX980" fmla="*/ 354875 w 2727624"/>
              <a:gd name="connsiteY980" fmla="*/ 1849446 h 2729562"/>
              <a:gd name="connsiteX981" fmla="*/ 367318 w 2727624"/>
              <a:gd name="connsiteY981" fmla="*/ 1856860 h 2729562"/>
              <a:gd name="connsiteX982" fmla="*/ 361097 w 2727624"/>
              <a:gd name="connsiteY982" fmla="*/ 1875925 h 2729562"/>
              <a:gd name="connsiteX983" fmla="*/ 354875 w 2727624"/>
              <a:gd name="connsiteY983" fmla="*/ 1877513 h 2729562"/>
              <a:gd name="connsiteX984" fmla="*/ 342431 w 2727624"/>
              <a:gd name="connsiteY984" fmla="*/ 1869570 h 2729562"/>
              <a:gd name="connsiteX985" fmla="*/ 341394 w 2727624"/>
              <a:gd name="connsiteY985" fmla="*/ 1858978 h 2729562"/>
              <a:gd name="connsiteX986" fmla="*/ 348652 w 2727624"/>
              <a:gd name="connsiteY986" fmla="*/ 1850505 h 2729562"/>
              <a:gd name="connsiteX987" fmla="*/ 354875 w 2727624"/>
              <a:gd name="connsiteY987" fmla="*/ 1849446 h 2729562"/>
              <a:gd name="connsiteX988" fmla="*/ 2614853 w 2727624"/>
              <a:gd name="connsiteY988" fmla="*/ 1842429 h 2729562"/>
              <a:gd name="connsiteX989" fmla="*/ 2617515 w 2727624"/>
              <a:gd name="connsiteY989" fmla="*/ 1842947 h 2729562"/>
              <a:gd name="connsiteX990" fmla="*/ 2622308 w 2727624"/>
              <a:gd name="connsiteY990" fmla="*/ 1846577 h 2729562"/>
              <a:gd name="connsiteX991" fmla="*/ 2622308 w 2727624"/>
              <a:gd name="connsiteY991" fmla="*/ 1852799 h 2729562"/>
              <a:gd name="connsiteX992" fmla="*/ 2614853 w 2727624"/>
              <a:gd name="connsiteY992" fmla="*/ 1857465 h 2729562"/>
              <a:gd name="connsiteX993" fmla="*/ 2612190 w 2727624"/>
              <a:gd name="connsiteY993" fmla="*/ 1856947 h 2729562"/>
              <a:gd name="connsiteX994" fmla="*/ 2607397 w 2727624"/>
              <a:gd name="connsiteY994" fmla="*/ 1847095 h 2729562"/>
              <a:gd name="connsiteX995" fmla="*/ 2614853 w 2727624"/>
              <a:gd name="connsiteY995" fmla="*/ 1842429 h 2729562"/>
              <a:gd name="connsiteX996" fmla="*/ 2380515 w 2727624"/>
              <a:gd name="connsiteY996" fmla="*/ 1841427 h 2729562"/>
              <a:gd name="connsiteX997" fmla="*/ 2383619 w 2727624"/>
              <a:gd name="connsiteY997" fmla="*/ 1841928 h 2729562"/>
              <a:gd name="connsiteX998" fmla="*/ 2387759 w 2727624"/>
              <a:gd name="connsiteY998" fmla="*/ 1845938 h 2729562"/>
              <a:gd name="connsiteX999" fmla="*/ 2387241 w 2727624"/>
              <a:gd name="connsiteY999" fmla="*/ 1851451 h 2729562"/>
              <a:gd name="connsiteX1000" fmla="*/ 2380515 w 2727624"/>
              <a:gd name="connsiteY1000" fmla="*/ 1855460 h 2729562"/>
              <a:gd name="connsiteX1001" fmla="*/ 2377411 w 2727624"/>
              <a:gd name="connsiteY1001" fmla="*/ 1854959 h 2729562"/>
              <a:gd name="connsiteX1002" fmla="*/ 2373789 w 2727624"/>
              <a:gd name="connsiteY1002" fmla="*/ 1845436 h 2729562"/>
              <a:gd name="connsiteX1003" fmla="*/ 2380515 w 2727624"/>
              <a:gd name="connsiteY1003" fmla="*/ 1841427 h 2729562"/>
              <a:gd name="connsiteX1004" fmla="*/ 191408 w 2727624"/>
              <a:gd name="connsiteY1004" fmla="*/ 1823383 h 2729562"/>
              <a:gd name="connsiteX1005" fmla="*/ 207226 w 2727624"/>
              <a:gd name="connsiteY1005" fmla="*/ 1833662 h 2729562"/>
              <a:gd name="connsiteX1006" fmla="*/ 197953 w 2727624"/>
              <a:gd name="connsiteY1006" fmla="*/ 1855842 h 2729562"/>
              <a:gd name="connsiteX1007" fmla="*/ 191408 w 2727624"/>
              <a:gd name="connsiteY1007" fmla="*/ 1857465 h 2729562"/>
              <a:gd name="connsiteX1008" fmla="*/ 175591 w 2727624"/>
              <a:gd name="connsiteY1008" fmla="*/ 1846645 h 2729562"/>
              <a:gd name="connsiteX1009" fmla="*/ 175591 w 2727624"/>
              <a:gd name="connsiteY1009" fmla="*/ 1833662 h 2729562"/>
              <a:gd name="connsiteX1010" fmla="*/ 184863 w 2727624"/>
              <a:gd name="connsiteY1010" fmla="*/ 1824465 h 2729562"/>
              <a:gd name="connsiteX1011" fmla="*/ 191408 w 2727624"/>
              <a:gd name="connsiteY1011" fmla="*/ 1823383 h 2729562"/>
              <a:gd name="connsiteX1012" fmla="*/ 2543909 w 2727624"/>
              <a:gd name="connsiteY1012" fmla="*/ 1815364 h 2729562"/>
              <a:gd name="connsiteX1013" fmla="*/ 2546496 w 2727624"/>
              <a:gd name="connsiteY1013" fmla="*/ 1815865 h 2729562"/>
              <a:gd name="connsiteX1014" fmla="*/ 2550635 w 2727624"/>
              <a:gd name="connsiteY1014" fmla="*/ 1819374 h 2729562"/>
              <a:gd name="connsiteX1015" fmla="*/ 2550635 w 2727624"/>
              <a:gd name="connsiteY1015" fmla="*/ 1824887 h 2729562"/>
              <a:gd name="connsiteX1016" fmla="*/ 2543909 w 2727624"/>
              <a:gd name="connsiteY1016" fmla="*/ 1829398 h 2729562"/>
              <a:gd name="connsiteX1017" fmla="*/ 2541322 w 2727624"/>
              <a:gd name="connsiteY1017" fmla="*/ 1828896 h 2729562"/>
              <a:gd name="connsiteX1018" fmla="*/ 2537182 w 2727624"/>
              <a:gd name="connsiteY1018" fmla="*/ 1819875 h 2729562"/>
              <a:gd name="connsiteX1019" fmla="*/ 2543909 w 2727624"/>
              <a:gd name="connsiteY1019" fmla="*/ 1815364 h 2729562"/>
              <a:gd name="connsiteX1020" fmla="*/ 257626 w 2727624"/>
              <a:gd name="connsiteY1020" fmla="*/ 1797320 h 2729562"/>
              <a:gd name="connsiteX1021" fmla="*/ 272005 w 2727624"/>
              <a:gd name="connsiteY1021" fmla="*/ 1806944 h 2729562"/>
              <a:gd name="connsiteX1022" fmla="*/ 263484 w 2727624"/>
              <a:gd name="connsiteY1022" fmla="*/ 1827794 h 2729562"/>
              <a:gd name="connsiteX1023" fmla="*/ 257626 w 2727624"/>
              <a:gd name="connsiteY1023" fmla="*/ 1829398 h 2729562"/>
              <a:gd name="connsiteX1024" fmla="*/ 242715 w 2727624"/>
              <a:gd name="connsiteY1024" fmla="*/ 1819240 h 2729562"/>
              <a:gd name="connsiteX1025" fmla="*/ 242715 w 2727624"/>
              <a:gd name="connsiteY1025" fmla="*/ 1806944 h 2729562"/>
              <a:gd name="connsiteX1026" fmla="*/ 251768 w 2727624"/>
              <a:gd name="connsiteY1026" fmla="*/ 1798390 h 2729562"/>
              <a:gd name="connsiteX1027" fmla="*/ 257626 w 2727624"/>
              <a:gd name="connsiteY1027" fmla="*/ 1797320 h 2729562"/>
              <a:gd name="connsiteX1028" fmla="*/ 2477249 w 2727624"/>
              <a:gd name="connsiteY1028" fmla="*/ 1789301 h 2729562"/>
              <a:gd name="connsiteX1029" fmla="*/ 2479841 w 2727624"/>
              <a:gd name="connsiteY1029" fmla="*/ 1789821 h 2729562"/>
              <a:gd name="connsiteX1030" fmla="*/ 2483471 w 2727624"/>
              <a:gd name="connsiteY1030" fmla="*/ 1793459 h 2729562"/>
              <a:gd name="connsiteX1031" fmla="*/ 2483471 w 2727624"/>
              <a:gd name="connsiteY1031" fmla="*/ 1798657 h 2729562"/>
              <a:gd name="connsiteX1032" fmla="*/ 2477249 w 2727624"/>
              <a:gd name="connsiteY1032" fmla="*/ 1803335 h 2729562"/>
              <a:gd name="connsiteX1033" fmla="*/ 2474657 w 2727624"/>
              <a:gd name="connsiteY1033" fmla="*/ 1802815 h 2729562"/>
              <a:gd name="connsiteX1034" fmla="*/ 2470509 w 2727624"/>
              <a:gd name="connsiteY1034" fmla="*/ 1793459 h 2729562"/>
              <a:gd name="connsiteX1035" fmla="*/ 2477249 w 2727624"/>
              <a:gd name="connsiteY1035" fmla="*/ 1789301 h 2729562"/>
              <a:gd name="connsiteX1036" fmla="*/ 320523 w 2727624"/>
              <a:gd name="connsiteY1036" fmla="*/ 1773263 h 2729562"/>
              <a:gd name="connsiteX1037" fmla="*/ 334195 w 2727624"/>
              <a:gd name="connsiteY1037" fmla="*/ 1782088 h 2729562"/>
              <a:gd name="connsiteX1038" fmla="*/ 326307 w 2727624"/>
              <a:gd name="connsiteY1038" fmla="*/ 1801295 h 2729562"/>
              <a:gd name="connsiteX1039" fmla="*/ 320523 w 2727624"/>
              <a:gd name="connsiteY1039" fmla="*/ 1802333 h 2729562"/>
              <a:gd name="connsiteX1040" fmla="*/ 306851 w 2727624"/>
              <a:gd name="connsiteY1040" fmla="*/ 1793508 h 2729562"/>
              <a:gd name="connsiteX1041" fmla="*/ 306851 w 2727624"/>
              <a:gd name="connsiteY1041" fmla="*/ 1782088 h 2729562"/>
              <a:gd name="connsiteX1042" fmla="*/ 315264 w 2727624"/>
              <a:gd name="connsiteY1042" fmla="*/ 1774301 h 2729562"/>
              <a:gd name="connsiteX1043" fmla="*/ 320523 w 2727624"/>
              <a:gd name="connsiteY1043" fmla="*/ 1773263 h 2729562"/>
              <a:gd name="connsiteX1044" fmla="*/ 2414374 w 2727624"/>
              <a:gd name="connsiteY1044" fmla="*/ 1765243 h 2729562"/>
              <a:gd name="connsiteX1045" fmla="*/ 2416523 w 2727624"/>
              <a:gd name="connsiteY1045" fmla="*/ 1765243 h 2729562"/>
              <a:gd name="connsiteX1046" fmla="*/ 2420281 w 2727624"/>
              <a:gd name="connsiteY1046" fmla="*/ 1768892 h 2729562"/>
              <a:gd name="connsiteX1047" fmla="*/ 2420819 w 2727624"/>
              <a:gd name="connsiteY1047" fmla="*/ 1774105 h 2729562"/>
              <a:gd name="connsiteX1048" fmla="*/ 2414374 w 2727624"/>
              <a:gd name="connsiteY1048" fmla="*/ 1778275 h 2729562"/>
              <a:gd name="connsiteX1049" fmla="*/ 2411689 w 2727624"/>
              <a:gd name="connsiteY1049" fmla="*/ 1777753 h 2729562"/>
              <a:gd name="connsiteX1050" fmla="*/ 2407931 w 2727624"/>
              <a:gd name="connsiteY1050" fmla="*/ 1769413 h 2729562"/>
              <a:gd name="connsiteX1051" fmla="*/ 2414374 w 2727624"/>
              <a:gd name="connsiteY1051" fmla="*/ 1765243 h 2729562"/>
              <a:gd name="connsiteX1052" fmla="*/ 86941 w 2727624"/>
              <a:gd name="connsiteY1052" fmla="*/ 1757224 h 2729562"/>
              <a:gd name="connsiteX1053" fmla="*/ 104584 w 2727624"/>
              <a:gd name="connsiteY1053" fmla="*/ 1769941 h 2729562"/>
              <a:gd name="connsiteX1054" fmla="*/ 92822 w 2727624"/>
              <a:gd name="connsiteY1054" fmla="*/ 1793254 h 2729562"/>
              <a:gd name="connsiteX1055" fmla="*/ 86941 w 2727624"/>
              <a:gd name="connsiteY1055" fmla="*/ 1794314 h 2729562"/>
              <a:gd name="connsiteX1056" fmla="*/ 69299 w 2727624"/>
              <a:gd name="connsiteY1056" fmla="*/ 1781597 h 2729562"/>
              <a:gd name="connsiteX1057" fmla="*/ 70368 w 2727624"/>
              <a:gd name="connsiteY1057" fmla="*/ 1767291 h 2729562"/>
              <a:gd name="connsiteX1058" fmla="*/ 81061 w 2727624"/>
              <a:gd name="connsiteY1058" fmla="*/ 1758284 h 2729562"/>
              <a:gd name="connsiteX1059" fmla="*/ 86941 w 2727624"/>
              <a:gd name="connsiteY1059" fmla="*/ 1757224 h 2729562"/>
              <a:gd name="connsiteX1060" fmla="*/ 2647400 w 2727624"/>
              <a:gd name="connsiteY1060" fmla="*/ 1749205 h 2729562"/>
              <a:gd name="connsiteX1061" fmla="*/ 2649548 w 2727624"/>
              <a:gd name="connsiteY1061" fmla="*/ 1749706 h 2729562"/>
              <a:gd name="connsiteX1062" fmla="*/ 2653844 w 2727624"/>
              <a:gd name="connsiteY1062" fmla="*/ 1752713 h 2729562"/>
              <a:gd name="connsiteX1063" fmla="*/ 2654381 w 2727624"/>
              <a:gd name="connsiteY1063" fmla="*/ 1757725 h 2729562"/>
              <a:gd name="connsiteX1064" fmla="*/ 2647400 w 2727624"/>
              <a:gd name="connsiteY1064" fmla="*/ 1762236 h 2729562"/>
              <a:gd name="connsiteX1065" fmla="*/ 2645252 w 2727624"/>
              <a:gd name="connsiteY1065" fmla="*/ 1762236 h 2729562"/>
              <a:gd name="connsiteX1066" fmla="*/ 2640955 w 2727624"/>
              <a:gd name="connsiteY1066" fmla="*/ 1753716 h 2729562"/>
              <a:gd name="connsiteX1067" fmla="*/ 2647400 w 2727624"/>
              <a:gd name="connsiteY1067" fmla="*/ 1749205 h 2729562"/>
              <a:gd name="connsiteX1068" fmla="*/ 159115 w 2727624"/>
              <a:gd name="connsiteY1068" fmla="*/ 1734168 h 2729562"/>
              <a:gd name="connsiteX1069" fmla="*/ 176284 w 2727624"/>
              <a:gd name="connsiteY1069" fmla="*/ 1746395 h 2729562"/>
              <a:gd name="connsiteX1070" fmla="*/ 165017 w 2727624"/>
              <a:gd name="connsiteY1070" fmla="*/ 1768721 h 2729562"/>
              <a:gd name="connsiteX1071" fmla="*/ 159115 w 2727624"/>
              <a:gd name="connsiteY1071" fmla="*/ 1769253 h 2729562"/>
              <a:gd name="connsiteX1072" fmla="*/ 142484 w 2727624"/>
              <a:gd name="connsiteY1072" fmla="*/ 1757558 h 2729562"/>
              <a:gd name="connsiteX1073" fmla="*/ 143557 w 2727624"/>
              <a:gd name="connsiteY1073" fmla="*/ 1743737 h 2729562"/>
              <a:gd name="connsiteX1074" fmla="*/ 154287 w 2727624"/>
              <a:gd name="connsiteY1074" fmla="*/ 1735232 h 2729562"/>
              <a:gd name="connsiteX1075" fmla="*/ 159115 w 2727624"/>
              <a:gd name="connsiteY1075" fmla="*/ 1734168 h 2729562"/>
              <a:gd name="connsiteX1076" fmla="*/ 2574502 w 2727624"/>
              <a:gd name="connsiteY1076" fmla="*/ 1727152 h 2729562"/>
              <a:gd name="connsiteX1077" fmla="*/ 2576730 w 2727624"/>
              <a:gd name="connsiteY1077" fmla="*/ 1727673 h 2729562"/>
              <a:gd name="connsiteX1078" fmla="*/ 2580627 w 2727624"/>
              <a:gd name="connsiteY1078" fmla="*/ 1730801 h 2729562"/>
              <a:gd name="connsiteX1079" fmla="*/ 2581184 w 2727624"/>
              <a:gd name="connsiteY1079" fmla="*/ 1735492 h 2729562"/>
              <a:gd name="connsiteX1080" fmla="*/ 2574502 w 2727624"/>
              <a:gd name="connsiteY1080" fmla="*/ 1740183 h 2729562"/>
              <a:gd name="connsiteX1081" fmla="*/ 2572274 w 2727624"/>
              <a:gd name="connsiteY1081" fmla="*/ 1740183 h 2729562"/>
              <a:gd name="connsiteX1082" fmla="*/ 2567819 w 2727624"/>
              <a:gd name="connsiteY1082" fmla="*/ 1731843 h 2729562"/>
              <a:gd name="connsiteX1083" fmla="*/ 2574502 w 2727624"/>
              <a:gd name="connsiteY1083" fmla="*/ 1727152 h 2729562"/>
              <a:gd name="connsiteX1084" fmla="*/ 227025 w 2727624"/>
              <a:gd name="connsiteY1084" fmla="*/ 1713118 h 2729562"/>
              <a:gd name="connsiteX1085" fmla="*/ 242946 w 2727624"/>
              <a:gd name="connsiteY1085" fmla="*/ 1724322 h 2729562"/>
              <a:gd name="connsiteX1086" fmla="*/ 232331 w 2727624"/>
              <a:gd name="connsiteY1086" fmla="*/ 1745664 h 2729562"/>
              <a:gd name="connsiteX1087" fmla="*/ 227025 w 2727624"/>
              <a:gd name="connsiteY1087" fmla="*/ 1746198 h 2729562"/>
              <a:gd name="connsiteX1088" fmla="*/ 211635 w 2727624"/>
              <a:gd name="connsiteY1088" fmla="*/ 1734994 h 2729562"/>
              <a:gd name="connsiteX1089" fmla="*/ 212697 w 2727624"/>
              <a:gd name="connsiteY1089" fmla="*/ 1722188 h 2729562"/>
              <a:gd name="connsiteX1090" fmla="*/ 222249 w 2727624"/>
              <a:gd name="connsiteY1090" fmla="*/ 1713652 h 2729562"/>
              <a:gd name="connsiteX1091" fmla="*/ 227025 w 2727624"/>
              <a:gd name="connsiteY1091" fmla="*/ 1713118 h 2729562"/>
              <a:gd name="connsiteX1092" fmla="*/ 2505558 w 2727624"/>
              <a:gd name="connsiteY1092" fmla="*/ 1706101 h 2729562"/>
              <a:gd name="connsiteX1093" fmla="*/ 2507717 w 2727624"/>
              <a:gd name="connsiteY1093" fmla="*/ 1706644 h 2729562"/>
              <a:gd name="connsiteX1094" fmla="*/ 2511496 w 2727624"/>
              <a:gd name="connsiteY1094" fmla="*/ 1709901 h 2729562"/>
              <a:gd name="connsiteX1095" fmla="*/ 2512035 w 2727624"/>
              <a:gd name="connsiteY1095" fmla="*/ 1714789 h 2729562"/>
              <a:gd name="connsiteX1096" fmla="*/ 2505558 w 2727624"/>
              <a:gd name="connsiteY1096" fmla="*/ 1719132 h 2729562"/>
              <a:gd name="connsiteX1097" fmla="*/ 2503938 w 2727624"/>
              <a:gd name="connsiteY1097" fmla="*/ 1719132 h 2729562"/>
              <a:gd name="connsiteX1098" fmla="*/ 2499621 w 2727624"/>
              <a:gd name="connsiteY1098" fmla="*/ 1710988 h 2729562"/>
              <a:gd name="connsiteX1099" fmla="*/ 2505558 w 2727624"/>
              <a:gd name="connsiteY1099" fmla="*/ 1706101 h 2729562"/>
              <a:gd name="connsiteX1100" fmla="*/ 291430 w 2727624"/>
              <a:gd name="connsiteY1100" fmla="*/ 1694072 h 2729562"/>
              <a:gd name="connsiteX1101" fmla="*/ 306577 w 2727624"/>
              <a:gd name="connsiteY1101" fmla="*/ 1704606 h 2729562"/>
              <a:gd name="connsiteX1102" fmla="*/ 296840 w 2727624"/>
              <a:gd name="connsiteY1102" fmla="*/ 1724094 h 2729562"/>
              <a:gd name="connsiteX1103" fmla="*/ 291430 w 2727624"/>
              <a:gd name="connsiteY1103" fmla="*/ 1725147 h 2729562"/>
              <a:gd name="connsiteX1104" fmla="*/ 276283 w 2727624"/>
              <a:gd name="connsiteY1104" fmla="*/ 1714086 h 2729562"/>
              <a:gd name="connsiteX1105" fmla="*/ 277364 w 2727624"/>
              <a:gd name="connsiteY1105" fmla="*/ 1702499 h 2729562"/>
              <a:gd name="connsiteX1106" fmla="*/ 286561 w 2727624"/>
              <a:gd name="connsiteY1106" fmla="*/ 1694599 h 2729562"/>
              <a:gd name="connsiteX1107" fmla="*/ 291430 w 2727624"/>
              <a:gd name="connsiteY1107" fmla="*/ 1694072 h 2729562"/>
              <a:gd name="connsiteX1108" fmla="*/ 2441163 w 2727624"/>
              <a:gd name="connsiteY1108" fmla="*/ 1687055 h 2729562"/>
              <a:gd name="connsiteX1109" fmla="*/ 2442727 w 2727624"/>
              <a:gd name="connsiteY1109" fmla="*/ 1687578 h 2729562"/>
              <a:gd name="connsiteX1110" fmla="*/ 2446376 w 2727624"/>
              <a:gd name="connsiteY1110" fmla="*/ 1690193 h 2729562"/>
              <a:gd name="connsiteX1111" fmla="*/ 2446897 w 2727624"/>
              <a:gd name="connsiteY1111" fmla="*/ 1694900 h 2729562"/>
              <a:gd name="connsiteX1112" fmla="*/ 2441163 w 2727624"/>
              <a:gd name="connsiteY1112" fmla="*/ 1699084 h 2729562"/>
              <a:gd name="connsiteX1113" fmla="*/ 2439599 w 2727624"/>
              <a:gd name="connsiteY1113" fmla="*/ 1698561 h 2729562"/>
              <a:gd name="connsiteX1114" fmla="*/ 2435429 w 2727624"/>
              <a:gd name="connsiteY1114" fmla="*/ 1691239 h 2729562"/>
              <a:gd name="connsiteX1115" fmla="*/ 2441163 w 2727624"/>
              <a:gd name="connsiteY1115" fmla="*/ 1687055 h 2729562"/>
              <a:gd name="connsiteX1116" fmla="*/ 59650 w 2727624"/>
              <a:gd name="connsiteY1116" fmla="*/ 1659990 h 2729562"/>
              <a:gd name="connsiteX1117" fmla="*/ 78092 w 2727624"/>
              <a:gd name="connsiteY1117" fmla="*/ 1674985 h 2729562"/>
              <a:gd name="connsiteX1118" fmla="*/ 64392 w 2727624"/>
              <a:gd name="connsiteY1118" fmla="*/ 1698549 h 2729562"/>
              <a:gd name="connsiteX1119" fmla="*/ 59650 w 2727624"/>
              <a:gd name="connsiteY1119" fmla="*/ 1699084 h 2729562"/>
              <a:gd name="connsiteX1120" fmla="*/ 40681 w 2727624"/>
              <a:gd name="connsiteY1120" fmla="*/ 1684625 h 2729562"/>
              <a:gd name="connsiteX1121" fmla="*/ 43316 w 2727624"/>
              <a:gd name="connsiteY1121" fmla="*/ 1669630 h 2729562"/>
              <a:gd name="connsiteX1122" fmla="*/ 55435 w 2727624"/>
              <a:gd name="connsiteY1122" fmla="*/ 1660525 h 2729562"/>
              <a:gd name="connsiteX1123" fmla="*/ 59650 w 2727624"/>
              <a:gd name="connsiteY1123" fmla="*/ 1659990 h 2729562"/>
              <a:gd name="connsiteX1124" fmla="*/ 2672460 w 2727624"/>
              <a:gd name="connsiteY1124" fmla="*/ 1653975 h 2729562"/>
              <a:gd name="connsiteX1125" fmla="*/ 2674089 w 2727624"/>
              <a:gd name="connsiteY1125" fmla="*/ 1653975 h 2729562"/>
              <a:gd name="connsiteX1126" fmla="*/ 2677889 w 2727624"/>
              <a:gd name="connsiteY1126" fmla="*/ 1656590 h 2729562"/>
              <a:gd name="connsiteX1127" fmla="*/ 2678432 w 2727624"/>
              <a:gd name="connsiteY1127" fmla="*/ 1661298 h 2729562"/>
              <a:gd name="connsiteX1128" fmla="*/ 2672460 w 2727624"/>
              <a:gd name="connsiteY1128" fmla="*/ 1666004 h 2729562"/>
              <a:gd name="connsiteX1129" fmla="*/ 2671374 w 2727624"/>
              <a:gd name="connsiteY1129" fmla="*/ 1665482 h 2729562"/>
              <a:gd name="connsiteX1130" fmla="*/ 2666487 w 2727624"/>
              <a:gd name="connsiteY1130" fmla="*/ 1658159 h 2729562"/>
              <a:gd name="connsiteX1131" fmla="*/ 2672460 w 2727624"/>
              <a:gd name="connsiteY1131" fmla="*/ 1653975 h 2729562"/>
              <a:gd name="connsiteX1132" fmla="*/ 133303 w 2727624"/>
              <a:gd name="connsiteY1132" fmla="*/ 1643951 h 2729562"/>
              <a:gd name="connsiteX1133" fmla="*/ 151265 w 2727624"/>
              <a:gd name="connsiteY1133" fmla="*/ 1657549 h 2729562"/>
              <a:gd name="connsiteX1134" fmla="*/ 138057 w 2727624"/>
              <a:gd name="connsiteY1134" fmla="*/ 1679515 h 2729562"/>
              <a:gd name="connsiteX1135" fmla="*/ 133303 w 2727624"/>
              <a:gd name="connsiteY1135" fmla="*/ 1680038 h 2729562"/>
              <a:gd name="connsiteX1136" fmla="*/ 115869 w 2727624"/>
              <a:gd name="connsiteY1136" fmla="*/ 1666440 h 2729562"/>
              <a:gd name="connsiteX1137" fmla="*/ 117981 w 2727624"/>
              <a:gd name="connsiteY1137" fmla="*/ 1652319 h 2729562"/>
              <a:gd name="connsiteX1138" fmla="*/ 129604 w 2727624"/>
              <a:gd name="connsiteY1138" fmla="*/ 1644474 h 2729562"/>
              <a:gd name="connsiteX1139" fmla="*/ 133303 w 2727624"/>
              <a:gd name="connsiteY1139" fmla="*/ 1643951 h 2729562"/>
              <a:gd name="connsiteX1140" fmla="*/ 2598565 w 2727624"/>
              <a:gd name="connsiteY1140" fmla="*/ 1636935 h 2729562"/>
              <a:gd name="connsiteX1141" fmla="*/ 2599698 w 2727624"/>
              <a:gd name="connsiteY1141" fmla="*/ 1636935 h 2729562"/>
              <a:gd name="connsiteX1142" fmla="*/ 2603664 w 2727624"/>
              <a:gd name="connsiteY1142" fmla="*/ 1639668 h 2729562"/>
              <a:gd name="connsiteX1143" fmla="*/ 2604797 w 2727624"/>
              <a:gd name="connsiteY1143" fmla="*/ 1644043 h 2729562"/>
              <a:gd name="connsiteX1144" fmla="*/ 2598565 w 2727624"/>
              <a:gd name="connsiteY1144" fmla="*/ 1648964 h 2729562"/>
              <a:gd name="connsiteX1145" fmla="*/ 2597431 w 2727624"/>
              <a:gd name="connsiteY1145" fmla="*/ 1648417 h 2729562"/>
              <a:gd name="connsiteX1146" fmla="*/ 2592332 w 2727624"/>
              <a:gd name="connsiteY1146" fmla="*/ 1641309 h 2729562"/>
              <a:gd name="connsiteX1147" fmla="*/ 2598565 w 2727624"/>
              <a:gd name="connsiteY1147" fmla="*/ 1636935 h 2729562"/>
              <a:gd name="connsiteX1148" fmla="*/ 202999 w 2727624"/>
              <a:gd name="connsiteY1148" fmla="*/ 1627913 h 2729562"/>
              <a:gd name="connsiteX1149" fmla="*/ 219953 w 2727624"/>
              <a:gd name="connsiteY1149" fmla="*/ 1641202 h 2729562"/>
              <a:gd name="connsiteX1150" fmla="*/ 207237 w 2727624"/>
              <a:gd name="connsiteY1150" fmla="*/ 1662466 h 2729562"/>
              <a:gd name="connsiteX1151" fmla="*/ 202999 w 2727624"/>
              <a:gd name="connsiteY1151" fmla="*/ 1662997 h 2729562"/>
              <a:gd name="connsiteX1152" fmla="*/ 186043 w 2727624"/>
              <a:gd name="connsiteY1152" fmla="*/ 1649708 h 2729562"/>
              <a:gd name="connsiteX1153" fmla="*/ 188163 w 2727624"/>
              <a:gd name="connsiteY1153" fmla="*/ 1635887 h 2729562"/>
              <a:gd name="connsiteX1154" fmla="*/ 199290 w 2727624"/>
              <a:gd name="connsiteY1154" fmla="*/ 1628444 h 2729562"/>
              <a:gd name="connsiteX1155" fmla="*/ 202999 w 2727624"/>
              <a:gd name="connsiteY1155" fmla="*/ 1627913 h 2729562"/>
              <a:gd name="connsiteX1156" fmla="*/ 2528875 w 2727624"/>
              <a:gd name="connsiteY1156" fmla="*/ 1621898 h 2729562"/>
              <a:gd name="connsiteX1157" fmla="*/ 2529921 w 2727624"/>
              <a:gd name="connsiteY1157" fmla="*/ 1621898 h 2729562"/>
              <a:gd name="connsiteX1158" fmla="*/ 2533582 w 2727624"/>
              <a:gd name="connsiteY1158" fmla="*/ 1623999 h 2729562"/>
              <a:gd name="connsiteX1159" fmla="*/ 2534105 w 2727624"/>
              <a:gd name="connsiteY1159" fmla="*/ 1628199 h 2729562"/>
              <a:gd name="connsiteX1160" fmla="*/ 2528875 w 2727624"/>
              <a:gd name="connsiteY1160" fmla="*/ 1632925 h 2729562"/>
              <a:gd name="connsiteX1161" fmla="*/ 2527829 w 2727624"/>
              <a:gd name="connsiteY1161" fmla="*/ 1632400 h 2729562"/>
              <a:gd name="connsiteX1162" fmla="*/ 2523645 w 2727624"/>
              <a:gd name="connsiteY1162" fmla="*/ 1626099 h 2729562"/>
              <a:gd name="connsiteX1163" fmla="*/ 2528875 w 2727624"/>
              <a:gd name="connsiteY1163" fmla="*/ 1621898 h 2729562"/>
              <a:gd name="connsiteX1164" fmla="*/ 268379 w 2727624"/>
              <a:gd name="connsiteY1164" fmla="*/ 1612877 h 2729562"/>
              <a:gd name="connsiteX1165" fmla="*/ 285075 w 2727624"/>
              <a:gd name="connsiteY1165" fmla="*/ 1625682 h 2729562"/>
              <a:gd name="connsiteX1166" fmla="*/ 272687 w 2727624"/>
              <a:gd name="connsiteY1166" fmla="*/ 1645423 h 2729562"/>
              <a:gd name="connsiteX1167" fmla="*/ 268379 w 2727624"/>
              <a:gd name="connsiteY1167" fmla="*/ 1645957 h 2729562"/>
              <a:gd name="connsiteX1168" fmla="*/ 252220 w 2727624"/>
              <a:gd name="connsiteY1168" fmla="*/ 1633152 h 2729562"/>
              <a:gd name="connsiteX1169" fmla="*/ 254374 w 2727624"/>
              <a:gd name="connsiteY1169" fmla="*/ 1620880 h 2729562"/>
              <a:gd name="connsiteX1170" fmla="*/ 264609 w 2727624"/>
              <a:gd name="connsiteY1170" fmla="*/ 1613411 h 2729562"/>
              <a:gd name="connsiteX1171" fmla="*/ 268379 w 2727624"/>
              <a:gd name="connsiteY1171" fmla="*/ 1612877 h 2729562"/>
              <a:gd name="connsiteX1172" fmla="*/ 2462454 w 2727624"/>
              <a:gd name="connsiteY1172" fmla="*/ 1606863 h 2729562"/>
              <a:gd name="connsiteX1173" fmla="*/ 2463548 w 2727624"/>
              <a:gd name="connsiteY1173" fmla="*/ 1606863 h 2729562"/>
              <a:gd name="connsiteX1174" fmla="*/ 2467375 w 2727624"/>
              <a:gd name="connsiteY1174" fmla="*/ 1609619 h 2729562"/>
              <a:gd name="connsiteX1175" fmla="*/ 2467922 w 2727624"/>
              <a:gd name="connsiteY1175" fmla="*/ 1613479 h 2729562"/>
              <a:gd name="connsiteX1176" fmla="*/ 2462454 w 2727624"/>
              <a:gd name="connsiteY1176" fmla="*/ 1617889 h 2729562"/>
              <a:gd name="connsiteX1177" fmla="*/ 2461360 w 2727624"/>
              <a:gd name="connsiteY1177" fmla="*/ 1617889 h 2729562"/>
              <a:gd name="connsiteX1178" fmla="*/ 2456986 w 2727624"/>
              <a:gd name="connsiteY1178" fmla="*/ 1611273 h 2729562"/>
              <a:gd name="connsiteX1179" fmla="*/ 2462454 w 2727624"/>
              <a:gd name="connsiteY1179" fmla="*/ 1606863 h 2729562"/>
              <a:gd name="connsiteX1180" fmla="*/ 39331 w 2727624"/>
              <a:gd name="connsiteY1180" fmla="*/ 1561754 h 2729562"/>
              <a:gd name="connsiteX1181" fmla="*/ 59552 w 2727624"/>
              <a:gd name="connsiteY1181" fmla="*/ 1578834 h 2729562"/>
              <a:gd name="connsiteX1182" fmla="*/ 43056 w 2727624"/>
              <a:gd name="connsiteY1182" fmla="*/ 1602319 h 2729562"/>
              <a:gd name="connsiteX1183" fmla="*/ 39331 w 2727624"/>
              <a:gd name="connsiteY1183" fmla="*/ 1602853 h 2729562"/>
              <a:gd name="connsiteX1184" fmla="*/ 19642 w 2727624"/>
              <a:gd name="connsiteY1184" fmla="*/ 1585772 h 2729562"/>
              <a:gd name="connsiteX1185" fmla="*/ 23366 w 2727624"/>
              <a:gd name="connsiteY1185" fmla="*/ 1570294 h 2729562"/>
              <a:gd name="connsiteX1186" fmla="*/ 36670 w 2727624"/>
              <a:gd name="connsiteY1186" fmla="*/ 1562287 h 2729562"/>
              <a:gd name="connsiteX1187" fmla="*/ 39331 w 2727624"/>
              <a:gd name="connsiteY1187" fmla="*/ 1561754 h 2729562"/>
              <a:gd name="connsiteX1188" fmla="*/ 2690718 w 2727624"/>
              <a:gd name="connsiteY1188" fmla="*/ 1556742 h 2729562"/>
              <a:gd name="connsiteX1189" fmla="*/ 2691863 w 2727624"/>
              <a:gd name="connsiteY1189" fmla="*/ 1556742 h 2729562"/>
              <a:gd name="connsiteX1190" fmla="*/ 2695300 w 2727624"/>
              <a:gd name="connsiteY1190" fmla="*/ 1558947 h 2729562"/>
              <a:gd name="connsiteX1191" fmla="*/ 2696446 w 2727624"/>
              <a:gd name="connsiteY1191" fmla="*/ 1562807 h 2729562"/>
              <a:gd name="connsiteX1192" fmla="*/ 2690718 w 2727624"/>
              <a:gd name="connsiteY1192" fmla="*/ 1567769 h 2729562"/>
              <a:gd name="connsiteX1193" fmla="*/ 2690145 w 2727624"/>
              <a:gd name="connsiteY1193" fmla="*/ 1567218 h 2729562"/>
              <a:gd name="connsiteX1194" fmla="*/ 2685562 w 2727624"/>
              <a:gd name="connsiteY1194" fmla="*/ 1561153 h 2729562"/>
              <a:gd name="connsiteX1195" fmla="*/ 2690718 w 2727624"/>
              <a:gd name="connsiteY1195" fmla="*/ 1556742 h 2729562"/>
              <a:gd name="connsiteX1196" fmla="*/ 114772 w 2727624"/>
              <a:gd name="connsiteY1196" fmla="*/ 1550728 h 2729562"/>
              <a:gd name="connsiteX1197" fmla="*/ 134240 w 2727624"/>
              <a:gd name="connsiteY1197" fmla="*/ 1567017 h 2729562"/>
              <a:gd name="connsiteX1198" fmla="*/ 118017 w 2727624"/>
              <a:gd name="connsiteY1198" fmla="*/ 1589822 h 2729562"/>
              <a:gd name="connsiteX1199" fmla="*/ 114772 w 2727624"/>
              <a:gd name="connsiteY1199" fmla="*/ 1589822 h 2729562"/>
              <a:gd name="connsiteX1200" fmla="*/ 95305 w 2727624"/>
              <a:gd name="connsiteY1200" fmla="*/ 1573533 h 2729562"/>
              <a:gd name="connsiteX1201" fmla="*/ 99090 w 2727624"/>
              <a:gd name="connsiteY1201" fmla="*/ 1558872 h 2729562"/>
              <a:gd name="connsiteX1202" fmla="*/ 111528 w 2727624"/>
              <a:gd name="connsiteY1202" fmla="*/ 1551271 h 2729562"/>
              <a:gd name="connsiteX1203" fmla="*/ 114772 w 2727624"/>
              <a:gd name="connsiteY1203" fmla="*/ 1550728 h 2729562"/>
              <a:gd name="connsiteX1204" fmla="*/ 2615823 w 2727624"/>
              <a:gd name="connsiteY1204" fmla="*/ 1545715 h 2729562"/>
              <a:gd name="connsiteX1205" fmla="*/ 2616825 w 2727624"/>
              <a:gd name="connsiteY1205" fmla="*/ 1545715 h 2729562"/>
              <a:gd name="connsiteX1206" fmla="*/ 2619833 w 2727624"/>
              <a:gd name="connsiteY1206" fmla="*/ 1547825 h 2729562"/>
              <a:gd name="connsiteX1207" fmla="*/ 2620835 w 2727624"/>
              <a:gd name="connsiteY1207" fmla="*/ 1551519 h 2729562"/>
              <a:gd name="connsiteX1208" fmla="*/ 2615823 w 2727624"/>
              <a:gd name="connsiteY1208" fmla="*/ 1555739 h 2729562"/>
              <a:gd name="connsiteX1209" fmla="*/ 2615322 w 2727624"/>
              <a:gd name="connsiteY1209" fmla="*/ 1555739 h 2729562"/>
              <a:gd name="connsiteX1210" fmla="*/ 2611312 w 2727624"/>
              <a:gd name="connsiteY1210" fmla="*/ 1549936 h 2729562"/>
              <a:gd name="connsiteX1211" fmla="*/ 2615823 w 2727624"/>
              <a:gd name="connsiteY1211" fmla="*/ 1545715 h 2729562"/>
              <a:gd name="connsiteX1212" fmla="*/ 185457 w 2727624"/>
              <a:gd name="connsiteY1212" fmla="*/ 1540703 h 2729562"/>
              <a:gd name="connsiteX1213" fmla="*/ 203444 w 2727624"/>
              <a:gd name="connsiteY1213" fmla="*/ 1555870 h 2729562"/>
              <a:gd name="connsiteX1214" fmla="*/ 188631 w 2727624"/>
              <a:gd name="connsiteY1214" fmla="*/ 1576267 h 2729562"/>
              <a:gd name="connsiteX1215" fmla="*/ 185457 w 2727624"/>
              <a:gd name="connsiteY1215" fmla="*/ 1576790 h 2729562"/>
              <a:gd name="connsiteX1216" fmla="*/ 167469 w 2727624"/>
              <a:gd name="connsiteY1216" fmla="*/ 1561623 h 2729562"/>
              <a:gd name="connsiteX1217" fmla="*/ 170644 w 2727624"/>
              <a:gd name="connsiteY1217" fmla="*/ 1548026 h 2729562"/>
              <a:gd name="connsiteX1218" fmla="*/ 182283 w 2727624"/>
              <a:gd name="connsiteY1218" fmla="*/ 1541226 h 2729562"/>
              <a:gd name="connsiteX1219" fmla="*/ 185457 w 2727624"/>
              <a:gd name="connsiteY1219" fmla="*/ 1540703 h 2729562"/>
              <a:gd name="connsiteX1220" fmla="*/ 2544388 w 2727624"/>
              <a:gd name="connsiteY1220" fmla="*/ 1535691 h 2729562"/>
              <a:gd name="connsiteX1221" fmla="*/ 2545444 w 2727624"/>
              <a:gd name="connsiteY1221" fmla="*/ 1535691 h 2729562"/>
              <a:gd name="connsiteX1222" fmla="*/ 2548609 w 2727624"/>
              <a:gd name="connsiteY1222" fmla="*/ 1537696 h 2729562"/>
              <a:gd name="connsiteX1223" fmla="*/ 2549137 w 2727624"/>
              <a:gd name="connsiteY1223" fmla="*/ 1540703 h 2729562"/>
              <a:gd name="connsiteX1224" fmla="*/ 2544388 w 2727624"/>
              <a:gd name="connsiteY1224" fmla="*/ 1544713 h 2729562"/>
              <a:gd name="connsiteX1225" fmla="*/ 2543861 w 2727624"/>
              <a:gd name="connsiteY1225" fmla="*/ 1544713 h 2729562"/>
              <a:gd name="connsiteX1226" fmla="*/ 2540168 w 2727624"/>
              <a:gd name="connsiteY1226" fmla="*/ 1539701 h 2729562"/>
              <a:gd name="connsiteX1227" fmla="*/ 2544388 w 2727624"/>
              <a:gd name="connsiteY1227" fmla="*/ 1535691 h 2729562"/>
              <a:gd name="connsiteX1228" fmla="*/ 252101 w 2727624"/>
              <a:gd name="connsiteY1228" fmla="*/ 1530679 h 2729562"/>
              <a:gd name="connsiteX1229" fmla="*/ 269555 w 2727624"/>
              <a:gd name="connsiteY1229" fmla="*/ 1545361 h 2729562"/>
              <a:gd name="connsiteX1230" fmla="*/ 255373 w 2727624"/>
              <a:gd name="connsiteY1230" fmla="*/ 1564761 h 2729562"/>
              <a:gd name="connsiteX1231" fmla="*/ 252101 w 2727624"/>
              <a:gd name="connsiteY1231" fmla="*/ 1564761 h 2729562"/>
              <a:gd name="connsiteX1232" fmla="*/ 234646 w 2727624"/>
              <a:gd name="connsiteY1232" fmla="*/ 1550604 h 2729562"/>
              <a:gd name="connsiteX1233" fmla="*/ 237920 w 2727624"/>
              <a:gd name="connsiteY1233" fmla="*/ 1538020 h 2729562"/>
              <a:gd name="connsiteX1234" fmla="*/ 249374 w 2727624"/>
              <a:gd name="connsiteY1234" fmla="*/ 1531203 h 2729562"/>
              <a:gd name="connsiteX1235" fmla="*/ 252101 w 2727624"/>
              <a:gd name="connsiteY1235" fmla="*/ 1530679 h 2729562"/>
              <a:gd name="connsiteX1236" fmla="*/ 2477991 w 2727624"/>
              <a:gd name="connsiteY1236" fmla="*/ 1525667 h 2729562"/>
              <a:gd name="connsiteX1237" fmla="*/ 2478493 w 2727624"/>
              <a:gd name="connsiteY1237" fmla="*/ 1525667 h 2729562"/>
              <a:gd name="connsiteX1238" fmla="*/ 2481500 w 2727624"/>
              <a:gd name="connsiteY1238" fmla="*/ 1527259 h 2729562"/>
              <a:gd name="connsiteX1239" fmla="*/ 2482502 w 2727624"/>
              <a:gd name="connsiteY1239" fmla="*/ 1530974 h 2729562"/>
              <a:gd name="connsiteX1240" fmla="*/ 2477991 w 2727624"/>
              <a:gd name="connsiteY1240" fmla="*/ 1534689 h 2729562"/>
              <a:gd name="connsiteX1241" fmla="*/ 2477490 w 2727624"/>
              <a:gd name="connsiteY1241" fmla="*/ 1534689 h 2729562"/>
              <a:gd name="connsiteX1242" fmla="*/ 2473480 w 2727624"/>
              <a:gd name="connsiteY1242" fmla="*/ 1529382 h 2729562"/>
              <a:gd name="connsiteX1243" fmla="*/ 2477991 w 2727624"/>
              <a:gd name="connsiteY1243" fmla="*/ 1525667 h 2729562"/>
              <a:gd name="connsiteX1244" fmla="*/ 25520 w 2727624"/>
              <a:gd name="connsiteY1244" fmla="*/ 1462515 h 2729562"/>
              <a:gd name="connsiteX1245" fmla="*/ 27098 w 2727624"/>
              <a:gd name="connsiteY1245" fmla="*/ 1462515 h 2729562"/>
              <a:gd name="connsiteX1246" fmla="*/ 47598 w 2727624"/>
              <a:gd name="connsiteY1246" fmla="*/ 1481912 h 2729562"/>
              <a:gd name="connsiteX1247" fmla="*/ 29200 w 2727624"/>
              <a:gd name="connsiteY1247" fmla="*/ 1505081 h 2729562"/>
              <a:gd name="connsiteX1248" fmla="*/ 26572 w 2727624"/>
              <a:gd name="connsiteY1248" fmla="*/ 1505619 h 2729562"/>
              <a:gd name="connsiteX1249" fmla="*/ 6071 w 2727624"/>
              <a:gd name="connsiteY1249" fmla="*/ 1485684 h 2729562"/>
              <a:gd name="connsiteX1250" fmla="*/ 10802 w 2727624"/>
              <a:gd name="connsiteY1250" fmla="*/ 1470059 h 2729562"/>
              <a:gd name="connsiteX1251" fmla="*/ 25520 w 2727624"/>
              <a:gd name="connsiteY1251" fmla="*/ 1462515 h 2729562"/>
              <a:gd name="connsiteX1252" fmla="*/ 2702267 w 2727624"/>
              <a:gd name="connsiteY1252" fmla="*/ 1458506 h 2729562"/>
              <a:gd name="connsiteX1253" fmla="*/ 2706513 w 2727624"/>
              <a:gd name="connsiteY1253" fmla="*/ 1463581 h 2729562"/>
              <a:gd name="connsiteX1254" fmla="*/ 2702267 w 2727624"/>
              <a:gd name="connsiteY1254" fmla="*/ 1467528 h 2729562"/>
              <a:gd name="connsiteX1255" fmla="*/ 2698021 w 2727624"/>
              <a:gd name="connsiteY1255" fmla="*/ 1463017 h 2729562"/>
              <a:gd name="connsiteX1256" fmla="*/ 2702267 w 2727624"/>
              <a:gd name="connsiteY1256" fmla="*/ 1458506 h 2729562"/>
              <a:gd name="connsiteX1257" fmla="*/ 102783 w 2727624"/>
              <a:gd name="connsiteY1257" fmla="*/ 1457503 h 2729562"/>
              <a:gd name="connsiteX1258" fmla="*/ 122755 w 2727624"/>
              <a:gd name="connsiteY1258" fmla="*/ 1475968 h 2729562"/>
              <a:gd name="connsiteX1259" fmla="*/ 104403 w 2727624"/>
              <a:gd name="connsiteY1259" fmla="*/ 1497599 h 2729562"/>
              <a:gd name="connsiteX1260" fmla="*/ 102243 w 2727624"/>
              <a:gd name="connsiteY1260" fmla="*/ 1497599 h 2729562"/>
              <a:gd name="connsiteX1261" fmla="*/ 82272 w 2727624"/>
              <a:gd name="connsiteY1261" fmla="*/ 1479662 h 2729562"/>
              <a:gd name="connsiteX1262" fmla="*/ 87130 w 2727624"/>
              <a:gd name="connsiteY1262" fmla="*/ 1464889 h 2729562"/>
              <a:gd name="connsiteX1263" fmla="*/ 101164 w 2727624"/>
              <a:gd name="connsiteY1263" fmla="*/ 1458030 h 2729562"/>
              <a:gd name="connsiteX1264" fmla="*/ 102783 w 2727624"/>
              <a:gd name="connsiteY1264" fmla="*/ 1457503 h 2729562"/>
              <a:gd name="connsiteX1265" fmla="*/ 2626349 w 2727624"/>
              <a:gd name="connsiteY1265" fmla="*/ 1453493 h 2729562"/>
              <a:gd name="connsiteX1266" fmla="*/ 2630860 w 2727624"/>
              <a:gd name="connsiteY1266" fmla="*/ 1457503 h 2729562"/>
              <a:gd name="connsiteX1267" fmla="*/ 2626349 w 2727624"/>
              <a:gd name="connsiteY1267" fmla="*/ 1461513 h 2729562"/>
              <a:gd name="connsiteX1268" fmla="*/ 2625785 w 2727624"/>
              <a:gd name="connsiteY1268" fmla="*/ 1461513 h 2729562"/>
              <a:gd name="connsiteX1269" fmla="*/ 2621838 w 2727624"/>
              <a:gd name="connsiteY1269" fmla="*/ 1457002 h 2729562"/>
              <a:gd name="connsiteX1270" fmla="*/ 2626349 w 2727624"/>
              <a:gd name="connsiteY1270" fmla="*/ 1453493 h 2729562"/>
              <a:gd name="connsiteX1271" fmla="*/ 172874 w 2727624"/>
              <a:gd name="connsiteY1271" fmla="*/ 1451489 h 2729562"/>
              <a:gd name="connsiteX1272" fmla="*/ 173930 w 2727624"/>
              <a:gd name="connsiteY1272" fmla="*/ 1451489 h 2729562"/>
              <a:gd name="connsiteX1273" fmla="*/ 192949 w 2727624"/>
              <a:gd name="connsiteY1273" fmla="*/ 1469407 h 2729562"/>
              <a:gd name="connsiteX1274" fmla="*/ 176044 w 2727624"/>
              <a:gd name="connsiteY1274" fmla="*/ 1490583 h 2729562"/>
              <a:gd name="connsiteX1275" fmla="*/ 173930 w 2727624"/>
              <a:gd name="connsiteY1275" fmla="*/ 1490583 h 2729562"/>
              <a:gd name="connsiteX1276" fmla="*/ 155440 w 2727624"/>
              <a:gd name="connsiteY1276" fmla="*/ 1472665 h 2729562"/>
              <a:gd name="connsiteX1277" fmla="*/ 160194 w 2727624"/>
              <a:gd name="connsiteY1277" fmla="*/ 1458547 h 2729562"/>
              <a:gd name="connsiteX1278" fmla="*/ 172874 w 2727624"/>
              <a:gd name="connsiteY1278" fmla="*/ 1451489 h 2729562"/>
              <a:gd name="connsiteX1279" fmla="*/ 2555177 w 2727624"/>
              <a:gd name="connsiteY1279" fmla="*/ 1448482 h 2729562"/>
              <a:gd name="connsiteX1280" fmla="*/ 2558561 w 2727624"/>
              <a:gd name="connsiteY1280" fmla="*/ 1450086 h 2729562"/>
              <a:gd name="connsiteX1281" fmla="*/ 2559124 w 2727624"/>
              <a:gd name="connsiteY1281" fmla="*/ 1452758 h 2729562"/>
              <a:gd name="connsiteX1282" fmla="*/ 2555177 w 2727624"/>
              <a:gd name="connsiteY1282" fmla="*/ 1456501 h 2729562"/>
              <a:gd name="connsiteX1283" fmla="*/ 2554613 w 2727624"/>
              <a:gd name="connsiteY1283" fmla="*/ 1456501 h 2729562"/>
              <a:gd name="connsiteX1284" fmla="*/ 2550666 w 2727624"/>
              <a:gd name="connsiteY1284" fmla="*/ 1452224 h 2729562"/>
              <a:gd name="connsiteX1285" fmla="*/ 2555177 w 2727624"/>
              <a:gd name="connsiteY1285" fmla="*/ 1448482 h 2729562"/>
              <a:gd name="connsiteX1286" fmla="*/ 239739 w 2727624"/>
              <a:gd name="connsiteY1286" fmla="*/ 1447479 h 2729562"/>
              <a:gd name="connsiteX1287" fmla="*/ 241352 w 2727624"/>
              <a:gd name="connsiteY1287" fmla="*/ 1447479 h 2729562"/>
              <a:gd name="connsiteX1288" fmla="*/ 259627 w 2727624"/>
              <a:gd name="connsiteY1288" fmla="*/ 1463930 h 2729562"/>
              <a:gd name="connsiteX1289" fmla="*/ 242964 w 2727624"/>
              <a:gd name="connsiteY1289" fmla="*/ 1483035 h 2729562"/>
              <a:gd name="connsiteX1290" fmla="*/ 241352 w 2727624"/>
              <a:gd name="connsiteY1290" fmla="*/ 1483566 h 2729562"/>
              <a:gd name="connsiteX1291" fmla="*/ 223076 w 2727624"/>
              <a:gd name="connsiteY1291" fmla="*/ 1467114 h 2729562"/>
              <a:gd name="connsiteX1292" fmla="*/ 227375 w 2727624"/>
              <a:gd name="connsiteY1292" fmla="*/ 1453847 h 2729562"/>
              <a:gd name="connsiteX1293" fmla="*/ 239739 w 2727624"/>
              <a:gd name="connsiteY1293" fmla="*/ 1447479 h 2729562"/>
              <a:gd name="connsiteX1294" fmla="*/ 2487247 w 2727624"/>
              <a:gd name="connsiteY1294" fmla="*/ 1443469 h 2729562"/>
              <a:gd name="connsiteX1295" fmla="*/ 2491524 w 2727624"/>
              <a:gd name="connsiteY1295" fmla="*/ 1447746 h 2729562"/>
              <a:gd name="connsiteX1296" fmla="*/ 2487247 w 2727624"/>
              <a:gd name="connsiteY1296" fmla="*/ 1451489 h 2729562"/>
              <a:gd name="connsiteX1297" fmla="*/ 2484574 w 2727624"/>
              <a:gd name="connsiteY1297" fmla="*/ 1449885 h 2729562"/>
              <a:gd name="connsiteX1298" fmla="*/ 2483504 w 2727624"/>
              <a:gd name="connsiteY1298" fmla="*/ 1447212 h 2729562"/>
              <a:gd name="connsiteX1299" fmla="*/ 2487247 w 2727624"/>
              <a:gd name="connsiteY1299" fmla="*/ 1443469 h 2729562"/>
              <a:gd name="connsiteX1300" fmla="*/ 237377 w 2727624"/>
              <a:gd name="connsiteY1300" fmla="*/ 1363276 h 2729562"/>
              <a:gd name="connsiteX1301" fmla="*/ 256154 w 2727624"/>
              <a:gd name="connsiteY1301" fmla="*/ 1381560 h 2729562"/>
              <a:gd name="connsiteX1302" fmla="*/ 237913 w 2727624"/>
              <a:gd name="connsiteY1302" fmla="*/ 1400366 h 2729562"/>
              <a:gd name="connsiteX1303" fmla="*/ 237377 w 2727624"/>
              <a:gd name="connsiteY1303" fmla="*/ 1400366 h 2729562"/>
              <a:gd name="connsiteX1304" fmla="*/ 218601 w 2727624"/>
              <a:gd name="connsiteY1304" fmla="*/ 1382083 h 2729562"/>
              <a:gd name="connsiteX1305" fmla="*/ 223964 w 2727624"/>
              <a:gd name="connsiteY1305" fmla="*/ 1369023 h 2729562"/>
              <a:gd name="connsiteX1306" fmla="*/ 237377 w 2727624"/>
              <a:gd name="connsiteY1306" fmla="*/ 1363276 h 2729562"/>
              <a:gd name="connsiteX1307" fmla="*/ 169681 w 2727624"/>
              <a:gd name="connsiteY1307" fmla="*/ 1363276 h 2729562"/>
              <a:gd name="connsiteX1308" fmla="*/ 189462 w 2727624"/>
              <a:gd name="connsiteY1308" fmla="*/ 1382563 h 2729562"/>
              <a:gd name="connsiteX1309" fmla="*/ 170215 w 2727624"/>
              <a:gd name="connsiteY1309" fmla="*/ 1402371 h 2729562"/>
              <a:gd name="connsiteX1310" fmla="*/ 169681 w 2727624"/>
              <a:gd name="connsiteY1310" fmla="*/ 1402371 h 2729562"/>
              <a:gd name="connsiteX1311" fmla="*/ 149899 w 2727624"/>
              <a:gd name="connsiteY1311" fmla="*/ 1383084 h 2729562"/>
              <a:gd name="connsiteX1312" fmla="*/ 155245 w 2727624"/>
              <a:gd name="connsiteY1312" fmla="*/ 1369010 h 2729562"/>
              <a:gd name="connsiteX1313" fmla="*/ 169681 w 2727624"/>
              <a:gd name="connsiteY1313" fmla="*/ 1363276 h 2729562"/>
              <a:gd name="connsiteX1314" fmla="*/ 97504 w 2727624"/>
              <a:gd name="connsiteY1314" fmla="*/ 1363276 h 2729562"/>
              <a:gd name="connsiteX1315" fmla="*/ 118821 w 2727624"/>
              <a:gd name="connsiteY1315" fmla="*/ 1384060 h 2729562"/>
              <a:gd name="connsiteX1316" fmla="*/ 98570 w 2727624"/>
              <a:gd name="connsiteY1316" fmla="*/ 1405378 h 2729562"/>
              <a:gd name="connsiteX1317" fmla="*/ 97504 w 2727624"/>
              <a:gd name="connsiteY1317" fmla="*/ 1405378 h 2729562"/>
              <a:gd name="connsiteX1318" fmla="*/ 76720 w 2727624"/>
              <a:gd name="connsiteY1318" fmla="*/ 1384593 h 2729562"/>
              <a:gd name="connsiteX1319" fmla="*/ 83115 w 2727624"/>
              <a:gd name="connsiteY1319" fmla="*/ 1369672 h 2729562"/>
              <a:gd name="connsiteX1320" fmla="*/ 97504 w 2727624"/>
              <a:gd name="connsiteY1320" fmla="*/ 1363276 h 2729562"/>
              <a:gd name="connsiteX1321" fmla="*/ 22085 w 2727624"/>
              <a:gd name="connsiteY1321" fmla="*/ 1363276 h 2729562"/>
              <a:gd name="connsiteX1322" fmla="*/ 44103 w 2727624"/>
              <a:gd name="connsiteY1322" fmla="*/ 1385064 h 2729562"/>
              <a:gd name="connsiteX1323" fmla="*/ 22623 w 2727624"/>
              <a:gd name="connsiteY1323" fmla="*/ 1407383 h 2729562"/>
              <a:gd name="connsiteX1324" fmla="*/ 22085 w 2727624"/>
              <a:gd name="connsiteY1324" fmla="*/ 1407383 h 2729562"/>
              <a:gd name="connsiteX1325" fmla="*/ 68 w 2727624"/>
              <a:gd name="connsiteY1325" fmla="*/ 1386126 h 2729562"/>
              <a:gd name="connsiteX1326" fmla="*/ 5975 w 2727624"/>
              <a:gd name="connsiteY1326" fmla="*/ 1370184 h 2729562"/>
              <a:gd name="connsiteX1327" fmla="*/ 22085 w 2727624"/>
              <a:gd name="connsiteY1327" fmla="*/ 1363276 h 2729562"/>
              <a:gd name="connsiteX1328" fmla="*/ 2490253 w 2727624"/>
              <a:gd name="connsiteY1328" fmla="*/ 1326188 h 2729562"/>
              <a:gd name="connsiteX1329" fmla="*/ 2509567 w 2727624"/>
              <a:gd name="connsiteY1329" fmla="*/ 1344732 h 2729562"/>
              <a:gd name="connsiteX1330" fmla="*/ 2504202 w 2727624"/>
              <a:gd name="connsiteY1330" fmla="*/ 1357979 h 2729562"/>
              <a:gd name="connsiteX1331" fmla="*/ 2490790 w 2727624"/>
              <a:gd name="connsiteY1331" fmla="*/ 1363277 h 2729562"/>
              <a:gd name="connsiteX1332" fmla="*/ 2472012 w 2727624"/>
              <a:gd name="connsiteY1332" fmla="*/ 1345262 h 2729562"/>
              <a:gd name="connsiteX1333" fmla="*/ 2490253 w 2727624"/>
              <a:gd name="connsiteY1333" fmla="*/ 1326188 h 2729562"/>
              <a:gd name="connsiteX1334" fmla="*/ 2557416 w 2727624"/>
              <a:gd name="connsiteY1334" fmla="*/ 1324183 h 2729562"/>
              <a:gd name="connsiteX1335" fmla="*/ 2557951 w 2727624"/>
              <a:gd name="connsiteY1335" fmla="*/ 1324183 h 2729562"/>
              <a:gd name="connsiteX1336" fmla="*/ 2577731 w 2727624"/>
              <a:gd name="connsiteY1336" fmla="*/ 1343202 h 2729562"/>
              <a:gd name="connsiteX1337" fmla="*/ 2571850 w 2727624"/>
              <a:gd name="connsiteY1337" fmla="*/ 1357466 h 2729562"/>
              <a:gd name="connsiteX1338" fmla="*/ 2557951 w 2727624"/>
              <a:gd name="connsiteY1338" fmla="*/ 1363277 h 2729562"/>
              <a:gd name="connsiteX1339" fmla="*/ 2538169 w 2727624"/>
              <a:gd name="connsiteY1339" fmla="*/ 1344258 h 2729562"/>
              <a:gd name="connsiteX1340" fmla="*/ 2557416 w 2727624"/>
              <a:gd name="connsiteY1340" fmla="*/ 1324183 h 2729562"/>
              <a:gd name="connsiteX1341" fmla="*/ 2629058 w 2727624"/>
              <a:gd name="connsiteY1341" fmla="*/ 1321175 h 2729562"/>
              <a:gd name="connsiteX1342" fmla="*/ 2630123 w 2727624"/>
              <a:gd name="connsiteY1342" fmla="*/ 1321175 h 2729562"/>
              <a:gd name="connsiteX1343" fmla="*/ 2650907 w 2727624"/>
              <a:gd name="connsiteY1343" fmla="*/ 1341959 h 2729562"/>
              <a:gd name="connsiteX1344" fmla="*/ 2644512 w 2727624"/>
              <a:gd name="connsiteY1344" fmla="*/ 1356881 h 2729562"/>
              <a:gd name="connsiteX1345" fmla="*/ 2630123 w 2727624"/>
              <a:gd name="connsiteY1345" fmla="*/ 1363276 h 2729562"/>
              <a:gd name="connsiteX1346" fmla="*/ 2608806 w 2727624"/>
              <a:gd name="connsiteY1346" fmla="*/ 1342492 h 2729562"/>
              <a:gd name="connsiteX1347" fmla="*/ 2629058 w 2727624"/>
              <a:gd name="connsiteY1347" fmla="*/ 1321175 h 2729562"/>
              <a:gd name="connsiteX1348" fmla="*/ 2705002 w 2727624"/>
              <a:gd name="connsiteY1348" fmla="*/ 1319170 h 2729562"/>
              <a:gd name="connsiteX1349" fmla="*/ 2705539 w 2727624"/>
              <a:gd name="connsiteY1349" fmla="*/ 1319170 h 2729562"/>
              <a:gd name="connsiteX1350" fmla="*/ 2727557 w 2727624"/>
              <a:gd name="connsiteY1350" fmla="*/ 1340427 h 2729562"/>
              <a:gd name="connsiteX1351" fmla="*/ 2721112 w 2727624"/>
              <a:gd name="connsiteY1351" fmla="*/ 1356369 h 2729562"/>
              <a:gd name="connsiteX1352" fmla="*/ 2705539 w 2727624"/>
              <a:gd name="connsiteY1352" fmla="*/ 1363276 h 2729562"/>
              <a:gd name="connsiteX1353" fmla="*/ 2682984 w 2727624"/>
              <a:gd name="connsiteY1353" fmla="*/ 1341489 h 2729562"/>
              <a:gd name="connsiteX1354" fmla="*/ 2705002 w 2727624"/>
              <a:gd name="connsiteY1354" fmla="*/ 1319170 h 2729562"/>
              <a:gd name="connsiteX1355" fmla="*/ 241386 w 2727624"/>
              <a:gd name="connsiteY1355" fmla="*/ 1268048 h 2729562"/>
              <a:gd name="connsiteX1356" fmla="*/ 245128 w 2727624"/>
              <a:gd name="connsiteY1356" fmla="*/ 1272630 h 2729562"/>
              <a:gd name="connsiteX1357" fmla="*/ 241386 w 2727624"/>
              <a:gd name="connsiteY1357" fmla="*/ 1276067 h 2729562"/>
              <a:gd name="connsiteX1358" fmla="*/ 240851 w 2727624"/>
              <a:gd name="connsiteY1358" fmla="*/ 1276067 h 2729562"/>
              <a:gd name="connsiteX1359" fmla="*/ 238179 w 2727624"/>
              <a:gd name="connsiteY1359" fmla="*/ 1274922 h 2729562"/>
              <a:gd name="connsiteX1360" fmla="*/ 237109 w 2727624"/>
              <a:gd name="connsiteY1360" fmla="*/ 1272057 h 2729562"/>
              <a:gd name="connsiteX1361" fmla="*/ 241386 w 2727624"/>
              <a:gd name="connsiteY1361" fmla="*/ 1268048 h 2729562"/>
              <a:gd name="connsiteX1362" fmla="*/ 173456 w 2727624"/>
              <a:gd name="connsiteY1362" fmla="*/ 1263035 h 2729562"/>
              <a:gd name="connsiteX1363" fmla="*/ 177968 w 2727624"/>
              <a:gd name="connsiteY1363" fmla="*/ 1267312 h 2729562"/>
              <a:gd name="connsiteX1364" fmla="*/ 173456 w 2727624"/>
              <a:gd name="connsiteY1364" fmla="*/ 1271055 h 2729562"/>
              <a:gd name="connsiteX1365" fmla="*/ 169509 w 2727624"/>
              <a:gd name="connsiteY1365" fmla="*/ 1266778 h 2729562"/>
              <a:gd name="connsiteX1366" fmla="*/ 173456 w 2727624"/>
              <a:gd name="connsiteY1366" fmla="*/ 1263035 h 2729562"/>
              <a:gd name="connsiteX1367" fmla="*/ 101781 w 2727624"/>
              <a:gd name="connsiteY1367" fmla="*/ 1257021 h 2729562"/>
              <a:gd name="connsiteX1368" fmla="*/ 105791 w 2727624"/>
              <a:gd name="connsiteY1368" fmla="*/ 1261031 h 2729562"/>
              <a:gd name="connsiteX1369" fmla="*/ 101781 w 2727624"/>
              <a:gd name="connsiteY1369" fmla="*/ 1265040 h 2729562"/>
              <a:gd name="connsiteX1370" fmla="*/ 97772 w 2727624"/>
              <a:gd name="connsiteY1370" fmla="*/ 1260529 h 2729562"/>
              <a:gd name="connsiteX1371" fmla="*/ 101781 w 2727624"/>
              <a:gd name="connsiteY1371" fmla="*/ 1257021 h 2729562"/>
              <a:gd name="connsiteX1372" fmla="*/ 26095 w 2727624"/>
              <a:gd name="connsiteY1372" fmla="*/ 1250004 h 2729562"/>
              <a:gd name="connsiteX1373" fmla="*/ 30606 w 2727624"/>
              <a:gd name="connsiteY1373" fmla="*/ 1255079 h 2729562"/>
              <a:gd name="connsiteX1374" fmla="*/ 26095 w 2727624"/>
              <a:gd name="connsiteY1374" fmla="*/ 1259026 h 2729562"/>
              <a:gd name="connsiteX1375" fmla="*/ 25531 w 2727624"/>
              <a:gd name="connsiteY1375" fmla="*/ 1259026 h 2729562"/>
              <a:gd name="connsiteX1376" fmla="*/ 22712 w 2727624"/>
              <a:gd name="connsiteY1376" fmla="*/ 1257335 h 2729562"/>
              <a:gd name="connsiteX1377" fmla="*/ 21584 w 2727624"/>
              <a:gd name="connsiteY1377" fmla="*/ 1253952 h 2729562"/>
              <a:gd name="connsiteX1378" fmla="*/ 26095 w 2727624"/>
              <a:gd name="connsiteY1378" fmla="*/ 1250004 h 2729562"/>
              <a:gd name="connsiteX1379" fmla="*/ 2484421 w 2727624"/>
              <a:gd name="connsiteY1379" fmla="*/ 1242987 h 2729562"/>
              <a:gd name="connsiteX1380" fmla="*/ 2486540 w 2727624"/>
              <a:gd name="connsiteY1380" fmla="*/ 1242987 h 2729562"/>
              <a:gd name="connsiteX1381" fmla="*/ 2504026 w 2727624"/>
              <a:gd name="connsiteY1381" fmla="*/ 1259895 h 2729562"/>
              <a:gd name="connsiteX1382" fmla="*/ 2499787 w 2727624"/>
              <a:gd name="connsiteY1382" fmla="*/ 1273531 h 2729562"/>
              <a:gd name="connsiteX1383" fmla="*/ 2487601 w 2727624"/>
              <a:gd name="connsiteY1383" fmla="*/ 1280077 h 2729562"/>
              <a:gd name="connsiteX1384" fmla="*/ 2486540 w 2727624"/>
              <a:gd name="connsiteY1384" fmla="*/ 1280077 h 2729562"/>
              <a:gd name="connsiteX1385" fmla="*/ 2468525 w 2727624"/>
              <a:gd name="connsiteY1385" fmla="*/ 1263168 h 2729562"/>
              <a:gd name="connsiteX1386" fmla="*/ 2484421 w 2727624"/>
              <a:gd name="connsiteY1386" fmla="*/ 1242987 h 2729562"/>
              <a:gd name="connsiteX1387" fmla="*/ 2551298 w 2727624"/>
              <a:gd name="connsiteY1387" fmla="*/ 1235971 h 2729562"/>
              <a:gd name="connsiteX1388" fmla="*/ 2553440 w 2727624"/>
              <a:gd name="connsiteY1388" fmla="*/ 1235971 h 2729562"/>
              <a:gd name="connsiteX1389" fmla="*/ 2572719 w 2727624"/>
              <a:gd name="connsiteY1389" fmla="*/ 1253139 h 2729562"/>
              <a:gd name="connsiteX1390" fmla="*/ 2567900 w 2727624"/>
              <a:gd name="connsiteY1390" fmla="*/ 1267624 h 2729562"/>
              <a:gd name="connsiteX1391" fmla="*/ 2555047 w 2727624"/>
              <a:gd name="connsiteY1391" fmla="*/ 1274062 h 2729562"/>
              <a:gd name="connsiteX1392" fmla="*/ 2553440 w 2727624"/>
              <a:gd name="connsiteY1392" fmla="*/ 1274062 h 2729562"/>
              <a:gd name="connsiteX1393" fmla="*/ 2534160 w 2727624"/>
              <a:gd name="connsiteY1393" fmla="*/ 1256894 h 2729562"/>
              <a:gd name="connsiteX1394" fmla="*/ 2551298 w 2727624"/>
              <a:gd name="connsiteY1394" fmla="*/ 1235971 h 2729562"/>
              <a:gd name="connsiteX1395" fmla="*/ 2622476 w 2727624"/>
              <a:gd name="connsiteY1395" fmla="*/ 1228953 h 2729562"/>
              <a:gd name="connsiteX1396" fmla="*/ 2624611 w 2727624"/>
              <a:gd name="connsiteY1396" fmla="*/ 1228953 h 2729562"/>
              <a:gd name="connsiteX1397" fmla="*/ 2644894 w 2727624"/>
              <a:gd name="connsiteY1397" fmla="*/ 1247131 h 2729562"/>
              <a:gd name="connsiteX1398" fmla="*/ 2640090 w 2727624"/>
              <a:gd name="connsiteY1398" fmla="*/ 1262100 h 2729562"/>
              <a:gd name="connsiteX1399" fmla="*/ 2626212 w 2727624"/>
              <a:gd name="connsiteY1399" fmla="*/ 1269050 h 2729562"/>
              <a:gd name="connsiteX1400" fmla="*/ 2624611 w 2727624"/>
              <a:gd name="connsiteY1400" fmla="*/ 1269050 h 2729562"/>
              <a:gd name="connsiteX1401" fmla="*/ 2604329 w 2727624"/>
              <a:gd name="connsiteY1401" fmla="*/ 1250873 h 2729562"/>
              <a:gd name="connsiteX1402" fmla="*/ 2622476 w 2727624"/>
              <a:gd name="connsiteY1402" fmla="*/ 1228953 h 2729562"/>
              <a:gd name="connsiteX1403" fmla="*/ 2700292 w 2727624"/>
              <a:gd name="connsiteY1403" fmla="*/ 1220934 h 2729562"/>
              <a:gd name="connsiteX1404" fmla="*/ 2721548 w 2727624"/>
              <a:gd name="connsiteY1404" fmla="*/ 1240406 h 2729562"/>
              <a:gd name="connsiteX1405" fmla="*/ 2716234 w 2727624"/>
              <a:gd name="connsiteY1405" fmla="*/ 1255668 h 2729562"/>
              <a:gd name="connsiteX1406" fmla="*/ 2701886 w 2727624"/>
              <a:gd name="connsiteY1406" fmla="*/ 1263035 h 2729562"/>
              <a:gd name="connsiteX1407" fmla="*/ 2700292 w 2727624"/>
              <a:gd name="connsiteY1407" fmla="*/ 1263035 h 2729562"/>
              <a:gd name="connsiteX1408" fmla="*/ 2679035 w 2727624"/>
              <a:gd name="connsiteY1408" fmla="*/ 1244090 h 2729562"/>
              <a:gd name="connsiteX1409" fmla="*/ 2698166 w 2727624"/>
              <a:gd name="connsiteY1409" fmla="*/ 1221460 h 2729562"/>
              <a:gd name="connsiteX1410" fmla="*/ 2700292 w 2727624"/>
              <a:gd name="connsiteY1410" fmla="*/ 1220934 h 2729562"/>
              <a:gd name="connsiteX1411" fmla="*/ 250641 w 2727624"/>
              <a:gd name="connsiteY1411" fmla="*/ 1184847 h 2729562"/>
              <a:gd name="connsiteX1412" fmla="*/ 251143 w 2727624"/>
              <a:gd name="connsiteY1412" fmla="*/ 1184847 h 2729562"/>
              <a:gd name="connsiteX1413" fmla="*/ 254151 w 2727624"/>
              <a:gd name="connsiteY1413" fmla="*/ 1186439 h 2729562"/>
              <a:gd name="connsiteX1414" fmla="*/ 254652 w 2727624"/>
              <a:gd name="connsiteY1414" fmla="*/ 1190155 h 2729562"/>
              <a:gd name="connsiteX1415" fmla="*/ 250641 w 2727624"/>
              <a:gd name="connsiteY1415" fmla="*/ 1193869 h 2729562"/>
              <a:gd name="connsiteX1416" fmla="*/ 250141 w 2727624"/>
              <a:gd name="connsiteY1416" fmla="*/ 1193869 h 2729562"/>
              <a:gd name="connsiteX1417" fmla="*/ 247132 w 2727624"/>
              <a:gd name="connsiteY1417" fmla="*/ 1192277 h 2729562"/>
              <a:gd name="connsiteX1418" fmla="*/ 246131 w 2727624"/>
              <a:gd name="connsiteY1418" fmla="*/ 1188562 h 2729562"/>
              <a:gd name="connsiteX1419" fmla="*/ 250641 w 2727624"/>
              <a:gd name="connsiteY1419" fmla="*/ 1184847 h 2729562"/>
              <a:gd name="connsiteX1420" fmla="*/ 184245 w 2727624"/>
              <a:gd name="connsiteY1420" fmla="*/ 1174823 h 2729562"/>
              <a:gd name="connsiteX1421" fmla="*/ 184773 w 2727624"/>
              <a:gd name="connsiteY1421" fmla="*/ 1174823 h 2729562"/>
              <a:gd name="connsiteX1422" fmla="*/ 188466 w 2727624"/>
              <a:gd name="connsiteY1422" fmla="*/ 1179836 h 2729562"/>
              <a:gd name="connsiteX1423" fmla="*/ 184245 w 2727624"/>
              <a:gd name="connsiteY1423" fmla="*/ 1183845 h 2729562"/>
              <a:gd name="connsiteX1424" fmla="*/ 183190 w 2727624"/>
              <a:gd name="connsiteY1424" fmla="*/ 1183845 h 2729562"/>
              <a:gd name="connsiteX1425" fmla="*/ 180024 w 2727624"/>
              <a:gd name="connsiteY1425" fmla="*/ 1181840 h 2729562"/>
              <a:gd name="connsiteX1426" fmla="*/ 179497 w 2727624"/>
              <a:gd name="connsiteY1426" fmla="*/ 1178332 h 2729562"/>
              <a:gd name="connsiteX1427" fmla="*/ 184245 w 2727624"/>
              <a:gd name="connsiteY1427" fmla="*/ 1174823 h 2729562"/>
              <a:gd name="connsiteX1428" fmla="*/ 113309 w 2727624"/>
              <a:gd name="connsiteY1428" fmla="*/ 1163797 h 2729562"/>
              <a:gd name="connsiteX1429" fmla="*/ 113860 w 2727624"/>
              <a:gd name="connsiteY1429" fmla="*/ 1163797 h 2729562"/>
              <a:gd name="connsiteX1430" fmla="*/ 118271 w 2727624"/>
              <a:gd name="connsiteY1430" fmla="*/ 1168809 h 2729562"/>
              <a:gd name="connsiteX1431" fmla="*/ 113309 w 2727624"/>
              <a:gd name="connsiteY1431" fmla="*/ 1172819 h 2729562"/>
              <a:gd name="connsiteX1432" fmla="*/ 112206 w 2727624"/>
              <a:gd name="connsiteY1432" fmla="*/ 1172819 h 2729562"/>
              <a:gd name="connsiteX1433" fmla="*/ 108898 w 2727624"/>
              <a:gd name="connsiteY1433" fmla="*/ 1171316 h 2729562"/>
              <a:gd name="connsiteX1434" fmla="*/ 107796 w 2727624"/>
              <a:gd name="connsiteY1434" fmla="*/ 1167305 h 2729562"/>
              <a:gd name="connsiteX1435" fmla="*/ 113309 w 2727624"/>
              <a:gd name="connsiteY1435" fmla="*/ 1163797 h 2729562"/>
              <a:gd name="connsiteX1436" fmla="*/ 2472257 w 2727624"/>
              <a:gd name="connsiteY1436" fmla="*/ 1161792 h 2729562"/>
              <a:gd name="connsiteX1437" fmla="*/ 2475530 w 2727624"/>
              <a:gd name="connsiteY1437" fmla="*/ 1161792 h 2729562"/>
              <a:gd name="connsiteX1438" fmla="*/ 2492984 w 2727624"/>
              <a:gd name="connsiteY1438" fmla="*/ 1176366 h 2729562"/>
              <a:gd name="connsiteX1439" fmla="*/ 2489711 w 2727624"/>
              <a:gd name="connsiteY1439" fmla="*/ 1189320 h 2729562"/>
              <a:gd name="connsiteX1440" fmla="*/ 2478257 w 2727624"/>
              <a:gd name="connsiteY1440" fmla="*/ 1196337 h 2729562"/>
              <a:gd name="connsiteX1441" fmla="*/ 2475530 w 2727624"/>
              <a:gd name="connsiteY1441" fmla="*/ 1196877 h 2729562"/>
              <a:gd name="connsiteX1442" fmla="*/ 2458076 w 2727624"/>
              <a:gd name="connsiteY1442" fmla="*/ 1181763 h 2729562"/>
              <a:gd name="connsiteX1443" fmla="*/ 2472257 w 2727624"/>
              <a:gd name="connsiteY1443" fmla="*/ 1161792 h 2729562"/>
              <a:gd name="connsiteX1444" fmla="*/ 38125 w 2727624"/>
              <a:gd name="connsiteY1444" fmla="*/ 1150765 h 2729562"/>
              <a:gd name="connsiteX1445" fmla="*/ 38676 w 2727624"/>
              <a:gd name="connsiteY1445" fmla="*/ 1150765 h 2729562"/>
              <a:gd name="connsiteX1446" fmla="*/ 43086 w 2727624"/>
              <a:gd name="connsiteY1446" fmla="*/ 1156830 h 2729562"/>
              <a:gd name="connsiteX1447" fmla="*/ 38125 w 2727624"/>
              <a:gd name="connsiteY1447" fmla="*/ 1161792 h 2729562"/>
              <a:gd name="connsiteX1448" fmla="*/ 37022 w 2727624"/>
              <a:gd name="connsiteY1448" fmla="*/ 1161792 h 2729562"/>
              <a:gd name="connsiteX1449" fmla="*/ 33714 w 2727624"/>
              <a:gd name="connsiteY1449" fmla="*/ 1159587 h 2729562"/>
              <a:gd name="connsiteX1450" fmla="*/ 32611 w 2727624"/>
              <a:gd name="connsiteY1450" fmla="*/ 1155176 h 2729562"/>
              <a:gd name="connsiteX1451" fmla="*/ 38125 w 2727624"/>
              <a:gd name="connsiteY1451" fmla="*/ 1150765 h 2729562"/>
              <a:gd name="connsiteX1452" fmla="*/ 2542174 w 2727624"/>
              <a:gd name="connsiteY1452" fmla="*/ 1149763 h 2729562"/>
              <a:gd name="connsiteX1453" fmla="*/ 2560161 w 2727624"/>
              <a:gd name="connsiteY1453" fmla="*/ 1165153 h 2729562"/>
              <a:gd name="connsiteX1454" fmla="*/ 2556987 w 2727624"/>
              <a:gd name="connsiteY1454" fmla="*/ 1178951 h 2729562"/>
              <a:gd name="connsiteX1455" fmla="*/ 2544819 w 2727624"/>
              <a:gd name="connsiteY1455" fmla="*/ 1185850 h 2729562"/>
              <a:gd name="connsiteX1456" fmla="*/ 2542174 w 2727624"/>
              <a:gd name="connsiteY1456" fmla="*/ 1185850 h 2729562"/>
              <a:gd name="connsiteX1457" fmla="*/ 2524186 w 2727624"/>
              <a:gd name="connsiteY1457" fmla="*/ 1170991 h 2729562"/>
              <a:gd name="connsiteX1458" fmla="*/ 2539000 w 2727624"/>
              <a:gd name="connsiteY1458" fmla="*/ 1150294 h 2729562"/>
              <a:gd name="connsiteX1459" fmla="*/ 2542174 w 2727624"/>
              <a:gd name="connsiteY1459" fmla="*/ 1149763 h 2729562"/>
              <a:gd name="connsiteX1460" fmla="*/ 2612856 w 2727624"/>
              <a:gd name="connsiteY1460" fmla="*/ 1136732 h 2729562"/>
              <a:gd name="connsiteX1461" fmla="*/ 2631783 w 2727624"/>
              <a:gd name="connsiteY1461" fmla="*/ 1152603 h 2729562"/>
              <a:gd name="connsiteX1462" fmla="*/ 2628539 w 2727624"/>
              <a:gd name="connsiteY1462" fmla="*/ 1167417 h 2729562"/>
              <a:gd name="connsiteX1463" fmla="*/ 2615560 w 2727624"/>
              <a:gd name="connsiteY1463" fmla="*/ 1174823 h 2729562"/>
              <a:gd name="connsiteX1464" fmla="*/ 2612856 w 2727624"/>
              <a:gd name="connsiteY1464" fmla="*/ 1174823 h 2729562"/>
              <a:gd name="connsiteX1465" fmla="*/ 2593388 w 2727624"/>
              <a:gd name="connsiteY1465" fmla="*/ 1158951 h 2729562"/>
              <a:gd name="connsiteX1466" fmla="*/ 2609611 w 2727624"/>
              <a:gd name="connsiteY1466" fmla="*/ 1137261 h 2729562"/>
              <a:gd name="connsiteX1467" fmla="*/ 2612856 w 2727624"/>
              <a:gd name="connsiteY1467" fmla="*/ 1136732 h 2729562"/>
              <a:gd name="connsiteX1468" fmla="*/ 2684569 w 2727624"/>
              <a:gd name="connsiteY1468" fmla="*/ 1123701 h 2729562"/>
              <a:gd name="connsiteX1469" fmla="*/ 2688294 w 2727624"/>
              <a:gd name="connsiteY1469" fmla="*/ 1123701 h 2729562"/>
              <a:gd name="connsiteX1470" fmla="*/ 2707984 w 2727624"/>
              <a:gd name="connsiteY1470" fmla="*/ 1140056 h 2729562"/>
              <a:gd name="connsiteX1471" fmla="*/ 2704258 w 2727624"/>
              <a:gd name="connsiteY1471" fmla="*/ 1155355 h 2729562"/>
              <a:gd name="connsiteX1472" fmla="*/ 2690955 w 2727624"/>
              <a:gd name="connsiteY1472" fmla="*/ 1163269 h 2729562"/>
              <a:gd name="connsiteX1473" fmla="*/ 2688294 w 2727624"/>
              <a:gd name="connsiteY1473" fmla="*/ 1163797 h 2729562"/>
              <a:gd name="connsiteX1474" fmla="*/ 2668072 w 2727624"/>
              <a:gd name="connsiteY1474" fmla="*/ 1146914 h 2729562"/>
              <a:gd name="connsiteX1475" fmla="*/ 2684569 w 2727624"/>
              <a:gd name="connsiteY1475" fmla="*/ 1123701 h 2729562"/>
              <a:gd name="connsiteX1476" fmla="*/ 266179 w 2727624"/>
              <a:gd name="connsiteY1476" fmla="*/ 1102650 h 2729562"/>
              <a:gd name="connsiteX1477" fmla="*/ 267272 w 2727624"/>
              <a:gd name="connsiteY1477" fmla="*/ 1103201 h 2729562"/>
              <a:gd name="connsiteX1478" fmla="*/ 271100 w 2727624"/>
              <a:gd name="connsiteY1478" fmla="*/ 1109817 h 2729562"/>
              <a:gd name="connsiteX1479" fmla="*/ 266179 w 2727624"/>
              <a:gd name="connsiteY1479" fmla="*/ 1113677 h 2729562"/>
              <a:gd name="connsiteX1480" fmla="*/ 264539 w 2727624"/>
              <a:gd name="connsiteY1480" fmla="*/ 1113677 h 2729562"/>
              <a:gd name="connsiteX1481" fmla="*/ 261258 w 2727624"/>
              <a:gd name="connsiteY1481" fmla="*/ 1111471 h 2729562"/>
              <a:gd name="connsiteX1482" fmla="*/ 260712 w 2727624"/>
              <a:gd name="connsiteY1482" fmla="*/ 1107060 h 2729562"/>
              <a:gd name="connsiteX1483" fmla="*/ 266179 w 2727624"/>
              <a:gd name="connsiteY1483" fmla="*/ 1102650 h 2729562"/>
              <a:gd name="connsiteX1484" fmla="*/ 200521 w 2727624"/>
              <a:gd name="connsiteY1484" fmla="*/ 1087614 h 2729562"/>
              <a:gd name="connsiteX1485" fmla="*/ 201523 w 2727624"/>
              <a:gd name="connsiteY1485" fmla="*/ 1087614 h 2729562"/>
              <a:gd name="connsiteX1486" fmla="*/ 205533 w 2727624"/>
              <a:gd name="connsiteY1486" fmla="*/ 1094440 h 2729562"/>
              <a:gd name="connsiteX1487" fmla="*/ 200521 w 2727624"/>
              <a:gd name="connsiteY1487" fmla="*/ 1098641 h 2729562"/>
              <a:gd name="connsiteX1488" fmla="*/ 199519 w 2727624"/>
              <a:gd name="connsiteY1488" fmla="*/ 1098641 h 2729562"/>
              <a:gd name="connsiteX1489" fmla="*/ 196010 w 2727624"/>
              <a:gd name="connsiteY1489" fmla="*/ 1096015 h 2729562"/>
              <a:gd name="connsiteX1490" fmla="*/ 195509 w 2727624"/>
              <a:gd name="connsiteY1490" fmla="*/ 1091814 h 2729562"/>
              <a:gd name="connsiteX1491" fmla="*/ 200521 w 2727624"/>
              <a:gd name="connsiteY1491" fmla="*/ 1087614 h 2729562"/>
              <a:gd name="connsiteX1492" fmla="*/ 2459477 w 2727624"/>
              <a:gd name="connsiteY1492" fmla="*/ 1080597 h 2729562"/>
              <a:gd name="connsiteX1493" fmla="*/ 2475425 w 2727624"/>
              <a:gd name="connsiteY1493" fmla="*/ 1093402 h 2729562"/>
              <a:gd name="connsiteX1494" fmla="*/ 2473298 w 2727624"/>
              <a:gd name="connsiteY1494" fmla="*/ 1105673 h 2729562"/>
              <a:gd name="connsiteX1495" fmla="*/ 2463199 w 2727624"/>
              <a:gd name="connsiteY1495" fmla="*/ 1113143 h 2729562"/>
              <a:gd name="connsiteX1496" fmla="*/ 2459477 w 2727624"/>
              <a:gd name="connsiteY1496" fmla="*/ 1113677 h 2729562"/>
              <a:gd name="connsiteX1497" fmla="*/ 2442998 w 2727624"/>
              <a:gd name="connsiteY1497" fmla="*/ 1100872 h 2729562"/>
              <a:gd name="connsiteX1498" fmla="*/ 2455225 w 2727624"/>
              <a:gd name="connsiteY1498" fmla="*/ 1081130 h 2729562"/>
              <a:gd name="connsiteX1499" fmla="*/ 2459477 w 2727624"/>
              <a:gd name="connsiteY1499" fmla="*/ 1080597 h 2729562"/>
              <a:gd name="connsiteX1500" fmla="*/ 130851 w 2727624"/>
              <a:gd name="connsiteY1500" fmla="*/ 1070573 h 2729562"/>
              <a:gd name="connsiteX1501" fmla="*/ 131944 w 2727624"/>
              <a:gd name="connsiteY1501" fmla="*/ 1070573 h 2729562"/>
              <a:gd name="connsiteX1502" fmla="*/ 135772 w 2727624"/>
              <a:gd name="connsiteY1502" fmla="*/ 1073306 h 2729562"/>
              <a:gd name="connsiteX1503" fmla="*/ 136865 w 2727624"/>
              <a:gd name="connsiteY1503" fmla="*/ 1078228 h 2729562"/>
              <a:gd name="connsiteX1504" fmla="*/ 130851 w 2727624"/>
              <a:gd name="connsiteY1504" fmla="*/ 1082602 h 2729562"/>
              <a:gd name="connsiteX1505" fmla="*/ 129210 w 2727624"/>
              <a:gd name="connsiteY1505" fmla="*/ 1082602 h 2729562"/>
              <a:gd name="connsiteX1506" fmla="*/ 125929 w 2727624"/>
              <a:gd name="connsiteY1506" fmla="*/ 1079867 h 2729562"/>
              <a:gd name="connsiteX1507" fmla="*/ 124836 w 2727624"/>
              <a:gd name="connsiteY1507" fmla="*/ 1075493 h 2729562"/>
              <a:gd name="connsiteX1508" fmla="*/ 130851 w 2727624"/>
              <a:gd name="connsiteY1508" fmla="*/ 1070573 h 2729562"/>
              <a:gd name="connsiteX1509" fmla="*/ 2524632 w 2727624"/>
              <a:gd name="connsiteY1509" fmla="*/ 1063556 h 2729562"/>
              <a:gd name="connsiteX1510" fmla="*/ 2541587 w 2727624"/>
              <a:gd name="connsiteY1510" fmla="*/ 1076845 h 2729562"/>
              <a:gd name="connsiteX1511" fmla="*/ 2539468 w 2727624"/>
              <a:gd name="connsiteY1511" fmla="*/ 1090135 h 2729562"/>
              <a:gd name="connsiteX1512" fmla="*/ 2528341 w 2727624"/>
              <a:gd name="connsiteY1512" fmla="*/ 1098109 h 2729562"/>
              <a:gd name="connsiteX1513" fmla="*/ 2524632 w 2727624"/>
              <a:gd name="connsiteY1513" fmla="*/ 1098641 h 2729562"/>
              <a:gd name="connsiteX1514" fmla="*/ 2507677 w 2727624"/>
              <a:gd name="connsiteY1514" fmla="*/ 1085351 h 2729562"/>
              <a:gd name="connsiteX1515" fmla="*/ 2520393 w 2727624"/>
              <a:gd name="connsiteY1515" fmla="*/ 1064088 h 2729562"/>
              <a:gd name="connsiteX1516" fmla="*/ 2524632 w 2727624"/>
              <a:gd name="connsiteY1516" fmla="*/ 1063556 h 2729562"/>
              <a:gd name="connsiteX1517" fmla="*/ 56910 w 2727624"/>
              <a:gd name="connsiteY1517" fmla="*/ 1053532 h 2729562"/>
              <a:gd name="connsiteX1518" fmla="*/ 58473 w 2727624"/>
              <a:gd name="connsiteY1518" fmla="*/ 1054055 h 2729562"/>
              <a:gd name="connsiteX1519" fmla="*/ 62643 w 2727624"/>
              <a:gd name="connsiteY1519" fmla="*/ 1060854 h 2729562"/>
              <a:gd name="connsiteX1520" fmla="*/ 56910 w 2727624"/>
              <a:gd name="connsiteY1520" fmla="*/ 1065561 h 2729562"/>
              <a:gd name="connsiteX1521" fmla="*/ 55346 w 2727624"/>
              <a:gd name="connsiteY1521" fmla="*/ 1065561 h 2729562"/>
              <a:gd name="connsiteX1522" fmla="*/ 51697 w 2727624"/>
              <a:gd name="connsiteY1522" fmla="*/ 1062946 h 2729562"/>
              <a:gd name="connsiteX1523" fmla="*/ 51176 w 2727624"/>
              <a:gd name="connsiteY1523" fmla="*/ 1058239 h 2729562"/>
              <a:gd name="connsiteX1524" fmla="*/ 56910 w 2727624"/>
              <a:gd name="connsiteY1524" fmla="*/ 1053532 h 2729562"/>
              <a:gd name="connsiteX1525" fmla="*/ 2594073 w 2727624"/>
              <a:gd name="connsiteY1525" fmla="*/ 1045513 h 2729562"/>
              <a:gd name="connsiteX1526" fmla="*/ 2611745 w 2727624"/>
              <a:gd name="connsiteY1526" fmla="*/ 1059819 h 2729562"/>
              <a:gd name="connsiteX1527" fmla="*/ 2609604 w 2727624"/>
              <a:gd name="connsiteY1527" fmla="*/ 1073595 h 2729562"/>
              <a:gd name="connsiteX1528" fmla="*/ 2598357 w 2727624"/>
              <a:gd name="connsiteY1528" fmla="*/ 1082072 h 2729562"/>
              <a:gd name="connsiteX1529" fmla="*/ 2594073 w 2727624"/>
              <a:gd name="connsiteY1529" fmla="*/ 1082602 h 2729562"/>
              <a:gd name="connsiteX1530" fmla="*/ 2575864 w 2727624"/>
              <a:gd name="connsiteY1530" fmla="*/ 1068296 h 2729562"/>
              <a:gd name="connsiteX1531" fmla="*/ 2589253 w 2727624"/>
              <a:gd name="connsiteY1531" fmla="*/ 1046572 h 2729562"/>
              <a:gd name="connsiteX1532" fmla="*/ 2594073 w 2727624"/>
              <a:gd name="connsiteY1532" fmla="*/ 1045513 h 2729562"/>
              <a:gd name="connsiteX1533" fmla="*/ 2667975 w 2727624"/>
              <a:gd name="connsiteY1533" fmla="*/ 1026467 h 2729562"/>
              <a:gd name="connsiteX1534" fmla="*/ 2686943 w 2727624"/>
              <a:gd name="connsiteY1534" fmla="*/ 1041461 h 2729562"/>
              <a:gd name="connsiteX1535" fmla="*/ 2684309 w 2727624"/>
              <a:gd name="connsiteY1535" fmla="*/ 1056457 h 2729562"/>
              <a:gd name="connsiteX1536" fmla="*/ 2672717 w 2727624"/>
              <a:gd name="connsiteY1536" fmla="*/ 1065025 h 2729562"/>
              <a:gd name="connsiteX1537" fmla="*/ 2667975 w 2727624"/>
              <a:gd name="connsiteY1537" fmla="*/ 1065561 h 2729562"/>
              <a:gd name="connsiteX1538" fmla="*/ 2649533 w 2727624"/>
              <a:gd name="connsiteY1538" fmla="*/ 1050565 h 2729562"/>
              <a:gd name="connsiteX1539" fmla="*/ 2663232 w 2727624"/>
              <a:gd name="connsiteY1539" fmla="*/ 1027002 h 2729562"/>
              <a:gd name="connsiteX1540" fmla="*/ 2667975 w 2727624"/>
              <a:gd name="connsiteY1540" fmla="*/ 1026467 h 2729562"/>
              <a:gd name="connsiteX1541" fmla="*/ 287731 w 2727624"/>
              <a:gd name="connsiteY1541" fmla="*/ 1022457 h 2729562"/>
              <a:gd name="connsiteX1542" fmla="*/ 289736 w 2727624"/>
              <a:gd name="connsiteY1542" fmla="*/ 1022457 h 2729562"/>
              <a:gd name="connsiteX1543" fmla="*/ 293244 w 2727624"/>
              <a:gd name="connsiteY1543" fmla="*/ 1030302 h 2729562"/>
              <a:gd name="connsiteX1544" fmla="*/ 287731 w 2727624"/>
              <a:gd name="connsiteY1544" fmla="*/ 1034486 h 2729562"/>
              <a:gd name="connsiteX1545" fmla="*/ 286227 w 2727624"/>
              <a:gd name="connsiteY1545" fmla="*/ 1033963 h 2729562"/>
              <a:gd name="connsiteX1546" fmla="*/ 282719 w 2727624"/>
              <a:gd name="connsiteY1546" fmla="*/ 1030825 h 2729562"/>
              <a:gd name="connsiteX1547" fmla="*/ 282218 w 2727624"/>
              <a:gd name="connsiteY1547" fmla="*/ 1026641 h 2729562"/>
              <a:gd name="connsiteX1548" fmla="*/ 287731 w 2727624"/>
              <a:gd name="connsiteY1548" fmla="*/ 1022457 h 2729562"/>
              <a:gd name="connsiteX1549" fmla="*/ 2435922 w 2727624"/>
              <a:gd name="connsiteY1549" fmla="*/ 1001407 h 2729562"/>
              <a:gd name="connsiteX1550" fmla="*/ 2450832 w 2727624"/>
              <a:gd name="connsiteY1550" fmla="*/ 1012467 h 2729562"/>
              <a:gd name="connsiteX1551" fmla="*/ 2449767 w 2727624"/>
              <a:gd name="connsiteY1551" fmla="*/ 1024054 h 2729562"/>
              <a:gd name="connsiteX1552" fmla="*/ 2440714 w 2727624"/>
              <a:gd name="connsiteY1552" fmla="*/ 1031955 h 2729562"/>
              <a:gd name="connsiteX1553" fmla="*/ 2435922 w 2727624"/>
              <a:gd name="connsiteY1553" fmla="*/ 1032482 h 2729562"/>
              <a:gd name="connsiteX1554" fmla="*/ 2421011 w 2727624"/>
              <a:gd name="connsiteY1554" fmla="*/ 1021948 h 2729562"/>
              <a:gd name="connsiteX1555" fmla="*/ 2431129 w 2727624"/>
              <a:gd name="connsiteY1555" fmla="*/ 1002460 h 2729562"/>
              <a:gd name="connsiteX1556" fmla="*/ 2435922 w 2727624"/>
              <a:gd name="connsiteY1556" fmla="*/ 1001407 h 2729562"/>
              <a:gd name="connsiteX1557" fmla="*/ 223537 w 2727624"/>
              <a:gd name="connsiteY1557" fmla="*/ 1001407 h 2729562"/>
              <a:gd name="connsiteX1558" fmla="*/ 225696 w 2727624"/>
              <a:gd name="connsiteY1558" fmla="*/ 1001950 h 2729562"/>
              <a:gd name="connsiteX1559" fmla="*/ 230014 w 2727624"/>
              <a:gd name="connsiteY1559" fmla="*/ 1010095 h 2729562"/>
              <a:gd name="connsiteX1560" fmla="*/ 223537 w 2727624"/>
              <a:gd name="connsiteY1560" fmla="*/ 1014438 h 2729562"/>
              <a:gd name="connsiteX1561" fmla="*/ 221918 w 2727624"/>
              <a:gd name="connsiteY1561" fmla="*/ 1014438 h 2729562"/>
              <a:gd name="connsiteX1562" fmla="*/ 218140 w 2727624"/>
              <a:gd name="connsiteY1562" fmla="*/ 1011180 h 2729562"/>
              <a:gd name="connsiteX1563" fmla="*/ 217599 w 2727624"/>
              <a:gd name="connsiteY1563" fmla="*/ 1006293 h 2729562"/>
              <a:gd name="connsiteX1564" fmla="*/ 223537 w 2727624"/>
              <a:gd name="connsiteY1564" fmla="*/ 1001407 h 2729562"/>
              <a:gd name="connsiteX1565" fmla="*/ 155132 w 2727624"/>
              <a:gd name="connsiteY1565" fmla="*/ 980356 h 2729562"/>
              <a:gd name="connsiteX1566" fmla="*/ 157359 w 2727624"/>
              <a:gd name="connsiteY1566" fmla="*/ 980356 h 2729562"/>
              <a:gd name="connsiteX1567" fmla="*/ 161815 w 2727624"/>
              <a:gd name="connsiteY1567" fmla="*/ 988696 h 2729562"/>
              <a:gd name="connsiteX1568" fmla="*/ 155132 w 2727624"/>
              <a:gd name="connsiteY1568" fmla="*/ 993387 h 2729562"/>
              <a:gd name="connsiteX1569" fmla="*/ 152905 w 2727624"/>
              <a:gd name="connsiteY1569" fmla="*/ 992866 h 2729562"/>
              <a:gd name="connsiteX1570" fmla="*/ 149006 w 2727624"/>
              <a:gd name="connsiteY1570" fmla="*/ 989738 h 2729562"/>
              <a:gd name="connsiteX1571" fmla="*/ 148449 w 2727624"/>
              <a:gd name="connsiteY1571" fmla="*/ 984526 h 2729562"/>
              <a:gd name="connsiteX1572" fmla="*/ 155132 w 2727624"/>
              <a:gd name="connsiteY1572" fmla="*/ 980356 h 2729562"/>
              <a:gd name="connsiteX1573" fmla="*/ 2500351 w 2727624"/>
              <a:gd name="connsiteY1573" fmla="*/ 979354 h 2729562"/>
              <a:gd name="connsiteX1574" fmla="*/ 2516509 w 2727624"/>
              <a:gd name="connsiteY1574" fmla="*/ 991255 h 2729562"/>
              <a:gd name="connsiteX1575" fmla="*/ 2515432 w 2727624"/>
              <a:gd name="connsiteY1575" fmla="*/ 1004239 h 2729562"/>
              <a:gd name="connsiteX1576" fmla="*/ 2505199 w 2727624"/>
              <a:gd name="connsiteY1576" fmla="*/ 1012353 h 2729562"/>
              <a:gd name="connsiteX1577" fmla="*/ 2500351 w 2727624"/>
              <a:gd name="connsiteY1577" fmla="*/ 1013436 h 2729562"/>
              <a:gd name="connsiteX1578" fmla="*/ 2484193 w 2727624"/>
              <a:gd name="connsiteY1578" fmla="*/ 1001534 h 2729562"/>
              <a:gd name="connsiteX1579" fmla="*/ 2494965 w 2727624"/>
              <a:gd name="connsiteY1579" fmla="*/ 980435 h 2729562"/>
              <a:gd name="connsiteX1580" fmla="*/ 2500351 w 2727624"/>
              <a:gd name="connsiteY1580" fmla="*/ 979354 h 2729562"/>
              <a:gd name="connsiteX1581" fmla="*/ 2568512 w 2727624"/>
              <a:gd name="connsiteY1581" fmla="*/ 956298 h 2729562"/>
              <a:gd name="connsiteX1582" fmla="*/ 2585143 w 2727624"/>
              <a:gd name="connsiteY1582" fmla="*/ 968524 h 2729562"/>
              <a:gd name="connsiteX1583" fmla="*/ 2584071 w 2727624"/>
              <a:gd name="connsiteY1583" fmla="*/ 981814 h 2729562"/>
              <a:gd name="connsiteX1584" fmla="*/ 2573877 w 2727624"/>
              <a:gd name="connsiteY1584" fmla="*/ 990851 h 2729562"/>
              <a:gd name="connsiteX1585" fmla="*/ 2568512 w 2727624"/>
              <a:gd name="connsiteY1585" fmla="*/ 991382 h 2729562"/>
              <a:gd name="connsiteX1586" fmla="*/ 2551344 w 2727624"/>
              <a:gd name="connsiteY1586" fmla="*/ 979156 h 2729562"/>
              <a:gd name="connsiteX1587" fmla="*/ 2562611 w 2727624"/>
              <a:gd name="connsiteY1587" fmla="*/ 957361 h 2729562"/>
              <a:gd name="connsiteX1588" fmla="*/ 2568512 w 2727624"/>
              <a:gd name="connsiteY1588" fmla="*/ 956298 h 2729562"/>
              <a:gd name="connsiteX1589" fmla="*/ 82231 w 2727624"/>
              <a:gd name="connsiteY1589" fmla="*/ 956298 h 2729562"/>
              <a:gd name="connsiteX1590" fmla="*/ 84379 w 2727624"/>
              <a:gd name="connsiteY1590" fmla="*/ 956855 h 2729562"/>
              <a:gd name="connsiteX1591" fmla="*/ 88675 w 2727624"/>
              <a:gd name="connsiteY1591" fmla="*/ 966322 h 2729562"/>
              <a:gd name="connsiteX1592" fmla="*/ 82231 w 2727624"/>
              <a:gd name="connsiteY1592" fmla="*/ 971334 h 2729562"/>
              <a:gd name="connsiteX1593" fmla="*/ 80082 w 2727624"/>
              <a:gd name="connsiteY1593" fmla="*/ 970777 h 2729562"/>
              <a:gd name="connsiteX1594" fmla="*/ 75786 w 2727624"/>
              <a:gd name="connsiteY1594" fmla="*/ 967436 h 2729562"/>
              <a:gd name="connsiteX1595" fmla="*/ 75249 w 2727624"/>
              <a:gd name="connsiteY1595" fmla="*/ 961867 h 2729562"/>
              <a:gd name="connsiteX1596" fmla="*/ 82231 w 2727624"/>
              <a:gd name="connsiteY1596" fmla="*/ 956298 h 2729562"/>
              <a:gd name="connsiteX1597" fmla="*/ 315262 w 2727624"/>
              <a:gd name="connsiteY1597" fmla="*/ 942264 h 2729562"/>
              <a:gd name="connsiteX1598" fmla="*/ 317946 w 2727624"/>
              <a:gd name="connsiteY1598" fmla="*/ 942804 h 2729562"/>
              <a:gd name="connsiteX1599" fmla="*/ 321706 w 2727624"/>
              <a:gd name="connsiteY1599" fmla="*/ 951979 h 2729562"/>
              <a:gd name="connsiteX1600" fmla="*/ 315262 w 2727624"/>
              <a:gd name="connsiteY1600" fmla="*/ 956298 h 2729562"/>
              <a:gd name="connsiteX1601" fmla="*/ 313113 w 2727624"/>
              <a:gd name="connsiteY1601" fmla="*/ 955758 h 2729562"/>
              <a:gd name="connsiteX1602" fmla="*/ 309354 w 2727624"/>
              <a:gd name="connsiteY1602" fmla="*/ 951979 h 2729562"/>
              <a:gd name="connsiteX1603" fmla="*/ 308817 w 2727624"/>
              <a:gd name="connsiteY1603" fmla="*/ 946582 h 2729562"/>
              <a:gd name="connsiteX1604" fmla="*/ 315262 w 2727624"/>
              <a:gd name="connsiteY1604" fmla="*/ 942264 h 2729562"/>
              <a:gd name="connsiteX1605" fmla="*/ 2641164 w 2727624"/>
              <a:gd name="connsiteY1605" fmla="*/ 932240 h 2729562"/>
              <a:gd name="connsiteX1606" fmla="*/ 2658366 w 2727624"/>
              <a:gd name="connsiteY1606" fmla="*/ 945486 h 2729562"/>
              <a:gd name="connsiteX1607" fmla="*/ 2656802 w 2727624"/>
              <a:gd name="connsiteY1607" fmla="*/ 959262 h 2729562"/>
              <a:gd name="connsiteX1608" fmla="*/ 2646377 w 2727624"/>
              <a:gd name="connsiteY1608" fmla="*/ 968270 h 2729562"/>
              <a:gd name="connsiteX1609" fmla="*/ 2641164 w 2727624"/>
              <a:gd name="connsiteY1609" fmla="*/ 969329 h 2729562"/>
              <a:gd name="connsiteX1610" fmla="*/ 2623442 w 2727624"/>
              <a:gd name="connsiteY1610" fmla="*/ 956613 h 2729562"/>
              <a:gd name="connsiteX1611" fmla="*/ 2635430 w 2727624"/>
              <a:gd name="connsiteY1611" fmla="*/ 933300 h 2729562"/>
              <a:gd name="connsiteX1612" fmla="*/ 2641164 w 2727624"/>
              <a:gd name="connsiteY1612" fmla="*/ 932240 h 2729562"/>
              <a:gd name="connsiteX1613" fmla="*/ 2408110 w 2727624"/>
              <a:gd name="connsiteY1613" fmla="*/ 924221 h 2729562"/>
              <a:gd name="connsiteX1614" fmla="*/ 2421782 w 2727624"/>
              <a:gd name="connsiteY1614" fmla="*/ 933349 h 2729562"/>
              <a:gd name="connsiteX1615" fmla="*/ 2421782 w 2727624"/>
              <a:gd name="connsiteY1615" fmla="*/ 945164 h 2729562"/>
              <a:gd name="connsiteX1616" fmla="*/ 2413368 w 2727624"/>
              <a:gd name="connsiteY1616" fmla="*/ 953219 h 2729562"/>
              <a:gd name="connsiteX1617" fmla="*/ 2408110 w 2727624"/>
              <a:gd name="connsiteY1617" fmla="*/ 954293 h 2729562"/>
              <a:gd name="connsiteX1618" fmla="*/ 2393912 w 2727624"/>
              <a:gd name="connsiteY1618" fmla="*/ 945164 h 2729562"/>
              <a:gd name="connsiteX1619" fmla="*/ 2402326 w 2727624"/>
              <a:gd name="connsiteY1619" fmla="*/ 925295 h 2729562"/>
              <a:gd name="connsiteX1620" fmla="*/ 2408110 w 2727624"/>
              <a:gd name="connsiteY1620" fmla="*/ 924221 h 2729562"/>
              <a:gd name="connsiteX1621" fmla="*/ 252386 w 2727624"/>
              <a:gd name="connsiteY1621" fmla="*/ 917204 h 2729562"/>
              <a:gd name="connsiteX1622" fmla="*/ 254979 w 2727624"/>
              <a:gd name="connsiteY1622" fmla="*/ 917761 h 2729562"/>
              <a:gd name="connsiteX1623" fmla="*/ 259127 w 2727624"/>
              <a:gd name="connsiteY1623" fmla="*/ 927228 h 2729562"/>
              <a:gd name="connsiteX1624" fmla="*/ 252386 w 2727624"/>
              <a:gd name="connsiteY1624" fmla="*/ 932241 h 2729562"/>
              <a:gd name="connsiteX1625" fmla="*/ 249795 w 2727624"/>
              <a:gd name="connsiteY1625" fmla="*/ 931684 h 2729562"/>
              <a:gd name="connsiteX1626" fmla="*/ 246164 w 2727624"/>
              <a:gd name="connsiteY1626" fmla="*/ 927785 h 2729562"/>
              <a:gd name="connsiteX1627" fmla="*/ 246164 w 2727624"/>
              <a:gd name="connsiteY1627" fmla="*/ 922216 h 2729562"/>
              <a:gd name="connsiteX1628" fmla="*/ 252386 w 2727624"/>
              <a:gd name="connsiteY1628" fmla="*/ 917204 h 2729562"/>
              <a:gd name="connsiteX1629" fmla="*/ 2470257 w 2727624"/>
              <a:gd name="connsiteY1629" fmla="*/ 897156 h 2729562"/>
              <a:gd name="connsiteX1630" fmla="*/ 2484939 w 2727624"/>
              <a:gd name="connsiteY1630" fmla="*/ 907314 h 2729562"/>
              <a:gd name="connsiteX1631" fmla="*/ 2484415 w 2727624"/>
              <a:gd name="connsiteY1631" fmla="*/ 919610 h 2729562"/>
              <a:gd name="connsiteX1632" fmla="*/ 2476026 w 2727624"/>
              <a:gd name="connsiteY1632" fmla="*/ 928164 h 2729562"/>
              <a:gd name="connsiteX1633" fmla="*/ 2470257 w 2727624"/>
              <a:gd name="connsiteY1633" fmla="*/ 929233 h 2729562"/>
              <a:gd name="connsiteX1634" fmla="*/ 2455576 w 2727624"/>
              <a:gd name="connsiteY1634" fmla="*/ 919075 h 2729562"/>
              <a:gd name="connsiteX1635" fmla="*/ 2464490 w 2727624"/>
              <a:gd name="connsiteY1635" fmla="*/ 898225 h 2729562"/>
              <a:gd name="connsiteX1636" fmla="*/ 2470257 w 2727624"/>
              <a:gd name="connsiteY1636" fmla="*/ 897156 h 2729562"/>
              <a:gd name="connsiteX1637" fmla="*/ 186451 w 2727624"/>
              <a:gd name="connsiteY1637" fmla="*/ 891141 h 2729562"/>
              <a:gd name="connsiteX1638" fmla="*/ 189124 w 2727624"/>
              <a:gd name="connsiteY1638" fmla="*/ 891678 h 2729562"/>
              <a:gd name="connsiteX1639" fmla="*/ 193401 w 2727624"/>
              <a:gd name="connsiteY1639" fmla="*/ 901345 h 2729562"/>
              <a:gd name="connsiteX1640" fmla="*/ 186451 w 2727624"/>
              <a:gd name="connsiteY1640" fmla="*/ 906178 h 2729562"/>
              <a:gd name="connsiteX1641" fmla="*/ 183778 w 2727624"/>
              <a:gd name="connsiteY1641" fmla="*/ 905641 h 2729562"/>
              <a:gd name="connsiteX1642" fmla="*/ 179501 w 2727624"/>
              <a:gd name="connsiteY1642" fmla="*/ 901882 h 2729562"/>
              <a:gd name="connsiteX1643" fmla="*/ 179501 w 2727624"/>
              <a:gd name="connsiteY1643" fmla="*/ 895974 h 2729562"/>
              <a:gd name="connsiteX1644" fmla="*/ 186451 w 2727624"/>
              <a:gd name="connsiteY1644" fmla="*/ 891141 h 2729562"/>
              <a:gd name="connsiteX1645" fmla="*/ 2536692 w 2727624"/>
              <a:gd name="connsiteY1645" fmla="*/ 870098 h 2729562"/>
              <a:gd name="connsiteX1646" fmla="*/ 2552082 w 2727624"/>
              <a:gd name="connsiteY1646" fmla="*/ 880067 h 2729562"/>
              <a:gd name="connsiteX1647" fmla="*/ 2552082 w 2727624"/>
              <a:gd name="connsiteY1647" fmla="*/ 893194 h 2729562"/>
              <a:gd name="connsiteX1648" fmla="*/ 2542530 w 2727624"/>
              <a:gd name="connsiteY1648" fmla="*/ 901595 h 2729562"/>
              <a:gd name="connsiteX1649" fmla="*/ 2536692 w 2727624"/>
              <a:gd name="connsiteY1649" fmla="*/ 903170 h 2729562"/>
              <a:gd name="connsiteX1650" fmla="*/ 2521302 w 2727624"/>
              <a:gd name="connsiteY1650" fmla="*/ 892669 h 2729562"/>
              <a:gd name="connsiteX1651" fmla="*/ 2530324 w 2727624"/>
              <a:gd name="connsiteY1651" fmla="*/ 871141 h 2729562"/>
              <a:gd name="connsiteX1652" fmla="*/ 2536692 w 2727624"/>
              <a:gd name="connsiteY1652" fmla="*/ 870098 h 2729562"/>
              <a:gd name="connsiteX1653" fmla="*/ 349121 w 2727624"/>
              <a:gd name="connsiteY1653" fmla="*/ 866090 h 2729562"/>
              <a:gd name="connsiteX1654" fmla="*/ 352225 w 2727624"/>
              <a:gd name="connsiteY1654" fmla="*/ 867127 h 2729562"/>
              <a:gd name="connsiteX1655" fmla="*/ 355847 w 2727624"/>
              <a:gd name="connsiteY1655" fmla="*/ 876969 h 2729562"/>
              <a:gd name="connsiteX1656" fmla="*/ 349121 w 2727624"/>
              <a:gd name="connsiteY1656" fmla="*/ 881117 h 2729562"/>
              <a:gd name="connsiteX1657" fmla="*/ 346016 w 2727624"/>
              <a:gd name="connsiteY1657" fmla="*/ 880081 h 2729562"/>
              <a:gd name="connsiteX1658" fmla="*/ 342395 w 2727624"/>
              <a:gd name="connsiteY1658" fmla="*/ 875932 h 2729562"/>
              <a:gd name="connsiteX1659" fmla="*/ 342395 w 2727624"/>
              <a:gd name="connsiteY1659" fmla="*/ 870229 h 2729562"/>
              <a:gd name="connsiteX1660" fmla="*/ 349121 w 2727624"/>
              <a:gd name="connsiteY1660" fmla="*/ 866090 h 2729562"/>
              <a:gd name="connsiteX1661" fmla="*/ 115310 w 2727624"/>
              <a:gd name="connsiteY1661" fmla="*/ 863075 h 2729562"/>
              <a:gd name="connsiteX1662" fmla="*/ 117973 w 2727624"/>
              <a:gd name="connsiteY1662" fmla="*/ 863594 h 2729562"/>
              <a:gd name="connsiteX1663" fmla="*/ 122233 w 2727624"/>
              <a:gd name="connsiteY1663" fmla="*/ 873444 h 2729562"/>
              <a:gd name="connsiteX1664" fmla="*/ 115310 w 2727624"/>
              <a:gd name="connsiteY1664" fmla="*/ 878110 h 2729562"/>
              <a:gd name="connsiteX1665" fmla="*/ 112115 w 2727624"/>
              <a:gd name="connsiteY1665" fmla="*/ 877592 h 2729562"/>
              <a:gd name="connsiteX1666" fmla="*/ 107854 w 2727624"/>
              <a:gd name="connsiteY1666" fmla="*/ 873962 h 2729562"/>
              <a:gd name="connsiteX1667" fmla="*/ 107854 w 2727624"/>
              <a:gd name="connsiteY1667" fmla="*/ 867742 h 2729562"/>
              <a:gd name="connsiteX1668" fmla="*/ 115310 w 2727624"/>
              <a:gd name="connsiteY1668" fmla="*/ 863075 h 2729562"/>
              <a:gd name="connsiteX1669" fmla="*/ 2373274 w 2727624"/>
              <a:gd name="connsiteY1669" fmla="*/ 849049 h 2729562"/>
              <a:gd name="connsiteX1670" fmla="*/ 2386133 w 2727624"/>
              <a:gd name="connsiteY1670" fmla="*/ 856994 h 2729562"/>
              <a:gd name="connsiteX1671" fmla="*/ 2387204 w 2727624"/>
              <a:gd name="connsiteY1671" fmla="*/ 867584 h 2729562"/>
              <a:gd name="connsiteX1672" fmla="*/ 2379703 w 2727624"/>
              <a:gd name="connsiteY1672" fmla="*/ 876049 h 2729562"/>
              <a:gd name="connsiteX1673" fmla="*/ 2373274 w 2727624"/>
              <a:gd name="connsiteY1673" fmla="*/ 877108 h 2729562"/>
              <a:gd name="connsiteX1674" fmla="*/ 2360415 w 2727624"/>
              <a:gd name="connsiteY1674" fmla="*/ 869174 h 2729562"/>
              <a:gd name="connsiteX1675" fmla="*/ 2366845 w 2727624"/>
              <a:gd name="connsiteY1675" fmla="*/ 850639 h 2729562"/>
              <a:gd name="connsiteX1676" fmla="*/ 2373274 w 2727624"/>
              <a:gd name="connsiteY1676" fmla="*/ 849049 h 2729562"/>
              <a:gd name="connsiteX1677" fmla="*/ 2606857 w 2727624"/>
              <a:gd name="connsiteY1677" fmla="*/ 840022 h 2729562"/>
              <a:gd name="connsiteX1678" fmla="*/ 2622729 w 2727624"/>
              <a:gd name="connsiteY1678" fmla="*/ 851018 h 2729562"/>
              <a:gd name="connsiteX1679" fmla="*/ 2622729 w 2727624"/>
              <a:gd name="connsiteY1679" fmla="*/ 864634 h 2729562"/>
              <a:gd name="connsiteX1680" fmla="*/ 2613206 w 2727624"/>
              <a:gd name="connsiteY1680" fmla="*/ 873532 h 2729562"/>
              <a:gd name="connsiteX1681" fmla="*/ 2606857 w 2727624"/>
              <a:gd name="connsiteY1681" fmla="*/ 875103 h 2729562"/>
              <a:gd name="connsiteX1682" fmla="*/ 2590456 w 2727624"/>
              <a:gd name="connsiteY1682" fmla="*/ 864109 h 2729562"/>
              <a:gd name="connsiteX1683" fmla="*/ 2599979 w 2727624"/>
              <a:gd name="connsiteY1683" fmla="*/ 841592 h 2729562"/>
              <a:gd name="connsiteX1684" fmla="*/ 2606857 w 2727624"/>
              <a:gd name="connsiteY1684" fmla="*/ 840022 h 2729562"/>
              <a:gd name="connsiteX1685" fmla="*/ 288475 w 2727624"/>
              <a:gd name="connsiteY1685" fmla="*/ 836015 h 2729562"/>
              <a:gd name="connsiteX1686" fmla="*/ 291574 w 2727624"/>
              <a:gd name="connsiteY1686" fmla="*/ 837085 h 2729562"/>
              <a:gd name="connsiteX1687" fmla="*/ 295188 w 2727624"/>
              <a:gd name="connsiteY1687" fmla="*/ 847777 h 2729562"/>
              <a:gd name="connsiteX1688" fmla="*/ 288475 w 2727624"/>
              <a:gd name="connsiteY1688" fmla="*/ 852054 h 2729562"/>
              <a:gd name="connsiteX1689" fmla="*/ 284860 w 2727624"/>
              <a:gd name="connsiteY1689" fmla="*/ 851521 h 2729562"/>
              <a:gd name="connsiteX1690" fmla="*/ 281245 w 2727624"/>
              <a:gd name="connsiteY1690" fmla="*/ 846710 h 2729562"/>
              <a:gd name="connsiteX1691" fmla="*/ 281245 w 2727624"/>
              <a:gd name="connsiteY1691" fmla="*/ 840828 h 2729562"/>
              <a:gd name="connsiteX1692" fmla="*/ 288475 w 2727624"/>
              <a:gd name="connsiteY1692" fmla="*/ 836015 h 2729562"/>
              <a:gd name="connsiteX1693" fmla="*/ 2434173 w 2727624"/>
              <a:gd name="connsiteY1693" fmla="*/ 817974 h 2729562"/>
              <a:gd name="connsiteX1694" fmla="*/ 2447319 w 2727624"/>
              <a:gd name="connsiteY1694" fmla="*/ 826030 h 2729562"/>
              <a:gd name="connsiteX1695" fmla="*/ 2448371 w 2727624"/>
              <a:gd name="connsiteY1695" fmla="*/ 837842 h 2729562"/>
              <a:gd name="connsiteX1696" fmla="*/ 2440483 w 2727624"/>
              <a:gd name="connsiteY1696" fmla="*/ 846436 h 2729562"/>
              <a:gd name="connsiteX1697" fmla="*/ 2434173 w 2727624"/>
              <a:gd name="connsiteY1697" fmla="*/ 848046 h 2729562"/>
              <a:gd name="connsiteX1698" fmla="*/ 2421027 w 2727624"/>
              <a:gd name="connsiteY1698" fmla="*/ 839992 h 2729562"/>
              <a:gd name="connsiteX1699" fmla="*/ 2427337 w 2727624"/>
              <a:gd name="connsiteY1699" fmla="*/ 819585 h 2729562"/>
              <a:gd name="connsiteX1700" fmla="*/ 2434173 w 2727624"/>
              <a:gd name="connsiteY1700" fmla="*/ 817974 h 2729562"/>
              <a:gd name="connsiteX1701" fmla="*/ 224075 w 2727624"/>
              <a:gd name="connsiteY1701" fmla="*/ 804939 h 2729562"/>
              <a:gd name="connsiteX1702" fmla="*/ 227258 w 2727624"/>
              <a:gd name="connsiteY1702" fmla="*/ 805973 h 2729562"/>
              <a:gd name="connsiteX1703" fmla="*/ 231505 w 2727624"/>
              <a:gd name="connsiteY1703" fmla="*/ 816839 h 2729562"/>
              <a:gd name="connsiteX1704" fmla="*/ 224075 w 2727624"/>
              <a:gd name="connsiteY1704" fmla="*/ 820977 h 2729562"/>
              <a:gd name="connsiteX1705" fmla="*/ 220360 w 2727624"/>
              <a:gd name="connsiteY1705" fmla="*/ 820459 h 2729562"/>
              <a:gd name="connsiteX1706" fmla="*/ 216115 w 2727624"/>
              <a:gd name="connsiteY1706" fmla="*/ 815804 h 2729562"/>
              <a:gd name="connsiteX1707" fmla="*/ 216115 w 2727624"/>
              <a:gd name="connsiteY1707" fmla="*/ 809595 h 2729562"/>
              <a:gd name="connsiteX1708" fmla="*/ 224075 w 2727624"/>
              <a:gd name="connsiteY1708" fmla="*/ 804939 h 2729562"/>
              <a:gd name="connsiteX1709" fmla="*/ 387943 w 2727624"/>
              <a:gd name="connsiteY1709" fmla="*/ 791911 h 2729562"/>
              <a:gd name="connsiteX1710" fmla="*/ 392189 w 2727624"/>
              <a:gd name="connsiteY1710" fmla="*/ 792977 h 2729562"/>
              <a:gd name="connsiteX1711" fmla="*/ 394841 w 2727624"/>
              <a:gd name="connsiteY1711" fmla="*/ 804693 h 2729562"/>
              <a:gd name="connsiteX1712" fmla="*/ 387943 w 2727624"/>
              <a:gd name="connsiteY1712" fmla="*/ 808953 h 2729562"/>
              <a:gd name="connsiteX1713" fmla="*/ 383697 w 2727624"/>
              <a:gd name="connsiteY1713" fmla="*/ 807356 h 2729562"/>
              <a:gd name="connsiteX1714" fmla="*/ 379982 w 2727624"/>
              <a:gd name="connsiteY1714" fmla="*/ 802563 h 2729562"/>
              <a:gd name="connsiteX1715" fmla="*/ 380513 w 2727624"/>
              <a:gd name="connsiteY1715" fmla="*/ 796172 h 2729562"/>
              <a:gd name="connsiteX1716" fmla="*/ 387943 w 2727624"/>
              <a:gd name="connsiteY1716" fmla="*/ 791911 h 2729562"/>
              <a:gd name="connsiteX1717" fmla="*/ 2497848 w 2727624"/>
              <a:gd name="connsiteY1717" fmla="*/ 784892 h 2729562"/>
              <a:gd name="connsiteX1718" fmla="*/ 2512421 w 2727624"/>
              <a:gd name="connsiteY1718" fmla="*/ 793981 h 2729562"/>
              <a:gd name="connsiteX1719" fmla="*/ 2513501 w 2727624"/>
              <a:gd name="connsiteY1719" fmla="*/ 806277 h 2729562"/>
              <a:gd name="connsiteX1720" fmla="*/ 2504865 w 2727624"/>
              <a:gd name="connsiteY1720" fmla="*/ 815366 h 2729562"/>
              <a:gd name="connsiteX1721" fmla="*/ 2497848 w 2727624"/>
              <a:gd name="connsiteY1721" fmla="*/ 816969 h 2729562"/>
              <a:gd name="connsiteX1722" fmla="*/ 2483814 w 2727624"/>
              <a:gd name="connsiteY1722" fmla="*/ 807880 h 2729562"/>
              <a:gd name="connsiteX1723" fmla="*/ 2490830 w 2727624"/>
              <a:gd name="connsiteY1723" fmla="*/ 787031 h 2729562"/>
              <a:gd name="connsiteX1724" fmla="*/ 2497848 w 2727624"/>
              <a:gd name="connsiteY1724" fmla="*/ 784892 h 2729562"/>
              <a:gd name="connsiteX1725" fmla="*/ 2332907 w 2727624"/>
              <a:gd name="connsiteY1725" fmla="*/ 775873 h 2729562"/>
              <a:gd name="connsiteX1726" fmla="*/ 2344535 w 2727624"/>
              <a:gd name="connsiteY1726" fmla="*/ 782478 h 2729562"/>
              <a:gd name="connsiteX1727" fmla="*/ 2346120 w 2727624"/>
              <a:gd name="connsiteY1727" fmla="*/ 793483 h 2729562"/>
              <a:gd name="connsiteX1728" fmla="*/ 2339777 w 2727624"/>
              <a:gd name="connsiteY1728" fmla="*/ 801739 h 2729562"/>
              <a:gd name="connsiteX1729" fmla="*/ 2332907 w 2727624"/>
              <a:gd name="connsiteY1729" fmla="*/ 803940 h 2729562"/>
              <a:gd name="connsiteX1730" fmla="*/ 2321807 w 2727624"/>
              <a:gd name="connsiteY1730" fmla="*/ 796785 h 2729562"/>
              <a:gd name="connsiteX1731" fmla="*/ 2326035 w 2727624"/>
              <a:gd name="connsiteY1731" fmla="*/ 777523 h 2729562"/>
              <a:gd name="connsiteX1732" fmla="*/ 2332907 w 2727624"/>
              <a:gd name="connsiteY1732" fmla="*/ 775873 h 2729562"/>
              <a:gd name="connsiteX1733" fmla="*/ 154877 w 2727624"/>
              <a:gd name="connsiteY1733" fmla="*/ 770853 h 2729562"/>
              <a:gd name="connsiteX1734" fmla="*/ 158581 w 2727624"/>
              <a:gd name="connsiteY1734" fmla="*/ 771947 h 2729562"/>
              <a:gd name="connsiteX1735" fmla="*/ 162813 w 2727624"/>
              <a:gd name="connsiteY1735" fmla="*/ 783976 h 2729562"/>
              <a:gd name="connsiteX1736" fmla="*/ 154877 w 2727624"/>
              <a:gd name="connsiteY1736" fmla="*/ 788897 h 2729562"/>
              <a:gd name="connsiteX1737" fmla="*/ 151174 w 2727624"/>
              <a:gd name="connsiteY1737" fmla="*/ 788350 h 2729562"/>
              <a:gd name="connsiteX1738" fmla="*/ 146941 w 2727624"/>
              <a:gd name="connsiteY1738" fmla="*/ 782882 h 2729562"/>
              <a:gd name="connsiteX1739" fmla="*/ 146941 w 2727624"/>
              <a:gd name="connsiteY1739" fmla="*/ 776321 h 2729562"/>
              <a:gd name="connsiteX1740" fmla="*/ 154877 w 2727624"/>
              <a:gd name="connsiteY1740" fmla="*/ 770853 h 2729562"/>
              <a:gd name="connsiteX1741" fmla="*/ 329303 w 2727624"/>
              <a:gd name="connsiteY1741" fmla="*/ 757827 h 2729562"/>
              <a:gd name="connsiteX1742" fmla="*/ 333535 w 2727624"/>
              <a:gd name="connsiteY1742" fmla="*/ 758862 h 2729562"/>
              <a:gd name="connsiteX1743" fmla="*/ 336709 w 2727624"/>
              <a:gd name="connsiteY1743" fmla="*/ 770739 h 2729562"/>
              <a:gd name="connsiteX1744" fmla="*/ 329303 w 2727624"/>
              <a:gd name="connsiteY1744" fmla="*/ 774869 h 2729562"/>
              <a:gd name="connsiteX1745" fmla="*/ 325070 w 2727624"/>
              <a:gd name="connsiteY1745" fmla="*/ 773836 h 2729562"/>
              <a:gd name="connsiteX1746" fmla="*/ 320838 w 2727624"/>
              <a:gd name="connsiteY1746" fmla="*/ 768673 h 2729562"/>
              <a:gd name="connsiteX1747" fmla="*/ 321896 w 2727624"/>
              <a:gd name="connsiteY1747" fmla="*/ 761960 h 2729562"/>
              <a:gd name="connsiteX1748" fmla="*/ 329303 w 2727624"/>
              <a:gd name="connsiteY1748" fmla="*/ 757827 h 2729562"/>
              <a:gd name="connsiteX1749" fmla="*/ 2566008 w 2727624"/>
              <a:gd name="connsiteY1749" fmla="*/ 749804 h 2729562"/>
              <a:gd name="connsiteX1750" fmla="*/ 2581059 w 2727624"/>
              <a:gd name="connsiteY1750" fmla="*/ 759541 h 2729562"/>
              <a:gd name="connsiteX1751" fmla="*/ 2582133 w 2727624"/>
              <a:gd name="connsiteY1751" fmla="*/ 772526 h 2729562"/>
              <a:gd name="connsiteX1752" fmla="*/ 2573533 w 2727624"/>
              <a:gd name="connsiteY1752" fmla="*/ 782264 h 2729562"/>
              <a:gd name="connsiteX1753" fmla="*/ 2566008 w 2727624"/>
              <a:gd name="connsiteY1753" fmla="*/ 783887 h 2729562"/>
              <a:gd name="connsiteX1754" fmla="*/ 2550957 w 2727624"/>
              <a:gd name="connsiteY1754" fmla="*/ 774691 h 2729562"/>
              <a:gd name="connsiteX1755" fmla="*/ 2558482 w 2727624"/>
              <a:gd name="connsiteY1755" fmla="*/ 751968 h 2729562"/>
              <a:gd name="connsiteX1756" fmla="*/ 2566008 w 2727624"/>
              <a:gd name="connsiteY1756" fmla="*/ 749804 h 2729562"/>
              <a:gd name="connsiteX1757" fmla="*/ 2391853 w 2727624"/>
              <a:gd name="connsiteY1757" fmla="*/ 740789 h 2729562"/>
              <a:gd name="connsiteX1758" fmla="*/ 2404176 w 2727624"/>
              <a:gd name="connsiteY1758" fmla="*/ 747920 h 2729562"/>
              <a:gd name="connsiteX1759" fmla="*/ 2405784 w 2727624"/>
              <a:gd name="connsiteY1759" fmla="*/ 758888 h 2729562"/>
              <a:gd name="connsiteX1760" fmla="*/ 2398818 w 2727624"/>
              <a:gd name="connsiteY1760" fmla="*/ 768214 h 2729562"/>
              <a:gd name="connsiteX1761" fmla="*/ 2391853 w 2727624"/>
              <a:gd name="connsiteY1761" fmla="*/ 769858 h 2729562"/>
              <a:gd name="connsiteX1762" fmla="*/ 2379530 w 2727624"/>
              <a:gd name="connsiteY1762" fmla="*/ 762729 h 2729562"/>
              <a:gd name="connsiteX1763" fmla="*/ 2384353 w 2727624"/>
              <a:gd name="connsiteY1763" fmla="*/ 742983 h 2729562"/>
              <a:gd name="connsiteX1764" fmla="*/ 2391853 w 2727624"/>
              <a:gd name="connsiteY1764" fmla="*/ 740789 h 2729562"/>
              <a:gd name="connsiteX1765" fmla="*/ 267423 w 2727624"/>
              <a:gd name="connsiteY1765" fmla="*/ 721738 h 2729562"/>
              <a:gd name="connsiteX1766" fmla="*/ 271541 w 2727624"/>
              <a:gd name="connsiteY1766" fmla="*/ 722799 h 2729562"/>
              <a:gd name="connsiteX1767" fmla="*/ 275144 w 2727624"/>
              <a:gd name="connsiteY1767" fmla="*/ 735537 h 2729562"/>
              <a:gd name="connsiteX1768" fmla="*/ 267423 w 2727624"/>
              <a:gd name="connsiteY1768" fmla="*/ 739782 h 2729562"/>
              <a:gd name="connsiteX1769" fmla="*/ 262790 w 2727624"/>
              <a:gd name="connsiteY1769" fmla="*/ 738720 h 2729562"/>
              <a:gd name="connsiteX1770" fmla="*/ 258672 w 2727624"/>
              <a:gd name="connsiteY1770" fmla="*/ 733414 h 2729562"/>
              <a:gd name="connsiteX1771" fmla="*/ 259702 w 2727624"/>
              <a:gd name="connsiteY1771" fmla="*/ 726514 h 2729562"/>
              <a:gd name="connsiteX1772" fmla="*/ 267423 w 2727624"/>
              <a:gd name="connsiteY1772" fmla="*/ 721738 h 2729562"/>
              <a:gd name="connsiteX1773" fmla="*/ 432310 w 2727624"/>
              <a:gd name="connsiteY1773" fmla="*/ 720741 h 2729562"/>
              <a:gd name="connsiteX1774" fmla="*/ 437726 w 2727624"/>
              <a:gd name="connsiteY1774" fmla="*/ 722332 h 2729562"/>
              <a:gd name="connsiteX1775" fmla="*/ 439895 w 2727624"/>
              <a:gd name="connsiteY1775" fmla="*/ 735069 h 2729562"/>
              <a:gd name="connsiteX1776" fmla="*/ 432310 w 2727624"/>
              <a:gd name="connsiteY1776" fmla="*/ 738784 h 2729562"/>
              <a:gd name="connsiteX1777" fmla="*/ 426889 w 2727624"/>
              <a:gd name="connsiteY1777" fmla="*/ 737190 h 2729562"/>
              <a:gd name="connsiteX1778" fmla="*/ 423096 w 2727624"/>
              <a:gd name="connsiteY1778" fmla="*/ 731354 h 2729562"/>
              <a:gd name="connsiteX1779" fmla="*/ 424722 w 2727624"/>
              <a:gd name="connsiteY1779" fmla="*/ 724456 h 2729562"/>
              <a:gd name="connsiteX1780" fmla="*/ 432310 w 2727624"/>
              <a:gd name="connsiteY1780" fmla="*/ 720741 h 2729562"/>
              <a:gd name="connsiteX1781" fmla="*/ 2288574 w 2727624"/>
              <a:gd name="connsiteY1781" fmla="*/ 706706 h 2729562"/>
              <a:gd name="connsiteX1782" fmla="*/ 2298830 w 2727624"/>
              <a:gd name="connsiteY1782" fmla="*/ 712138 h 2729562"/>
              <a:gd name="connsiteX1783" fmla="*/ 2300989 w 2727624"/>
              <a:gd name="connsiteY1783" fmla="*/ 721910 h 2729562"/>
              <a:gd name="connsiteX1784" fmla="*/ 2295592 w 2727624"/>
              <a:gd name="connsiteY1784" fmla="*/ 730597 h 2729562"/>
              <a:gd name="connsiteX1785" fmla="*/ 2288574 w 2727624"/>
              <a:gd name="connsiteY1785" fmla="*/ 732769 h 2729562"/>
              <a:gd name="connsiteX1786" fmla="*/ 2277779 w 2727624"/>
              <a:gd name="connsiteY1786" fmla="*/ 727339 h 2729562"/>
              <a:gd name="connsiteX1787" fmla="*/ 2281018 w 2727624"/>
              <a:gd name="connsiteY1787" fmla="*/ 708880 h 2729562"/>
              <a:gd name="connsiteX1788" fmla="*/ 2288574 w 2727624"/>
              <a:gd name="connsiteY1788" fmla="*/ 706706 h 2729562"/>
              <a:gd name="connsiteX1789" fmla="*/ 2453465 w 2727624"/>
              <a:gd name="connsiteY1789" fmla="*/ 703697 h 2729562"/>
              <a:gd name="connsiteX1790" fmla="*/ 2466803 w 2727624"/>
              <a:gd name="connsiteY1790" fmla="*/ 711214 h 2729562"/>
              <a:gd name="connsiteX1791" fmla="*/ 2468404 w 2727624"/>
              <a:gd name="connsiteY1791" fmla="*/ 722492 h 2729562"/>
              <a:gd name="connsiteX1792" fmla="*/ 2461468 w 2727624"/>
              <a:gd name="connsiteY1792" fmla="*/ 731621 h 2729562"/>
              <a:gd name="connsiteX1793" fmla="*/ 2453465 w 2727624"/>
              <a:gd name="connsiteY1793" fmla="*/ 733769 h 2729562"/>
              <a:gd name="connsiteX1794" fmla="*/ 2440660 w 2727624"/>
              <a:gd name="connsiteY1794" fmla="*/ 726250 h 2729562"/>
              <a:gd name="connsiteX1795" fmla="*/ 2445996 w 2727624"/>
              <a:gd name="connsiteY1795" fmla="*/ 705845 h 2729562"/>
              <a:gd name="connsiteX1796" fmla="*/ 2453465 w 2727624"/>
              <a:gd name="connsiteY1796" fmla="*/ 703697 h 2729562"/>
              <a:gd name="connsiteX1797" fmla="*/ 375916 w 2727624"/>
              <a:gd name="connsiteY1797" fmla="*/ 682647 h 2729562"/>
              <a:gd name="connsiteX1798" fmla="*/ 381192 w 2727624"/>
              <a:gd name="connsiteY1798" fmla="*/ 684194 h 2729562"/>
              <a:gd name="connsiteX1799" fmla="*/ 383830 w 2727624"/>
              <a:gd name="connsiteY1799" fmla="*/ 697082 h 2729562"/>
              <a:gd name="connsiteX1800" fmla="*/ 375916 w 2727624"/>
              <a:gd name="connsiteY1800" fmla="*/ 700691 h 2729562"/>
              <a:gd name="connsiteX1801" fmla="*/ 370641 w 2727624"/>
              <a:gd name="connsiteY1801" fmla="*/ 699145 h 2729562"/>
              <a:gd name="connsiteX1802" fmla="*/ 366947 w 2727624"/>
              <a:gd name="connsiteY1802" fmla="*/ 693474 h 2729562"/>
              <a:gd name="connsiteX1803" fmla="*/ 368003 w 2727624"/>
              <a:gd name="connsiteY1803" fmla="*/ 686771 h 2729562"/>
              <a:gd name="connsiteX1804" fmla="*/ 375916 w 2727624"/>
              <a:gd name="connsiteY1804" fmla="*/ 682647 h 2729562"/>
              <a:gd name="connsiteX1805" fmla="*/ 201467 w 2727624"/>
              <a:gd name="connsiteY1805" fmla="*/ 682641 h 2729562"/>
              <a:gd name="connsiteX1806" fmla="*/ 206429 w 2727624"/>
              <a:gd name="connsiteY1806" fmla="*/ 683755 h 2729562"/>
              <a:gd name="connsiteX1807" fmla="*/ 210289 w 2727624"/>
              <a:gd name="connsiteY1807" fmla="*/ 697677 h 2729562"/>
              <a:gd name="connsiteX1808" fmla="*/ 201467 w 2727624"/>
              <a:gd name="connsiteY1808" fmla="*/ 702690 h 2729562"/>
              <a:gd name="connsiteX1809" fmla="*/ 196505 w 2727624"/>
              <a:gd name="connsiteY1809" fmla="*/ 701576 h 2729562"/>
              <a:gd name="connsiteX1810" fmla="*/ 192095 w 2727624"/>
              <a:gd name="connsiteY1810" fmla="*/ 695450 h 2729562"/>
              <a:gd name="connsiteX1811" fmla="*/ 192646 w 2727624"/>
              <a:gd name="connsiteY1811" fmla="*/ 687653 h 2729562"/>
              <a:gd name="connsiteX1812" fmla="*/ 201467 w 2727624"/>
              <a:gd name="connsiteY1812" fmla="*/ 682641 h 2729562"/>
              <a:gd name="connsiteX1813" fmla="*/ 2343988 w 2727624"/>
              <a:gd name="connsiteY1813" fmla="*/ 667614 h 2729562"/>
              <a:gd name="connsiteX1814" fmla="*/ 2355470 w 2727624"/>
              <a:gd name="connsiteY1814" fmla="*/ 673450 h 2729562"/>
              <a:gd name="connsiteX1815" fmla="*/ 2357657 w 2727624"/>
              <a:gd name="connsiteY1815" fmla="*/ 683534 h 2729562"/>
              <a:gd name="connsiteX1816" fmla="*/ 2351642 w 2727624"/>
              <a:gd name="connsiteY1816" fmla="*/ 692025 h 2729562"/>
              <a:gd name="connsiteX1817" fmla="*/ 2343988 w 2727624"/>
              <a:gd name="connsiteY1817" fmla="*/ 694678 h 2729562"/>
              <a:gd name="connsiteX1818" fmla="*/ 2332506 w 2727624"/>
              <a:gd name="connsiteY1818" fmla="*/ 688841 h 2729562"/>
              <a:gd name="connsiteX1819" fmla="*/ 2335786 w 2727624"/>
              <a:gd name="connsiteY1819" fmla="*/ 670266 h 2729562"/>
              <a:gd name="connsiteX1820" fmla="*/ 2343988 w 2727624"/>
              <a:gd name="connsiteY1820" fmla="*/ 667614 h 2729562"/>
              <a:gd name="connsiteX1821" fmla="*/ 2518898 w 2727624"/>
              <a:gd name="connsiteY1821" fmla="*/ 663598 h 2729562"/>
              <a:gd name="connsiteX1822" fmla="*/ 2532932 w 2727624"/>
              <a:gd name="connsiteY1822" fmla="*/ 671617 h 2729562"/>
              <a:gd name="connsiteX1823" fmla="*/ 2534551 w 2727624"/>
              <a:gd name="connsiteY1823" fmla="*/ 683912 h 2729562"/>
              <a:gd name="connsiteX1824" fmla="*/ 2526994 w 2727624"/>
              <a:gd name="connsiteY1824" fmla="*/ 693536 h 2729562"/>
              <a:gd name="connsiteX1825" fmla="*/ 2518898 w 2727624"/>
              <a:gd name="connsiteY1825" fmla="*/ 695675 h 2729562"/>
              <a:gd name="connsiteX1826" fmla="*/ 2504864 w 2727624"/>
              <a:gd name="connsiteY1826" fmla="*/ 688190 h 2729562"/>
              <a:gd name="connsiteX1827" fmla="*/ 2510802 w 2727624"/>
              <a:gd name="connsiteY1827" fmla="*/ 666270 h 2729562"/>
              <a:gd name="connsiteX1828" fmla="*/ 2518898 w 2727624"/>
              <a:gd name="connsiteY1828" fmla="*/ 663598 h 2729562"/>
              <a:gd name="connsiteX1829" fmla="*/ 481389 w 2727624"/>
              <a:gd name="connsiteY1829" fmla="*/ 653578 h 2729562"/>
              <a:gd name="connsiteX1830" fmla="*/ 487866 w 2727624"/>
              <a:gd name="connsiteY1830" fmla="*/ 655638 h 2729562"/>
              <a:gd name="connsiteX1831" fmla="*/ 489485 w 2727624"/>
              <a:gd name="connsiteY1831" fmla="*/ 669022 h 2729562"/>
              <a:gd name="connsiteX1832" fmla="*/ 481389 w 2727624"/>
              <a:gd name="connsiteY1832" fmla="*/ 672625 h 2729562"/>
              <a:gd name="connsiteX1833" fmla="*/ 475452 w 2727624"/>
              <a:gd name="connsiteY1833" fmla="*/ 670565 h 2729562"/>
              <a:gd name="connsiteX1834" fmla="*/ 471674 w 2727624"/>
              <a:gd name="connsiteY1834" fmla="*/ 664389 h 2729562"/>
              <a:gd name="connsiteX1835" fmla="*/ 473832 w 2727624"/>
              <a:gd name="connsiteY1835" fmla="*/ 657182 h 2729562"/>
              <a:gd name="connsiteX1836" fmla="*/ 481389 w 2727624"/>
              <a:gd name="connsiteY1836" fmla="*/ 653578 h 2729562"/>
              <a:gd name="connsiteX1837" fmla="*/ 317030 w 2727624"/>
              <a:gd name="connsiteY1837" fmla="*/ 641547 h 2729562"/>
              <a:gd name="connsiteX1838" fmla="*/ 322410 w 2727624"/>
              <a:gd name="connsiteY1838" fmla="*/ 643128 h 2729562"/>
              <a:gd name="connsiteX1839" fmla="*/ 325099 w 2727624"/>
              <a:gd name="connsiteY1839" fmla="*/ 657374 h 2729562"/>
              <a:gd name="connsiteX1840" fmla="*/ 317030 w 2727624"/>
              <a:gd name="connsiteY1840" fmla="*/ 661594 h 2729562"/>
              <a:gd name="connsiteX1841" fmla="*/ 311113 w 2727624"/>
              <a:gd name="connsiteY1841" fmla="*/ 660011 h 2729562"/>
              <a:gd name="connsiteX1842" fmla="*/ 306811 w 2727624"/>
              <a:gd name="connsiteY1842" fmla="*/ 653680 h 2729562"/>
              <a:gd name="connsiteX1843" fmla="*/ 308424 w 2727624"/>
              <a:gd name="connsiteY1843" fmla="*/ 645767 h 2729562"/>
              <a:gd name="connsiteX1844" fmla="*/ 317030 w 2727624"/>
              <a:gd name="connsiteY1844" fmla="*/ 641547 h 2729562"/>
              <a:gd name="connsiteX1845" fmla="*/ 2238712 w 2727624"/>
              <a:gd name="connsiteY1845" fmla="*/ 640548 h 2729562"/>
              <a:gd name="connsiteX1846" fmla="*/ 2247754 w 2727624"/>
              <a:gd name="connsiteY1846" fmla="*/ 645451 h 2729562"/>
              <a:gd name="connsiteX1847" fmla="*/ 2250413 w 2727624"/>
              <a:gd name="connsiteY1847" fmla="*/ 654713 h 2729562"/>
              <a:gd name="connsiteX1848" fmla="*/ 2246158 w 2727624"/>
              <a:gd name="connsiteY1848" fmla="*/ 662884 h 2729562"/>
              <a:gd name="connsiteX1849" fmla="*/ 2238712 w 2727624"/>
              <a:gd name="connsiteY1849" fmla="*/ 665609 h 2729562"/>
              <a:gd name="connsiteX1850" fmla="*/ 2229138 w 2727624"/>
              <a:gd name="connsiteY1850" fmla="*/ 660705 h 2729562"/>
              <a:gd name="connsiteX1851" fmla="*/ 2230733 w 2727624"/>
              <a:gd name="connsiteY1851" fmla="*/ 643818 h 2729562"/>
              <a:gd name="connsiteX1852" fmla="*/ 2238712 w 2727624"/>
              <a:gd name="connsiteY1852" fmla="*/ 640548 h 2729562"/>
              <a:gd name="connsiteX1853" fmla="*/ 2402344 w 2727624"/>
              <a:gd name="connsiteY1853" fmla="*/ 625508 h 2729562"/>
              <a:gd name="connsiteX1854" fmla="*/ 2414131 w 2727624"/>
              <a:gd name="connsiteY1854" fmla="*/ 631541 h 2729562"/>
              <a:gd name="connsiteX1855" fmla="*/ 2416810 w 2727624"/>
              <a:gd name="connsiteY1855" fmla="*/ 642512 h 2729562"/>
              <a:gd name="connsiteX1856" fmla="*/ 2410381 w 2727624"/>
              <a:gd name="connsiteY1856" fmla="*/ 651837 h 2729562"/>
              <a:gd name="connsiteX1857" fmla="*/ 2402344 w 2727624"/>
              <a:gd name="connsiteY1857" fmla="*/ 654579 h 2729562"/>
              <a:gd name="connsiteX1858" fmla="*/ 2390557 w 2727624"/>
              <a:gd name="connsiteY1858" fmla="*/ 648545 h 2729562"/>
              <a:gd name="connsiteX1859" fmla="*/ 2394308 w 2727624"/>
              <a:gd name="connsiteY1859" fmla="*/ 628251 h 2729562"/>
              <a:gd name="connsiteX1860" fmla="*/ 2402344 w 2727624"/>
              <a:gd name="connsiteY1860" fmla="*/ 625508 h 2729562"/>
              <a:gd name="connsiteX1861" fmla="*/ 428522 w 2727624"/>
              <a:gd name="connsiteY1861" fmla="*/ 610473 h 2729562"/>
              <a:gd name="connsiteX1862" fmla="*/ 435110 w 2727624"/>
              <a:gd name="connsiteY1862" fmla="*/ 613172 h 2729562"/>
              <a:gd name="connsiteX1863" fmla="*/ 436757 w 2727624"/>
              <a:gd name="connsiteY1863" fmla="*/ 627747 h 2729562"/>
              <a:gd name="connsiteX1864" fmla="*/ 428522 w 2727624"/>
              <a:gd name="connsiteY1864" fmla="*/ 631524 h 2729562"/>
              <a:gd name="connsiteX1865" fmla="*/ 421933 w 2727624"/>
              <a:gd name="connsiteY1865" fmla="*/ 629366 h 2729562"/>
              <a:gd name="connsiteX1866" fmla="*/ 418092 w 2727624"/>
              <a:gd name="connsiteY1866" fmla="*/ 622350 h 2729562"/>
              <a:gd name="connsiteX1867" fmla="*/ 420287 w 2727624"/>
              <a:gd name="connsiteY1867" fmla="*/ 614792 h 2729562"/>
              <a:gd name="connsiteX1868" fmla="*/ 428522 w 2727624"/>
              <a:gd name="connsiteY1868" fmla="*/ 610473 h 2729562"/>
              <a:gd name="connsiteX1869" fmla="*/ 254097 w 2727624"/>
              <a:gd name="connsiteY1869" fmla="*/ 598439 h 2729562"/>
              <a:gd name="connsiteX1870" fmla="*/ 260135 w 2727624"/>
              <a:gd name="connsiteY1870" fmla="*/ 600059 h 2729562"/>
              <a:gd name="connsiteX1871" fmla="*/ 262880 w 2727624"/>
              <a:gd name="connsiteY1871" fmla="*/ 615171 h 2729562"/>
              <a:gd name="connsiteX1872" fmla="*/ 254097 w 2727624"/>
              <a:gd name="connsiteY1872" fmla="*/ 619490 h 2729562"/>
              <a:gd name="connsiteX1873" fmla="*/ 248058 w 2727624"/>
              <a:gd name="connsiteY1873" fmla="*/ 617871 h 2729562"/>
              <a:gd name="connsiteX1874" fmla="*/ 243666 w 2727624"/>
              <a:gd name="connsiteY1874" fmla="*/ 611393 h 2729562"/>
              <a:gd name="connsiteX1875" fmla="*/ 245313 w 2727624"/>
              <a:gd name="connsiteY1875" fmla="*/ 603297 h 2729562"/>
              <a:gd name="connsiteX1876" fmla="*/ 254097 w 2727624"/>
              <a:gd name="connsiteY1876" fmla="*/ 598439 h 2729562"/>
              <a:gd name="connsiteX1877" fmla="*/ 2290579 w 2727624"/>
              <a:gd name="connsiteY1877" fmla="*/ 597445 h 2729562"/>
              <a:gd name="connsiteX1878" fmla="*/ 2300835 w 2727624"/>
              <a:gd name="connsiteY1878" fmla="*/ 602330 h 2729562"/>
              <a:gd name="connsiteX1879" fmla="*/ 2303533 w 2727624"/>
              <a:gd name="connsiteY1879" fmla="*/ 612106 h 2729562"/>
              <a:gd name="connsiteX1880" fmla="*/ 2298676 w 2727624"/>
              <a:gd name="connsiteY1880" fmla="*/ 620792 h 2729562"/>
              <a:gd name="connsiteX1881" fmla="*/ 2290579 w 2727624"/>
              <a:gd name="connsiteY1881" fmla="*/ 623507 h 2729562"/>
              <a:gd name="connsiteX1882" fmla="*/ 2280864 w 2727624"/>
              <a:gd name="connsiteY1882" fmla="*/ 618620 h 2729562"/>
              <a:gd name="connsiteX1883" fmla="*/ 2282483 w 2727624"/>
              <a:gd name="connsiteY1883" fmla="*/ 600702 h 2729562"/>
              <a:gd name="connsiteX1884" fmla="*/ 2290579 w 2727624"/>
              <a:gd name="connsiteY1884" fmla="*/ 597445 h 2729562"/>
              <a:gd name="connsiteX1885" fmla="*/ 535302 w 2727624"/>
              <a:gd name="connsiteY1885" fmla="*/ 589424 h 2729562"/>
              <a:gd name="connsiteX1886" fmla="*/ 542129 w 2727624"/>
              <a:gd name="connsiteY1886" fmla="*/ 592583 h 2729562"/>
              <a:gd name="connsiteX1887" fmla="*/ 542653 w 2727624"/>
              <a:gd name="connsiteY1887" fmla="*/ 607318 h 2729562"/>
              <a:gd name="connsiteX1888" fmla="*/ 535302 w 2727624"/>
              <a:gd name="connsiteY1888" fmla="*/ 610475 h 2729562"/>
              <a:gd name="connsiteX1889" fmla="*/ 527951 w 2727624"/>
              <a:gd name="connsiteY1889" fmla="*/ 607844 h 2729562"/>
              <a:gd name="connsiteX1890" fmla="*/ 524800 w 2727624"/>
              <a:gd name="connsiteY1890" fmla="*/ 600476 h 2729562"/>
              <a:gd name="connsiteX1891" fmla="*/ 527426 w 2727624"/>
              <a:gd name="connsiteY1891" fmla="*/ 593110 h 2729562"/>
              <a:gd name="connsiteX1892" fmla="*/ 535302 w 2727624"/>
              <a:gd name="connsiteY1892" fmla="*/ 589424 h 2729562"/>
              <a:gd name="connsiteX1893" fmla="*/ 2464771 w 2727624"/>
              <a:gd name="connsiteY1893" fmla="*/ 581399 h 2729562"/>
              <a:gd name="connsiteX1894" fmla="*/ 2477244 w 2727624"/>
              <a:gd name="connsiteY1894" fmla="*/ 587844 h 2729562"/>
              <a:gd name="connsiteX1895" fmla="*/ 2479956 w 2727624"/>
              <a:gd name="connsiteY1895" fmla="*/ 599121 h 2729562"/>
              <a:gd name="connsiteX1896" fmla="*/ 2473449 w 2727624"/>
              <a:gd name="connsiteY1896" fmla="*/ 608787 h 2729562"/>
              <a:gd name="connsiteX1897" fmla="*/ 2464771 w 2727624"/>
              <a:gd name="connsiteY1897" fmla="*/ 611472 h 2729562"/>
              <a:gd name="connsiteX1898" fmla="*/ 2452299 w 2727624"/>
              <a:gd name="connsiteY1898" fmla="*/ 605027 h 2729562"/>
              <a:gd name="connsiteX1899" fmla="*/ 2456095 w 2727624"/>
              <a:gd name="connsiteY1899" fmla="*/ 584085 h 2729562"/>
              <a:gd name="connsiteX1900" fmla="*/ 2464771 w 2727624"/>
              <a:gd name="connsiteY1900" fmla="*/ 581399 h 2729562"/>
              <a:gd name="connsiteX1901" fmla="*/ 2183583 w 2727624"/>
              <a:gd name="connsiteY1901" fmla="*/ 579400 h 2729562"/>
              <a:gd name="connsiteX1902" fmla="*/ 2191602 w 2727624"/>
              <a:gd name="connsiteY1902" fmla="*/ 583154 h 2729562"/>
              <a:gd name="connsiteX1903" fmla="*/ 2194810 w 2727624"/>
              <a:gd name="connsiteY1903" fmla="*/ 591198 h 2729562"/>
              <a:gd name="connsiteX1904" fmla="*/ 2191068 w 2727624"/>
              <a:gd name="connsiteY1904" fmla="*/ 599240 h 2729562"/>
              <a:gd name="connsiteX1905" fmla="*/ 2183583 w 2727624"/>
              <a:gd name="connsiteY1905" fmla="*/ 602457 h 2729562"/>
              <a:gd name="connsiteX1906" fmla="*/ 2175029 w 2727624"/>
              <a:gd name="connsiteY1906" fmla="*/ 598704 h 2729562"/>
              <a:gd name="connsiteX1907" fmla="*/ 2175564 w 2727624"/>
              <a:gd name="connsiteY1907" fmla="*/ 582619 h 2729562"/>
              <a:gd name="connsiteX1908" fmla="*/ 2183583 w 2727624"/>
              <a:gd name="connsiteY1908" fmla="*/ 579400 h 2729562"/>
              <a:gd name="connsiteX1909" fmla="*/ 372409 w 2727624"/>
              <a:gd name="connsiteY1909" fmla="*/ 565363 h 2729562"/>
              <a:gd name="connsiteX1910" fmla="*/ 378697 w 2727624"/>
              <a:gd name="connsiteY1910" fmla="*/ 567569 h 2729562"/>
              <a:gd name="connsiteX1911" fmla="*/ 380793 w 2727624"/>
              <a:gd name="connsiteY1911" fmla="*/ 583557 h 2729562"/>
              <a:gd name="connsiteX1912" fmla="*/ 372409 w 2727624"/>
              <a:gd name="connsiteY1912" fmla="*/ 587416 h 2729562"/>
              <a:gd name="connsiteX1913" fmla="*/ 365597 w 2727624"/>
              <a:gd name="connsiteY1913" fmla="*/ 585210 h 2729562"/>
              <a:gd name="connsiteX1914" fmla="*/ 361405 w 2727624"/>
              <a:gd name="connsiteY1914" fmla="*/ 577492 h 2729562"/>
              <a:gd name="connsiteX1915" fmla="*/ 364025 w 2727624"/>
              <a:gd name="connsiteY1915" fmla="*/ 569223 h 2729562"/>
              <a:gd name="connsiteX1916" fmla="*/ 372409 w 2727624"/>
              <a:gd name="connsiteY1916" fmla="*/ 565363 h 2729562"/>
              <a:gd name="connsiteX1917" fmla="*/ 2346212 w 2727624"/>
              <a:gd name="connsiteY1917" fmla="*/ 552333 h 2729562"/>
              <a:gd name="connsiteX1918" fmla="*/ 2356979 w 2727624"/>
              <a:gd name="connsiteY1918" fmla="*/ 557025 h 2729562"/>
              <a:gd name="connsiteX1919" fmla="*/ 2360209 w 2727624"/>
              <a:gd name="connsiteY1919" fmla="*/ 566927 h 2729562"/>
              <a:gd name="connsiteX1920" fmla="*/ 2354826 w 2727624"/>
              <a:gd name="connsiteY1920" fmla="*/ 575789 h 2729562"/>
              <a:gd name="connsiteX1921" fmla="*/ 2346750 w 2727624"/>
              <a:gd name="connsiteY1921" fmla="*/ 578394 h 2729562"/>
              <a:gd name="connsiteX1922" fmla="*/ 2335984 w 2727624"/>
              <a:gd name="connsiteY1922" fmla="*/ 573703 h 2729562"/>
              <a:gd name="connsiteX1923" fmla="*/ 2338137 w 2727624"/>
              <a:gd name="connsiteY1923" fmla="*/ 555461 h 2729562"/>
              <a:gd name="connsiteX1924" fmla="*/ 2346212 w 2727624"/>
              <a:gd name="connsiteY1924" fmla="*/ 552333 h 2729562"/>
              <a:gd name="connsiteX1925" fmla="*/ 486442 w 2727624"/>
              <a:gd name="connsiteY1925" fmla="*/ 543311 h 2729562"/>
              <a:gd name="connsiteX1926" fmla="*/ 493926 w 2727624"/>
              <a:gd name="connsiteY1926" fmla="*/ 546461 h 2729562"/>
              <a:gd name="connsiteX1927" fmla="*/ 494461 w 2727624"/>
              <a:gd name="connsiteY1927" fmla="*/ 561690 h 2729562"/>
              <a:gd name="connsiteX1928" fmla="*/ 486442 w 2727624"/>
              <a:gd name="connsiteY1928" fmla="*/ 565365 h 2729562"/>
              <a:gd name="connsiteX1929" fmla="*/ 478423 w 2727624"/>
              <a:gd name="connsiteY1929" fmla="*/ 562740 h 2729562"/>
              <a:gd name="connsiteX1930" fmla="*/ 475215 w 2727624"/>
              <a:gd name="connsiteY1930" fmla="*/ 554863 h 2729562"/>
              <a:gd name="connsiteX1931" fmla="*/ 477889 w 2727624"/>
              <a:gd name="connsiteY1931" fmla="*/ 546987 h 2729562"/>
              <a:gd name="connsiteX1932" fmla="*/ 486442 w 2727624"/>
              <a:gd name="connsiteY1932" fmla="*/ 543311 h 2729562"/>
              <a:gd name="connsiteX1933" fmla="*/ 2232443 w 2727624"/>
              <a:gd name="connsiteY1933" fmla="*/ 532286 h 2729562"/>
              <a:gd name="connsiteX1934" fmla="*/ 2241130 w 2727624"/>
              <a:gd name="connsiteY1934" fmla="*/ 536028 h 2729562"/>
              <a:gd name="connsiteX1935" fmla="*/ 2244388 w 2727624"/>
              <a:gd name="connsiteY1935" fmla="*/ 544583 h 2729562"/>
              <a:gd name="connsiteX1936" fmla="*/ 2240587 w 2727624"/>
              <a:gd name="connsiteY1936" fmla="*/ 553137 h 2729562"/>
              <a:gd name="connsiteX1937" fmla="*/ 2232443 w 2727624"/>
              <a:gd name="connsiteY1937" fmla="*/ 556345 h 2729562"/>
              <a:gd name="connsiteX1938" fmla="*/ 2223755 w 2727624"/>
              <a:gd name="connsiteY1938" fmla="*/ 552603 h 2729562"/>
              <a:gd name="connsiteX1939" fmla="*/ 2224298 w 2727624"/>
              <a:gd name="connsiteY1939" fmla="*/ 535494 h 2729562"/>
              <a:gd name="connsiteX1940" fmla="*/ 2232443 w 2727624"/>
              <a:gd name="connsiteY1940" fmla="*/ 532286 h 2729562"/>
              <a:gd name="connsiteX1941" fmla="*/ 594212 w 2727624"/>
              <a:gd name="connsiteY1941" fmla="*/ 530281 h 2729562"/>
              <a:gd name="connsiteX1942" fmla="*/ 601897 w 2727624"/>
              <a:gd name="connsiteY1942" fmla="*/ 533432 h 2729562"/>
              <a:gd name="connsiteX1943" fmla="*/ 601386 w 2727624"/>
              <a:gd name="connsiteY1943" fmla="*/ 549185 h 2729562"/>
              <a:gd name="connsiteX1944" fmla="*/ 594212 w 2727624"/>
              <a:gd name="connsiteY1944" fmla="*/ 552336 h 2729562"/>
              <a:gd name="connsiteX1945" fmla="*/ 586015 w 2727624"/>
              <a:gd name="connsiteY1945" fmla="*/ 548659 h 2729562"/>
              <a:gd name="connsiteX1946" fmla="*/ 582941 w 2727624"/>
              <a:gd name="connsiteY1946" fmla="*/ 540783 h 2729562"/>
              <a:gd name="connsiteX1947" fmla="*/ 586527 w 2727624"/>
              <a:gd name="connsiteY1947" fmla="*/ 532907 h 2729562"/>
              <a:gd name="connsiteX1948" fmla="*/ 594212 w 2727624"/>
              <a:gd name="connsiteY1948" fmla="*/ 530281 h 2729562"/>
              <a:gd name="connsiteX1949" fmla="*/ 2124164 w 2727624"/>
              <a:gd name="connsiteY1949" fmla="*/ 521261 h 2729562"/>
              <a:gd name="connsiteX1950" fmla="*/ 2131515 w 2727624"/>
              <a:gd name="connsiteY1950" fmla="*/ 524017 h 2729562"/>
              <a:gd name="connsiteX1951" fmla="*/ 2134665 w 2727624"/>
              <a:gd name="connsiteY1951" fmla="*/ 531737 h 2729562"/>
              <a:gd name="connsiteX1952" fmla="*/ 2132040 w 2727624"/>
              <a:gd name="connsiteY1952" fmla="*/ 539455 h 2729562"/>
              <a:gd name="connsiteX1953" fmla="*/ 2124164 w 2727624"/>
              <a:gd name="connsiteY1953" fmla="*/ 543314 h 2729562"/>
              <a:gd name="connsiteX1954" fmla="*/ 2117338 w 2727624"/>
              <a:gd name="connsiteY1954" fmla="*/ 540556 h 2729562"/>
              <a:gd name="connsiteX1955" fmla="*/ 2116813 w 2727624"/>
              <a:gd name="connsiteY1955" fmla="*/ 525119 h 2729562"/>
              <a:gd name="connsiteX1956" fmla="*/ 2124164 w 2727624"/>
              <a:gd name="connsiteY1956" fmla="*/ 521261 h 2729562"/>
              <a:gd name="connsiteX1957" fmla="*/ 312764 w 2727624"/>
              <a:gd name="connsiteY1957" fmla="*/ 518246 h 2729562"/>
              <a:gd name="connsiteX1958" fmla="*/ 319562 w 2727624"/>
              <a:gd name="connsiteY1958" fmla="*/ 520810 h 2729562"/>
              <a:gd name="connsiteX1959" fmla="*/ 321654 w 2727624"/>
              <a:gd name="connsiteY1959" fmla="*/ 536196 h 2729562"/>
              <a:gd name="connsiteX1960" fmla="*/ 312764 w 2727624"/>
              <a:gd name="connsiteY1960" fmla="*/ 540299 h 2729562"/>
              <a:gd name="connsiteX1961" fmla="*/ 305964 w 2727624"/>
              <a:gd name="connsiteY1961" fmla="*/ 537734 h 2729562"/>
              <a:gd name="connsiteX1962" fmla="*/ 301780 w 2727624"/>
              <a:gd name="connsiteY1962" fmla="*/ 530555 h 2729562"/>
              <a:gd name="connsiteX1963" fmla="*/ 303872 w 2727624"/>
              <a:gd name="connsiteY1963" fmla="*/ 522348 h 2729562"/>
              <a:gd name="connsiteX1964" fmla="*/ 312764 w 2727624"/>
              <a:gd name="connsiteY1964" fmla="*/ 518246 h 2729562"/>
              <a:gd name="connsiteX1965" fmla="*/ 2404852 w 2727624"/>
              <a:gd name="connsiteY1965" fmla="*/ 503211 h 2729562"/>
              <a:gd name="connsiteX1966" fmla="*/ 2416129 w 2727624"/>
              <a:gd name="connsiteY1966" fmla="*/ 508507 h 2729562"/>
              <a:gd name="connsiteX1967" fmla="*/ 2419351 w 2727624"/>
              <a:gd name="connsiteY1967" fmla="*/ 518569 h 2729562"/>
              <a:gd name="connsiteX1968" fmla="*/ 2413981 w 2727624"/>
              <a:gd name="connsiteY1968" fmla="*/ 528101 h 2729562"/>
              <a:gd name="connsiteX1969" fmla="*/ 2404852 w 2727624"/>
              <a:gd name="connsiteY1969" fmla="*/ 531278 h 2729562"/>
              <a:gd name="connsiteX1970" fmla="*/ 2394111 w 2727624"/>
              <a:gd name="connsiteY1970" fmla="*/ 525982 h 2729562"/>
              <a:gd name="connsiteX1971" fmla="*/ 2395723 w 2727624"/>
              <a:gd name="connsiteY1971" fmla="*/ 506389 h 2729562"/>
              <a:gd name="connsiteX1972" fmla="*/ 2404852 w 2727624"/>
              <a:gd name="connsiteY1972" fmla="*/ 503211 h 2729562"/>
              <a:gd name="connsiteX1973" fmla="*/ 432812 w 2727624"/>
              <a:gd name="connsiteY1973" fmla="*/ 494192 h 2729562"/>
              <a:gd name="connsiteX1974" fmla="*/ 440810 w 2727624"/>
              <a:gd name="connsiteY1974" fmla="*/ 497335 h 2729562"/>
              <a:gd name="connsiteX1975" fmla="*/ 441344 w 2727624"/>
              <a:gd name="connsiteY1975" fmla="*/ 513578 h 2729562"/>
              <a:gd name="connsiteX1976" fmla="*/ 432812 w 2727624"/>
              <a:gd name="connsiteY1976" fmla="*/ 517247 h 2729562"/>
              <a:gd name="connsiteX1977" fmla="*/ 424814 w 2727624"/>
              <a:gd name="connsiteY1977" fmla="*/ 514104 h 2729562"/>
              <a:gd name="connsiteX1978" fmla="*/ 421081 w 2727624"/>
              <a:gd name="connsiteY1978" fmla="*/ 506242 h 2729562"/>
              <a:gd name="connsiteX1979" fmla="*/ 424279 w 2727624"/>
              <a:gd name="connsiteY1979" fmla="*/ 497859 h 2729562"/>
              <a:gd name="connsiteX1980" fmla="*/ 432812 w 2727624"/>
              <a:gd name="connsiteY1980" fmla="*/ 494192 h 2729562"/>
              <a:gd name="connsiteX1981" fmla="*/ 2285068 w 2727624"/>
              <a:gd name="connsiteY1981" fmla="*/ 482163 h 2729562"/>
              <a:gd name="connsiteX1982" fmla="*/ 2294270 w 2727624"/>
              <a:gd name="connsiteY1982" fmla="*/ 485895 h 2729562"/>
              <a:gd name="connsiteX1983" fmla="*/ 2297518 w 2727624"/>
              <a:gd name="connsiteY1983" fmla="*/ 494960 h 2729562"/>
              <a:gd name="connsiteX1984" fmla="*/ 2293729 w 2727624"/>
              <a:gd name="connsiteY1984" fmla="*/ 503492 h 2729562"/>
              <a:gd name="connsiteX1985" fmla="*/ 2285068 w 2727624"/>
              <a:gd name="connsiteY1985" fmla="*/ 507225 h 2729562"/>
              <a:gd name="connsiteX1986" fmla="*/ 2275866 w 2727624"/>
              <a:gd name="connsiteY1986" fmla="*/ 502959 h 2729562"/>
              <a:gd name="connsiteX1987" fmla="*/ 2276407 w 2727624"/>
              <a:gd name="connsiteY1987" fmla="*/ 485363 h 2729562"/>
              <a:gd name="connsiteX1988" fmla="*/ 2285068 w 2727624"/>
              <a:gd name="connsiteY1988" fmla="*/ 482163 h 2729562"/>
              <a:gd name="connsiteX1989" fmla="*/ 547835 w 2727624"/>
              <a:gd name="connsiteY1989" fmla="*/ 480161 h 2729562"/>
              <a:gd name="connsiteX1990" fmla="*/ 556188 w 2727624"/>
              <a:gd name="connsiteY1990" fmla="*/ 483828 h 2729562"/>
              <a:gd name="connsiteX1991" fmla="*/ 555666 w 2727624"/>
              <a:gd name="connsiteY1991" fmla="*/ 500073 h 2729562"/>
              <a:gd name="connsiteX1992" fmla="*/ 547835 w 2727624"/>
              <a:gd name="connsiteY1992" fmla="*/ 503217 h 2729562"/>
              <a:gd name="connsiteX1993" fmla="*/ 539482 w 2727624"/>
              <a:gd name="connsiteY1993" fmla="*/ 499547 h 2729562"/>
              <a:gd name="connsiteX1994" fmla="*/ 536350 w 2727624"/>
              <a:gd name="connsiteY1994" fmla="*/ 491689 h 2729562"/>
              <a:gd name="connsiteX1995" fmla="*/ 540004 w 2727624"/>
              <a:gd name="connsiteY1995" fmla="*/ 483305 h 2729562"/>
              <a:gd name="connsiteX1996" fmla="*/ 547835 w 2727624"/>
              <a:gd name="connsiteY1996" fmla="*/ 480161 h 2729562"/>
              <a:gd name="connsiteX1997" fmla="*/ 656576 w 2727624"/>
              <a:gd name="connsiteY1997" fmla="*/ 474148 h 2729562"/>
              <a:gd name="connsiteX1998" fmla="*/ 666350 w 2727624"/>
              <a:gd name="connsiteY1998" fmla="*/ 478424 h 2729562"/>
              <a:gd name="connsiteX1999" fmla="*/ 664178 w 2727624"/>
              <a:gd name="connsiteY1999" fmla="*/ 495532 h 2729562"/>
              <a:gd name="connsiteX2000" fmla="*/ 656576 w 2727624"/>
              <a:gd name="connsiteY2000" fmla="*/ 498206 h 2729562"/>
              <a:gd name="connsiteX2001" fmla="*/ 647345 w 2727624"/>
              <a:gd name="connsiteY2001" fmla="*/ 493929 h 2729562"/>
              <a:gd name="connsiteX2002" fmla="*/ 644631 w 2727624"/>
              <a:gd name="connsiteY2002" fmla="*/ 484840 h 2729562"/>
              <a:gd name="connsiteX2003" fmla="*/ 648974 w 2727624"/>
              <a:gd name="connsiteY2003" fmla="*/ 476820 h 2729562"/>
              <a:gd name="connsiteX2004" fmla="*/ 656576 w 2727624"/>
              <a:gd name="connsiteY2004" fmla="*/ 474148 h 2729562"/>
              <a:gd name="connsiteX2005" fmla="*/ 2169773 w 2727624"/>
              <a:gd name="connsiteY2005" fmla="*/ 471139 h 2729562"/>
              <a:gd name="connsiteX2006" fmla="*/ 2177109 w 2727624"/>
              <a:gd name="connsiteY2006" fmla="*/ 474290 h 2729562"/>
              <a:gd name="connsiteX2007" fmla="*/ 2180777 w 2727624"/>
              <a:gd name="connsiteY2007" fmla="*/ 481640 h 2729562"/>
              <a:gd name="connsiteX2008" fmla="*/ 2177633 w 2727624"/>
              <a:gd name="connsiteY2008" fmla="*/ 489517 h 2729562"/>
              <a:gd name="connsiteX2009" fmla="*/ 2169773 w 2727624"/>
              <a:gd name="connsiteY2009" fmla="*/ 493192 h 2729562"/>
              <a:gd name="connsiteX2010" fmla="*/ 2162437 w 2727624"/>
              <a:gd name="connsiteY2010" fmla="*/ 490567 h 2729562"/>
              <a:gd name="connsiteX2011" fmla="*/ 2161389 w 2727624"/>
              <a:gd name="connsiteY2011" fmla="*/ 474814 h 2729562"/>
              <a:gd name="connsiteX2012" fmla="*/ 2169773 w 2727624"/>
              <a:gd name="connsiteY2012" fmla="*/ 471139 h 2729562"/>
              <a:gd name="connsiteX2013" fmla="*/ 2060513 w 2727624"/>
              <a:gd name="connsiteY2013" fmla="*/ 468132 h 2729562"/>
              <a:gd name="connsiteX2014" fmla="*/ 2066828 w 2727624"/>
              <a:gd name="connsiteY2014" fmla="*/ 470300 h 2729562"/>
              <a:gd name="connsiteX2015" fmla="*/ 2070512 w 2727624"/>
              <a:gd name="connsiteY2015" fmla="*/ 477345 h 2729562"/>
              <a:gd name="connsiteX2016" fmla="*/ 2068407 w 2727624"/>
              <a:gd name="connsiteY2016" fmla="*/ 484388 h 2729562"/>
              <a:gd name="connsiteX2017" fmla="*/ 2060513 w 2727624"/>
              <a:gd name="connsiteY2017" fmla="*/ 488181 h 2729562"/>
              <a:gd name="connsiteX2018" fmla="*/ 2054724 w 2727624"/>
              <a:gd name="connsiteY2018" fmla="*/ 486014 h 2729562"/>
              <a:gd name="connsiteX2019" fmla="*/ 2053145 w 2727624"/>
              <a:gd name="connsiteY2019" fmla="*/ 471926 h 2729562"/>
              <a:gd name="connsiteX2020" fmla="*/ 2060513 w 2727624"/>
              <a:gd name="connsiteY2020" fmla="*/ 468132 h 2729562"/>
              <a:gd name="connsiteX2021" fmla="*/ 377174 w 2727624"/>
              <a:gd name="connsiteY2021" fmla="*/ 441060 h 2729562"/>
              <a:gd name="connsiteX2022" fmla="*/ 385685 w 2727624"/>
              <a:gd name="connsiteY2022" fmla="*/ 444793 h 2729562"/>
              <a:gd name="connsiteX2023" fmla="*/ 386217 w 2727624"/>
              <a:gd name="connsiteY2023" fmla="*/ 461855 h 2729562"/>
              <a:gd name="connsiteX2024" fmla="*/ 377174 w 2727624"/>
              <a:gd name="connsiteY2024" fmla="*/ 466121 h 2729562"/>
              <a:gd name="connsiteX2025" fmla="*/ 368664 w 2727624"/>
              <a:gd name="connsiteY2025" fmla="*/ 462388 h 2729562"/>
              <a:gd name="connsiteX2026" fmla="*/ 364941 w 2727624"/>
              <a:gd name="connsiteY2026" fmla="*/ 454390 h 2729562"/>
              <a:gd name="connsiteX2027" fmla="*/ 368133 w 2727624"/>
              <a:gd name="connsiteY2027" fmla="*/ 445325 h 2729562"/>
              <a:gd name="connsiteX2028" fmla="*/ 377174 w 2727624"/>
              <a:gd name="connsiteY2028" fmla="*/ 441060 h 2729562"/>
              <a:gd name="connsiteX2029" fmla="*/ 2339423 w 2727624"/>
              <a:gd name="connsiteY2029" fmla="*/ 430036 h 2729562"/>
              <a:gd name="connsiteX2030" fmla="*/ 2349484 w 2727624"/>
              <a:gd name="connsiteY2030" fmla="*/ 433759 h 2729562"/>
              <a:gd name="connsiteX2031" fmla="*/ 2352662 w 2727624"/>
              <a:gd name="connsiteY2031" fmla="*/ 443333 h 2729562"/>
              <a:gd name="connsiteX2032" fmla="*/ 2348426 w 2727624"/>
              <a:gd name="connsiteY2032" fmla="*/ 452375 h 2729562"/>
              <a:gd name="connsiteX2033" fmla="*/ 2339423 w 2727624"/>
              <a:gd name="connsiteY2033" fmla="*/ 456098 h 2729562"/>
              <a:gd name="connsiteX2034" fmla="*/ 2329890 w 2727624"/>
              <a:gd name="connsiteY2034" fmla="*/ 451843 h 2729562"/>
              <a:gd name="connsiteX2035" fmla="*/ 2330420 w 2727624"/>
              <a:gd name="connsiteY2035" fmla="*/ 433226 h 2729562"/>
              <a:gd name="connsiteX2036" fmla="*/ 2339423 w 2727624"/>
              <a:gd name="connsiteY2036" fmla="*/ 430036 h 2729562"/>
              <a:gd name="connsiteX2037" fmla="*/ 498696 w 2727624"/>
              <a:gd name="connsiteY2037" fmla="*/ 427030 h 2729562"/>
              <a:gd name="connsiteX2038" fmla="*/ 507898 w 2727624"/>
              <a:gd name="connsiteY2038" fmla="*/ 431296 h 2729562"/>
              <a:gd name="connsiteX2039" fmla="*/ 507356 w 2727624"/>
              <a:gd name="connsiteY2039" fmla="*/ 448891 h 2729562"/>
              <a:gd name="connsiteX2040" fmla="*/ 498696 w 2727624"/>
              <a:gd name="connsiteY2040" fmla="*/ 452090 h 2729562"/>
              <a:gd name="connsiteX2041" fmla="*/ 489494 w 2727624"/>
              <a:gd name="connsiteY2041" fmla="*/ 448357 h 2729562"/>
              <a:gd name="connsiteX2042" fmla="*/ 485704 w 2727624"/>
              <a:gd name="connsiteY2042" fmla="*/ 439293 h 2729562"/>
              <a:gd name="connsiteX2043" fmla="*/ 490034 w 2727624"/>
              <a:gd name="connsiteY2043" fmla="*/ 430763 h 2729562"/>
              <a:gd name="connsiteX2044" fmla="*/ 498696 w 2727624"/>
              <a:gd name="connsiteY2044" fmla="*/ 427030 h 2729562"/>
              <a:gd name="connsiteX2045" fmla="*/ 723258 w 2727624"/>
              <a:gd name="connsiteY2045" fmla="*/ 424028 h 2729562"/>
              <a:gd name="connsiteX2046" fmla="*/ 733670 w 2727624"/>
              <a:gd name="connsiteY2046" fmla="*/ 429770 h 2729562"/>
              <a:gd name="connsiteX2047" fmla="*/ 730546 w 2727624"/>
              <a:gd name="connsiteY2047" fmla="*/ 446999 h 2729562"/>
              <a:gd name="connsiteX2048" fmla="*/ 723258 w 2727624"/>
              <a:gd name="connsiteY2048" fmla="*/ 449088 h 2729562"/>
              <a:gd name="connsiteX2049" fmla="*/ 712850 w 2727624"/>
              <a:gd name="connsiteY2049" fmla="*/ 443866 h 2729562"/>
              <a:gd name="connsiteX2050" fmla="*/ 710767 w 2727624"/>
              <a:gd name="connsiteY2050" fmla="*/ 434468 h 2729562"/>
              <a:gd name="connsiteX2051" fmla="*/ 715972 w 2727624"/>
              <a:gd name="connsiteY2051" fmla="*/ 426115 h 2729562"/>
              <a:gd name="connsiteX2052" fmla="*/ 723258 w 2727624"/>
              <a:gd name="connsiteY2052" fmla="*/ 424028 h 2729562"/>
              <a:gd name="connsiteX2053" fmla="*/ 614252 w 2727624"/>
              <a:gd name="connsiteY2053" fmla="*/ 421017 h 2729562"/>
              <a:gd name="connsiteX2054" fmla="*/ 623804 w 2727624"/>
              <a:gd name="connsiteY2054" fmla="*/ 425817 h 2729562"/>
              <a:gd name="connsiteX2055" fmla="*/ 621681 w 2727624"/>
              <a:gd name="connsiteY2055" fmla="*/ 443413 h 2729562"/>
              <a:gd name="connsiteX2056" fmla="*/ 614252 w 2727624"/>
              <a:gd name="connsiteY2056" fmla="*/ 446078 h 2729562"/>
              <a:gd name="connsiteX2057" fmla="*/ 604169 w 2727624"/>
              <a:gd name="connsiteY2057" fmla="*/ 441813 h 2729562"/>
              <a:gd name="connsiteX2058" fmla="*/ 601515 w 2727624"/>
              <a:gd name="connsiteY2058" fmla="*/ 432215 h 2729562"/>
              <a:gd name="connsiteX2059" fmla="*/ 606292 w 2727624"/>
              <a:gd name="connsiteY2059" fmla="*/ 423685 h 2729562"/>
              <a:gd name="connsiteX2060" fmla="*/ 614252 w 2727624"/>
              <a:gd name="connsiteY2060" fmla="*/ 421017 h 2729562"/>
              <a:gd name="connsiteX2061" fmla="*/ 1993597 w 2727624"/>
              <a:gd name="connsiteY2061" fmla="*/ 420017 h 2729562"/>
              <a:gd name="connsiteX2062" fmla="*/ 1999015 w 2727624"/>
              <a:gd name="connsiteY2062" fmla="*/ 421609 h 2729562"/>
              <a:gd name="connsiteX2063" fmla="*/ 2002808 w 2727624"/>
              <a:gd name="connsiteY2063" fmla="*/ 427448 h 2729562"/>
              <a:gd name="connsiteX2064" fmla="*/ 2001183 w 2727624"/>
              <a:gd name="connsiteY2064" fmla="*/ 433816 h 2729562"/>
              <a:gd name="connsiteX2065" fmla="*/ 1993597 w 2727624"/>
              <a:gd name="connsiteY2065" fmla="*/ 438060 h 2729562"/>
              <a:gd name="connsiteX2066" fmla="*/ 1988178 w 2727624"/>
              <a:gd name="connsiteY2066" fmla="*/ 436468 h 2729562"/>
              <a:gd name="connsiteX2067" fmla="*/ 1986011 w 2727624"/>
              <a:gd name="connsiteY2067" fmla="*/ 423731 h 2729562"/>
              <a:gd name="connsiteX2068" fmla="*/ 1993597 w 2727624"/>
              <a:gd name="connsiteY2068" fmla="*/ 420017 h 2729562"/>
              <a:gd name="connsiteX2069" fmla="*/ 2218165 w 2727624"/>
              <a:gd name="connsiteY2069" fmla="*/ 418010 h 2729562"/>
              <a:gd name="connsiteX2070" fmla="*/ 2225630 w 2727624"/>
              <a:gd name="connsiteY2070" fmla="*/ 421154 h 2729562"/>
              <a:gd name="connsiteX2071" fmla="*/ 2229895 w 2727624"/>
              <a:gd name="connsiteY2071" fmla="*/ 429013 h 2729562"/>
              <a:gd name="connsiteX2072" fmla="*/ 2226697 w 2727624"/>
              <a:gd name="connsiteY2072" fmla="*/ 437396 h 2729562"/>
              <a:gd name="connsiteX2073" fmla="*/ 2218165 w 2727624"/>
              <a:gd name="connsiteY2073" fmla="*/ 441066 h 2729562"/>
              <a:gd name="connsiteX2074" fmla="*/ 2210167 w 2727624"/>
              <a:gd name="connsiteY2074" fmla="*/ 437922 h 2729562"/>
              <a:gd name="connsiteX2075" fmla="*/ 2209101 w 2727624"/>
              <a:gd name="connsiteY2075" fmla="*/ 421677 h 2729562"/>
              <a:gd name="connsiteX2076" fmla="*/ 2218165 w 2727624"/>
              <a:gd name="connsiteY2076" fmla="*/ 418010 h 2729562"/>
              <a:gd name="connsiteX2077" fmla="*/ 2102637 w 2727624"/>
              <a:gd name="connsiteY2077" fmla="*/ 415004 h 2729562"/>
              <a:gd name="connsiteX2078" fmla="*/ 2109224 w 2727624"/>
              <a:gd name="connsiteY2078" fmla="*/ 417116 h 2729562"/>
              <a:gd name="connsiteX2079" fmla="*/ 2113067 w 2727624"/>
              <a:gd name="connsiteY2079" fmla="*/ 423973 h 2729562"/>
              <a:gd name="connsiteX2080" fmla="*/ 2110871 w 2727624"/>
              <a:gd name="connsiteY2080" fmla="*/ 431360 h 2729562"/>
              <a:gd name="connsiteX2081" fmla="*/ 2102637 w 2727624"/>
              <a:gd name="connsiteY2081" fmla="*/ 435053 h 2729562"/>
              <a:gd name="connsiteX2082" fmla="*/ 2096050 w 2727624"/>
              <a:gd name="connsiteY2082" fmla="*/ 432942 h 2729562"/>
              <a:gd name="connsiteX2083" fmla="*/ 2093854 w 2727624"/>
              <a:gd name="connsiteY2083" fmla="*/ 418698 h 2729562"/>
              <a:gd name="connsiteX2084" fmla="*/ 2102637 w 2727624"/>
              <a:gd name="connsiteY2084" fmla="*/ 415004 h 2729562"/>
              <a:gd name="connsiteX2085" fmla="*/ 793156 w 2727624"/>
              <a:gd name="connsiteY2085" fmla="*/ 378918 h 2729562"/>
              <a:gd name="connsiteX2086" fmla="*/ 804784 w 2727624"/>
              <a:gd name="connsiteY2086" fmla="*/ 385286 h 2729562"/>
              <a:gd name="connsiteX2087" fmla="*/ 800027 w 2727624"/>
              <a:gd name="connsiteY2087" fmla="*/ 403859 h 2729562"/>
              <a:gd name="connsiteX2088" fmla="*/ 793156 w 2727624"/>
              <a:gd name="connsiteY2088" fmla="*/ 405984 h 2729562"/>
              <a:gd name="connsiteX2089" fmla="*/ 781528 w 2727624"/>
              <a:gd name="connsiteY2089" fmla="*/ 399083 h 2729562"/>
              <a:gd name="connsiteX2090" fmla="*/ 779942 w 2727624"/>
              <a:gd name="connsiteY2090" fmla="*/ 389001 h 2729562"/>
              <a:gd name="connsiteX2091" fmla="*/ 786284 w 2727624"/>
              <a:gd name="connsiteY2091" fmla="*/ 380511 h 2729562"/>
              <a:gd name="connsiteX2092" fmla="*/ 793156 w 2727624"/>
              <a:gd name="connsiteY2092" fmla="*/ 378918 h 2729562"/>
              <a:gd name="connsiteX2093" fmla="*/ 1922685 w 2727624"/>
              <a:gd name="connsiteY2093" fmla="*/ 376914 h 2729562"/>
              <a:gd name="connsiteX2094" fmla="*/ 1926931 w 2727624"/>
              <a:gd name="connsiteY2094" fmla="*/ 378510 h 2729562"/>
              <a:gd name="connsiteX2095" fmla="*/ 1930646 w 2727624"/>
              <a:gd name="connsiteY2095" fmla="*/ 383305 h 2729562"/>
              <a:gd name="connsiteX2096" fmla="*/ 1930115 w 2727624"/>
              <a:gd name="connsiteY2096" fmla="*/ 389693 h 2729562"/>
              <a:gd name="connsiteX2097" fmla="*/ 1922685 w 2727624"/>
              <a:gd name="connsiteY2097" fmla="*/ 393954 h 2729562"/>
              <a:gd name="connsiteX2098" fmla="*/ 1918971 w 2727624"/>
              <a:gd name="connsiteY2098" fmla="*/ 392889 h 2729562"/>
              <a:gd name="connsiteX2099" fmla="*/ 1915786 w 2727624"/>
              <a:gd name="connsiteY2099" fmla="*/ 381175 h 2729562"/>
              <a:gd name="connsiteX2100" fmla="*/ 1922685 w 2727624"/>
              <a:gd name="connsiteY2100" fmla="*/ 376914 h 2729562"/>
              <a:gd name="connsiteX2101" fmla="*/ 447070 w 2727624"/>
              <a:gd name="connsiteY2101" fmla="*/ 370891 h 2729562"/>
              <a:gd name="connsiteX2102" fmla="*/ 456786 w 2727624"/>
              <a:gd name="connsiteY2102" fmla="*/ 375147 h 2729562"/>
              <a:gd name="connsiteX2103" fmla="*/ 455706 w 2727624"/>
              <a:gd name="connsiteY2103" fmla="*/ 393763 h 2729562"/>
              <a:gd name="connsiteX2104" fmla="*/ 447070 w 2727624"/>
              <a:gd name="connsiteY2104" fmla="*/ 396954 h 2729562"/>
              <a:gd name="connsiteX2105" fmla="*/ 437354 w 2727624"/>
              <a:gd name="connsiteY2105" fmla="*/ 393231 h 2729562"/>
              <a:gd name="connsiteX2106" fmla="*/ 433576 w 2727624"/>
              <a:gd name="connsiteY2106" fmla="*/ 383657 h 2729562"/>
              <a:gd name="connsiteX2107" fmla="*/ 437894 w 2727624"/>
              <a:gd name="connsiteY2107" fmla="*/ 374615 h 2729562"/>
              <a:gd name="connsiteX2108" fmla="*/ 447070 w 2727624"/>
              <a:gd name="connsiteY2108" fmla="*/ 370891 h 2729562"/>
              <a:gd name="connsiteX2109" fmla="*/ 684667 w 2727624"/>
              <a:gd name="connsiteY2109" fmla="*/ 367890 h 2729562"/>
              <a:gd name="connsiteX2110" fmla="*/ 695582 w 2727624"/>
              <a:gd name="connsiteY2110" fmla="*/ 373728 h 2729562"/>
              <a:gd name="connsiteX2111" fmla="*/ 691943 w 2727624"/>
              <a:gd name="connsiteY2111" fmla="*/ 392835 h 2729562"/>
              <a:gd name="connsiteX2112" fmla="*/ 684667 w 2727624"/>
              <a:gd name="connsiteY2112" fmla="*/ 394956 h 2729562"/>
              <a:gd name="connsiteX2113" fmla="*/ 673752 w 2727624"/>
              <a:gd name="connsiteY2113" fmla="*/ 389119 h 2729562"/>
              <a:gd name="connsiteX2114" fmla="*/ 671672 w 2727624"/>
              <a:gd name="connsiteY2114" fmla="*/ 379035 h 2729562"/>
              <a:gd name="connsiteX2115" fmla="*/ 676870 w 2727624"/>
              <a:gd name="connsiteY2115" fmla="*/ 370546 h 2729562"/>
              <a:gd name="connsiteX2116" fmla="*/ 684667 w 2727624"/>
              <a:gd name="connsiteY2116" fmla="*/ 367890 h 2729562"/>
              <a:gd name="connsiteX2117" fmla="*/ 568867 w 2727624"/>
              <a:gd name="connsiteY2117" fmla="*/ 364880 h 2729562"/>
              <a:gd name="connsiteX2118" fmla="*/ 579635 w 2727624"/>
              <a:gd name="connsiteY2118" fmla="*/ 369572 h 2729562"/>
              <a:gd name="connsiteX2119" fmla="*/ 577481 w 2727624"/>
              <a:gd name="connsiteY2119" fmla="*/ 387815 h 2729562"/>
              <a:gd name="connsiteX2120" fmla="*/ 568867 w 2727624"/>
              <a:gd name="connsiteY2120" fmla="*/ 390944 h 2729562"/>
              <a:gd name="connsiteX2121" fmla="*/ 558639 w 2727624"/>
              <a:gd name="connsiteY2121" fmla="*/ 386252 h 2729562"/>
              <a:gd name="connsiteX2122" fmla="*/ 555410 w 2727624"/>
              <a:gd name="connsiteY2122" fmla="*/ 376869 h 2729562"/>
              <a:gd name="connsiteX2123" fmla="*/ 560254 w 2727624"/>
              <a:gd name="connsiteY2123" fmla="*/ 367486 h 2729562"/>
              <a:gd name="connsiteX2124" fmla="*/ 568867 w 2727624"/>
              <a:gd name="connsiteY2124" fmla="*/ 364880 h 2729562"/>
              <a:gd name="connsiteX2125" fmla="*/ 2030943 w 2727624"/>
              <a:gd name="connsiteY2125" fmla="*/ 363882 h 2729562"/>
              <a:gd name="connsiteX2126" fmla="*/ 2036219 w 2727624"/>
              <a:gd name="connsiteY2126" fmla="*/ 365428 h 2729562"/>
              <a:gd name="connsiteX2127" fmla="*/ 2039912 w 2727624"/>
              <a:gd name="connsiteY2127" fmla="*/ 371098 h 2729562"/>
              <a:gd name="connsiteX2128" fmla="*/ 2038857 w 2727624"/>
              <a:gd name="connsiteY2128" fmla="*/ 378318 h 2729562"/>
              <a:gd name="connsiteX2129" fmla="*/ 2030943 w 2727624"/>
              <a:gd name="connsiteY2129" fmla="*/ 381926 h 2729562"/>
              <a:gd name="connsiteX2130" fmla="*/ 2025667 w 2727624"/>
              <a:gd name="connsiteY2130" fmla="*/ 380379 h 2729562"/>
              <a:gd name="connsiteX2131" fmla="*/ 2023029 w 2727624"/>
              <a:gd name="connsiteY2131" fmla="*/ 367490 h 2729562"/>
              <a:gd name="connsiteX2132" fmla="*/ 2030943 w 2727624"/>
              <a:gd name="connsiteY2132" fmla="*/ 363882 h 2729562"/>
              <a:gd name="connsiteX2133" fmla="*/ 2269787 w 2727624"/>
              <a:gd name="connsiteY2133" fmla="*/ 360869 h 2729562"/>
              <a:gd name="connsiteX2134" fmla="*/ 2277765 w 2727624"/>
              <a:gd name="connsiteY2134" fmla="*/ 364138 h 2729562"/>
              <a:gd name="connsiteX2135" fmla="*/ 2282020 w 2727624"/>
              <a:gd name="connsiteY2135" fmla="*/ 372855 h 2729562"/>
              <a:gd name="connsiteX2136" fmla="*/ 2278829 w 2727624"/>
              <a:gd name="connsiteY2136" fmla="*/ 381572 h 2729562"/>
              <a:gd name="connsiteX2137" fmla="*/ 2269787 w 2727624"/>
              <a:gd name="connsiteY2137" fmla="*/ 385929 h 2729562"/>
              <a:gd name="connsiteX2138" fmla="*/ 2261277 w 2727624"/>
              <a:gd name="connsiteY2138" fmla="*/ 382661 h 2729562"/>
              <a:gd name="connsiteX2139" fmla="*/ 2260744 w 2727624"/>
              <a:gd name="connsiteY2139" fmla="*/ 364683 h 2729562"/>
              <a:gd name="connsiteX2140" fmla="*/ 2269787 w 2727624"/>
              <a:gd name="connsiteY2140" fmla="*/ 360869 h 2729562"/>
              <a:gd name="connsiteX2141" fmla="*/ 2146718 w 2727624"/>
              <a:gd name="connsiteY2141" fmla="*/ 357865 h 2729562"/>
              <a:gd name="connsiteX2142" fmla="*/ 2153006 w 2727624"/>
              <a:gd name="connsiteY2142" fmla="*/ 360017 h 2729562"/>
              <a:gd name="connsiteX2143" fmla="*/ 2157198 w 2727624"/>
              <a:gd name="connsiteY2143" fmla="*/ 367547 h 2729562"/>
              <a:gd name="connsiteX2144" fmla="*/ 2155102 w 2727624"/>
              <a:gd name="connsiteY2144" fmla="*/ 375616 h 2729562"/>
              <a:gd name="connsiteX2145" fmla="*/ 2146718 w 2727624"/>
              <a:gd name="connsiteY2145" fmla="*/ 379917 h 2729562"/>
              <a:gd name="connsiteX2146" fmla="*/ 2139906 w 2727624"/>
              <a:gd name="connsiteY2146" fmla="*/ 377230 h 2729562"/>
              <a:gd name="connsiteX2147" fmla="*/ 2138334 w 2727624"/>
              <a:gd name="connsiteY2147" fmla="*/ 362169 h 2729562"/>
              <a:gd name="connsiteX2148" fmla="*/ 2146718 w 2727624"/>
              <a:gd name="connsiteY2148" fmla="*/ 357865 h 2729562"/>
              <a:gd name="connsiteX2149" fmla="*/ 1848752 w 2727624"/>
              <a:gd name="connsiteY2149" fmla="*/ 338822 h 2729562"/>
              <a:gd name="connsiteX2150" fmla="*/ 1852051 w 2727624"/>
              <a:gd name="connsiteY2150" fmla="*/ 339858 h 2729562"/>
              <a:gd name="connsiteX2151" fmla="*/ 1855899 w 2727624"/>
              <a:gd name="connsiteY2151" fmla="*/ 344006 h 2729562"/>
              <a:gd name="connsiteX2152" fmla="*/ 1855899 w 2727624"/>
              <a:gd name="connsiteY2152" fmla="*/ 349710 h 2729562"/>
              <a:gd name="connsiteX2153" fmla="*/ 1848752 w 2727624"/>
              <a:gd name="connsiteY2153" fmla="*/ 353860 h 2729562"/>
              <a:gd name="connsiteX2154" fmla="*/ 1845454 w 2727624"/>
              <a:gd name="connsiteY2154" fmla="*/ 352822 h 2729562"/>
              <a:gd name="connsiteX2155" fmla="*/ 1841606 w 2727624"/>
              <a:gd name="connsiteY2155" fmla="*/ 342970 h 2729562"/>
              <a:gd name="connsiteX2156" fmla="*/ 1848752 w 2727624"/>
              <a:gd name="connsiteY2156" fmla="*/ 338822 h 2729562"/>
              <a:gd name="connsiteX2157" fmla="*/ 866053 w 2727624"/>
              <a:gd name="connsiteY2157" fmla="*/ 337819 h 2729562"/>
              <a:gd name="connsiteX2158" fmla="*/ 878904 w 2727624"/>
              <a:gd name="connsiteY2158" fmla="*/ 345894 h 2729562"/>
              <a:gd name="connsiteX2159" fmla="*/ 872475 w 2727624"/>
              <a:gd name="connsiteY2159" fmla="*/ 365274 h 2729562"/>
              <a:gd name="connsiteX2160" fmla="*/ 866053 w 2727624"/>
              <a:gd name="connsiteY2160" fmla="*/ 366890 h 2729562"/>
              <a:gd name="connsiteX2161" fmla="*/ 853194 w 2727624"/>
              <a:gd name="connsiteY2161" fmla="*/ 358815 h 2729562"/>
              <a:gd name="connsiteX2162" fmla="*/ 852659 w 2727624"/>
              <a:gd name="connsiteY2162" fmla="*/ 348047 h 2729562"/>
              <a:gd name="connsiteX2163" fmla="*/ 859624 w 2727624"/>
              <a:gd name="connsiteY2163" fmla="*/ 339434 h 2729562"/>
              <a:gd name="connsiteX2164" fmla="*/ 866053 w 2727624"/>
              <a:gd name="connsiteY2164" fmla="*/ 337819 h 2729562"/>
              <a:gd name="connsiteX2165" fmla="*/ 758846 w 2727624"/>
              <a:gd name="connsiteY2165" fmla="*/ 319774 h 2729562"/>
              <a:gd name="connsiteX2166" fmla="*/ 770772 w 2727624"/>
              <a:gd name="connsiteY2166" fmla="*/ 326532 h 2729562"/>
              <a:gd name="connsiteX2167" fmla="*/ 765586 w 2727624"/>
              <a:gd name="connsiteY2167" fmla="*/ 345763 h 2729562"/>
              <a:gd name="connsiteX2168" fmla="*/ 758846 w 2727624"/>
              <a:gd name="connsiteY2168" fmla="*/ 347842 h 2729562"/>
              <a:gd name="connsiteX2169" fmla="*/ 746922 w 2727624"/>
              <a:gd name="connsiteY2169" fmla="*/ 340565 h 2729562"/>
              <a:gd name="connsiteX2170" fmla="*/ 745366 w 2727624"/>
              <a:gd name="connsiteY2170" fmla="*/ 330170 h 2729562"/>
              <a:gd name="connsiteX2171" fmla="*/ 751588 w 2727624"/>
              <a:gd name="connsiteY2171" fmla="*/ 321854 h 2729562"/>
              <a:gd name="connsiteX2172" fmla="*/ 758846 w 2727624"/>
              <a:gd name="connsiteY2172" fmla="*/ 319774 h 2729562"/>
              <a:gd name="connsiteX2173" fmla="*/ 1956008 w 2727624"/>
              <a:gd name="connsiteY2173" fmla="*/ 317770 h 2729562"/>
              <a:gd name="connsiteX2174" fmla="*/ 1960362 w 2727624"/>
              <a:gd name="connsiteY2174" fmla="*/ 319321 h 2729562"/>
              <a:gd name="connsiteX2175" fmla="*/ 1964715 w 2727624"/>
              <a:gd name="connsiteY2175" fmla="*/ 324484 h 2729562"/>
              <a:gd name="connsiteX2176" fmla="*/ 1963627 w 2727624"/>
              <a:gd name="connsiteY2176" fmla="*/ 330683 h 2729562"/>
              <a:gd name="connsiteX2177" fmla="*/ 1956008 w 2727624"/>
              <a:gd name="connsiteY2177" fmla="*/ 334813 h 2729562"/>
              <a:gd name="connsiteX2178" fmla="*/ 1951655 w 2727624"/>
              <a:gd name="connsiteY2178" fmla="*/ 333780 h 2729562"/>
              <a:gd name="connsiteX2179" fmla="*/ 1948389 w 2727624"/>
              <a:gd name="connsiteY2179" fmla="*/ 322420 h 2729562"/>
              <a:gd name="connsiteX2180" fmla="*/ 1956008 w 2727624"/>
              <a:gd name="connsiteY2180" fmla="*/ 317770 h 2729562"/>
              <a:gd name="connsiteX2181" fmla="*/ 643769 w 2727624"/>
              <a:gd name="connsiteY2181" fmla="*/ 307743 h 2729562"/>
              <a:gd name="connsiteX2182" fmla="*/ 655762 w 2727624"/>
              <a:gd name="connsiteY2182" fmla="*/ 314203 h 2729562"/>
              <a:gd name="connsiteX2183" fmla="*/ 651947 w 2727624"/>
              <a:gd name="connsiteY2183" fmla="*/ 334121 h 2729562"/>
              <a:gd name="connsiteX2184" fmla="*/ 643769 w 2727624"/>
              <a:gd name="connsiteY2184" fmla="*/ 336813 h 2729562"/>
              <a:gd name="connsiteX2185" fmla="*/ 631775 w 2727624"/>
              <a:gd name="connsiteY2185" fmla="*/ 330354 h 2729562"/>
              <a:gd name="connsiteX2186" fmla="*/ 629594 w 2727624"/>
              <a:gd name="connsiteY2186" fmla="*/ 320124 h 2729562"/>
              <a:gd name="connsiteX2187" fmla="*/ 635591 w 2727624"/>
              <a:gd name="connsiteY2187" fmla="*/ 310435 h 2729562"/>
              <a:gd name="connsiteX2188" fmla="*/ 643769 w 2727624"/>
              <a:gd name="connsiteY2188" fmla="*/ 307743 h 2729562"/>
              <a:gd name="connsiteX2189" fmla="*/ 1772295 w 2727624"/>
              <a:gd name="connsiteY2189" fmla="*/ 306745 h 2729562"/>
              <a:gd name="connsiteX2190" fmla="*/ 1774980 w 2727624"/>
              <a:gd name="connsiteY2190" fmla="*/ 307266 h 2729562"/>
              <a:gd name="connsiteX2191" fmla="*/ 1778739 w 2727624"/>
              <a:gd name="connsiteY2191" fmla="*/ 310394 h 2729562"/>
              <a:gd name="connsiteX2192" fmla="*/ 1778739 w 2727624"/>
              <a:gd name="connsiteY2192" fmla="*/ 315606 h 2729562"/>
              <a:gd name="connsiteX2193" fmla="*/ 1772295 w 2727624"/>
              <a:gd name="connsiteY2193" fmla="*/ 319776 h 2729562"/>
              <a:gd name="connsiteX2194" fmla="*/ 1770147 w 2727624"/>
              <a:gd name="connsiteY2194" fmla="*/ 319255 h 2729562"/>
              <a:gd name="connsiteX2195" fmla="*/ 1765850 w 2727624"/>
              <a:gd name="connsiteY2195" fmla="*/ 310915 h 2729562"/>
              <a:gd name="connsiteX2196" fmla="*/ 1772295 w 2727624"/>
              <a:gd name="connsiteY2196" fmla="*/ 306745 h 2729562"/>
              <a:gd name="connsiteX2197" fmla="*/ 521770 w 2727624"/>
              <a:gd name="connsiteY2197" fmla="*/ 304732 h 2729562"/>
              <a:gd name="connsiteX2198" fmla="*/ 532152 w 2727624"/>
              <a:gd name="connsiteY2198" fmla="*/ 310130 h 2729562"/>
              <a:gd name="connsiteX2199" fmla="*/ 530076 w 2727624"/>
              <a:gd name="connsiteY2199" fmla="*/ 330101 h 2729562"/>
              <a:gd name="connsiteX2200" fmla="*/ 521770 w 2727624"/>
              <a:gd name="connsiteY2200" fmla="*/ 332800 h 2729562"/>
              <a:gd name="connsiteX2201" fmla="*/ 510869 w 2727624"/>
              <a:gd name="connsiteY2201" fmla="*/ 327942 h 2729562"/>
              <a:gd name="connsiteX2202" fmla="*/ 507754 w 2727624"/>
              <a:gd name="connsiteY2202" fmla="*/ 317147 h 2729562"/>
              <a:gd name="connsiteX2203" fmla="*/ 512945 w 2727624"/>
              <a:gd name="connsiteY2203" fmla="*/ 307431 h 2729562"/>
              <a:gd name="connsiteX2204" fmla="*/ 521770 w 2727624"/>
              <a:gd name="connsiteY2204" fmla="*/ 304732 h 2729562"/>
              <a:gd name="connsiteX2205" fmla="*/ 941485 w 2727624"/>
              <a:gd name="connsiteY2205" fmla="*/ 303736 h 2729562"/>
              <a:gd name="connsiteX2206" fmla="*/ 956126 w 2727624"/>
              <a:gd name="connsiteY2206" fmla="*/ 313235 h 2729562"/>
              <a:gd name="connsiteX2207" fmla="*/ 947450 w 2727624"/>
              <a:gd name="connsiteY2207" fmla="*/ 332756 h 2729562"/>
              <a:gd name="connsiteX2208" fmla="*/ 942026 w 2727624"/>
              <a:gd name="connsiteY2208" fmla="*/ 333811 h 2729562"/>
              <a:gd name="connsiteX2209" fmla="*/ 927385 w 2727624"/>
              <a:gd name="connsiteY2209" fmla="*/ 324314 h 2729562"/>
              <a:gd name="connsiteX2210" fmla="*/ 927385 w 2727624"/>
              <a:gd name="connsiteY2210" fmla="*/ 313235 h 2729562"/>
              <a:gd name="connsiteX2211" fmla="*/ 936061 w 2727624"/>
              <a:gd name="connsiteY2211" fmla="*/ 304793 h 2729562"/>
              <a:gd name="connsiteX2212" fmla="*/ 941485 w 2727624"/>
              <a:gd name="connsiteY2212" fmla="*/ 303736 h 2729562"/>
              <a:gd name="connsiteX2213" fmla="*/ 2071063 w 2727624"/>
              <a:gd name="connsiteY2213" fmla="*/ 303735 h 2729562"/>
              <a:gd name="connsiteX2214" fmla="*/ 2077127 w 2727624"/>
              <a:gd name="connsiteY2214" fmla="*/ 305317 h 2729562"/>
              <a:gd name="connsiteX2215" fmla="*/ 2081538 w 2727624"/>
              <a:gd name="connsiteY2215" fmla="*/ 311648 h 2729562"/>
              <a:gd name="connsiteX2216" fmla="*/ 2079884 w 2727624"/>
              <a:gd name="connsiteY2216" fmla="*/ 319036 h 2729562"/>
              <a:gd name="connsiteX2217" fmla="*/ 2071063 w 2727624"/>
              <a:gd name="connsiteY2217" fmla="*/ 323783 h 2729562"/>
              <a:gd name="connsiteX2218" fmla="*/ 2064998 w 2727624"/>
              <a:gd name="connsiteY2218" fmla="*/ 321673 h 2729562"/>
              <a:gd name="connsiteX2219" fmla="*/ 2062242 w 2727624"/>
              <a:gd name="connsiteY2219" fmla="*/ 307956 h 2729562"/>
              <a:gd name="connsiteX2220" fmla="*/ 2071063 w 2727624"/>
              <a:gd name="connsiteY2220" fmla="*/ 303735 h 2729562"/>
              <a:gd name="connsiteX2221" fmla="*/ 2193852 w 2727624"/>
              <a:gd name="connsiteY2221" fmla="*/ 297717 h 2729562"/>
              <a:gd name="connsiteX2222" fmla="*/ 2200934 w 2727624"/>
              <a:gd name="connsiteY2222" fmla="*/ 299862 h 2729562"/>
              <a:gd name="connsiteX2223" fmla="*/ 2205293 w 2727624"/>
              <a:gd name="connsiteY2223" fmla="*/ 307905 h 2729562"/>
              <a:gd name="connsiteX2224" fmla="*/ 2203114 w 2727624"/>
              <a:gd name="connsiteY2224" fmla="*/ 316483 h 2729562"/>
              <a:gd name="connsiteX2225" fmla="*/ 2193852 w 2727624"/>
              <a:gd name="connsiteY2225" fmla="*/ 320773 h 2729562"/>
              <a:gd name="connsiteX2226" fmla="*/ 2186770 w 2727624"/>
              <a:gd name="connsiteY2226" fmla="*/ 318092 h 2729562"/>
              <a:gd name="connsiteX2227" fmla="*/ 2184591 w 2727624"/>
              <a:gd name="connsiteY2227" fmla="*/ 302007 h 2729562"/>
              <a:gd name="connsiteX2228" fmla="*/ 2193852 w 2727624"/>
              <a:gd name="connsiteY2228" fmla="*/ 297717 h 2729562"/>
              <a:gd name="connsiteX2229" fmla="*/ 1693886 w 2727624"/>
              <a:gd name="connsiteY2229" fmla="*/ 279681 h 2729562"/>
              <a:gd name="connsiteX2230" fmla="*/ 1695570 w 2727624"/>
              <a:gd name="connsiteY2230" fmla="*/ 279681 h 2729562"/>
              <a:gd name="connsiteX2231" fmla="*/ 1699499 w 2727624"/>
              <a:gd name="connsiteY2231" fmla="*/ 283079 h 2729562"/>
              <a:gd name="connsiteX2232" fmla="*/ 1700061 w 2727624"/>
              <a:gd name="connsiteY2232" fmla="*/ 288180 h 2729562"/>
              <a:gd name="connsiteX2233" fmla="*/ 1693886 w 2727624"/>
              <a:gd name="connsiteY2233" fmla="*/ 292711 h 2729562"/>
              <a:gd name="connsiteX2234" fmla="*/ 1691640 w 2727624"/>
              <a:gd name="connsiteY2234" fmla="*/ 292144 h 2729562"/>
              <a:gd name="connsiteX2235" fmla="*/ 1687711 w 2727624"/>
              <a:gd name="connsiteY2235" fmla="*/ 284212 h 2729562"/>
              <a:gd name="connsiteX2236" fmla="*/ 1693886 w 2727624"/>
              <a:gd name="connsiteY2236" fmla="*/ 279681 h 2729562"/>
              <a:gd name="connsiteX2237" fmla="*/ 1877806 w 2727624"/>
              <a:gd name="connsiteY2237" fmla="*/ 277674 h 2729562"/>
              <a:gd name="connsiteX2238" fmla="*/ 1881421 w 2727624"/>
              <a:gd name="connsiteY2238" fmla="*/ 278743 h 2729562"/>
              <a:gd name="connsiteX2239" fmla="*/ 1885552 w 2727624"/>
              <a:gd name="connsiteY2239" fmla="*/ 283020 h 2729562"/>
              <a:gd name="connsiteX2240" fmla="*/ 1885035 w 2727624"/>
              <a:gd name="connsiteY2240" fmla="*/ 289436 h 2729562"/>
              <a:gd name="connsiteX2241" fmla="*/ 1877806 w 2727624"/>
              <a:gd name="connsiteY2241" fmla="*/ 293713 h 2729562"/>
              <a:gd name="connsiteX2242" fmla="*/ 1874707 w 2727624"/>
              <a:gd name="connsiteY2242" fmla="*/ 293179 h 2729562"/>
              <a:gd name="connsiteX2243" fmla="*/ 1871092 w 2727624"/>
              <a:gd name="connsiteY2243" fmla="*/ 282487 h 2729562"/>
              <a:gd name="connsiteX2244" fmla="*/ 1877806 w 2727624"/>
              <a:gd name="connsiteY2244" fmla="*/ 277674 h 2729562"/>
              <a:gd name="connsiteX2245" fmla="*/ 836238 w 2727624"/>
              <a:gd name="connsiteY2245" fmla="*/ 276670 h 2729562"/>
              <a:gd name="connsiteX2246" fmla="*/ 850338 w 2727624"/>
              <a:gd name="connsiteY2246" fmla="*/ 285264 h 2729562"/>
              <a:gd name="connsiteX2247" fmla="*/ 843288 w 2727624"/>
              <a:gd name="connsiteY2247" fmla="*/ 305669 h 2729562"/>
              <a:gd name="connsiteX2248" fmla="*/ 836238 w 2727624"/>
              <a:gd name="connsiteY2248" fmla="*/ 306742 h 2729562"/>
              <a:gd name="connsiteX2249" fmla="*/ 822681 w 2727624"/>
              <a:gd name="connsiteY2249" fmla="*/ 298689 h 2729562"/>
              <a:gd name="connsiteX2250" fmla="*/ 821597 w 2727624"/>
              <a:gd name="connsiteY2250" fmla="*/ 286875 h 2729562"/>
              <a:gd name="connsiteX2251" fmla="*/ 829730 w 2727624"/>
              <a:gd name="connsiteY2251" fmla="*/ 278283 h 2729562"/>
              <a:gd name="connsiteX2252" fmla="*/ 836238 w 2727624"/>
              <a:gd name="connsiteY2252" fmla="*/ 276670 h 2729562"/>
              <a:gd name="connsiteX2253" fmla="*/ 1019452 w 2727624"/>
              <a:gd name="connsiteY2253" fmla="*/ 274668 h 2729562"/>
              <a:gd name="connsiteX2254" fmla="*/ 1034363 w 2727624"/>
              <a:gd name="connsiteY2254" fmla="*/ 285729 h 2729562"/>
              <a:gd name="connsiteX2255" fmla="*/ 1024245 w 2727624"/>
              <a:gd name="connsiteY2255" fmla="*/ 305216 h 2729562"/>
              <a:gd name="connsiteX2256" fmla="*/ 1019452 w 2727624"/>
              <a:gd name="connsiteY2256" fmla="*/ 305743 h 2729562"/>
              <a:gd name="connsiteX2257" fmla="*/ 1004541 w 2727624"/>
              <a:gd name="connsiteY2257" fmla="*/ 295208 h 2729562"/>
              <a:gd name="connsiteX2258" fmla="*/ 1005074 w 2727624"/>
              <a:gd name="connsiteY2258" fmla="*/ 283095 h 2729562"/>
              <a:gd name="connsiteX2259" fmla="*/ 1014660 w 2727624"/>
              <a:gd name="connsiteY2259" fmla="*/ 275194 h 2729562"/>
              <a:gd name="connsiteX2260" fmla="*/ 1019452 w 2727624"/>
              <a:gd name="connsiteY2260" fmla="*/ 274668 h 2729562"/>
              <a:gd name="connsiteX2261" fmla="*/ 1613412 w 2727624"/>
              <a:gd name="connsiteY2261" fmla="*/ 259632 h 2729562"/>
              <a:gd name="connsiteX2262" fmla="*/ 1614506 w 2727624"/>
              <a:gd name="connsiteY2262" fmla="*/ 259632 h 2729562"/>
              <a:gd name="connsiteX2263" fmla="*/ 1618879 w 2727624"/>
              <a:gd name="connsiteY2263" fmla="*/ 265646 h 2729562"/>
              <a:gd name="connsiteX2264" fmla="*/ 1613412 w 2727624"/>
              <a:gd name="connsiteY2264" fmla="*/ 269656 h 2729562"/>
              <a:gd name="connsiteX2265" fmla="*/ 1612318 w 2727624"/>
              <a:gd name="connsiteY2265" fmla="*/ 269656 h 2729562"/>
              <a:gd name="connsiteX2266" fmla="*/ 1607944 w 2727624"/>
              <a:gd name="connsiteY2266" fmla="*/ 263641 h 2729562"/>
              <a:gd name="connsiteX2267" fmla="*/ 1613412 w 2727624"/>
              <a:gd name="connsiteY2267" fmla="*/ 259632 h 2729562"/>
              <a:gd name="connsiteX2268" fmla="*/ 722240 w 2727624"/>
              <a:gd name="connsiteY2268" fmla="*/ 256620 h 2729562"/>
              <a:gd name="connsiteX2269" fmla="*/ 735046 w 2727624"/>
              <a:gd name="connsiteY2269" fmla="*/ 264139 h 2729562"/>
              <a:gd name="connsiteX2270" fmla="*/ 729710 w 2727624"/>
              <a:gd name="connsiteY2270" fmla="*/ 284544 h 2729562"/>
              <a:gd name="connsiteX2271" fmla="*/ 722240 w 2727624"/>
              <a:gd name="connsiteY2271" fmla="*/ 286692 h 2729562"/>
              <a:gd name="connsiteX2272" fmla="*/ 709436 w 2727624"/>
              <a:gd name="connsiteY2272" fmla="*/ 279173 h 2729562"/>
              <a:gd name="connsiteX2273" fmla="*/ 707302 w 2727624"/>
              <a:gd name="connsiteY2273" fmla="*/ 267897 h 2729562"/>
              <a:gd name="connsiteX2274" fmla="*/ 714238 w 2727624"/>
              <a:gd name="connsiteY2274" fmla="*/ 258768 h 2729562"/>
              <a:gd name="connsiteX2275" fmla="*/ 722240 w 2727624"/>
              <a:gd name="connsiteY2275" fmla="*/ 256620 h 2729562"/>
              <a:gd name="connsiteX2276" fmla="*/ 1991849 w 2727624"/>
              <a:gd name="connsiteY2276" fmla="*/ 254616 h 2729562"/>
              <a:gd name="connsiteX2277" fmla="*/ 1996597 w 2727624"/>
              <a:gd name="connsiteY2277" fmla="*/ 255677 h 2729562"/>
              <a:gd name="connsiteX2278" fmla="*/ 2000818 w 2727624"/>
              <a:gd name="connsiteY2278" fmla="*/ 261516 h 2729562"/>
              <a:gd name="connsiteX2279" fmla="*/ 1999763 w 2727624"/>
              <a:gd name="connsiteY2279" fmla="*/ 268414 h 2729562"/>
              <a:gd name="connsiteX2280" fmla="*/ 1991849 w 2727624"/>
              <a:gd name="connsiteY2280" fmla="*/ 272661 h 2729562"/>
              <a:gd name="connsiteX2281" fmla="*/ 1987101 w 2727624"/>
              <a:gd name="connsiteY2281" fmla="*/ 271598 h 2729562"/>
              <a:gd name="connsiteX2282" fmla="*/ 1983935 w 2727624"/>
              <a:gd name="connsiteY2282" fmla="*/ 259392 h 2729562"/>
              <a:gd name="connsiteX2283" fmla="*/ 1991849 w 2727624"/>
              <a:gd name="connsiteY2283" fmla="*/ 254616 h 2729562"/>
              <a:gd name="connsiteX2284" fmla="*/ 1096426 w 2727624"/>
              <a:gd name="connsiteY2284" fmla="*/ 251614 h 2729562"/>
              <a:gd name="connsiteX2285" fmla="*/ 1100148 w 2727624"/>
              <a:gd name="connsiteY2285" fmla="*/ 251614 h 2729562"/>
              <a:gd name="connsiteX2286" fmla="*/ 1116095 w 2727624"/>
              <a:gd name="connsiteY2286" fmla="*/ 264628 h 2729562"/>
              <a:gd name="connsiteX2287" fmla="*/ 1103869 w 2727624"/>
              <a:gd name="connsiteY2287" fmla="*/ 284693 h 2729562"/>
              <a:gd name="connsiteX2288" fmla="*/ 1100148 w 2727624"/>
              <a:gd name="connsiteY2288" fmla="*/ 284693 h 2729562"/>
              <a:gd name="connsiteX2289" fmla="*/ 1084200 w 2727624"/>
              <a:gd name="connsiteY2289" fmla="*/ 272220 h 2729562"/>
              <a:gd name="connsiteX2290" fmla="*/ 1085795 w 2727624"/>
              <a:gd name="connsiteY2290" fmla="*/ 259747 h 2729562"/>
              <a:gd name="connsiteX2291" fmla="*/ 1096426 w 2727624"/>
              <a:gd name="connsiteY2291" fmla="*/ 251614 h 2729562"/>
              <a:gd name="connsiteX2292" fmla="*/ 1531215 w 2727624"/>
              <a:gd name="connsiteY2292" fmla="*/ 244595 h 2729562"/>
              <a:gd name="connsiteX2293" fmla="*/ 1532329 w 2727624"/>
              <a:gd name="connsiteY2293" fmla="*/ 244595 h 2729562"/>
              <a:gd name="connsiteX2294" fmla="*/ 1535113 w 2727624"/>
              <a:gd name="connsiteY2294" fmla="*/ 246188 h 2729562"/>
              <a:gd name="connsiteX2295" fmla="*/ 1536227 w 2727624"/>
              <a:gd name="connsiteY2295" fmla="*/ 249903 h 2729562"/>
              <a:gd name="connsiteX2296" fmla="*/ 1531215 w 2727624"/>
              <a:gd name="connsiteY2296" fmla="*/ 253619 h 2729562"/>
              <a:gd name="connsiteX2297" fmla="*/ 1530658 w 2727624"/>
              <a:gd name="connsiteY2297" fmla="*/ 253619 h 2729562"/>
              <a:gd name="connsiteX2298" fmla="*/ 1527316 w 2727624"/>
              <a:gd name="connsiteY2298" fmla="*/ 252027 h 2729562"/>
              <a:gd name="connsiteX2299" fmla="*/ 1526759 w 2727624"/>
              <a:gd name="connsiteY2299" fmla="*/ 248311 h 2729562"/>
              <a:gd name="connsiteX2300" fmla="*/ 1531215 w 2727624"/>
              <a:gd name="connsiteY2300" fmla="*/ 244595 h 2729562"/>
              <a:gd name="connsiteX2301" fmla="*/ 600666 w 2727624"/>
              <a:gd name="connsiteY2301" fmla="*/ 244588 h 2729562"/>
              <a:gd name="connsiteX2302" fmla="*/ 613139 w 2727624"/>
              <a:gd name="connsiteY2302" fmla="*/ 251032 h 2729562"/>
              <a:gd name="connsiteX2303" fmla="*/ 609343 w 2727624"/>
              <a:gd name="connsiteY2303" fmla="*/ 271975 h 2729562"/>
              <a:gd name="connsiteX2304" fmla="*/ 600666 w 2727624"/>
              <a:gd name="connsiteY2304" fmla="*/ 274660 h 2729562"/>
              <a:gd name="connsiteX2305" fmla="*/ 588193 w 2727624"/>
              <a:gd name="connsiteY2305" fmla="*/ 268216 h 2729562"/>
              <a:gd name="connsiteX2306" fmla="*/ 585483 w 2727624"/>
              <a:gd name="connsiteY2306" fmla="*/ 256939 h 2729562"/>
              <a:gd name="connsiteX2307" fmla="*/ 591990 w 2727624"/>
              <a:gd name="connsiteY2307" fmla="*/ 247273 h 2729562"/>
              <a:gd name="connsiteX2308" fmla="*/ 600666 w 2727624"/>
              <a:gd name="connsiteY2308" fmla="*/ 244588 h 2729562"/>
              <a:gd name="connsiteX2309" fmla="*/ 1796612 w 2727624"/>
              <a:gd name="connsiteY2309" fmla="*/ 243594 h 2729562"/>
              <a:gd name="connsiteX2310" fmla="*/ 1799204 w 2727624"/>
              <a:gd name="connsiteY2310" fmla="*/ 244113 h 2729562"/>
              <a:gd name="connsiteX2311" fmla="*/ 1803352 w 2727624"/>
              <a:gd name="connsiteY2311" fmla="*/ 247751 h 2729562"/>
              <a:gd name="connsiteX2312" fmla="*/ 1803352 w 2727624"/>
              <a:gd name="connsiteY2312" fmla="*/ 252950 h 2729562"/>
              <a:gd name="connsiteX2313" fmla="*/ 1796612 w 2727624"/>
              <a:gd name="connsiteY2313" fmla="*/ 257628 h 2729562"/>
              <a:gd name="connsiteX2314" fmla="*/ 1794538 w 2727624"/>
              <a:gd name="connsiteY2314" fmla="*/ 257107 h 2729562"/>
              <a:gd name="connsiteX2315" fmla="*/ 1790390 w 2727624"/>
              <a:gd name="connsiteY2315" fmla="*/ 247751 h 2729562"/>
              <a:gd name="connsiteX2316" fmla="*/ 1796612 w 2727624"/>
              <a:gd name="connsiteY2316" fmla="*/ 243594 h 2729562"/>
              <a:gd name="connsiteX2317" fmla="*/ 916204 w 2727624"/>
              <a:gd name="connsiteY2317" fmla="*/ 239583 h 2729562"/>
              <a:gd name="connsiteX2318" fmla="*/ 931115 w 2727624"/>
              <a:gd name="connsiteY2318" fmla="*/ 249913 h 2729562"/>
              <a:gd name="connsiteX2319" fmla="*/ 922062 w 2727624"/>
              <a:gd name="connsiteY2319" fmla="*/ 270572 h 2729562"/>
              <a:gd name="connsiteX2320" fmla="*/ 916204 w 2727624"/>
              <a:gd name="connsiteY2320" fmla="*/ 271659 h 2729562"/>
              <a:gd name="connsiteX2321" fmla="*/ 901293 w 2727624"/>
              <a:gd name="connsiteY2321" fmla="*/ 261873 h 2729562"/>
              <a:gd name="connsiteX2322" fmla="*/ 901293 w 2727624"/>
              <a:gd name="connsiteY2322" fmla="*/ 249370 h 2729562"/>
              <a:gd name="connsiteX2323" fmla="*/ 910346 w 2727624"/>
              <a:gd name="connsiteY2323" fmla="*/ 240671 h 2729562"/>
              <a:gd name="connsiteX2324" fmla="*/ 916204 w 2727624"/>
              <a:gd name="connsiteY2324" fmla="*/ 239583 h 2729562"/>
              <a:gd name="connsiteX2325" fmla="*/ 2113918 w 2727624"/>
              <a:gd name="connsiteY2325" fmla="*/ 239578 h 2729562"/>
              <a:gd name="connsiteX2326" fmla="*/ 2119816 w 2727624"/>
              <a:gd name="connsiteY2326" fmla="*/ 241197 h 2729562"/>
              <a:gd name="connsiteX2327" fmla="*/ 2124106 w 2727624"/>
              <a:gd name="connsiteY2327" fmla="*/ 248214 h 2729562"/>
              <a:gd name="connsiteX2328" fmla="*/ 2122498 w 2727624"/>
              <a:gd name="connsiteY2328" fmla="*/ 256310 h 2729562"/>
              <a:gd name="connsiteX2329" fmla="*/ 2113918 w 2727624"/>
              <a:gd name="connsiteY2329" fmla="*/ 260629 h 2729562"/>
              <a:gd name="connsiteX2330" fmla="*/ 2108021 w 2727624"/>
              <a:gd name="connsiteY2330" fmla="*/ 259009 h 2729562"/>
              <a:gd name="connsiteX2331" fmla="*/ 2104803 w 2727624"/>
              <a:gd name="connsiteY2331" fmla="*/ 244435 h 2729562"/>
              <a:gd name="connsiteX2332" fmla="*/ 2113918 w 2727624"/>
              <a:gd name="connsiteY2332" fmla="*/ 239578 h 2729562"/>
              <a:gd name="connsiteX2333" fmla="*/ 1449284 w 2727624"/>
              <a:gd name="connsiteY2333" fmla="*/ 236577 h 2729562"/>
              <a:gd name="connsiteX2334" fmla="*/ 1451957 w 2727624"/>
              <a:gd name="connsiteY2334" fmla="*/ 237579 h 2729562"/>
              <a:gd name="connsiteX2335" fmla="*/ 1453026 w 2727624"/>
              <a:gd name="connsiteY2335" fmla="*/ 240586 h 2729562"/>
              <a:gd name="connsiteX2336" fmla="*/ 1449284 w 2727624"/>
              <a:gd name="connsiteY2336" fmla="*/ 243594 h 2729562"/>
              <a:gd name="connsiteX2337" fmla="*/ 1448749 w 2727624"/>
              <a:gd name="connsiteY2337" fmla="*/ 243594 h 2729562"/>
              <a:gd name="connsiteX2338" fmla="*/ 1445542 w 2727624"/>
              <a:gd name="connsiteY2338" fmla="*/ 240086 h 2729562"/>
              <a:gd name="connsiteX2339" fmla="*/ 1449284 w 2727624"/>
              <a:gd name="connsiteY2339" fmla="*/ 236577 h 2729562"/>
              <a:gd name="connsiteX2340" fmla="*/ 1181373 w 2727624"/>
              <a:gd name="connsiteY2340" fmla="*/ 234572 h 2729562"/>
              <a:gd name="connsiteX2341" fmla="*/ 1198355 w 2727624"/>
              <a:gd name="connsiteY2341" fmla="*/ 249253 h 2729562"/>
              <a:gd name="connsiteX2342" fmla="*/ 1184026 w 2727624"/>
              <a:gd name="connsiteY2342" fmla="*/ 268653 h 2729562"/>
              <a:gd name="connsiteX2343" fmla="*/ 1181373 w 2727624"/>
              <a:gd name="connsiteY2343" fmla="*/ 268653 h 2729562"/>
              <a:gd name="connsiteX2344" fmla="*/ 1164391 w 2727624"/>
              <a:gd name="connsiteY2344" fmla="*/ 254496 h 2729562"/>
              <a:gd name="connsiteX2345" fmla="*/ 1167044 w 2727624"/>
              <a:gd name="connsiteY2345" fmla="*/ 241913 h 2729562"/>
              <a:gd name="connsiteX2346" fmla="*/ 1178720 w 2727624"/>
              <a:gd name="connsiteY2346" fmla="*/ 235096 h 2729562"/>
              <a:gd name="connsiteX2347" fmla="*/ 1181373 w 2727624"/>
              <a:gd name="connsiteY2347" fmla="*/ 234572 h 2729562"/>
              <a:gd name="connsiteX2348" fmla="*/ 1261740 w 2727624"/>
              <a:gd name="connsiteY2348" fmla="*/ 223544 h 2729562"/>
              <a:gd name="connsiteX2349" fmla="*/ 1263309 w 2727624"/>
              <a:gd name="connsiteY2349" fmla="*/ 223544 h 2729562"/>
              <a:gd name="connsiteX2350" fmla="*/ 1281091 w 2727624"/>
              <a:gd name="connsiteY2350" fmla="*/ 240242 h 2729562"/>
              <a:gd name="connsiteX2351" fmla="*/ 1264878 w 2727624"/>
              <a:gd name="connsiteY2351" fmla="*/ 259632 h 2729562"/>
              <a:gd name="connsiteX2352" fmla="*/ 1263309 w 2727624"/>
              <a:gd name="connsiteY2352" fmla="*/ 259632 h 2729562"/>
              <a:gd name="connsiteX2353" fmla="*/ 1246050 w 2727624"/>
              <a:gd name="connsiteY2353" fmla="*/ 243474 h 2729562"/>
              <a:gd name="connsiteX2354" fmla="*/ 1249711 w 2727624"/>
              <a:gd name="connsiteY2354" fmla="*/ 230008 h 2729562"/>
              <a:gd name="connsiteX2355" fmla="*/ 1261740 w 2727624"/>
              <a:gd name="connsiteY2355" fmla="*/ 223544 h 2729562"/>
              <a:gd name="connsiteX2356" fmla="*/ 1346008 w 2727624"/>
              <a:gd name="connsiteY2356" fmla="*/ 218533 h 2729562"/>
              <a:gd name="connsiteX2357" fmla="*/ 1359591 w 2727624"/>
              <a:gd name="connsiteY2357" fmla="*/ 224279 h 2729562"/>
              <a:gd name="connsiteX2358" fmla="*/ 1364815 w 2727624"/>
              <a:gd name="connsiteY2358" fmla="*/ 236817 h 2729562"/>
              <a:gd name="connsiteX2359" fmla="*/ 1346531 w 2727624"/>
              <a:gd name="connsiteY2359" fmla="*/ 255623 h 2729562"/>
              <a:gd name="connsiteX2360" fmla="*/ 1328247 w 2727624"/>
              <a:gd name="connsiteY2360" fmla="*/ 237339 h 2729562"/>
              <a:gd name="connsiteX2361" fmla="*/ 1332949 w 2727624"/>
              <a:gd name="connsiteY2361" fmla="*/ 224279 h 2729562"/>
              <a:gd name="connsiteX2362" fmla="*/ 1346008 w 2727624"/>
              <a:gd name="connsiteY2362" fmla="*/ 218533 h 2729562"/>
              <a:gd name="connsiteX2363" fmla="*/ 1713413 w 2727624"/>
              <a:gd name="connsiteY2363" fmla="*/ 214524 h 2729562"/>
              <a:gd name="connsiteX2364" fmla="*/ 1715498 w 2727624"/>
              <a:gd name="connsiteY2364" fmla="*/ 214524 h 2729562"/>
              <a:gd name="connsiteX2365" fmla="*/ 1719147 w 2727624"/>
              <a:gd name="connsiteY2365" fmla="*/ 217782 h 2729562"/>
              <a:gd name="connsiteX2366" fmla="*/ 1719147 w 2727624"/>
              <a:gd name="connsiteY2366" fmla="*/ 222668 h 2729562"/>
              <a:gd name="connsiteX2367" fmla="*/ 1713413 w 2727624"/>
              <a:gd name="connsiteY2367" fmla="*/ 227554 h 2729562"/>
              <a:gd name="connsiteX2368" fmla="*/ 1711849 w 2727624"/>
              <a:gd name="connsiteY2368" fmla="*/ 227013 h 2729562"/>
              <a:gd name="connsiteX2369" fmla="*/ 1707679 w 2727624"/>
              <a:gd name="connsiteY2369" fmla="*/ 218867 h 2729562"/>
              <a:gd name="connsiteX2370" fmla="*/ 1713413 w 2727624"/>
              <a:gd name="connsiteY2370" fmla="*/ 214524 h 2729562"/>
              <a:gd name="connsiteX2371" fmla="*/ 1908623 w 2727624"/>
              <a:gd name="connsiteY2371" fmla="*/ 212515 h 2729562"/>
              <a:gd name="connsiteX2372" fmla="*/ 1912544 w 2727624"/>
              <a:gd name="connsiteY2372" fmla="*/ 213034 h 2729562"/>
              <a:gd name="connsiteX2373" fmla="*/ 1917025 w 2727624"/>
              <a:gd name="connsiteY2373" fmla="*/ 217690 h 2729562"/>
              <a:gd name="connsiteX2374" fmla="*/ 1917025 w 2727624"/>
              <a:gd name="connsiteY2374" fmla="*/ 223899 h 2729562"/>
              <a:gd name="connsiteX2375" fmla="*/ 1908623 w 2727624"/>
              <a:gd name="connsiteY2375" fmla="*/ 228554 h 2729562"/>
              <a:gd name="connsiteX2376" fmla="*/ 1905261 w 2727624"/>
              <a:gd name="connsiteY2376" fmla="*/ 228038 h 2729562"/>
              <a:gd name="connsiteX2377" fmla="*/ 1900780 w 2727624"/>
              <a:gd name="connsiteY2377" fmla="*/ 217171 h 2729562"/>
              <a:gd name="connsiteX2378" fmla="*/ 1908623 w 2727624"/>
              <a:gd name="connsiteY2378" fmla="*/ 212515 h 2729562"/>
              <a:gd name="connsiteX2379" fmla="*/ 804687 w 2727624"/>
              <a:gd name="connsiteY2379" fmla="*/ 211512 h 2729562"/>
              <a:gd name="connsiteX2380" fmla="*/ 818844 w 2727624"/>
              <a:gd name="connsiteY2380" fmla="*/ 220754 h 2729562"/>
              <a:gd name="connsiteX2381" fmla="*/ 811503 w 2727624"/>
              <a:gd name="connsiteY2381" fmla="*/ 241959 h 2729562"/>
              <a:gd name="connsiteX2382" fmla="*/ 804687 w 2727624"/>
              <a:gd name="connsiteY2382" fmla="*/ 243589 h 2729562"/>
              <a:gd name="connsiteX2383" fmla="*/ 790530 w 2727624"/>
              <a:gd name="connsiteY2383" fmla="*/ 234890 h 2729562"/>
              <a:gd name="connsiteX2384" fmla="*/ 789481 w 2727624"/>
              <a:gd name="connsiteY2384" fmla="*/ 222386 h 2729562"/>
              <a:gd name="connsiteX2385" fmla="*/ 797870 w 2727624"/>
              <a:gd name="connsiteY2385" fmla="*/ 213143 h 2729562"/>
              <a:gd name="connsiteX2386" fmla="*/ 804687 w 2727624"/>
              <a:gd name="connsiteY2386" fmla="*/ 211512 h 2729562"/>
              <a:gd name="connsiteX2387" fmla="*/ 999129 w 2727624"/>
              <a:gd name="connsiteY2387" fmla="*/ 209509 h 2729562"/>
              <a:gd name="connsiteX2388" fmla="*/ 1015287 w 2727624"/>
              <a:gd name="connsiteY2388" fmla="*/ 221063 h 2729562"/>
              <a:gd name="connsiteX2389" fmla="*/ 1004515 w 2727624"/>
              <a:gd name="connsiteY2389" fmla="*/ 241541 h 2729562"/>
              <a:gd name="connsiteX2390" fmla="*/ 999129 w 2727624"/>
              <a:gd name="connsiteY2390" fmla="*/ 242590 h 2729562"/>
              <a:gd name="connsiteX2391" fmla="*/ 983509 w 2727624"/>
              <a:gd name="connsiteY2391" fmla="*/ 231039 h 2729562"/>
              <a:gd name="connsiteX2392" fmla="*/ 984048 w 2727624"/>
              <a:gd name="connsiteY2392" fmla="*/ 218961 h 2729562"/>
              <a:gd name="connsiteX2393" fmla="*/ 994282 w 2727624"/>
              <a:gd name="connsiteY2393" fmla="*/ 210561 h 2729562"/>
              <a:gd name="connsiteX2394" fmla="*/ 999129 w 2727624"/>
              <a:gd name="connsiteY2394" fmla="*/ 209509 h 2729562"/>
              <a:gd name="connsiteX2395" fmla="*/ 1628710 w 2727624"/>
              <a:gd name="connsiteY2395" fmla="*/ 193473 h 2729562"/>
              <a:gd name="connsiteX2396" fmla="*/ 1629756 w 2727624"/>
              <a:gd name="connsiteY2396" fmla="*/ 193473 h 2729562"/>
              <a:gd name="connsiteX2397" fmla="*/ 1633417 w 2727624"/>
              <a:gd name="connsiteY2397" fmla="*/ 196099 h 2729562"/>
              <a:gd name="connsiteX2398" fmla="*/ 1633940 w 2727624"/>
              <a:gd name="connsiteY2398" fmla="*/ 200299 h 2729562"/>
              <a:gd name="connsiteX2399" fmla="*/ 1628710 w 2727624"/>
              <a:gd name="connsiteY2399" fmla="*/ 204500 h 2729562"/>
              <a:gd name="connsiteX2400" fmla="*/ 1627664 w 2727624"/>
              <a:gd name="connsiteY2400" fmla="*/ 204500 h 2729562"/>
              <a:gd name="connsiteX2401" fmla="*/ 1623480 w 2727624"/>
              <a:gd name="connsiteY2401" fmla="*/ 197674 h 2729562"/>
              <a:gd name="connsiteX2402" fmla="*/ 1628710 w 2727624"/>
              <a:gd name="connsiteY2402" fmla="*/ 193473 h 2729562"/>
              <a:gd name="connsiteX2403" fmla="*/ 684649 w 2727624"/>
              <a:gd name="connsiteY2403" fmla="*/ 190457 h 2729562"/>
              <a:gd name="connsiteX2404" fmla="*/ 697962 w 2727624"/>
              <a:gd name="connsiteY2404" fmla="*/ 198477 h 2729562"/>
              <a:gd name="connsiteX2405" fmla="*/ 692636 w 2727624"/>
              <a:gd name="connsiteY2405" fmla="*/ 219862 h 2729562"/>
              <a:gd name="connsiteX2406" fmla="*/ 684649 w 2727624"/>
              <a:gd name="connsiteY2406" fmla="*/ 222535 h 2729562"/>
              <a:gd name="connsiteX2407" fmla="*/ 670803 w 2727624"/>
              <a:gd name="connsiteY2407" fmla="*/ 214515 h 2729562"/>
              <a:gd name="connsiteX2408" fmla="*/ 669205 w 2727624"/>
              <a:gd name="connsiteY2408" fmla="*/ 202754 h 2729562"/>
              <a:gd name="connsiteX2409" fmla="*/ 676128 w 2727624"/>
              <a:gd name="connsiteY2409" fmla="*/ 192596 h 2729562"/>
              <a:gd name="connsiteX2410" fmla="*/ 684649 w 2727624"/>
              <a:gd name="connsiteY2410" fmla="*/ 190457 h 2729562"/>
              <a:gd name="connsiteX2411" fmla="*/ 2029721 w 2727624"/>
              <a:gd name="connsiteY2411" fmla="*/ 188454 h 2729562"/>
              <a:gd name="connsiteX2412" fmla="*/ 2034580 w 2727624"/>
              <a:gd name="connsiteY2412" fmla="*/ 190041 h 2729562"/>
              <a:gd name="connsiteX2413" fmla="*/ 2038898 w 2727624"/>
              <a:gd name="connsiteY2413" fmla="*/ 195861 h 2729562"/>
              <a:gd name="connsiteX2414" fmla="*/ 2037818 w 2727624"/>
              <a:gd name="connsiteY2414" fmla="*/ 202739 h 2729562"/>
              <a:gd name="connsiteX2415" fmla="*/ 2029721 w 2727624"/>
              <a:gd name="connsiteY2415" fmla="*/ 207500 h 2729562"/>
              <a:gd name="connsiteX2416" fmla="*/ 2024864 w 2727624"/>
              <a:gd name="connsiteY2416" fmla="*/ 206442 h 2729562"/>
              <a:gd name="connsiteX2417" fmla="*/ 2021085 w 2727624"/>
              <a:gd name="connsiteY2417" fmla="*/ 193216 h 2729562"/>
              <a:gd name="connsiteX2418" fmla="*/ 2029721 w 2727624"/>
              <a:gd name="connsiteY2418" fmla="*/ 188454 h 2729562"/>
              <a:gd name="connsiteX2419" fmla="*/ 1084111 w 2727624"/>
              <a:gd name="connsiteY2419" fmla="*/ 184450 h 2729562"/>
              <a:gd name="connsiteX2420" fmla="*/ 1101066 w 2727624"/>
              <a:gd name="connsiteY2420" fmla="*/ 198272 h 2729562"/>
              <a:gd name="connsiteX2421" fmla="*/ 1088350 w 2727624"/>
              <a:gd name="connsiteY2421" fmla="*/ 219002 h 2729562"/>
              <a:gd name="connsiteX2422" fmla="*/ 1084111 w 2727624"/>
              <a:gd name="connsiteY2422" fmla="*/ 219535 h 2729562"/>
              <a:gd name="connsiteX2423" fmla="*/ 1067686 w 2727624"/>
              <a:gd name="connsiteY2423" fmla="*/ 206245 h 2729562"/>
              <a:gd name="connsiteX2424" fmla="*/ 1069275 w 2727624"/>
              <a:gd name="connsiteY2424" fmla="*/ 192955 h 2729562"/>
              <a:gd name="connsiteX2425" fmla="*/ 1080402 w 2727624"/>
              <a:gd name="connsiteY2425" fmla="*/ 184982 h 2729562"/>
              <a:gd name="connsiteX2426" fmla="*/ 1084111 w 2727624"/>
              <a:gd name="connsiteY2426" fmla="*/ 184450 h 2729562"/>
              <a:gd name="connsiteX2427" fmla="*/ 1541502 w 2727624"/>
              <a:gd name="connsiteY2427" fmla="*/ 177434 h 2729562"/>
              <a:gd name="connsiteX2428" fmla="*/ 1542030 w 2727624"/>
              <a:gd name="connsiteY2428" fmla="*/ 177434 h 2729562"/>
              <a:gd name="connsiteX2429" fmla="*/ 1545196 w 2727624"/>
              <a:gd name="connsiteY2429" fmla="*/ 179662 h 2729562"/>
              <a:gd name="connsiteX2430" fmla="*/ 1546251 w 2727624"/>
              <a:gd name="connsiteY2430" fmla="*/ 183003 h 2729562"/>
              <a:gd name="connsiteX2431" fmla="*/ 1541502 w 2727624"/>
              <a:gd name="connsiteY2431" fmla="*/ 187458 h 2729562"/>
              <a:gd name="connsiteX2432" fmla="*/ 1540975 w 2727624"/>
              <a:gd name="connsiteY2432" fmla="*/ 187458 h 2729562"/>
              <a:gd name="connsiteX2433" fmla="*/ 1536754 w 2727624"/>
              <a:gd name="connsiteY2433" fmla="*/ 181889 h 2729562"/>
              <a:gd name="connsiteX2434" fmla="*/ 1541502 w 2727624"/>
              <a:gd name="connsiteY2434" fmla="*/ 177434 h 2729562"/>
              <a:gd name="connsiteX2435" fmla="*/ 1822690 w 2727624"/>
              <a:gd name="connsiteY2435" fmla="*/ 176428 h 2729562"/>
              <a:gd name="connsiteX2436" fmla="*/ 1825439 w 2727624"/>
              <a:gd name="connsiteY2436" fmla="*/ 176930 h 2729562"/>
              <a:gd name="connsiteX2437" fmla="*/ 1829837 w 2727624"/>
              <a:gd name="connsiteY2437" fmla="*/ 180438 h 2729562"/>
              <a:gd name="connsiteX2438" fmla="*/ 1829837 w 2727624"/>
              <a:gd name="connsiteY2438" fmla="*/ 185952 h 2729562"/>
              <a:gd name="connsiteX2439" fmla="*/ 1822690 w 2727624"/>
              <a:gd name="connsiteY2439" fmla="*/ 190462 h 2729562"/>
              <a:gd name="connsiteX2440" fmla="*/ 1819942 w 2727624"/>
              <a:gd name="connsiteY2440" fmla="*/ 189961 h 2729562"/>
              <a:gd name="connsiteX2441" fmla="*/ 1815544 w 2727624"/>
              <a:gd name="connsiteY2441" fmla="*/ 180939 h 2729562"/>
              <a:gd name="connsiteX2442" fmla="*/ 1822690 w 2727624"/>
              <a:gd name="connsiteY2442" fmla="*/ 176428 h 2729562"/>
              <a:gd name="connsiteX2443" fmla="*/ 890143 w 2727624"/>
              <a:gd name="connsiteY2443" fmla="*/ 172417 h 2729562"/>
              <a:gd name="connsiteX2444" fmla="*/ 905533 w 2727624"/>
              <a:gd name="connsiteY2444" fmla="*/ 182555 h 2729562"/>
              <a:gd name="connsiteX2445" fmla="*/ 895981 w 2727624"/>
              <a:gd name="connsiteY2445" fmla="*/ 204431 h 2729562"/>
              <a:gd name="connsiteX2446" fmla="*/ 890143 w 2727624"/>
              <a:gd name="connsiteY2446" fmla="*/ 205498 h 2729562"/>
              <a:gd name="connsiteX2447" fmla="*/ 874753 w 2727624"/>
              <a:gd name="connsiteY2447" fmla="*/ 195360 h 2729562"/>
              <a:gd name="connsiteX2448" fmla="*/ 874753 w 2727624"/>
              <a:gd name="connsiteY2448" fmla="*/ 182555 h 2729562"/>
              <a:gd name="connsiteX2449" fmla="*/ 883775 w 2727624"/>
              <a:gd name="connsiteY2449" fmla="*/ 173485 h 2729562"/>
              <a:gd name="connsiteX2450" fmla="*/ 890143 w 2727624"/>
              <a:gd name="connsiteY2450" fmla="*/ 172417 h 2729562"/>
              <a:gd name="connsiteX2451" fmla="*/ 1453762 w 2727624"/>
              <a:gd name="connsiteY2451" fmla="*/ 168413 h 2729562"/>
              <a:gd name="connsiteX2452" fmla="*/ 1456969 w 2727624"/>
              <a:gd name="connsiteY2452" fmla="*/ 170017 h 2729562"/>
              <a:gd name="connsiteX2453" fmla="*/ 1458038 w 2727624"/>
              <a:gd name="connsiteY2453" fmla="*/ 172689 h 2729562"/>
              <a:gd name="connsiteX2454" fmla="*/ 1453762 w 2727624"/>
              <a:gd name="connsiteY2454" fmla="*/ 176432 h 2729562"/>
              <a:gd name="connsiteX2455" fmla="*/ 1450019 w 2727624"/>
              <a:gd name="connsiteY2455" fmla="*/ 172154 h 2729562"/>
              <a:gd name="connsiteX2456" fmla="*/ 1453762 w 2727624"/>
              <a:gd name="connsiteY2456" fmla="*/ 168413 h 2729562"/>
              <a:gd name="connsiteX2457" fmla="*/ 1169818 w 2727624"/>
              <a:gd name="connsiteY2457" fmla="*/ 166407 h 2729562"/>
              <a:gd name="connsiteX2458" fmla="*/ 1187805 w 2727624"/>
              <a:gd name="connsiteY2458" fmla="*/ 181995 h 2729562"/>
              <a:gd name="connsiteX2459" fmla="*/ 1172992 w 2727624"/>
              <a:gd name="connsiteY2459" fmla="*/ 202959 h 2729562"/>
              <a:gd name="connsiteX2460" fmla="*/ 1169818 w 2727624"/>
              <a:gd name="connsiteY2460" fmla="*/ 203496 h 2729562"/>
              <a:gd name="connsiteX2461" fmla="*/ 1152359 w 2727624"/>
              <a:gd name="connsiteY2461" fmla="*/ 187908 h 2729562"/>
              <a:gd name="connsiteX2462" fmla="*/ 1155004 w 2727624"/>
              <a:gd name="connsiteY2462" fmla="*/ 174469 h 2729562"/>
              <a:gd name="connsiteX2463" fmla="*/ 1167172 w 2727624"/>
              <a:gd name="connsiteY2463" fmla="*/ 166944 h 2729562"/>
              <a:gd name="connsiteX2464" fmla="*/ 1169818 w 2727624"/>
              <a:gd name="connsiteY2464" fmla="*/ 166407 h 2729562"/>
              <a:gd name="connsiteX2465" fmla="*/ 1257791 w 2727624"/>
              <a:gd name="connsiteY2465" fmla="*/ 154378 h 2729562"/>
              <a:gd name="connsiteX2466" fmla="*/ 1277070 w 2727624"/>
              <a:gd name="connsiteY2466" fmla="*/ 172296 h 2729562"/>
              <a:gd name="connsiteX2467" fmla="*/ 1259397 w 2727624"/>
              <a:gd name="connsiteY2467" fmla="*/ 192929 h 2729562"/>
              <a:gd name="connsiteX2468" fmla="*/ 1257791 w 2727624"/>
              <a:gd name="connsiteY2468" fmla="*/ 193472 h 2729562"/>
              <a:gd name="connsiteX2469" fmla="*/ 1239046 w 2727624"/>
              <a:gd name="connsiteY2469" fmla="*/ 175554 h 2729562"/>
              <a:gd name="connsiteX2470" fmla="*/ 1242795 w 2727624"/>
              <a:gd name="connsiteY2470" fmla="*/ 161437 h 2729562"/>
              <a:gd name="connsiteX2471" fmla="*/ 1256184 w 2727624"/>
              <a:gd name="connsiteY2471" fmla="*/ 154921 h 2729562"/>
              <a:gd name="connsiteX2472" fmla="*/ 1257791 w 2727624"/>
              <a:gd name="connsiteY2472" fmla="*/ 154378 h 2729562"/>
              <a:gd name="connsiteX2473" fmla="*/ 1344739 w 2727624"/>
              <a:gd name="connsiteY2473" fmla="*/ 149365 h 2729562"/>
              <a:gd name="connsiteX2474" fmla="*/ 1359003 w 2727624"/>
              <a:gd name="connsiteY2474" fmla="*/ 155247 h 2729562"/>
              <a:gd name="connsiteX2475" fmla="*/ 1364815 w 2727624"/>
              <a:gd name="connsiteY2475" fmla="*/ 169147 h 2729562"/>
              <a:gd name="connsiteX2476" fmla="*/ 1345796 w 2727624"/>
              <a:gd name="connsiteY2476" fmla="*/ 189462 h 2729562"/>
              <a:gd name="connsiteX2477" fmla="*/ 1345268 w 2727624"/>
              <a:gd name="connsiteY2477" fmla="*/ 189462 h 2729562"/>
              <a:gd name="connsiteX2478" fmla="*/ 1325720 w 2727624"/>
              <a:gd name="connsiteY2478" fmla="*/ 169681 h 2729562"/>
              <a:gd name="connsiteX2479" fmla="*/ 1331004 w 2727624"/>
              <a:gd name="connsiteY2479" fmla="*/ 155781 h 2729562"/>
              <a:gd name="connsiteX2480" fmla="*/ 1344739 w 2727624"/>
              <a:gd name="connsiteY2480" fmla="*/ 149365 h 2729562"/>
              <a:gd name="connsiteX2481" fmla="*/ 1734482 w 2727624"/>
              <a:gd name="connsiteY2481" fmla="*/ 146356 h 2729562"/>
              <a:gd name="connsiteX2482" fmla="*/ 1736709 w 2727624"/>
              <a:gd name="connsiteY2482" fmla="*/ 146356 h 2729562"/>
              <a:gd name="connsiteX2483" fmla="*/ 1741164 w 2727624"/>
              <a:gd name="connsiteY2483" fmla="*/ 149484 h 2729562"/>
              <a:gd name="connsiteX2484" fmla="*/ 1741164 w 2727624"/>
              <a:gd name="connsiteY2484" fmla="*/ 154697 h 2729562"/>
              <a:gd name="connsiteX2485" fmla="*/ 1734482 w 2727624"/>
              <a:gd name="connsiteY2485" fmla="*/ 159387 h 2729562"/>
              <a:gd name="connsiteX2486" fmla="*/ 1732811 w 2727624"/>
              <a:gd name="connsiteY2486" fmla="*/ 158867 h 2729562"/>
              <a:gd name="connsiteX2487" fmla="*/ 1727798 w 2727624"/>
              <a:gd name="connsiteY2487" fmla="*/ 151047 h 2729562"/>
              <a:gd name="connsiteX2488" fmla="*/ 1734482 w 2727624"/>
              <a:gd name="connsiteY2488" fmla="*/ 146356 h 2729562"/>
              <a:gd name="connsiteX2489" fmla="*/ 1941228 w 2727624"/>
              <a:gd name="connsiteY2489" fmla="*/ 143346 h 2729562"/>
              <a:gd name="connsiteX2490" fmla="*/ 1944932 w 2727624"/>
              <a:gd name="connsiteY2490" fmla="*/ 144379 h 2729562"/>
              <a:gd name="connsiteX2491" fmla="*/ 1949164 w 2727624"/>
              <a:gd name="connsiteY2491" fmla="*/ 149026 h 2729562"/>
              <a:gd name="connsiteX2492" fmla="*/ 1949164 w 2727624"/>
              <a:gd name="connsiteY2492" fmla="*/ 155740 h 2729562"/>
              <a:gd name="connsiteX2493" fmla="*/ 1941228 w 2727624"/>
              <a:gd name="connsiteY2493" fmla="*/ 160387 h 2729562"/>
              <a:gd name="connsiteX2494" fmla="*/ 1937525 w 2727624"/>
              <a:gd name="connsiteY2494" fmla="*/ 159871 h 2729562"/>
              <a:gd name="connsiteX2495" fmla="*/ 1933293 w 2727624"/>
              <a:gd name="connsiteY2495" fmla="*/ 148510 h 2729562"/>
              <a:gd name="connsiteX2496" fmla="*/ 1941228 w 2727624"/>
              <a:gd name="connsiteY2496" fmla="*/ 143346 h 2729562"/>
              <a:gd name="connsiteX2497" fmla="*/ 770858 w 2727624"/>
              <a:gd name="connsiteY2497" fmla="*/ 142342 h 2729562"/>
              <a:gd name="connsiteX2498" fmla="*/ 785717 w 2727624"/>
              <a:gd name="connsiteY2498" fmla="*/ 152080 h 2729562"/>
              <a:gd name="connsiteX2499" fmla="*/ 778287 w 2727624"/>
              <a:gd name="connsiteY2499" fmla="*/ 174801 h 2729562"/>
              <a:gd name="connsiteX2500" fmla="*/ 770858 w 2727624"/>
              <a:gd name="connsiteY2500" fmla="*/ 176424 h 2729562"/>
              <a:gd name="connsiteX2501" fmla="*/ 755998 w 2727624"/>
              <a:gd name="connsiteY2501" fmla="*/ 167227 h 2729562"/>
              <a:gd name="connsiteX2502" fmla="*/ 754936 w 2727624"/>
              <a:gd name="connsiteY2502" fmla="*/ 154244 h 2729562"/>
              <a:gd name="connsiteX2503" fmla="*/ 763428 w 2727624"/>
              <a:gd name="connsiteY2503" fmla="*/ 144506 h 2729562"/>
              <a:gd name="connsiteX2504" fmla="*/ 770858 w 2727624"/>
              <a:gd name="connsiteY2504" fmla="*/ 142342 h 2729562"/>
              <a:gd name="connsiteX2505" fmla="*/ 977079 w 2727624"/>
              <a:gd name="connsiteY2505" fmla="*/ 140341 h 2729562"/>
              <a:gd name="connsiteX2506" fmla="*/ 994247 w 2727624"/>
              <a:gd name="connsiteY2506" fmla="*/ 152755 h 2729562"/>
              <a:gd name="connsiteX2507" fmla="*/ 982444 w 2727624"/>
              <a:gd name="connsiteY2507" fmla="*/ 174886 h 2729562"/>
              <a:gd name="connsiteX2508" fmla="*/ 977079 w 2727624"/>
              <a:gd name="connsiteY2508" fmla="*/ 175425 h 2729562"/>
              <a:gd name="connsiteX2509" fmla="*/ 960447 w 2727624"/>
              <a:gd name="connsiteY2509" fmla="*/ 163551 h 2729562"/>
              <a:gd name="connsiteX2510" fmla="*/ 961520 w 2727624"/>
              <a:gd name="connsiteY2510" fmla="*/ 150056 h 2729562"/>
              <a:gd name="connsiteX2511" fmla="*/ 971714 w 2727624"/>
              <a:gd name="connsiteY2511" fmla="*/ 140880 h 2729562"/>
              <a:gd name="connsiteX2512" fmla="*/ 977079 w 2727624"/>
              <a:gd name="connsiteY2512" fmla="*/ 140341 h 2729562"/>
              <a:gd name="connsiteX2513" fmla="*/ 1644270 w 2727624"/>
              <a:gd name="connsiteY2513" fmla="*/ 122298 h 2729562"/>
              <a:gd name="connsiteX2514" fmla="*/ 1645402 w 2727624"/>
              <a:gd name="connsiteY2514" fmla="*/ 122845 h 2729562"/>
              <a:gd name="connsiteX2515" fmla="*/ 1649369 w 2727624"/>
              <a:gd name="connsiteY2515" fmla="*/ 125032 h 2729562"/>
              <a:gd name="connsiteX2516" fmla="*/ 1649936 w 2727624"/>
              <a:gd name="connsiteY2516" fmla="*/ 129953 h 2729562"/>
              <a:gd name="connsiteX2517" fmla="*/ 1644270 w 2727624"/>
              <a:gd name="connsiteY2517" fmla="*/ 134327 h 2729562"/>
              <a:gd name="connsiteX2518" fmla="*/ 1642570 w 2727624"/>
              <a:gd name="connsiteY2518" fmla="*/ 134327 h 2729562"/>
              <a:gd name="connsiteX2519" fmla="*/ 1638037 w 2727624"/>
              <a:gd name="connsiteY2519" fmla="*/ 127219 h 2729562"/>
              <a:gd name="connsiteX2520" fmla="*/ 1644270 w 2727624"/>
              <a:gd name="connsiteY2520" fmla="*/ 122298 h 2729562"/>
              <a:gd name="connsiteX2521" fmla="*/ 1067332 w 2727624"/>
              <a:gd name="connsiteY2521" fmla="*/ 114278 h 2729562"/>
              <a:gd name="connsiteX2522" fmla="*/ 1085005 w 2727624"/>
              <a:gd name="connsiteY2522" fmla="*/ 128791 h 2729562"/>
              <a:gd name="connsiteX2523" fmla="*/ 1071616 w 2727624"/>
              <a:gd name="connsiteY2523" fmla="*/ 150830 h 2729562"/>
              <a:gd name="connsiteX2524" fmla="*/ 1067332 w 2727624"/>
              <a:gd name="connsiteY2524" fmla="*/ 151368 h 2729562"/>
              <a:gd name="connsiteX2525" fmla="*/ 1049124 w 2727624"/>
              <a:gd name="connsiteY2525" fmla="*/ 137391 h 2729562"/>
              <a:gd name="connsiteX2526" fmla="*/ 1051266 w 2727624"/>
              <a:gd name="connsiteY2526" fmla="*/ 123416 h 2729562"/>
              <a:gd name="connsiteX2527" fmla="*/ 1063048 w 2727624"/>
              <a:gd name="connsiteY2527" fmla="*/ 114815 h 2729562"/>
              <a:gd name="connsiteX2528" fmla="*/ 1067332 w 2727624"/>
              <a:gd name="connsiteY2528" fmla="*/ 114278 h 2729562"/>
              <a:gd name="connsiteX2529" fmla="*/ 1552266 w 2727624"/>
              <a:gd name="connsiteY2529" fmla="*/ 106259 h 2729562"/>
              <a:gd name="connsiteX2530" fmla="*/ 1552766 w 2727624"/>
              <a:gd name="connsiteY2530" fmla="*/ 106787 h 2729562"/>
              <a:gd name="connsiteX2531" fmla="*/ 1556275 w 2727624"/>
              <a:gd name="connsiteY2531" fmla="*/ 108370 h 2729562"/>
              <a:gd name="connsiteX2532" fmla="*/ 1556776 w 2727624"/>
              <a:gd name="connsiteY2532" fmla="*/ 112063 h 2729562"/>
              <a:gd name="connsiteX2533" fmla="*/ 1552266 w 2727624"/>
              <a:gd name="connsiteY2533" fmla="*/ 116284 h 2729562"/>
              <a:gd name="connsiteX2534" fmla="*/ 1551764 w 2727624"/>
              <a:gd name="connsiteY2534" fmla="*/ 116284 h 2729562"/>
              <a:gd name="connsiteX2535" fmla="*/ 1547755 w 2727624"/>
              <a:gd name="connsiteY2535" fmla="*/ 111008 h 2729562"/>
              <a:gd name="connsiteX2536" fmla="*/ 1552266 w 2727624"/>
              <a:gd name="connsiteY2536" fmla="*/ 106259 h 2729562"/>
              <a:gd name="connsiteX2537" fmla="*/ 1851016 w 2727624"/>
              <a:gd name="connsiteY2537" fmla="*/ 104251 h 2729562"/>
              <a:gd name="connsiteX2538" fmla="*/ 1853678 w 2727624"/>
              <a:gd name="connsiteY2538" fmla="*/ 104786 h 2729562"/>
              <a:gd name="connsiteX2539" fmla="*/ 1858471 w 2727624"/>
              <a:gd name="connsiteY2539" fmla="*/ 109063 h 2729562"/>
              <a:gd name="connsiteX2540" fmla="*/ 1858471 w 2727624"/>
              <a:gd name="connsiteY2540" fmla="*/ 114944 h 2729562"/>
              <a:gd name="connsiteX2541" fmla="*/ 1851016 w 2727624"/>
              <a:gd name="connsiteY2541" fmla="*/ 120290 h 2729562"/>
              <a:gd name="connsiteX2542" fmla="*/ 1848353 w 2727624"/>
              <a:gd name="connsiteY2542" fmla="*/ 119756 h 2729562"/>
              <a:gd name="connsiteX2543" fmla="*/ 1843560 w 2727624"/>
              <a:gd name="connsiteY2543" fmla="*/ 109598 h 2729562"/>
              <a:gd name="connsiteX2544" fmla="*/ 1851016 w 2727624"/>
              <a:gd name="connsiteY2544" fmla="*/ 104251 h 2729562"/>
              <a:gd name="connsiteX2545" fmla="*/ 860800 w 2727624"/>
              <a:gd name="connsiteY2545" fmla="*/ 101243 h 2729562"/>
              <a:gd name="connsiteX2546" fmla="*/ 877431 w 2727624"/>
              <a:gd name="connsiteY2546" fmla="*/ 112407 h 2729562"/>
              <a:gd name="connsiteX2547" fmla="*/ 867775 w 2727624"/>
              <a:gd name="connsiteY2547" fmla="*/ 134734 h 2729562"/>
              <a:gd name="connsiteX2548" fmla="*/ 860800 w 2727624"/>
              <a:gd name="connsiteY2548" fmla="*/ 136328 h 2729562"/>
              <a:gd name="connsiteX2549" fmla="*/ 844706 w 2727624"/>
              <a:gd name="connsiteY2549" fmla="*/ 125165 h 2729562"/>
              <a:gd name="connsiteX2550" fmla="*/ 844706 w 2727624"/>
              <a:gd name="connsiteY2550" fmla="*/ 111875 h 2729562"/>
              <a:gd name="connsiteX2551" fmla="*/ 854363 w 2727624"/>
              <a:gd name="connsiteY2551" fmla="*/ 102307 h 2729562"/>
              <a:gd name="connsiteX2552" fmla="*/ 860800 w 2727624"/>
              <a:gd name="connsiteY2552" fmla="*/ 101243 h 2729562"/>
              <a:gd name="connsiteX2553" fmla="*/ 1459808 w 2727624"/>
              <a:gd name="connsiteY2553" fmla="*/ 97238 h 2729562"/>
              <a:gd name="connsiteX2554" fmla="*/ 1462992 w 2727624"/>
              <a:gd name="connsiteY2554" fmla="*/ 98307 h 2729562"/>
              <a:gd name="connsiteX2555" fmla="*/ 1463523 w 2727624"/>
              <a:gd name="connsiteY2555" fmla="*/ 101515 h 2729562"/>
              <a:gd name="connsiteX2556" fmla="*/ 1459808 w 2727624"/>
              <a:gd name="connsiteY2556" fmla="*/ 105258 h 2729562"/>
              <a:gd name="connsiteX2557" fmla="*/ 1459277 w 2727624"/>
              <a:gd name="connsiteY2557" fmla="*/ 105258 h 2729562"/>
              <a:gd name="connsiteX2558" fmla="*/ 1455563 w 2727624"/>
              <a:gd name="connsiteY2558" fmla="*/ 100981 h 2729562"/>
              <a:gd name="connsiteX2559" fmla="*/ 1459808 w 2727624"/>
              <a:gd name="connsiteY2559" fmla="*/ 97238 h 2729562"/>
              <a:gd name="connsiteX2560" fmla="*/ 1155574 w 2727624"/>
              <a:gd name="connsiteY2560" fmla="*/ 95233 h 2729562"/>
              <a:gd name="connsiteX2561" fmla="*/ 1158819 w 2727624"/>
              <a:gd name="connsiteY2561" fmla="*/ 95233 h 2729562"/>
              <a:gd name="connsiteX2562" fmla="*/ 1177747 w 2727624"/>
              <a:gd name="connsiteY2562" fmla="*/ 111104 h 2729562"/>
              <a:gd name="connsiteX2563" fmla="*/ 1161523 w 2727624"/>
              <a:gd name="connsiteY2563" fmla="*/ 132795 h 2729562"/>
              <a:gd name="connsiteX2564" fmla="*/ 1158278 w 2727624"/>
              <a:gd name="connsiteY2564" fmla="*/ 133324 h 2729562"/>
              <a:gd name="connsiteX2565" fmla="*/ 1139351 w 2727624"/>
              <a:gd name="connsiteY2565" fmla="*/ 117452 h 2729562"/>
              <a:gd name="connsiteX2566" fmla="*/ 1142596 w 2727624"/>
              <a:gd name="connsiteY2566" fmla="*/ 103168 h 2729562"/>
              <a:gd name="connsiteX2567" fmla="*/ 1155574 w 2727624"/>
              <a:gd name="connsiteY2567" fmla="*/ 95233 h 2729562"/>
              <a:gd name="connsiteX2568" fmla="*/ 1250774 w 2727624"/>
              <a:gd name="connsiteY2568" fmla="*/ 82201 h 2729562"/>
              <a:gd name="connsiteX2569" fmla="*/ 1271057 w 2727624"/>
              <a:gd name="connsiteY2569" fmla="*/ 100666 h 2729562"/>
              <a:gd name="connsiteX2570" fmla="*/ 1252375 w 2727624"/>
              <a:gd name="connsiteY2570" fmla="*/ 121769 h 2729562"/>
              <a:gd name="connsiteX2571" fmla="*/ 1250774 w 2727624"/>
              <a:gd name="connsiteY2571" fmla="*/ 122297 h 2729562"/>
              <a:gd name="connsiteX2572" fmla="*/ 1231025 w 2727624"/>
              <a:gd name="connsiteY2572" fmla="*/ 104359 h 2729562"/>
              <a:gd name="connsiteX2573" fmla="*/ 1235296 w 2727624"/>
              <a:gd name="connsiteY2573" fmla="*/ 89587 h 2729562"/>
              <a:gd name="connsiteX2574" fmla="*/ 1249173 w 2727624"/>
              <a:gd name="connsiteY2574" fmla="*/ 82728 h 2729562"/>
              <a:gd name="connsiteX2575" fmla="*/ 1250774 w 2727624"/>
              <a:gd name="connsiteY2575" fmla="*/ 82201 h 2729562"/>
              <a:gd name="connsiteX2576" fmla="*/ 1343498 w 2727624"/>
              <a:gd name="connsiteY2576" fmla="*/ 77189 h 2729562"/>
              <a:gd name="connsiteX2577" fmla="*/ 1358952 w 2727624"/>
              <a:gd name="connsiteY2577" fmla="*/ 82985 h 2729562"/>
              <a:gd name="connsiteX2578" fmla="*/ 1364815 w 2727624"/>
              <a:gd name="connsiteY2578" fmla="*/ 97739 h 2729562"/>
              <a:gd name="connsiteX2579" fmla="*/ 1344564 w 2727624"/>
              <a:gd name="connsiteY2579" fmla="*/ 118288 h 2729562"/>
              <a:gd name="connsiteX2580" fmla="*/ 1344031 w 2727624"/>
              <a:gd name="connsiteY2580" fmla="*/ 118288 h 2729562"/>
              <a:gd name="connsiteX2581" fmla="*/ 1323246 w 2727624"/>
              <a:gd name="connsiteY2581" fmla="*/ 98265 h 2729562"/>
              <a:gd name="connsiteX2582" fmla="*/ 1328576 w 2727624"/>
              <a:gd name="connsiteY2582" fmla="*/ 83512 h 2729562"/>
              <a:gd name="connsiteX2583" fmla="*/ 1343498 w 2727624"/>
              <a:gd name="connsiteY2583" fmla="*/ 77189 h 2729562"/>
              <a:gd name="connsiteX2584" fmla="*/ 1756758 w 2727624"/>
              <a:gd name="connsiteY2584" fmla="*/ 73177 h 2729562"/>
              <a:gd name="connsiteX2585" fmla="*/ 1758762 w 2727624"/>
              <a:gd name="connsiteY2585" fmla="*/ 73177 h 2729562"/>
              <a:gd name="connsiteX2586" fmla="*/ 1762772 w 2727624"/>
              <a:gd name="connsiteY2586" fmla="*/ 76956 h 2729562"/>
              <a:gd name="connsiteX2587" fmla="*/ 1763273 w 2727624"/>
              <a:gd name="connsiteY2587" fmla="*/ 82353 h 2729562"/>
              <a:gd name="connsiteX2588" fmla="*/ 1756758 w 2727624"/>
              <a:gd name="connsiteY2588" fmla="*/ 87211 h 2729562"/>
              <a:gd name="connsiteX2589" fmla="*/ 1754753 w 2727624"/>
              <a:gd name="connsiteY2589" fmla="*/ 86671 h 2729562"/>
              <a:gd name="connsiteX2590" fmla="*/ 1750743 w 2727624"/>
              <a:gd name="connsiteY2590" fmla="*/ 78035 h 2729562"/>
              <a:gd name="connsiteX2591" fmla="*/ 1756758 w 2727624"/>
              <a:gd name="connsiteY2591" fmla="*/ 73177 h 2729562"/>
              <a:gd name="connsiteX2592" fmla="*/ 954286 w 2727624"/>
              <a:gd name="connsiteY2592" fmla="*/ 67161 h 2729562"/>
              <a:gd name="connsiteX2593" fmla="*/ 972167 w 2727624"/>
              <a:gd name="connsiteY2593" fmla="*/ 79714 h 2729562"/>
              <a:gd name="connsiteX2594" fmla="*/ 959705 w 2727624"/>
              <a:gd name="connsiteY2594" fmla="*/ 102725 h 2729562"/>
              <a:gd name="connsiteX2595" fmla="*/ 954286 w 2727624"/>
              <a:gd name="connsiteY2595" fmla="*/ 103248 h 2729562"/>
              <a:gd name="connsiteX2596" fmla="*/ 936405 w 2727624"/>
              <a:gd name="connsiteY2596" fmla="*/ 91219 h 2729562"/>
              <a:gd name="connsiteX2597" fmla="*/ 937489 w 2727624"/>
              <a:gd name="connsiteY2597" fmla="*/ 77098 h 2729562"/>
              <a:gd name="connsiteX2598" fmla="*/ 948326 w 2727624"/>
              <a:gd name="connsiteY2598" fmla="*/ 68208 h 2729562"/>
              <a:gd name="connsiteX2599" fmla="*/ 954286 w 2727624"/>
              <a:gd name="connsiteY2599" fmla="*/ 67161 h 2729562"/>
              <a:gd name="connsiteX2600" fmla="*/ 1661027 w 2727624"/>
              <a:gd name="connsiteY2600" fmla="*/ 48116 h 2729562"/>
              <a:gd name="connsiteX2601" fmla="*/ 1662656 w 2727624"/>
              <a:gd name="connsiteY2601" fmla="*/ 48116 h 2729562"/>
              <a:gd name="connsiteX2602" fmla="*/ 1666457 w 2727624"/>
              <a:gd name="connsiteY2602" fmla="*/ 50950 h 2729562"/>
              <a:gd name="connsiteX2603" fmla="*/ 1667000 w 2727624"/>
              <a:gd name="connsiteY2603" fmla="*/ 56049 h 2729562"/>
              <a:gd name="connsiteX2604" fmla="*/ 1661027 w 2727624"/>
              <a:gd name="connsiteY2604" fmla="*/ 61148 h 2729562"/>
              <a:gd name="connsiteX2605" fmla="*/ 1659941 w 2727624"/>
              <a:gd name="connsiteY2605" fmla="*/ 60582 h 2729562"/>
              <a:gd name="connsiteX2606" fmla="*/ 1655054 w 2727624"/>
              <a:gd name="connsiteY2606" fmla="*/ 53216 h 2729562"/>
              <a:gd name="connsiteX2607" fmla="*/ 1661027 w 2727624"/>
              <a:gd name="connsiteY2607" fmla="*/ 48116 h 2729562"/>
              <a:gd name="connsiteX2608" fmla="*/ 1049289 w 2727624"/>
              <a:gd name="connsiteY2608" fmla="*/ 39094 h 2729562"/>
              <a:gd name="connsiteX2609" fmla="*/ 1067971 w 2727624"/>
              <a:gd name="connsiteY2609" fmla="*/ 54089 h 2729562"/>
              <a:gd name="connsiteX2610" fmla="*/ 1053560 w 2727624"/>
              <a:gd name="connsiteY2610" fmla="*/ 77653 h 2729562"/>
              <a:gd name="connsiteX2611" fmla="*/ 1048756 w 2727624"/>
              <a:gd name="connsiteY2611" fmla="*/ 78188 h 2729562"/>
              <a:gd name="connsiteX2612" fmla="*/ 1030074 w 2727624"/>
              <a:gd name="connsiteY2612" fmla="*/ 63193 h 2729562"/>
              <a:gd name="connsiteX2613" fmla="*/ 1032209 w 2727624"/>
              <a:gd name="connsiteY2613" fmla="*/ 48734 h 2729562"/>
              <a:gd name="connsiteX2614" fmla="*/ 1044486 w 2727624"/>
              <a:gd name="connsiteY2614" fmla="*/ 39630 h 2729562"/>
              <a:gd name="connsiteX2615" fmla="*/ 1049289 w 2727624"/>
              <a:gd name="connsiteY2615" fmla="*/ 39094 h 2729562"/>
              <a:gd name="connsiteX2616" fmla="*/ 1563292 w 2727624"/>
              <a:gd name="connsiteY2616" fmla="*/ 31076 h 2729562"/>
              <a:gd name="connsiteX2617" fmla="*/ 1564294 w 2727624"/>
              <a:gd name="connsiteY2617" fmla="*/ 31076 h 2729562"/>
              <a:gd name="connsiteX2618" fmla="*/ 1567302 w 2727624"/>
              <a:gd name="connsiteY2618" fmla="*/ 33281 h 2729562"/>
              <a:gd name="connsiteX2619" fmla="*/ 1568304 w 2727624"/>
              <a:gd name="connsiteY2619" fmla="*/ 37141 h 2729562"/>
              <a:gd name="connsiteX2620" fmla="*/ 1563292 w 2727624"/>
              <a:gd name="connsiteY2620" fmla="*/ 42103 h 2729562"/>
              <a:gd name="connsiteX2621" fmla="*/ 1562791 w 2727624"/>
              <a:gd name="connsiteY2621" fmla="*/ 42103 h 2729562"/>
              <a:gd name="connsiteX2622" fmla="*/ 1558781 w 2727624"/>
              <a:gd name="connsiteY2622" fmla="*/ 35486 h 2729562"/>
              <a:gd name="connsiteX2623" fmla="*/ 1563292 w 2727624"/>
              <a:gd name="connsiteY2623" fmla="*/ 31076 h 2729562"/>
              <a:gd name="connsiteX2624" fmla="*/ 1464761 w 2727624"/>
              <a:gd name="connsiteY2624" fmla="*/ 21052 h 2729562"/>
              <a:gd name="connsiteX2625" fmla="*/ 1468888 w 2727624"/>
              <a:gd name="connsiteY2625" fmla="*/ 22555 h 2729562"/>
              <a:gd name="connsiteX2626" fmla="*/ 1469478 w 2727624"/>
              <a:gd name="connsiteY2626" fmla="*/ 25563 h 2729562"/>
              <a:gd name="connsiteX2627" fmla="*/ 1464761 w 2727624"/>
              <a:gd name="connsiteY2627" fmla="*/ 29071 h 2729562"/>
              <a:gd name="connsiteX2628" fmla="*/ 1460043 w 2727624"/>
              <a:gd name="connsiteY2628" fmla="*/ 25061 h 2729562"/>
              <a:gd name="connsiteX2629" fmla="*/ 1464761 w 2727624"/>
              <a:gd name="connsiteY2629" fmla="*/ 21052 h 2729562"/>
              <a:gd name="connsiteX2630" fmla="*/ 1146251 w 2727624"/>
              <a:gd name="connsiteY2630" fmla="*/ 19046 h 2729562"/>
              <a:gd name="connsiteX2631" fmla="*/ 1166726 w 2727624"/>
              <a:gd name="connsiteY2631" fmla="*/ 35928 h 2729562"/>
              <a:gd name="connsiteX2632" fmla="*/ 1149484 w 2727624"/>
              <a:gd name="connsiteY2632" fmla="*/ 59143 h 2729562"/>
              <a:gd name="connsiteX2633" fmla="*/ 1146251 w 2727624"/>
              <a:gd name="connsiteY2633" fmla="*/ 59143 h 2729562"/>
              <a:gd name="connsiteX2634" fmla="*/ 1126315 w 2727624"/>
              <a:gd name="connsiteY2634" fmla="*/ 42787 h 2729562"/>
              <a:gd name="connsiteX2635" fmla="*/ 1129548 w 2727624"/>
              <a:gd name="connsiteY2635" fmla="*/ 27487 h 2729562"/>
              <a:gd name="connsiteX2636" fmla="*/ 1143018 w 2727624"/>
              <a:gd name="connsiteY2636" fmla="*/ 19573 h 2729562"/>
              <a:gd name="connsiteX2637" fmla="*/ 1146251 w 2727624"/>
              <a:gd name="connsiteY2637" fmla="*/ 19046 h 2729562"/>
              <a:gd name="connsiteX2638" fmla="*/ 1242162 w 2727624"/>
              <a:gd name="connsiteY2638" fmla="*/ 5012 h 2729562"/>
              <a:gd name="connsiteX2639" fmla="*/ 1244290 w 2727624"/>
              <a:gd name="connsiteY2639" fmla="*/ 5012 h 2729562"/>
              <a:gd name="connsiteX2640" fmla="*/ 1265044 w 2727624"/>
              <a:gd name="connsiteY2640" fmla="*/ 24948 h 2729562"/>
              <a:gd name="connsiteX2641" fmla="*/ 1245887 w 2727624"/>
              <a:gd name="connsiteY2641" fmla="*/ 48116 h 2729562"/>
              <a:gd name="connsiteX2642" fmla="*/ 1243758 w 2727624"/>
              <a:gd name="connsiteY2642" fmla="*/ 48116 h 2729562"/>
              <a:gd name="connsiteX2643" fmla="*/ 1223005 w 2727624"/>
              <a:gd name="connsiteY2643" fmla="*/ 28719 h 2729562"/>
              <a:gd name="connsiteX2644" fmla="*/ 1227793 w 2727624"/>
              <a:gd name="connsiteY2644" fmla="*/ 13094 h 2729562"/>
              <a:gd name="connsiteX2645" fmla="*/ 1242162 w 2727624"/>
              <a:gd name="connsiteY2645" fmla="*/ 5012 h 2729562"/>
              <a:gd name="connsiteX2646" fmla="*/ 1342496 w 2727624"/>
              <a:gd name="connsiteY2646" fmla="*/ 0 h 2729562"/>
              <a:gd name="connsiteX2647" fmla="*/ 1358438 w 2727624"/>
              <a:gd name="connsiteY2647" fmla="*/ 6376 h 2729562"/>
              <a:gd name="connsiteX2648" fmla="*/ 1364815 w 2727624"/>
              <a:gd name="connsiteY2648" fmla="*/ 21787 h 2729562"/>
              <a:gd name="connsiteX2649" fmla="*/ 1343027 w 2727624"/>
              <a:gd name="connsiteY2649" fmla="*/ 44106 h 2729562"/>
              <a:gd name="connsiteX2650" fmla="*/ 1320709 w 2727624"/>
              <a:gd name="connsiteY2650" fmla="*/ 22318 h 2729562"/>
              <a:gd name="connsiteX2651" fmla="*/ 1327085 w 2727624"/>
              <a:gd name="connsiteY2651" fmla="*/ 6908 h 2729562"/>
              <a:gd name="connsiteX2652" fmla="*/ 1342496 w 2727624"/>
              <a:gd name="connsiteY2652" fmla="*/ 0 h 272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</a:cxnLst>
            <a:rect l="l" t="t" r="r" b="b"/>
            <a:pathLst>
              <a:path w="2727624" h="2729562">
                <a:moveTo>
                  <a:pt x="1262864" y="2699490"/>
                </a:moveTo>
                <a:cubicBezTo>
                  <a:pt x="1264042" y="2699490"/>
                  <a:pt x="1265222" y="2699991"/>
                  <a:pt x="1266401" y="2700493"/>
                </a:cubicBezTo>
                <a:cubicBezTo>
                  <a:pt x="1266991" y="2701495"/>
                  <a:pt x="1267580" y="2702497"/>
                  <a:pt x="1267580" y="2703499"/>
                </a:cubicBezTo>
                <a:cubicBezTo>
                  <a:pt x="1266991" y="2706006"/>
                  <a:pt x="1265222" y="2707509"/>
                  <a:pt x="1262864" y="2707509"/>
                </a:cubicBezTo>
                <a:cubicBezTo>
                  <a:pt x="1262864" y="2707509"/>
                  <a:pt x="1262864" y="2707509"/>
                  <a:pt x="1262274" y="2707509"/>
                </a:cubicBezTo>
                <a:cubicBezTo>
                  <a:pt x="1261094" y="2707509"/>
                  <a:pt x="1259915" y="2707008"/>
                  <a:pt x="1258736" y="2706006"/>
                </a:cubicBezTo>
                <a:cubicBezTo>
                  <a:pt x="1258146" y="2705003"/>
                  <a:pt x="1257556" y="2704001"/>
                  <a:pt x="1257556" y="2702998"/>
                </a:cubicBezTo>
                <a:cubicBezTo>
                  <a:pt x="1258146" y="2700993"/>
                  <a:pt x="1259915" y="2699490"/>
                  <a:pt x="1262864" y="2699490"/>
                </a:cubicBezTo>
                <a:close/>
                <a:moveTo>
                  <a:pt x="1164093" y="2687461"/>
                </a:moveTo>
                <a:cubicBezTo>
                  <a:pt x="1164093" y="2687461"/>
                  <a:pt x="1164093" y="2687461"/>
                  <a:pt x="1164618" y="2687461"/>
                </a:cubicBezTo>
                <a:cubicBezTo>
                  <a:pt x="1167244" y="2687962"/>
                  <a:pt x="1169344" y="2690468"/>
                  <a:pt x="1168819" y="2692974"/>
                </a:cubicBezTo>
                <a:cubicBezTo>
                  <a:pt x="1168819" y="2695480"/>
                  <a:pt x="1166193" y="2697485"/>
                  <a:pt x="1164093" y="2697485"/>
                </a:cubicBezTo>
                <a:cubicBezTo>
                  <a:pt x="1164093" y="2697485"/>
                  <a:pt x="1164093" y="2697485"/>
                  <a:pt x="1163043" y="2696984"/>
                </a:cubicBezTo>
                <a:cubicBezTo>
                  <a:pt x="1161993" y="2696984"/>
                  <a:pt x="1160418" y="2696482"/>
                  <a:pt x="1159893" y="2695480"/>
                </a:cubicBezTo>
                <a:cubicBezTo>
                  <a:pt x="1158842" y="2693977"/>
                  <a:pt x="1158317" y="2692974"/>
                  <a:pt x="1158842" y="2691471"/>
                </a:cubicBezTo>
                <a:cubicBezTo>
                  <a:pt x="1159367" y="2688964"/>
                  <a:pt x="1161468" y="2687461"/>
                  <a:pt x="1164093" y="2687461"/>
                </a:cubicBezTo>
                <a:close/>
                <a:moveTo>
                  <a:pt x="1384597" y="2685456"/>
                </a:moveTo>
                <a:cubicBezTo>
                  <a:pt x="1396819" y="2685456"/>
                  <a:pt x="1406385" y="2695021"/>
                  <a:pt x="1406916" y="2707243"/>
                </a:cubicBezTo>
                <a:cubicBezTo>
                  <a:pt x="1406916" y="2713089"/>
                  <a:pt x="1404790" y="2718403"/>
                  <a:pt x="1401071" y="2722654"/>
                </a:cubicBezTo>
                <a:cubicBezTo>
                  <a:pt x="1396819" y="2726905"/>
                  <a:pt x="1390974" y="2729562"/>
                  <a:pt x="1385129" y="2729562"/>
                </a:cubicBezTo>
                <a:cubicBezTo>
                  <a:pt x="1385129" y="2729562"/>
                  <a:pt x="1385129" y="2729562"/>
                  <a:pt x="1384597" y="2729562"/>
                </a:cubicBezTo>
                <a:cubicBezTo>
                  <a:pt x="1378752" y="2729562"/>
                  <a:pt x="1373438" y="2727437"/>
                  <a:pt x="1369187" y="2723185"/>
                </a:cubicBezTo>
                <a:cubicBezTo>
                  <a:pt x="1364935" y="2718934"/>
                  <a:pt x="1362810" y="2713620"/>
                  <a:pt x="1362810" y="2707775"/>
                </a:cubicBezTo>
                <a:cubicBezTo>
                  <a:pt x="1362810" y="2695553"/>
                  <a:pt x="1372375" y="2685456"/>
                  <a:pt x="1384597" y="2685456"/>
                </a:cubicBezTo>
                <a:close/>
                <a:moveTo>
                  <a:pt x="1482242" y="2680444"/>
                </a:moveTo>
                <a:cubicBezTo>
                  <a:pt x="1482773" y="2680444"/>
                  <a:pt x="1483835" y="2680444"/>
                  <a:pt x="1484367" y="2680444"/>
                </a:cubicBezTo>
                <a:cubicBezTo>
                  <a:pt x="1494995" y="2680444"/>
                  <a:pt x="1504029" y="2688525"/>
                  <a:pt x="1505091" y="2699841"/>
                </a:cubicBezTo>
                <a:cubicBezTo>
                  <a:pt x="1506154" y="2705768"/>
                  <a:pt x="1504029" y="2711156"/>
                  <a:pt x="1500840" y="2715466"/>
                </a:cubicBezTo>
                <a:cubicBezTo>
                  <a:pt x="1497121" y="2719776"/>
                  <a:pt x="1491807" y="2723009"/>
                  <a:pt x="1485961" y="2723548"/>
                </a:cubicBezTo>
                <a:cubicBezTo>
                  <a:pt x="1485430" y="2723548"/>
                  <a:pt x="1484898" y="2723548"/>
                  <a:pt x="1484367" y="2723548"/>
                </a:cubicBezTo>
                <a:cubicBezTo>
                  <a:pt x="1473208" y="2723548"/>
                  <a:pt x="1463643" y="2714927"/>
                  <a:pt x="1463111" y="2703612"/>
                </a:cubicBezTo>
                <a:cubicBezTo>
                  <a:pt x="1462048" y="2691758"/>
                  <a:pt x="1471082" y="2681521"/>
                  <a:pt x="1482242" y="2680444"/>
                </a:cubicBezTo>
                <a:close/>
                <a:moveTo>
                  <a:pt x="1582375" y="2669417"/>
                </a:moveTo>
                <a:cubicBezTo>
                  <a:pt x="1592074" y="2669417"/>
                  <a:pt x="1600695" y="2676890"/>
                  <a:pt x="1602311" y="2686497"/>
                </a:cubicBezTo>
                <a:cubicBezTo>
                  <a:pt x="1603388" y="2691835"/>
                  <a:pt x="1602311" y="2697172"/>
                  <a:pt x="1599078" y="2701443"/>
                </a:cubicBezTo>
                <a:cubicBezTo>
                  <a:pt x="1595845" y="2706247"/>
                  <a:pt x="1590996" y="2708915"/>
                  <a:pt x="1585608" y="2709983"/>
                </a:cubicBezTo>
                <a:cubicBezTo>
                  <a:pt x="1584530" y="2709983"/>
                  <a:pt x="1583453" y="2710517"/>
                  <a:pt x="1582375" y="2710517"/>
                </a:cubicBezTo>
                <a:cubicBezTo>
                  <a:pt x="1572138" y="2710517"/>
                  <a:pt x="1563517" y="2703044"/>
                  <a:pt x="1561901" y="2692903"/>
                </a:cubicBezTo>
                <a:cubicBezTo>
                  <a:pt x="1560284" y="2682228"/>
                  <a:pt x="1567828" y="2671552"/>
                  <a:pt x="1579142" y="2669951"/>
                </a:cubicBezTo>
                <a:cubicBezTo>
                  <a:pt x="1580220" y="2669417"/>
                  <a:pt x="1581297" y="2669417"/>
                  <a:pt x="1582375" y="2669417"/>
                </a:cubicBezTo>
                <a:close/>
                <a:moveTo>
                  <a:pt x="1066597" y="2667413"/>
                </a:moveTo>
                <a:cubicBezTo>
                  <a:pt x="1067140" y="2667413"/>
                  <a:pt x="1067140" y="2667413"/>
                  <a:pt x="1067683" y="2667413"/>
                </a:cubicBezTo>
                <a:cubicBezTo>
                  <a:pt x="1070941" y="2667960"/>
                  <a:pt x="1073113" y="2671240"/>
                  <a:pt x="1072570" y="2675067"/>
                </a:cubicBezTo>
                <a:cubicBezTo>
                  <a:pt x="1072027" y="2677801"/>
                  <a:pt x="1069311" y="2679442"/>
                  <a:pt x="1066597" y="2679442"/>
                </a:cubicBezTo>
                <a:cubicBezTo>
                  <a:pt x="1066054" y="2679442"/>
                  <a:pt x="1065511" y="2679442"/>
                  <a:pt x="1064968" y="2679442"/>
                </a:cubicBezTo>
                <a:cubicBezTo>
                  <a:pt x="1063339" y="2679442"/>
                  <a:pt x="1062253" y="2678348"/>
                  <a:pt x="1061167" y="2676707"/>
                </a:cubicBezTo>
                <a:cubicBezTo>
                  <a:pt x="1060081" y="2675614"/>
                  <a:pt x="1060081" y="2673427"/>
                  <a:pt x="1060081" y="2671787"/>
                </a:cubicBezTo>
                <a:cubicBezTo>
                  <a:pt x="1061167" y="2669053"/>
                  <a:pt x="1063339" y="2667413"/>
                  <a:pt x="1066597" y="2667413"/>
                </a:cubicBezTo>
                <a:close/>
                <a:moveTo>
                  <a:pt x="1679337" y="2650371"/>
                </a:moveTo>
                <a:cubicBezTo>
                  <a:pt x="1688411" y="2650371"/>
                  <a:pt x="1696417" y="2656262"/>
                  <a:pt x="1698553" y="2664831"/>
                </a:cubicBezTo>
                <a:cubicBezTo>
                  <a:pt x="1699620" y="2670186"/>
                  <a:pt x="1699086" y="2675542"/>
                  <a:pt x="1696417" y="2679826"/>
                </a:cubicBezTo>
                <a:cubicBezTo>
                  <a:pt x="1693749" y="2684646"/>
                  <a:pt x="1689478" y="2687859"/>
                  <a:pt x="1684141" y="2688930"/>
                </a:cubicBezTo>
                <a:cubicBezTo>
                  <a:pt x="1682540" y="2689466"/>
                  <a:pt x="1680939" y="2689466"/>
                  <a:pt x="1679337" y="2689466"/>
                </a:cubicBezTo>
                <a:cubicBezTo>
                  <a:pt x="1670264" y="2689466"/>
                  <a:pt x="1662791" y="2683039"/>
                  <a:pt x="1660656" y="2674470"/>
                </a:cubicBezTo>
                <a:cubicBezTo>
                  <a:pt x="1658521" y="2663760"/>
                  <a:pt x="1664926" y="2653049"/>
                  <a:pt x="1675067" y="2650907"/>
                </a:cubicBezTo>
                <a:cubicBezTo>
                  <a:pt x="1676668" y="2650371"/>
                  <a:pt x="1678270" y="2650371"/>
                  <a:pt x="1679337" y="2650371"/>
                </a:cubicBezTo>
                <a:close/>
                <a:moveTo>
                  <a:pt x="970866" y="2641350"/>
                </a:moveTo>
                <a:cubicBezTo>
                  <a:pt x="971368" y="2641350"/>
                  <a:pt x="971869" y="2641350"/>
                  <a:pt x="972871" y="2641350"/>
                </a:cubicBezTo>
                <a:cubicBezTo>
                  <a:pt x="976380" y="2642429"/>
                  <a:pt x="977883" y="2646748"/>
                  <a:pt x="976881" y="2650525"/>
                </a:cubicBezTo>
                <a:cubicBezTo>
                  <a:pt x="976380" y="2653225"/>
                  <a:pt x="973874" y="2655384"/>
                  <a:pt x="970866" y="2655384"/>
                </a:cubicBezTo>
                <a:cubicBezTo>
                  <a:pt x="970365" y="2655384"/>
                  <a:pt x="969363" y="2655384"/>
                  <a:pt x="968861" y="2654844"/>
                </a:cubicBezTo>
                <a:cubicBezTo>
                  <a:pt x="967358" y="2654304"/>
                  <a:pt x="965854" y="2653225"/>
                  <a:pt x="964852" y="2651605"/>
                </a:cubicBezTo>
                <a:cubicBezTo>
                  <a:pt x="964351" y="2649986"/>
                  <a:pt x="963850" y="2647827"/>
                  <a:pt x="964351" y="2646208"/>
                </a:cubicBezTo>
                <a:cubicBezTo>
                  <a:pt x="965353" y="2642969"/>
                  <a:pt x="967859" y="2641350"/>
                  <a:pt x="970866" y="2641350"/>
                </a:cubicBezTo>
                <a:close/>
                <a:moveTo>
                  <a:pt x="1775602" y="2624309"/>
                </a:moveTo>
                <a:cubicBezTo>
                  <a:pt x="1783622" y="2624309"/>
                  <a:pt x="1790572" y="2629077"/>
                  <a:pt x="1793245" y="2637025"/>
                </a:cubicBezTo>
                <a:cubicBezTo>
                  <a:pt x="1794849" y="2641794"/>
                  <a:pt x="1794314" y="2646563"/>
                  <a:pt x="1792176" y="2650801"/>
                </a:cubicBezTo>
                <a:cubicBezTo>
                  <a:pt x="1790037" y="2655569"/>
                  <a:pt x="1786294" y="2658749"/>
                  <a:pt x="1781483" y="2660339"/>
                </a:cubicBezTo>
                <a:cubicBezTo>
                  <a:pt x="1779345" y="2660868"/>
                  <a:pt x="1777741" y="2661398"/>
                  <a:pt x="1775602" y="2661398"/>
                </a:cubicBezTo>
                <a:cubicBezTo>
                  <a:pt x="1767583" y="2661398"/>
                  <a:pt x="1760099" y="2656100"/>
                  <a:pt x="1757960" y="2648152"/>
                </a:cubicBezTo>
                <a:cubicBezTo>
                  <a:pt x="1754752" y="2638615"/>
                  <a:pt x="1760099" y="2628018"/>
                  <a:pt x="1769722" y="2624838"/>
                </a:cubicBezTo>
                <a:cubicBezTo>
                  <a:pt x="1771860" y="2624309"/>
                  <a:pt x="1773464" y="2624309"/>
                  <a:pt x="1775602" y="2624309"/>
                </a:cubicBezTo>
                <a:close/>
                <a:moveTo>
                  <a:pt x="1268082" y="2623307"/>
                </a:moveTo>
                <a:cubicBezTo>
                  <a:pt x="1270901" y="2623307"/>
                  <a:pt x="1272593" y="2625445"/>
                  <a:pt x="1272593" y="2627583"/>
                </a:cubicBezTo>
                <a:cubicBezTo>
                  <a:pt x="1272593" y="2629722"/>
                  <a:pt x="1270337" y="2631326"/>
                  <a:pt x="1268082" y="2631326"/>
                </a:cubicBezTo>
                <a:cubicBezTo>
                  <a:pt x="1266954" y="2631326"/>
                  <a:pt x="1265826" y="2630791"/>
                  <a:pt x="1264699" y="2630256"/>
                </a:cubicBezTo>
                <a:cubicBezTo>
                  <a:pt x="1264135" y="2629187"/>
                  <a:pt x="1263571" y="2628118"/>
                  <a:pt x="1264135" y="2627049"/>
                </a:cubicBezTo>
                <a:cubicBezTo>
                  <a:pt x="1264135" y="2624910"/>
                  <a:pt x="1265826" y="2623307"/>
                  <a:pt x="1268082" y="2623307"/>
                </a:cubicBezTo>
                <a:close/>
                <a:moveTo>
                  <a:pt x="1175359" y="2612280"/>
                </a:moveTo>
                <a:cubicBezTo>
                  <a:pt x="1175359" y="2612280"/>
                  <a:pt x="1175359" y="2612280"/>
                  <a:pt x="1175860" y="2612280"/>
                </a:cubicBezTo>
                <a:cubicBezTo>
                  <a:pt x="1178366" y="2612807"/>
                  <a:pt x="1180371" y="2615445"/>
                  <a:pt x="1179870" y="2618083"/>
                </a:cubicBezTo>
                <a:cubicBezTo>
                  <a:pt x="1179368" y="2620721"/>
                  <a:pt x="1177363" y="2622304"/>
                  <a:pt x="1175359" y="2622304"/>
                </a:cubicBezTo>
                <a:cubicBezTo>
                  <a:pt x="1175359" y="2622304"/>
                  <a:pt x="1175359" y="2622304"/>
                  <a:pt x="1174357" y="2622304"/>
                </a:cubicBezTo>
                <a:cubicBezTo>
                  <a:pt x="1173354" y="2622304"/>
                  <a:pt x="1172352" y="2621249"/>
                  <a:pt x="1171349" y="2620194"/>
                </a:cubicBezTo>
                <a:cubicBezTo>
                  <a:pt x="1170848" y="2619138"/>
                  <a:pt x="1170347" y="2618083"/>
                  <a:pt x="1170347" y="2616500"/>
                </a:cubicBezTo>
                <a:cubicBezTo>
                  <a:pt x="1170848" y="2614390"/>
                  <a:pt x="1172853" y="2612280"/>
                  <a:pt x="1175359" y="2612280"/>
                </a:cubicBezTo>
                <a:close/>
                <a:moveTo>
                  <a:pt x="1383594" y="2610275"/>
                </a:moveTo>
                <a:cubicBezTo>
                  <a:pt x="1395318" y="2610275"/>
                  <a:pt x="1404378" y="2619450"/>
                  <a:pt x="1404911" y="2630785"/>
                </a:cubicBezTo>
                <a:cubicBezTo>
                  <a:pt x="1404911" y="2636723"/>
                  <a:pt x="1402779" y="2642120"/>
                  <a:pt x="1399049" y="2645899"/>
                </a:cubicBezTo>
                <a:cubicBezTo>
                  <a:pt x="1395318" y="2650217"/>
                  <a:pt x="1389989" y="2652376"/>
                  <a:pt x="1384127" y="2652376"/>
                </a:cubicBezTo>
                <a:cubicBezTo>
                  <a:pt x="1384127" y="2652376"/>
                  <a:pt x="1384127" y="2652376"/>
                  <a:pt x="1383594" y="2652376"/>
                </a:cubicBezTo>
                <a:cubicBezTo>
                  <a:pt x="1378265" y="2652376"/>
                  <a:pt x="1372936" y="2650217"/>
                  <a:pt x="1368672" y="2646439"/>
                </a:cubicBezTo>
                <a:cubicBezTo>
                  <a:pt x="1364942" y="2642120"/>
                  <a:pt x="1362810" y="2637263"/>
                  <a:pt x="1362810" y="2631325"/>
                </a:cubicBezTo>
                <a:cubicBezTo>
                  <a:pt x="1362810" y="2619990"/>
                  <a:pt x="1371870" y="2610275"/>
                  <a:pt x="1383594" y="2610275"/>
                </a:cubicBezTo>
                <a:close/>
                <a:moveTo>
                  <a:pt x="876609" y="2607268"/>
                </a:moveTo>
                <a:cubicBezTo>
                  <a:pt x="877674" y="2607268"/>
                  <a:pt x="878739" y="2607802"/>
                  <a:pt x="879804" y="2607802"/>
                </a:cubicBezTo>
                <a:cubicBezTo>
                  <a:pt x="883532" y="2609406"/>
                  <a:pt x="885662" y="2614218"/>
                  <a:pt x="884065" y="2617960"/>
                </a:cubicBezTo>
                <a:cubicBezTo>
                  <a:pt x="882999" y="2621168"/>
                  <a:pt x="879804" y="2623307"/>
                  <a:pt x="876609" y="2623307"/>
                </a:cubicBezTo>
                <a:cubicBezTo>
                  <a:pt x="875544" y="2623307"/>
                  <a:pt x="874479" y="2623307"/>
                  <a:pt x="873946" y="2622772"/>
                </a:cubicBezTo>
                <a:cubicBezTo>
                  <a:pt x="871816" y="2621703"/>
                  <a:pt x="870218" y="2620633"/>
                  <a:pt x="869686" y="2618495"/>
                </a:cubicBezTo>
                <a:cubicBezTo>
                  <a:pt x="868621" y="2616356"/>
                  <a:pt x="868621" y="2614218"/>
                  <a:pt x="869154" y="2612614"/>
                </a:cubicBezTo>
                <a:cubicBezTo>
                  <a:pt x="870751" y="2609406"/>
                  <a:pt x="873414" y="2607268"/>
                  <a:pt x="876609" y="2607268"/>
                </a:cubicBezTo>
                <a:close/>
                <a:moveTo>
                  <a:pt x="1475465" y="2606265"/>
                </a:moveTo>
                <a:cubicBezTo>
                  <a:pt x="1476005" y="2606265"/>
                  <a:pt x="1476545" y="2606265"/>
                  <a:pt x="1477085" y="2606265"/>
                </a:cubicBezTo>
                <a:cubicBezTo>
                  <a:pt x="1487340" y="2606265"/>
                  <a:pt x="1495976" y="2614179"/>
                  <a:pt x="1497595" y="2624203"/>
                </a:cubicBezTo>
                <a:cubicBezTo>
                  <a:pt x="1498135" y="2629479"/>
                  <a:pt x="1496516" y="2634755"/>
                  <a:pt x="1492737" y="2638975"/>
                </a:cubicBezTo>
                <a:cubicBezTo>
                  <a:pt x="1489499" y="2643196"/>
                  <a:pt x="1484641" y="2645834"/>
                  <a:pt x="1478704" y="2645834"/>
                </a:cubicBezTo>
                <a:cubicBezTo>
                  <a:pt x="1478164" y="2646362"/>
                  <a:pt x="1477624" y="2646362"/>
                  <a:pt x="1477085" y="2646362"/>
                </a:cubicBezTo>
                <a:cubicBezTo>
                  <a:pt x="1466289" y="2646362"/>
                  <a:pt x="1457653" y="2637920"/>
                  <a:pt x="1456574" y="2627896"/>
                </a:cubicBezTo>
                <a:cubicBezTo>
                  <a:pt x="1456034" y="2616817"/>
                  <a:pt x="1464130" y="2607320"/>
                  <a:pt x="1475465" y="2606265"/>
                </a:cubicBezTo>
                <a:close/>
                <a:moveTo>
                  <a:pt x="1567104" y="2595239"/>
                </a:moveTo>
                <a:cubicBezTo>
                  <a:pt x="1568186" y="2595239"/>
                  <a:pt x="1569267" y="2595239"/>
                  <a:pt x="1569808" y="2595239"/>
                </a:cubicBezTo>
                <a:cubicBezTo>
                  <a:pt x="1579542" y="2595239"/>
                  <a:pt x="1587654" y="2601588"/>
                  <a:pt x="1589276" y="2611110"/>
                </a:cubicBezTo>
                <a:cubicBezTo>
                  <a:pt x="1590357" y="2615872"/>
                  <a:pt x="1589276" y="2621162"/>
                  <a:pt x="1586031" y="2625395"/>
                </a:cubicBezTo>
                <a:cubicBezTo>
                  <a:pt x="1583328" y="2629627"/>
                  <a:pt x="1578460" y="2632272"/>
                  <a:pt x="1573053" y="2632802"/>
                </a:cubicBezTo>
                <a:cubicBezTo>
                  <a:pt x="1571971" y="2633331"/>
                  <a:pt x="1570889" y="2633331"/>
                  <a:pt x="1569808" y="2633331"/>
                </a:cubicBezTo>
                <a:cubicBezTo>
                  <a:pt x="1560615" y="2633331"/>
                  <a:pt x="1551962" y="2626453"/>
                  <a:pt x="1550880" y="2616930"/>
                </a:cubicBezTo>
                <a:cubicBezTo>
                  <a:pt x="1549258" y="2606878"/>
                  <a:pt x="1556289" y="2596826"/>
                  <a:pt x="1567104" y="2595239"/>
                </a:cubicBezTo>
                <a:close/>
                <a:moveTo>
                  <a:pt x="1083355" y="2594236"/>
                </a:moveTo>
                <a:cubicBezTo>
                  <a:pt x="1083922" y="2594236"/>
                  <a:pt x="1084488" y="2594236"/>
                  <a:pt x="1085055" y="2594236"/>
                </a:cubicBezTo>
                <a:cubicBezTo>
                  <a:pt x="1088454" y="2595238"/>
                  <a:pt x="1090154" y="2598246"/>
                  <a:pt x="1089588" y="2600752"/>
                </a:cubicBezTo>
                <a:cubicBezTo>
                  <a:pt x="1089021" y="2603258"/>
                  <a:pt x="1086188" y="2605263"/>
                  <a:pt x="1083355" y="2605263"/>
                </a:cubicBezTo>
                <a:cubicBezTo>
                  <a:pt x="1082788" y="2605263"/>
                  <a:pt x="1082788" y="2605263"/>
                  <a:pt x="1082222" y="2605263"/>
                </a:cubicBezTo>
                <a:cubicBezTo>
                  <a:pt x="1080522" y="2604762"/>
                  <a:pt x="1078822" y="2603759"/>
                  <a:pt x="1078255" y="2602757"/>
                </a:cubicBezTo>
                <a:cubicBezTo>
                  <a:pt x="1077122" y="2601254"/>
                  <a:pt x="1077122" y="2599750"/>
                  <a:pt x="1077689" y="2598747"/>
                </a:cubicBezTo>
                <a:cubicBezTo>
                  <a:pt x="1078255" y="2596241"/>
                  <a:pt x="1080522" y="2594236"/>
                  <a:pt x="1083355" y="2594236"/>
                </a:cubicBezTo>
                <a:close/>
                <a:moveTo>
                  <a:pt x="1868829" y="2591229"/>
                </a:moveTo>
                <a:cubicBezTo>
                  <a:pt x="1876340" y="2591229"/>
                  <a:pt x="1882778" y="2595482"/>
                  <a:pt x="1885461" y="2601861"/>
                </a:cubicBezTo>
                <a:cubicBezTo>
                  <a:pt x="1887070" y="2606114"/>
                  <a:pt x="1887070" y="2610898"/>
                  <a:pt x="1885461" y="2615151"/>
                </a:cubicBezTo>
                <a:cubicBezTo>
                  <a:pt x="1883851" y="2619935"/>
                  <a:pt x="1880096" y="2623125"/>
                  <a:pt x="1875804" y="2624719"/>
                </a:cubicBezTo>
                <a:cubicBezTo>
                  <a:pt x="1873658" y="2625782"/>
                  <a:pt x="1870976" y="2626314"/>
                  <a:pt x="1868829" y="2626314"/>
                </a:cubicBezTo>
                <a:cubicBezTo>
                  <a:pt x="1861318" y="2626314"/>
                  <a:pt x="1854880" y="2622061"/>
                  <a:pt x="1852198" y="2615151"/>
                </a:cubicBezTo>
                <a:cubicBezTo>
                  <a:pt x="1848979" y="2606114"/>
                  <a:pt x="1853271" y="2596014"/>
                  <a:pt x="1862391" y="2592292"/>
                </a:cubicBezTo>
                <a:cubicBezTo>
                  <a:pt x="1864537" y="2591229"/>
                  <a:pt x="1866684" y="2591229"/>
                  <a:pt x="1868829" y="2591229"/>
                </a:cubicBezTo>
                <a:close/>
                <a:moveTo>
                  <a:pt x="1662070" y="2577196"/>
                </a:moveTo>
                <a:cubicBezTo>
                  <a:pt x="1670740" y="2577196"/>
                  <a:pt x="1678325" y="2583109"/>
                  <a:pt x="1680493" y="2591171"/>
                </a:cubicBezTo>
                <a:cubicBezTo>
                  <a:pt x="1681576" y="2596009"/>
                  <a:pt x="1681035" y="2601384"/>
                  <a:pt x="1678325" y="2605684"/>
                </a:cubicBezTo>
                <a:cubicBezTo>
                  <a:pt x="1675616" y="2609985"/>
                  <a:pt x="1671281" y="2612673"/>
                  <a:pt x="1666405" y="2613747"/>
                </a:cubicBezTo>
                <a:cubicBezTo>
                  <a:pt x="1664779" y="2614285"/>
                  <a:pt x="1663696" y="2614285"/>
                  <a:pt x="1662070" y="2614285"/>
                </a:cubicBezTo>
                <a:cubicBezTo>
                  <a:pt x="1653401" y="2614285"/>
                  <a:pt x="1645815" y="2608372"/>
                  <a:pt x="1643648" y="2600310"/>
                </a:cubicBezTo>
                <a:cubicBezTo>
                  <a:pt x="1641480" y="2590096"/>
                  <a:pt x="1647982" y="2580421"/>
                  <a:pt x="1657735" y="2577733"/>
                </a:cubicBezTo>
                <a:cubicBezTo>
                  <a:pt x="1658819" y="2577196"/>
                  <a:pt x="1660445" y="2577196"/>
                  <a:pt x="1662070" y="2577196"/>
                </a:cubicBezTo>
                <a:close/>
                <a:moveTo>
                  <a:pt x="993143" y="2569176"/>
                </a:moveTo>
                <a:cubicBezTo>
                  <a:pt x="993700" y="2569176"/>
                  <a:pt x="994257" y="2569176"/>
                  <a:pt x="994814" y="2569176"/>
                </a:cubicBezTo>
                <a:cubicBezTo>
                  <a:pt x="998712" y="2570740"/>
                  <a:pt x="1000940" y="2574389"/>
                  <a:pt x="999826" y="2577517"/>
                </a:cubicBezTo>
                <a:cubicBezTo>
                  <a:pt x="998712" y="2580123"/>
                  <a:pt x="995927" y="2582208"/>
                  <a:pt x="993143" y="2582208"/>
                </a:cubicBezTo>
                <a:cubicBezTo>
                  <a:pt x="992029" y="2582208"/>
                  <a:pt x="991473" y="2582208"/>
                  <a:pt x="990916" y="2581687"/>
                </a:cubicBezTo>
                <a:cubicBezTo>
                  <a:pt x="989245" y="2581166"/>
                  <a:pt x="987574" y="2580123"/>
                  <a:pt x="986460" y="2578559"/>
                </a:cubicBezTo>
                <a:cubicBezTo>
                  <a:pt x="985903" y="2576996"/>
                  <a:pt x="985903" y="2575431"/>
                  <a:pt x="986460" y="2573867"/>
                </a:cubicBezTo>
                <a:cubicBezTo>
                  <a:pt x="987017" y="2570740"/>
                  <a:pt x="989802" y="2569176"/>
                  <a:pt x="993143" y="2569176"/>
                </a:cubicBezTo>
                <a:close/>
                <a:moveTo>
                  <a:pt x="786652" y="2566169"/>
                </a:moveTo>
                <a:cubicBezTo>
                  <a:pt x="787741" y="2566169"/>
                  <a:pt x="788829" y="2566716"/>
                  <a:pt x="790462" y="2567263"/>
                </a:cubicBezTo>
                <a:cubicBezTo>
                  <a:pt x="794815" y="2569449"/>
                  <a:pt x="796447" y="2574370"/>
                  <a:pt x="794271" y="2579291"/>
                </a:cubicBezTo>
                <a:cubicBezTo>
                  <a:pt x="793182" y="2582025"/>
                  <a:pt x="789918" y="2584212"/>
                  <a:pt x="786652" y="2584212"/>
                </a:cubicBezTo>
                <a:cubicBezTo>
                  <a:pt x="785020" y="2584212"/>
                  <a:pt x="783932" y="2583665"/>
                  <a:pt x="782299" y="2583119"/>
                </a:cubicBezTo>
                <a:cubicBezTo>
                  <a:pt x="780122" y="2582025"/>
                  <a:pt x="778490" y="2580385"/>
                  <a:pt x="777945" y="2578198"/>
                </a:cubicBezTo>
                <a:cubicBezTo>
                  <a:pt x="777401" y="2576011"/>
                  <a:pt x="777401" y="2573277"/>
                  <a:pt x="778490" y="2571090"/>
                </a:cubicBezTo>
                <a:cubicBezTo>
                  <a:pt x="779578" y="2568356"/>
                  <a:pt x="782843" y="2566169"/>
                  <a:pt x="786652" y="2566169"/>
                </a:cubicBezTo>
                <a:close/>
                <a:moveTo>
                  <a:pt x="1752027" y="2553138"/>
                </a:moveTo>
                <a:cubicBezTo>
                  <a:pt x="1759341" y="2553138"/>
                  <a:pt x="1766132" y="2557922"/>
                  <a:pt x="1768744" y="2565364"/>
                </a:cubicBezTo>
                <a:cubicBezTo>
                  <a:pt x="1769789" y="2569617"/>
                  <a:pt x="1769789" y="2574401"/>
                  <a:pt x="1767699" y="2578654"/>
                </a:cubicBezTo>
                <a:cubicBezTo>
                  <a:pt x="1765610" y="2582906"/>
                  <a:pt x="1761953" y="2586096"/>
                  <a:pt x="1757251" y="2587159"/>
                </a:cubicBezTo>
                <a:cubicBezTo>
                  <a:pt x="1755684" y="2587691"/>
                  <a:pt x="1754117" y="2588223"/>
                  <a:pt x="1752027" y="2588223"/>
                </a:cubicBezTo>
                <a:cubicBezTo>
                  <a:pt x="1744714" y="2588223"/>
                  <a:pt x="1737923" y="2583438"/>
                  <a:pt x="1735834" y="2575996"/>
                </a:cubicBezTo>
                <a:cubicBezTo>
                  <a:pt x="1732699" y="2566959"/>
                  <a:pt x="1737923" y="2556859"/>
                  <a:pt x="1746804" y="2553670"/>
                </a:cubicBezTo>
                <a:cubicBezTo>
                  <a:pt x="1748371" y="2553138"/>
                  <a:pt x="1750460" y="2553138"/>
                  <a:pt x="1752027" y="2553138"/>
                </a:cubicBezTo>
                <a:close/>
                <a:moveTo>
                  <a:pt x="1273328" y="2552135"/>
                </a:moveTo>
                <a:cubicBezTo>
                  <a:pt x="1274932" y="2552135"/>
                  <a:pt x="1276001" y="2552669"/>
                  <a:pt x="1276536" y="2553204"/>
                </a:cubicBezTo>
                <a:cubicBezTo>
                  <a:pt x="1277070" y="2554273"/>
                  <a:pt x="1277605" y="2555343"/>
                  <a:pt x="1277605" y="2556412"/>
                </a:cubicBezTo>
                <a:cubicBezTo>
                  <a:pt x="1277605" y="2558551"/>
                  <a:pt x="1275466" y="2560154"/>
                  <a:pt x="1273328" y="2560154"/>
                </a:cubicBezTo>
                <a:cubicBezTo>
                  <a:pt x="1272258" y="2560154"/>
                  <a:pt x="1271189" y="2559620"/>
                  <a:pt x="1270654" y="2558551"/>
                </a:cubicBezTo>
                <a:cubicBezTo>
                  <a:pt x="1269585" y="2558016"/>
                  <a:pt x="1269585" y="2556947"/>
                  <a:pt x="1269585" y="2555877"/>
                </a:cubicBezTo>
                <a:cubicBezTo>
                  <a:pt x="1269585" y="2553739"/>
                  <a:pt x="1271724" y="2552135"/>
                  <a:pt x="1273328" y="2552135"/>
                </a:cubicBezTo>
                <a:close/>
                <a:moveTo>
                  <a:pt x="1959550" y="2550130"/>
                </a:moveTo>
                <a:cubicBezTo>
                  <a:pt x="1966000" y="2550130"/>
                  <a:pt x="1971912" y="2553917"/>
                  <a:pt x="1974601" y="2559868"/>
                </a:cubicBezTo>
                <a:cubicBezTo>
                  <a:pt x="1976751" y="2563655"/>
                  <a:pt x="1977288" y="2568524"/>
                  <a:pt x="1975675" y="2572851"/>
                </a:cubicBezTo>
                <a:cubicBezTo>
                  <a:pt x="1974601" y="2577179"/>
                  <a:pt x="1971375" y="2580426"/>
                  <a:pt x="1967075" y="2582589"/>
                </a:cubicBezTo>
                <a:cubicBezTo>
                  <a:pt x="1964925" y="2583671"/>
                  <a:pt x="1962237" y="2584212"/>
                  <a:pt x="1959550" y="2584212"/>
                </a:cubicBezTo>
                <a:cubicBezTo>
                  <a:pt x="1953099" y="2584212"/>
                  <a:pt x="1947187" y="2580966"/>
                  <a:pt x="1944499" y="2575015"/>
                </a:cubicBezTo>
                <a:cubicBezTo>
                  <a:pt x="1940198" y="2566360"/>
                  <a:pt x="1943961" y="2556081"/>
                  <a:pt x="1952024" y="2552294"/>
                </a:cubicBezTo>
                <a:cubicBezTo>
                  <a:pt x="1954174" y="2551212"/>
                  <a:pt x="1956862" y="2550130"/>
                  <a:pt x="1959550" y="2550130"/>
                </a:cubicBezTo>
                <a:close/>
                <a:moveTo>
                  <a:pt x="1186385" y="2541109"/>
                </a:moveTo>
                <a:cubicBezTo>
                  <a:pt x="1186385" y="2541109"/>
                  <a:pt x="1186385" y="2541109"/>
                  <a:pt x="1186942" y="2541109"/>
                </a:cubicBezTo>
                <a:cubicBezTo>
                  <a:pt x="1189726" y="2541666"/>
                  <a:pt x="1191397" y="2543893"/>
                  <a:pt x="1191397" y="2546678"/>
                </a:cubicBezTo>
                <a:cubicBezTo>
                  <a:pt x="1190840" y="2548905"/>
                  <a:pt x="1188613" y="2551133"/>
                  <a:pt x="1186385" y="2551133"/>
                </a:cubicBezTo>
                <a:cubicBezTo>
                  <a:pt x="1186385" y="2551133"/>
                  <a:pt x="1186385" y="2551133"/>
                  <a:pt x="1185271" y="2551133"/>
                </a:cubicBezTo>
                <a:cubicBezTo>
                  <a:pt x="1184158" y="2550576"/>
                  <a:pt x="1183044" y="2550019"/>
                  <a:pt x="1182487" y="2548905"/>
                </a:cubicBezTo>
                <a:cubicBezTo>
                  <a:pt x="1181373" y="2547791"/>
                  <a:pt x="1181373" y="2546678"/>
                  <a:pt x="1181373" y="2545007"/>
                </a:cubicBezTo>
                <a:cubicBezTo>
                  <a:pt x="1181930" y="2542780"/>
                  <a:pt x="1183601" y="2541109"/>
                  <a:pt x="1186385" y="2541109"/>
                </a:cubicBezTo>
                <a:close/>
                <a:moveTo>
                  <a:pt x="1382591" y="2539104"/>
                </a:moveTo>
                <a:cubicBezTo>
                  <a:pt x="1393283" y="2539104"/>
                  <a:pt x="1402371" y="2547658"/>
                  <a:pt x="1402371" y="2558885"/>
                </a:cubicBezTo>
                <a:cubicBezTo>
                  <a:pt x="1402906" y="2564231"/>
                  <a:pt x="1400768" y="2569043"/>
                  <a:pt x="1397026" y="2572785"/>
                </a:cubicBezTo>
                <a:cubicBezTo>
                  <a:pt x="1393283" y="2576527"/>
                  <a:pt x="1388471" y="2579201"/>
                  <a:pt x="1383125" y="2579201"/>
                </a:cubicBezTo>
                <a:cubicBezTo>
                  <a:pt x="1383125" y="2579201"/>
                  <a:pt x="1383125" y="2579201"/>
                  <a:pt x="1382591" y="2579201"/>
                </a:cubicBezTo>
                <a:cubicBezTo>
                  <a:pt x="1377244" y="2579201"/>
                  <a:pt x="1372433" y="2577062"/>
                  <a:pt x="1368690" y="2573319"/>
                </a:cubicBezTo>
                <a:cubicBezTo>
                  <a:pt x="1364948" y="2569577"/>
                  <a:pt x="1362810" y="2564766"/>
                  <a:pt x="1362810" y="2559419"/>
                </a:cubicBezTo>
                <a:cubicBezTo>
                  <a:pt x="1362810" y="2548192"/>
                  <a:pt x="1371364" y="2539638"/>
                  <a:pt x="1382591" y="2539104"/>
                </a:cubicBezTo>
                <a:close/>
                <a:moveTo>
                  <a:pt x="904934" y="2537099"/>
                </a:moveTo>
                <a:cubicBezTo>
                  <a:pt x="906034" y="2537099"/>
                  <a:pt x="906583" y="2537099"/>
                  <a:pt x="907682" y="2537636"/>
                </a:cubicBezTo>
                <a:cubicBezTo>
                  <a:pt x="911531" y="2539247"/>
                  <a:pt x="913730" y="2543543"/>
                  <a:pt x="912080" y="2547303"/>
                </a:cubicBezTo>
                <a:cubicBezTo>
                  <a:pt x="910981" y="2550524"/>
                  <a:pt x="908232" y="2552136"/>
                  <a:pt x="904934" y="2552136"/>
                </a:cubicBezTo>
                <a:cubicBezTo>
                  <a:pt x="903834" y="2552136"/>
                  <a:pt x="902735" y="2552136"/>
                  <a:pt x="902186" y="2551598"/>
                </a:cubicBezTo>
                <a:cubicBezTo>
                  <a:pt x="899986" y="2551062"/>
                  <a:pt x="898338" y="2549450"/>
                  <a:pt x="897788" y="2547839"/>
                </a:cubicBezTo>
                <a:cubicBezTo>
                  <a:pt x="896688" y="2545691"/>
                  <a:pt x="896688" y="2544081"/>
                  <a:pt x="897788" y="2541932"/>
                </a:cubicBezTo>
                <a:cubicBezTo>
                  <a:pt x="898887" y="2539247"/>
                  <a:pt x="901636" y="2537099"/>
                  <a:pt x="904934" y="2537099"/>
                </a:cubicBezTo>
                <a:close/>
                <a:moveTo>
                  <a:pt x="1468985" y="2536097"/>
                </a:moveTo>
                <a:cubicBezTo>
                  <a:pt x="1469512" y="2536097"/>
                  <a:pt x="1470041" y="2536097"/>
                  <a:pt x="1470569" y="2536097"/>
                </a:cubicBezTo>
                <a:cubicBezTo>
                  <a:pt x="1480079" y="2536097"/>
                  <a:pt x="1488531" y="2543503"/>
                  <a:pt x="1489588" y="2553026"/>
                </a:cubicBezTo>
                <a:cubicBezTo>
                  <a:pt x="1490116" y="2558316"/>
                  <a:pt x="1488531" y="2563078"/>
                  <a:pt x="1485362" y="2567311"/>
                </a:cubicBezTo>
                <a:cubicBezTo>
                  <a:pt x="1482192" y="2571014"/>
                  <a:pt x="1477437" y="2573659"/>
                  <a:pt x="1472154" y="2574188"/>
                </a:cubicBezTo>
                <a:cubicBezTo>
                  <a:pt x="1471626" y="2574188"/>
                  <a:pt x="1471097" y="2574188"/>
                  <a:pt x="1470569" y="2574188"/>
                </a:cubicBezTo>
                <a:cubicBezTo>
                  <a:pt x="1460531" y="2574188"/>
                  <a:pt x="1452607" y="2566252"/>
                  <a:pt x="1451550" y="2556730"/>
                </a:cubicBezTo>
                <a:cubicBezTo>
                  <a:pt x="1451022" y="2546148"/>
                  <a:pt x="1458418" y="2537154"/>
                  <a:pt x="1468985" y="2536097"/>
                </a:cubicBezTo>
                <a:close/>
                <a:moveTo>
                  <a:pt x="1555634" y="2525070"/>
                </a:moveTo>
                <a:cubicBezTo>
                  <a:pt x="1556693" y="2525070"/>
                  <a:pt x="1557751" y="2525070"/>
                  <a:pt x="1558809" y="2525070"/>
                </a:cubicBezTo>
                <a:cubicBezTo>
                  <a:pt x="1567274" y="2525070"/>
                  <a:pt x="1574681" y="2531615"/>
                  <a:pt x="1576267" y="2540342"/>
                </a:cubicBezTo>
                <a:cubicBezTo>
                  <a:pt x="1577326" y="2545251"/>
                  <a:pt x="1576267" y="2550160"/>
                  <a:pt x="1573622" y="2554524"/>
                </a:cubicBezTo>
                <a:cubicBezTo>
                  <a:pt x="1570448" y="2558342"/>
                  <a:pt x="1566216" y="2561069"/>
                  <a:pt x="1561454" y="2562160"/>
                </a:cubicBezTo>
                <a:cubicBezTo>
                  <a:pt x="1560396" y="2562160"/>
                  <a:pt x="1559338" y="2562160"/>
                  <a:pt x="1558280" y="2562160"/>
                </a:cubicBezTo>
                <a:cubicBezTo>
                  <a:pt x="1549815" y="2562160"/>
                  <a:pt x="1541879" y="2555614"/>
                  <a:pt x="1540822" y="2546342"/>
                </a:cubicBezTo>
                <a:cubicBezTo>
                  <a:pt x="1539234" y="2536524"/>
                  <a:pt x="1546112" y="2526706"/>
                  <a:pt x="1555634" y="2525070"/>
                </a:cubicBezTo>
                <a:close/>
                <a:moveTo>
                  <a:pt x="1099175" y="2524068"/>
                </a:moveTo>
                <a:cubicBezTo>
                  <a:pt x="1099722" y="2524068"/>
                  <a:pt x="1100269" y="2524068"/>
                  <a:pt x="1100269" y="2524592"/>
                </a:cubicBezTo>
                <a:cubicBezTo>
                  <a:pt x="1103549" y="2525118"/>
                  <a:pt x="1105190" y="2528268"/>
                  <a:pt x="1104643" y="2530894"/>
                </a:cubicBezTo>
                <a:cubicBezTo>
                  <a:pt x="1104096" y="2533519"/>
                  <a:pt x="1101909" y="2535095"/>
                  <a:pt x="1099175" y="2535095"/>
                </a:cubicBezTo>
                <a:cubicBezTo>
                  <a:pt x="1098629" y="2535095"/>
                  <a:pt x="1098082" y="2535095"/>
                  <a:pt x="1098082" y="2535095"/>
                </a:cubicBezTo>
                <a:cubicBezTo>
                  <a:pt x="1096441" y="2534569"/>
                  <a:pt x="1095348" y="2534044"/>
                  <a:pt x="1094255" y="2532469"/>
                </a:cubicBezTo>
                <a:cubicBezTo>
                  <a:pt x="1093708" y="2531419"/>
                  <a:pt x="1093161" y="2529843"/>
                  <a:pt x="1093708" y="2528793"/>
                </a:cubicBezTo>
                <a:cubicBezTo>
                  <a:pt x="1094255" y="2526168"/>
                  <a:pt x="1096441" y="2524068"/>
                  <a:pt x="1099175" y="2524068"/>
                </a:cubicBezTo>
                <a:close/>
                <a:moveTo>
                  <a:pt x="1839486" y="2521061"/>
                </a:moveTo>
                <a:cubicBezTo>
                  <a:pt x="1846384" y="2521061"/>
                  <a:pt x="1852753" y="2525389"/>
                  <a:pt x="1855406" y="2531880"/>
                </a:cubicBezTo>
                <a:cubicBezTo>
                  <a:pt x="1856998" y="2535667"/>
                  <a:pt x="1856998" y="2540536"/>
                  <a:pt x="1855406" y="2544864"/>
                </a:cubicBezTo>
                <a:cubicBezTo>
                  <a:pt x="1853814" y="2548651"/>
                  <a:pt x="1850099" y="2552438"/>
                  <a:pt x="1845854" y="2554060"/>
                </a:cubicBezTo>
                <a:cubicBezTo>
                  <a:pt x="1844262" y="2554602"/>
                  <a:pt x="1842139" y="2555143"/>
                  <a:pt x="1839486" y="2555143"/>
                </a:cubicBezTo>
                <a:cubicBezTo>
                  <a:pt x="1832587" y="2555143"/>
                  <a:pt x="1826749" y="2550815"/>
                  <a:pt x="1824096" y="2544323"/>
                </a:cubicBezTo>
                <a:cubicBezTo>
                  <a:pt x="1820911" y="2535667"/>
                  <a:pt x="1825157" y="2525929"/>
                  <a:pt x="1833648" y="2522142"/>
                </a:cubicBezTo>
                <a:cubicBezTo>
                  <a:pt x="1835240" y="2521601"/>
                  <a:pt x="1837363" y="2521061"/>
                  <a:pt x="1839486" y="2521061"/>
                </a:cubicBezTo>
                <a:close/>
                <a:moveTo>
                  <a:pt x="698662" y="2519056"/>
                </a:moveTo>
                <a:cubicBezTo>
                  <a:pt x="700316" y="2519056"/>
                  <a:pt x="701970" y="2519598"/>
                  <a:pt x="703624" y="2520681"/>
                </a:cubicBezTo>
                <a:cubicBezTo>
                  <a:pt x="708586" y="2523391"/>
                  <a:pt x="710240" y="2529351"/>
                  <a:pt x="707484" y="2534228"/>
                </a:cubicBezTo>
                <a:cubicBezTo>
                  <a:pt x="705829" y="2536936"/>
                  <a:pt x="701970" y="2539104"/>
                  <a:pt x="698662" y="2539104"/>
                </a:cubicBezTo>
                <a:cubicBezTo>
                  <a:pt x="697009" y="2539104"/>
                  <a:pt x="695354" y="2538562"/>
                  <a:pt x="693701" y="2537478"/>
                </a:cubicBezTo>
                <a:cubicBezTo>
                  <a:pt x="691495" y="2536395"/>
                  <a:pt x="689841" y="2534228"/>
                  <a:pt x="688738" y="2531518"/>
                </a:cubicBezTo>
                <a:cubicBezTo>
                  <a:pt x="688188" y="2528809"/>
                  <a:pt x="688738" y="2526641"/>
                  <a:pt x="689841" y="2523933"/>
                </a:cubicBezTo>
                <a:cubicBezTo>
                  <a:pt x="692046" y="2521223"/>
                  <a:pt x="695354" y="2519056"/>
                  <a:pt x="698662" y="2519056"/>
                </a:cubicBezTo>
                <a:close/>
                <a:moveTo>
                  <a:pt x="1644516" y="2508029"/>
                </a:moveTo>
                <a:cubicBezTo>
                  <a:pt x="1652464" y="2508029"/>
                  <a:pt x="1659352" y="2513497"/>
                  <a:pt x="1661471" y="2521698"/>
                </a:cubicBezTo>
                <a:cubicBezTo>
                  <a:pt x="1662531" y="2526072"/>
                  <a:pt x="1662001" y="2530993"/>
                  <a:pt x="1659882" y="2535367"/>
                </a:cubicBezTo>
                <a:cubicBezTo>
                  <a:pt x="1657233" y="2539195"/>
                  <a:pt x="1653523" y="2542475"/>
                  <a:pt x="1648755" y="2543569"/>
                </a:cubicBezTo>
                <a:cubicBezTo>
                  <a:pt x="1647165" y="2544116"/>
                  <a:pt x="1646106" y="2544116"/>
                  <a:pt x="1644516" y="2544116"/>
                </a:cubicBezTo>
                <a:cubicBezTo>
                  <a:pt x="1636569" y="2544116"/>
                  <a:pt x="1629680" y="2538101"/>
                  <a:pt x="1627561" y="2529900"/>
                </a:cubicBezTo>
                <a:cubicBezTo>
                  <a:pt x="1625441" y="2520605"/>
                  <a:pt x="1631270" y="2510763"/>
                  <a:pt x="1640807" y="2508576"/>
                </a:cubicBezTo>
                <a:cubicBezTo>
                  <a:pt x="1641867" y="2508576"/>
                  <a:pt x="1643456" y="2508029"/>
                  <a:pt x="1644516" y="2508029"/>
                </a:cubicBezTo>
                <a:close/>
                <a:moveTo>
                  <a:pt x="2046763" y="2504019"/>
                </a:moveTo>
                <a:cubicBezTo>
                  <a:pt x="2052160" y="2504019"/>
                  <a:pt x="2057558" y="2506692"/>
                  <a:pt x="2060796" y="2511504"/>
                </a:cubicBezTo>
                <a:cubicBezTo>
                  <a:pt x="2062955" y="2515246"/>
                  <a:pt x="2063495" y="2519523"/>
                  <a:pt x="2062416" y="2523800"/>
                </a:cubicBezTo>
                <a:cubicBezTo>
                  <a:pt x="2061336" y="2528077"/>
                  <a:pt x="2058638" y="2531285"/>
                  <a:pt x="2054859" y="2533423"/>
                </a:cubicBezTo>
                <a:cubicBezTo>
                  <a:pt x="2052700" y="2535027"/>
                  <a:pt x="2049462" y="2536097"/>
                  <a:pt x="2046763" y="2536097"/>
                </a:cubicBezTo>
                <a:cubicBezTo>
                  <a:pt x="2040825" y="2536097"/>
                  <a:pt x="2035428" y="2532889"/>
                  <a:pt x="2032729" y="2528077"/>
                </a:cubicBezTo>
                <a:cubicBezTo>
                  <a:pt x="2028411" y="2520592"/>
                  <a:pt x="2031109" y="2510435"/>
                  <a:pt x="2038666" y="2506158"/>
                </a:cubicBezTo>
                <a:cubicBezTo>
                  <a:pt x="2040825" y="2504554"/>
                  <a:pt x="2044064" y="2504019"/>
                  <a:pt x="2046763" y="2504019"/>
                </a:cubicBezTo>
                <a:close/>
                <a:moveTo>
                  <a:pt x="1014211" y="2500010"/>
                </a:moveTo>
                <a:cubicBezTo>
                  <a:pt x="1014733" y="2500010"/>
                  <a:pt x="1015254" y="2500010"/>
                  <a:pt x="1016296" y="2500010"/>
                </a:cubicBezTo>
                <a:cubicBezTo>
                  <a:pt x="1019424" y="2501096"/>
                  <a:pt x="1020988" y="2504897"/>
                  <a:pt x="1019945" y="2508155"/>
                </a:cubicBezTo>
                <a:cubicBezTo>
                  <a:pt x="1019424" y="2510869"/>
                  <a:pt x="1016818" y="2513041"/>
                  <a:pt x="1014211" y="2513041"/>
                </a:cubicBezTo>
                <a:cubicBezTo>
                  <a:pt x="1013690" y="2513041"/>
                  <a:pt x="1013169" y="2513041"/>
                  <a:pt x="1012126" y="2512498"/>
                </a:cubicBezTo>
                <a:cubicBezTo>
                  <a:pt x="1010562" y="2511955"/>
                  <a:pt x="1009520" y="2510869"/>
                  <a:pt x="1008477" y="2509240"/>
                </a:cubicBezTo>
                <a:cubicBezTo>
                  <a:pt x="1007956" y="2508155"/>
                  <a:pt x="1007956" y="2505983"/>
                  <a:pt x="1008477" y="2504353"/>
                </a:cubicBezTo>
                <a:cubicBezTo>
                  <a:pt x="1008999" y="2501639"/>
                  <a:pt x="1011605" y="2500010"/>
                  <a:pt x="1014211" y="2500010"/>
                </a:cubicBezTo>
                <a:close/>
                <a:moveTo>
                  <a:pt x="818975" y="2498005"/>
                </a:moveTo>
                <a:cubicBezTo>
                  <a:pt x="820037" y="2498005"/>
                  <a:pt x="821629" y="2498537"/>
                  <a:pt x="822691" y="2499070"/>
                </a:cubicBezTo>
                <a:cubicBezTo>
                  <a:pt x="826405" y="2501200"/>
                  <a:pt x="828528" y="2505993"/>
                  <a:pt x="826405" y="2510253"/>
                </a:cubicBezTo>
                <a:cubicBezTo>
                  <a:pt x="824813" y="2512916"/>
                  <a:pt x="822160" y="2515046"/>
                  <a:pt x="818975" y="2515046"/>
                </a:cubicBezTo>
                <a:cubicBezTo>
                  <a:pt x="817914" y="2515046"/>
                  <a:pt x="816323" y="2514513"/>
                  <a:pt x="815261" y="2513981"/>
                </a:cubicBezTo>
                <a:cubicBezTo>
                  <a:pt x="813138" y="2512916"/>
                  <a:pt x="811546" y="2511318"/>
                  <a:pt x="811015" y="2509188"/>
                </a:cubicBezTo>
                <a:cubicBezTo>
                  <a:pt x="810484" y="2507058"/>
                  <a:pt x="810484" y="2504928"/>
                  <a:pt x="811546" y="2502798"/>
                </a:cubicBezTo>
                <a:cubicBezTo>
                  <a:pt x="812607" y="2500135"/>
                  <a:pt x="815792" y="2498005"/>
                  <a:pt x="818975" y="2498005"/>
                </a:cubicBezTo>
                <a:close/>
                <a:moveTo>
                  <a:pt x="1729977" y="2485976"/>
                </a:moveTo>
                <a:cubicBezTo>
                  <a:pt x="1736784" y="2485976"/>
                  <a:pt x="1743068" y="2490244"/>
                  <a:pt x="1745687" y="2497180"/>
                </a:cubicBezTo>
                <a:cubicBezTo>
                  <a:pt x="1746733" y="2501449"/>
                  <a:pt x="1746733" y="2505717"/>
                  <a:pt x="1744639" y="2509985"/>
                </a:cubicBezTo>
                <a:cubicBezTo>
                  <a:pt x="1742544" y="2514254"/>
                  <a:pt x="1739402" y="2516922"/>
                  <a:pt x="1735213" y="2518522"/>
                </a:cubicBezTo>
                <a:cubicBezTo>
                  <a:pt x="1733118" y="2519056"/>
                  <a:pt x="1731547" y="2519056"/>
                  <a:pt x="1729977" y="2519056"/>
                </a:cubicBezTo>
                <a:cubicBezTo>
                  <a:pt x="1722645" y="2519056"/>
                  <a:pt x="1716362" y="2514254"/>
                  <a:pt x="1714267" y="2507317"/>
                </a:cubicBezTo>
                <a:cubicBezTo>
                  <a:pt x="1711649" y="2498781"/>
                  <a:pt x="1716362" y="2489177"/>
                  <a:pt x="1724740" y="2486510"/>
                </a:cubicBezTo>
                <a:cubicBezTo>
                  <a:pt x="1726835" y="2485976"/>
                  <a:pt x="1728406" y="2485976"/>
                  <a:pt x="1729977" y="2485976"/>
                </a:cubicBezTo>
                <a:close/>
                <a:moveTo>
                  <a:pt x="1278874" y="2484974"/>
                </a:moveTo>
                <a:cubicBezTo>
                  <a:pt x="1281214" y="2484974"/>
                  <a:pt x="1282617" y="2486692"/>
                  <a:pt x="1282149" y="2488984"/>
                </a:cubicBezTo>
                <a:cubicBezTo>
                  <a:pt x="1282149" y="2491274"/>
                  <a:pt x="1280746" y="2492993"/>
                  <a:pt x="1278874" y="2492993"/>
                </a:cubicBezTo>
                <a:cubicBezTo>
                  <a:pt x="1278874" y="2492993"/>
                  <a:pt x="1278874" y="2492993"/>
                  <a:pt x="1278406" y="2492993"/>
                </a:cubicBezTo>
                <a:cubicBezTo>
                  <a:pt x="1277939" y="2492993"/>
                  <a:pt x="1277003" y="2492421"/>
                  <a:pt x="1276536" y="2491847"/>
                </a:cubicBezTo>
                <a:cubicBezTo>
                  <a:pt x="1275600" y="2490702"/>
                  <a:pt x="1275600" y="2489556"/>
                  <a:pt x="1275600" y="2488411"/>
                </a:cubicBezTo>
                <a:cubicBezTo>
                  <a:pt x="1275600" y="2486692"/>
                  <a:pt x="1277003" y="2484974"/>
                  <a:pt x="1278874" y="2484974"/>
                </a:cubicBezTo>
                <a:close/>
                <a:moveTo>
                  <a:pt x="1925471" y="2482969"/>
                </a:moveTo>
                <a:cubicBezTo>
                  <a:pt x="1931408" y="2482969"/>
                  <a:pt x="1936806" y="2486711"/>
                  <a:pt x="1940044" y="2492057"/>
                </a:cubicBezTo>
                <a:cubicBezTo>
                  <a:pt x="1941663" y="2495800"/>
                  <a:pt x="1942203" y="2500077"/>
                  <a:pt x="1940584" y="2503819"/>
                </a:cubicBezTo>
                <a:cubicBezTo>
                  <a:pt x="1939504" y="2508096"/>
                  <a:pt x="1936266" y="2511304"/>
                  <a:pt x="1932487" y="2513442"/>
                </a:cubicBezTo>
                <a:cubicBezTo>
                  <a:pt x="1930328" y="2514511"/>
                  <a:pt x="1927630" y="2515046"/>
                  <a:pt x="1925471" y="2515046"/>
                </a:cubicBezTo>
                <a:cubicBezTo>
                  <a:pt x="1918993" y="2515046"/>
                  <a:pt x="1913596" y="2511839"/>
                  <a:pt x="1910897" y="2505957"/>
                </a:cubicBezTo>
                <a:cubicBezTo>
                  <a:pt x="1907119" y="2498473"/>
                  <a:pt x="1910357" y="2488850"/>
                  <a:pt x="1918454" y="2484573"/>
                </a:cubicBezTo>
                <a:cubicBezTo>
                  <a:pt x="1920613" y="2483503"/>
                  <a:pt x="1922772" y="2482969"/>
                  <a:pt x="1925471" y="2482969"/>
                </a:cubicBezTo>
                <a:close/>
                <a:moveTo>
                  <a:pt x="1196409" y="2474950"/>
                </a:moveTo>
                <a:cubicBezTo>
                  <a:pt x="1196409" y="2474950"/>
                  <a:pt x="1196409" y="2474950"/>
                  <a:pt x="1196966" y="2474950"/>
                </a:cubicBezTo>
                <a:cubicBezTo>
                  <a:pt x="1199751" y="2474950"/>
                  <a:pt x="1201421" y="2477603"/>
                  <a:pt x="1200864" y="2480256"/>
                </a:cubicBezTo>
                <a:cubicBezTo>
                  <a:pt x="1200864" y="2482379"/>
                  <a:pt x="1198637" y="2483972"/>
                  <a:pt x="1196409" y="2483972"/>
                </a:cubicBezTo>
                <a:cubicBezTo>
                  <a:pt x="1196409" y="2483972"/>
                  <a:pt x="1196409" y="2483972"/>
                  <a:pt x="1195295" y="2483972"/>
                </a:cubicBezTo>
                <a:cubicBezTo>
                  <a:pt x="1194182" y="2483441"/>
                  <a:pt x="1193068" y="2482910"/>
                  <a:pt x="1192511" y="2481849"/>
                </a:cubicBezTo>
                <a:cubicBezTo>
                  <a:pt x="1191397" y="2481318"/>
                  <a:pt x="1191397" y="2479726"/>
                  <a:pt x="1191397" y="2478665"/>
                </a:cubicBezTo>
                <a:cubicBezTo>
                  <a:pt x="1191954" y="2476542"/>
                  <a:pt x="1193625" y="2474950"/>
                  <a:pt x="1196409" y="2474950"/>
                </a:cubicBezTo>
                <a:close/>
                <a:moveTo>
                  <a:pt x="1381092" y="2472945"/>
                </a:moveTo>
                <a:cubicBezTo>
                  <a:pt x="1391018" y="2472945"/>
                  <a:pt x="1399376" y="2480992"/>
                  <a:pt x="1399376" y="2491722"/>
                </a:cubicBezTo>
                <a:cubicBezTo>
                  <a:pt x="1399899" y="2496551"/>
                  <a:pt x="1397809" y="2501379"/>
                  <a:pt x="1394675" y="2505135"/>
                </a:cubicBezTo>
                <a:cubicBezTo>
                  <a:pt x="1391018" y="2508890"/>
                  <a:pt x="1386316" y="2511037"/>
                  <a:pt x="1381615" y="2511037"/>
                </a:cubicBezTo>
                <a:cubicBezTo>
                  <a:pt x="1381615" y="2511037"/>
                  <a:pt x="1381615" y="2511037"/>
                  <a:pt x="1381092" y="2511037"/>
                </a:cubicBezTo>
                <a:cubicBezTo>
                  <a:pt x="1376391" y="2511037"/>
                  <a:pt x="1371690" y="2508890"/>
                  <a:pt x="1368033" y="2505671"/>
                </a:cubicBezTo>
                <a:cubicBezTo>
                  <a:pt x="1364376" y="2501916"/>
                  <a:pt x="1362809" y="2497088"/>
                  <a:pt x="1362809" y="2492259"/>
                </a:cubicBezTo>
                <a:cubicBezTo>
                  <a:pt x="1362809" y="2482066"/>
                  <a:pt x="1371168" y="2473481"/>
                  <a:pt x="1381092" y="2472945"/>
                </a:cubicBezTo>
                <a:close/>
                <a:moveTo>
                  <a:pt x="931013" y="2470940"/>
                </a:moveTo>
                <a:cubicBezTo>
                  <a:pt x="931531" y="2470940"/>
                  <a:pt x="932568" y="2470940"/>
                  <a:pt x="933605" y="2470940"/>
                </a:cubicBezTo>
                <a:cubicBezTo>
                  <a:pt x="936716" y="2472499"/>
                  <a:pt x="938790" y="2476657"/>
                  <a:pt x="937234" y="2480296"/>
                </a:cubicBezTo>
                <a:cubicBezTo>
                  <a:pt x="936198" y="2482895"/>
                  <a:pt x="933605" y="2484974"/>
                  <a:pt x="931013" y="2484974"/>
                </a:cubicBezTo>
                <a:cubicBezTo>
                  <a:pt x="929976" y="2484974"/>
                  <a:pt x="928939" y="2484454"/>
                  <a:pt x="928420" y="2484454"/>
                </a:cubicBezTo>
                <a:cubicBezTo>
                  <a:pt x="926346" y="2483414"/>
                  <a:pt x="925309" y="2482375"/>
                  <a:pt x="924272" y="2480296"/>
                </a:cubicBezTo>
                <a:cubicBezTo>
                  <a:pt x="923754" y="2478737"/>
                  <a:pt x="923754" y="2476657"/>
                  <a:pt x="924272" y="2475098"/>
                </a:cubicBezTo>
                <a:cubicBezTo>
                  <a:pt x="925309" y="2472499"/>
                  <a:pt x="927902" y="2470940"/>
                  <a:pt x="931013" y="2470940"/>
                </a:cubicBezTo>
                <a:close/>
                <a:moveTo>
                  <a:pt x="1463495" y="2469938"/>
                </a:moveTo>
                <a:cubicBezTo>
                  <a:pt x="1464025" y="2469938"/>
                  <a:pt x="1464554" y="2469938"/>
                  <a:pt x="1465084" y="2469938"/>
                </a:cubicBezTo>
                <a:cubicBezTo>
                  <a:pt x="1474092" y="2469938"/>
                  <a:pt x="1481510" y="2476745"/>
                  <a:pt x="1482569" y="2485647"/>
                </a:cubicBezTo>
                <a:cubicBezTo>
                  <a:pt x="1483099" y="2490360"/>
                  <a:pt x="1482040" y="2495073"/>
                  <a:pt x="1478860" y="2498738"/>
                </a:cubicBezTo>
                <a:cubicBezTo>
                  <a:pt x="1475682" y="2502404"/>
                  <a:pt x="1471443" y="2504498"/>
                  <a:pt x="1466674" y="2505022"/>
                </a:cubicBezTo>
                <a:cubicBezTo>
                  <a:pt x="1466144" y="2505022"/>
                  <a:pt x="1465614" y="2505022"/>
                  <a:pt x="1464554" y="2505022"/>
                </a:cubicBezTo>
                <a:cubicBezTo>
                  <a:pt x="1455547" y="2505022"/>
                  <a:pt x="1447599" y="2498215"/>
                  <a:pt x="1447069" y="2488789"/>
                </a:cubicBezTo>
                <a:cubicBezTo>
                  <a:pt x="1446010" y="2479363"/>
                  <a:pt x="1453428" y="2470461"/>
                  <a:pt x="1463495" y="2469938"/>
                </a:cubicBezTo>
                <a:close/>
                <a:moveTo>
                  <a:pt x="614708" y="2465928"/>
                </a:moveTo>
                <a:cubicBezTo>
                  <a:pt x="616853" y="2465928"/>
                  <a:pt x="618997" y="2466468"/>
                  <a:pt x="620606" y="2467547"/>
                </a:cubicBezTo>
                <a:cubicBezTo>
                  <a:pt x="625432" y="2470786"/>
                  <a:pt x="627040" y="2477803"/>
                  <a:pt x="623824" y="2482660"/>
                </a:cubicBezTo>
                <a:cubicBezTo>
                  <a:pt x="621679" y="2485359"/>
                  <a:pt x="618461" y="2486979"/>
                  <a:pt x="614708" y="2486979"/>
                </a:cubicBezTo>
                <a:cubicBezTo>
                  <a:pt x="612564" y="2486979"/>
                  <a:pt x="610419" y="2486439"/>
                  <a:pt x="608810" y="2485359"/>
                </a:cubicBezTo>
                <a:cubicBezTo>
                  <a:pt x="606665" y="2483740"/>
                  <a:pt x="605057" y="2481041"/>
                  <a:pt x="604521" y="2478343"/>
                </a:cubicBezTo>
                <a:cubicBezTo>
                  <a:pt x="603985" y="2475644"/>
                  <a:pt x="604521" y="2472944"/>
                  <a:pt x="606129" y="2470246"/>
                </a:cubicBezTo>
                <a:cubicBezTo>
                  <a:pt x="608274" y="2467547"/>
                  <a:pt x="611491" y="2465928"/>
                  <a:pt x="614708" y="2465928"/>
                </a:cubicBezTo>
                <a:close/>
                <a:moveTo>
                  <a:pt x="1547514" y="2459913"/>
                </a:moveTo>
                <a:cubicBezTo>
                  <a:pt x="1555882" y="2459913"/>
                  <a:pt x="1562681" y="2466205"/>
                  <a:pt x="1564250" y="2474070"/>
                </a:cubicBezTo>
                <a:cubicBezTo>
                  <a:pt x="1565296" y="2478790"/>
                  <a:pt x="1564250" y="2482984"/>
                  <a:pt x="1561635" y="2487179"/>
                </a:cubicBezTo>
                <a:cubicBezTo>
                  <a:pt x="1559020" y="2490849"/>
                  <a:pt x="1554836" y="2492947"/>
                  <a:pt x="1550130" y="2493995"/>
                </a:cubicBezTo>
                <a:cubicBezTo>
                  <a:pt x="1549083" y="2493995"/>
                  <a:pt x="1548560" y="2493995"/>
                  <a:pt x="1547514" y="2493995"/>
                </a:cubicBezTo>
                <a:cubicBezTo>
                  <a:pt x="1539146" y="2493995"/>
                  <a:pt x="1531824" y="2488228"/>
                  <a:pt x="1530778" y="2479838"/>
                </a:cubicBezTo>
                <a:cubicBezTo>
                  <a:pt x="1529209" y="2470400"/>
                  <a:pt x="1535485" y="2462010"/>
                  <a:pt x="1544899" y="2460438"/>
                </a:cubicBezTo>
                <a:cubicBezTo>
                  <a:pt x="1545422" y="2459913"/>
                  <a:pt x="1546468" y="2459913"/>
                  <a:pt x="1547514" y="2459913"/>
                </a:cubicBezTo>
                <a:close/>
                <a:moveTo>
                  <a:pt x="1114451" y="2457909"/>
                </a:moveTo>
                <a:cubicBezTo>
                  <a:pt x="1114975" y="2457909"/>
                  <a:pt x="1115501" y="2457909"/>
                  <a:pt x="1115501" y="2457909"/>
                </a:cubicBezTo>
                <a:cubicBezTo>
                  <a:pt x="1118651" y="2459011"/>
                  <a:pt x="1120226" y="2461768"/>
                  <a:pt x="1119701" y="2464525"/>
                </a:cubicBezTo>
                <a:cubicBezTo>
                  <a:pt x="1119176" y="2467281"/>
                  <a:pt x="1117075" y="2468935"/>
                  <a:pt x="1114451" y="2468935"/>
                </a:cubicBezTo>
                <a:cubicBezTo>
                  <a:pt x="1113925" y="2468935"/>
                  <a:pt x="1113925" y="2468935"/>
                  <a:pt x="1113400" y="2468935"/>
                </a:cubicBezTo>
                <a:cubicBezTo>
                  <a:pt x="1111825" y="2468384"/>
                  <a:pt x="1110775" y="2467832"/>
                  <a:pt x="1110250" y="2466179"/>
                </a:cubicBezTo>
                <a:cubicBezTo>
                  <a:pt x="1109200" y="2465076"/>
                  <a:pt x="1109200" y="2463422"/>
                  <a:pt x="1109200" y="2462319"/>
                </a:cubicBezTo>
                <a:cubicBezTo>
                  <a:pt x="1109724" y="2459562"/>
                  <a:pt x="1111825" y="2457909"/>
                  <a:pt x="1114451" y="2457909"/>
                </a:cubicBezTo>
                <a:close/>
                <a:moveTo>
                  <a:pt x="1813201" y="2455904"/>
                </a:moveTo>
                <a:cubicBezTo>
                  <a:pt x="1819678" y="2455904"/>
                  <a:pt x="1825615" y="2459646"/>
                  <a:pt x="1828314" y="2466061"/>
                </a:cubicBezTo>
                <a:cubicBezTo>
                  <a:pt x="1829933" y="2469804"/>
                  <a:pt x="1829933" y="2474080"/>
                  <a:pt x="1828314" y="2477823"/>
                </a:cubicBezTo>
                <a:cubicBezTo>
                  <a:pt x="1826695" y="2482100"/>
                  <a:pt x="1823456" y="2485307"/>
                  <a:pt x="1819138" y="2486911"/>
                </a:cubicBezTo>
                <a:cubicBezTo>
                  <a:pt x="1817518" y="2487446"/>
                  <a:pt x="1815360" y="2487981"/>
                  <a:pt x="1813201" y="2487981"/>
                </a:cubicBezTo>
                <a:cubicBezTo>
                  <a:pt x="1806723" y="2487981"/>
                  <a:pt x="1800786" y="2484238"/>
                  <a:pt x="1798087" y="2477823"/>
                </a:cubicBezTo>
                <a:cubicBezTo>
                  <a:pt x="1794849" y="2469804"/>
                  <a:pt x="1799167" y="2460181"/>
                  <a:pt x="1807263" y="2456973"/>
                </a:cubicBezTo>
                <a:cubicBezTo>
                  <a:pt x="1808882" y="2456438"/>
                  <a:pt x="1811042" y="2455904"/>
                  <a:pt x="1813201" y="2455904"/>
                </a:cubicBezTo>
                <a:close/>
                <a:moveTo>
                  <a:pt x="736550" y="2453899"/>
                </a:moveTo>
                <a:cubicBezTo>
                  <a:pt x="738095" y="2453899"/>
                  <a:pt x="739639" y="2453899"/>
                  <a:pt x="740668" y="2454960"/>
                </a:cubicBezTo>
                <a:cubicBezTo>
                  <a:pt x="744787" y="2457614"/>
                  <a:pt x="746331" y="2462920"/>
                  <a:pt x="744272" y="2467166"/>
                </a:cubicBezTo>
                <a:cubicBezTo>
                  <a:pt x="742728" y="2470350"/>
                  <a:pt x="739639" y="2471942"/>
                  <a:pt x="736550" y="2471942"/>
                </a:cubicBezTo>
                <a:cubicBezTo>
                  <a:pt x="735006" y="2471942"/>
                  <a:pt x="733462" y="2471411"/>
                  <a:pt x="731918" y="2470881"/>
                </a:cubicBezTo>
                <a:cubicBezTo>
                  <a:pt x="729859" y="2469819"/>
                  <a:pt x="728315" y="2467697"/>
                  <a:pt x="727800" y="2465043"/>
                </a:cubicBezTo>
                <a:cubicBezTo>
                  <a:pt x="727284" y="2462920"/>
                  <a:pt x="727284" y="2460267"/>
                  <a:pt x="728829" y="2458144"/>
                </a:cubicBezTo>
                <a:cubicBezTo>
                  <a:pt x="730373" y="2455491"/>
                  <a:pt x="733462" y="2453899"/>
                  <a:pt x="736550" y="2453899"/>
                </a:cubicBezTo>
                <a:close/>
                <a:moveTo>
                  <a:pt x="2130442" y="2450892"/>
                </a:moveTo>
                <a:cubicBezTo>
                  <a:pt x="2135175" y="2450892"/>
                  <a:pt x="2139382" y="2453530"/>
                  <a:pt x="2142537" y="2457223"/>
                </a:cubicBezTo>
                <a:cubicBezTo>
                  <a:pt x="2144641" y="2460388"/>
                  <a:pt x="2145692" y="2464609"/>
                  <a:pt x="2144641" y="2468302"/>
                </a:cubicBezTo>
                <a:cubicBezTo>
                  <a:pt x="2144115" y="2472523"/>
                  <a:pt x="2142012" y="2475688"/>
                  <a:pt x="2138856" y="2478326"/>
                </a:cubicBezTo>
                <a:cubicBezTo>
                  <a:pt x="2136227" y="2479909"/>
                  <a:pt x="2133072" y="2480964"/>
                  <a:pt x="2130442" y="2480964"/>
                </a:cubicBezTo>
                <a:cubicBezTo>
                  <a:pt x="2125184" y="2480964"/>
                  <a:pt x="2120977" y="2478326"/>
                  <a:pt x="2117822" y="2474633"/>
                </a:cubicBezTo>
                <a:cubicBezTo>
                  <a:pt x="2113615" y="2467775"/>
                  <a:pt x="2115192" y="2458278"/>
                  <a:pt x="2121503" y="2453530"/>
                </a:cubicBezTo>
                <a:cubicBezTo>
                  <a:pt x="2124132" y="2451947"/>
                  <a:pt x="2127288" y="2450892"/>
                  <a:pt x="2130442" y="2450892"/>
                </a:cubicBezTo>
                <a:close/>
                <a:moveTo>
                  <a:pt x="1624948" y="2443875"/>
                </a:moveTo>
                <a:cubicBezTo>
                  <a:pt x="1626025" y="2443875"/>
                  <a:pt x="1627641" y="2443875"/>
                  <a:pt x="1628718" y="2443875"/>
                </a:cubicBezTo>
                <a:cubicBezTo>
                  <a:pt x="1636797" y="2443875"/>
                  <a:pt x="1643260" y="2448676"/>
                  <a:pt x="1645414" y="2456146"/>
                </a:cubicBezTo>
                <a:cubicBezTo>
                  <a:pt x="1646492" y="2460415"/>
                  <a:pt x="1645414" y="2465216"/>
                  <a:pt x="1643260" y="2468951"/>
                </a:cubicBezTo>
                <a:cubicBezTo>
                  <a:pt x="1641106" y="2472686"/>
                  <a:pt x="1637335" y="2475354"/>
                  <a:pt x="1633027" y="2476421"/>
                </a:cubicBezTo>
                <a:cubicBezTo>
                  <a:pt x="1631411" y="2476421"/>
                  <a:pt x="1630334" y="2476955"/>
                  <a:pt x="1628718" y="2476955"/>
                </a:cubicBezTo>
                <a:cubicBezTo>
                  <a:pt x="1621177" y="2476955"/>
                  <a:pt x="1614175" y="2471619"/>
                  <a:pt x="1612559" y="2464150"/>
                </a:cubicBezTo>
                <a:cubicBezTo>
                  <a:pt x="1610405" y="2455079"/>
                  <a:pt x="1616330" y="2446009"/>
                  <a:pt x="1624948" y="2443875"/>
                </a:cubicBezTo>
                <a:close/>
                <a:moveTo>
                  <a:pt x="2007392" y="2439865"/>
                </a:moveTo>
                <a:cubicBezTo>
                  <a:pt x="2012728" y="2439865"/>
                  <a:pt x="2017530" y="2442550"/>
                  <a:pt x="2020731" y="2446846"/>
                </a:cubicBezTo>
                <a:cubicBezTo>
                  <a:pt x="2022865" y="2450605"/>
                  <a:pt x="2023399" y="2454364"/>
                  <a:pt x="2022332" y="2458660"/>
                </a:cubicBezTo>
                <a:cubicBezTo>
                  <a:pt x="2021265" y="2462420"/>
                  <a:pt x="2018597" y="2465641"/>
                  <a:pt x="2015396" y="2467789"/>
                </a:cubicBezTo>
                <a:cubicBezTo>
                  <a:pt x="2012728" y="2469400"/>
                  <a:pt x="2010060" y="2469938"/>
                  <a:pt x="2007392" y="2469938"/>
                </a:cubicBezTo>
                <a:cubicBezTo>
                  <a:pt x="2002057" y="2469938"/>
                  <a:pt x="1997255" y="2467253"/>
                  <a:pt x="1994587" y="2462420"/>
                </a:cubicBezTo>
                <a:cubicBezTo>
                  <a:pt x="1990319" y="2455438"/>
                  <a:pt x="1992987" y="2445772"/>
                  <a:pt x="1999923" y="2442013"/>
                </a:cubicBezTo>
                <a:cubicBezTo>
                  <a:pt x="2002057" y="2440402"/>
                  <a:pt x="2004725" y="2439865"/>
                  <a:pt x="2007392" y="2439865"/>
                </a:cubicBezTo>
                <a:close/>
                <a:moveTo>
                  <a:pt x="1033738" y="2435856"/>
                </a:moveTo>
                <a:cubicBezTo>
                  <a:pt x="1034299" y="2435856"/>
                  <a:pt x="1034861" y="2435856"/>
                  <a:pt x="1035983" y="2436378"/>
                </a:cubicBezTo>
                <a:cubicBezTo>
                  <a:pt x="1039351" y="2436901"/>
                  <a:pt x="1041036" y="2440562"/>
                  <a:pt x="1039913" y="2443701"/>
                </a:cubicBezTo>
                <a:cubicBezTo>
                  <a:pt x="1039351" y="2446315"/>
                  <a:pt x="1036545" y="2447884"/>
                  <a:pt x="1033738" y="2447884"/>
                </a:cubicBezTo>
                <a:cubicBezTo>
                  <a:pt x="1033177" y="2447884"/>
                  <a:pt x="1032615" y="2447884"/>
                  <a:pt x="1032054" y="2447361"/>
                </a:cubicBezTo>
                <a:cubicBezTo>
                  <a:pt x="1030370" y="2447361"/>
                  <a:pt x="1028686" y="2446315"/>
                  <a:pt x="1028124" y="2444746"/>
                </a:cubicBezTo>
                <a:cubicBezTo>
                  <a:pt x="1027563" y="2443177"/>
                  <a:pt x="1027002" y="2441609"/>
                  <a:pt x="1027563" y="2440039"/>
                </a:cubicBezTo>
                <a:cubicBezTo>
                  <a:pt x="1028686" y="2437425"/>
                  <a:pt x="1030931" y="2435856"/>
                  <a:pt x="1033738" y="2435856"/>
                </a:cubicBezTo>
                <a:close/>
                <a:moveTo>
                  <a:pt x="849824" y="2434853"/>
                </a:moveTo>
                <a:cubicBezTo>
                  <a:pt x="850857" y="2434853"/>
                  <a:pt x="851890" y="2434853"/>
                  <a:pt x="852923" y="2435355"/>
                </a:cubicBezTo>
                <a:cubicBezTo>
                  <a:pt x="857054" y="2437360"/>
                  <a:pt x="858603" y="2441870"/>
                  <a:pt x="856538" y="2445379"/>
                </a:cubicBezTo>
                <a:cubicBezTo>
                  <a:pt x="855505" y="2447885"/>
                  <a:pt x="852923" y="2449890"/>
                  <a:pt x="849824" y="2449890"/>
                </a:cubicBezTo>
                <a:cubicBezTo>
                  <a:pt x="848792" y="2449890"/>
                  <a:pt x="847243" y="2449389"/>
                  <a:pt x="846210" y="2448887"/>
                </a:cubicBezTo>
                <a:cubicBezTo>
                  <a:pt x="844660" y="2447885"/>
                  <a:pt x="843111" y="2446381"/>
                  <a:pt x="842594" y="2444878"/>
                </a:cubicBezTo>
                <a:cubicBezTo>
                  <a:pt x="841562" y="2442873"/>
                  <a:pt x="842078" y="2440868"/>
                  <a:pt x="842594" y="2438863"/>
                </a:cubicBezTo>
                <a:cubicBezTo>
                  <a:pt x="844144" y="2436357"/>
                  <a:pt x="846726" y="2434853"/>
                  <a:pt x="849824" y="2434853"/>
                </a:cubicBezTo>
                <a:close/>
                <a:moveTo>
                  <a:pt x="1709174" y="2421822"/>
                </a:moveTo>
                <a:cubicBezTo>
                  <a:pt x="1716097" y="2421822"/>
                  <a:pt x="1721954" y="2426633"/>
                  <a:pt x="1724084" y="2433049"/>
                </a:cubicBezTo>
                <a:cubicBezTo>
                  <a:pt x="1725682" y="2436791"/>
                  <a:pt x="1725150" y="2441068"/>
                  <a:pt x="1723552" y="2444810"/>
                </a:cubicBezTo>
                <a:cubicBezTo>
                  <a:pt x="1721422" y="2449087"/>
                  <a:pt x="1718226" y="2451760"/>
                  <a:pt x="1713966" y="2452829"/>
                </a:cubicBezTo>
                <a:cubicBezTo>
                  <a:pt x="1712369" y="2453364"/>
                  <a:pt x="1710771" y="2453899"/>
                  <a:pt x="1709174" y="2453899"/>
                </a:cubicBezTo>
                <a:cubicBezTo>
                  <a:pt x="1702250" y="2453899"/>
                  <a:pt x="1696393" y="2449087"/>
                  <a:pt x="1694263" y="2442672"/>
                </a:cubicBezTo>
                <a:cubicBezTo>
                  <a:pt x="1691600" y="2434653"/>
                  <a:pt x="1696393" y="2425564"/>
                  <a:pt x="1704381" y="2422891"/>
                </a:cubicBezTo>
                <a:cubicBezTo>
                  <a:pt x="1705978" y="2422356"/>
                  <a:pt x="1707576" y="2421822"/>
                  <a:pt x="1709174" y="2421822"/>
                </a:cubicBezTo>
                <a:close/>
                <a:moveTo>
                  <a:pt x="1894120" y="2419817"/>
                </a:moveTo>
                <a:cubicBezTo>
                  <a:pt x="1899989" y="2419817"/>
                  <a:pt x="1905324" y="2422982"/>
                  <a:pt x="1907992" y="2428258"/>
                </a:cubicBezTo>
                <a:cubicBezTo>
                  <a:pt x="1909593" y="2431951"/>
                  <a:pt x="1910126" y="2435645"/>
                  <a:pt x="1908525" y="2439337"/>
                </a:cubicBezTo>
                <a:cubicBezTo>
                  <a:pt x="1907458" y="2443558"/>
                  <a:pt x="1904790" y="2446724"/>
                  <a:pt x="1901056" y="2448306"/>
                </a:cubicBezTo>
                <a:cubicBezTo>
                  <a:pt x="1898922" y="2449361"/>
                  <a:pt x="1896788" y="2449889"/>
                  <a:pt x="1894120" y="2449889"/>
                </a:cubicBezTo>
                <a:cubicBezTo>
                  <a:pt x="1888250" y="2449889"/>
                  <a:pt x="1882915" y="2446724"/>
                  <a:pt x="1880781" y="2441448"/>
                </a:cubicBezTo>
                <a:cubicBezTo>
                  <a:pt x="1877046" y="2434062"/>
                  <a:pt x="1880248" y="2425093"/>
                  <a:pt x="1887717" y="2421399"/>
                </a:cubicBezTo>
                <a:cubicBezTo>
                  <a:pt x="1889851" y="2420344"/>
                  <a:pt x="1891985" y="2419817"/>
                  <a:pt x="1894120" y="2419817"/>
                </a:cubicBezTo>
                <a:close/>
                <a:moveTo>
                  <a:pt x="955329" y="2407788"/>
                </a:moveTo>
                <a:cubicBezTo>
                  <a:pt x="955866" y="2407788"/>
                  <a:pt x="956940" y="2407788"/>
                  <a:pt x="957477" y="2408328"/>
                </a:cubicBezTo>
                <a:cubicBezTo>
                  <a:pt x="961236" y="2409407"/>
                  <a:pt x="962848" y="2413725"/>
                  <a:pt x="961773" y="2416964"/>
                </a:cubicBezTo>
                <a:cubicBezTo>
                  <a:pt x="960699" y="2419663"/>
                  <a:pt x="958014" y="2421822"/>
                  <a:pt x="955329" y="2421822"/>
                </a:cubicBezTo>
                <a:cubicBezTo>
                  <a:pt x="954255" y="2421822"/>
                  <a:pt x="953181" y="2421282"/>
                  <a:pt x="952644" y="2421282"/>
                </a:cubicBezTo>
                <a:cubicBezTo>
                  <a:pt x="951033" y="2420202"/>
                  <a:pt x="949422" y="2419123"/>
                  <a:pt x="948885" y="2417503"/>
                </a:cubicBezTo>
                <a:cubicBezTo>
                  <a:pt x="947811" y="2415884"/>
                  <a:pt x="947811" y="2413725"/>
                  <a:pt x="948885" y="2412106"/>
                </a:cubicBezTo>
                <a:cubicBezTo>
                  <a:pt x="949959" y="2409407"/>
                  <a:pt x="952107" y="2407788"/>
                  <a:pt x="955329" y="2407788"/>
                </a:cubicBezTo>
                <a:close/>
                <a:moveTo>
                  <a:pt x="534295" y="2405783"/>
                </a:moveTo>
                <a:cubicBezTo>
                  <a:pt x="536910" y="2405783"/>
                  <a:pt x="539525" y="2406855"/>
                  <a:pt x="541094" y="2408464"/>
                </a:cubicBezTo>
                <a:cubicBezTo>
                  <a:pt x="546324" y="2412217"/>
                  <a:pt x="546847" y="2419187"/>
                  <a:pt x="543186" y="2424550"/>
                </a:cubicBezTo>
                <a:cubicBezTo>
                  <a:pt x="541094" y="2427230"/>
                  <a:pt x="537956" y="2428839"/>
                  <a:pt x="534295" y="2428839"/>
                </a:cubicBezTo>
                <a:cubicBezTo>
                  <a:pt x="531680" y="2428839"/>
                  <a:pt x="529588" y="2427766"/>
                  <a:pt x="527496" y="2426158"/>
                </a:cubicBezTo>
                <a:cubicBezTo>
                  <a:pt x="524881" y="2424550"/>
                  <a:pt x="523312" y="2421869"/>
                  <a:pt x="523312" y="2418651"/>
                </a:cubicBezTo>
                <a:cubicBezTo>
                  <a:pt x="522789" y="2415434"/>
                  <a:pt x="523835" y="2412217"/>
                  <a:pt x="525404" y="2410073"/>
                </a:cubicBezTo>
                <a:cubicBezTo>
                  <a:pt x="527496" y="2407392"/>
                  <a:pt x="531157" y="2405783"/>
                  <a:pt x="534295" y="2405783"/>
                </a:cubicBezTo>
                <a:close/>
                <a:moveTo>
                  <a:pt x="656847" y="2403778"/>
                </a:moveTo>
                <a:cubicBezTo>
                  <a:pt x="658998" y="2403778"/>
                  <a:pt x="660612" y="2404293"/>
                  <a:pt x="662225" y="2405322"/>
                </a:cubicBezTo>
                <a:cubicBezTo>
                  <a:pt x="667066" y="2408411"/>
                  <a:pt x="668142" y="2414073"/>
                  <a:pt x="664915" y="2418706"/>
                </a:cubicBezTo>
                <a:cubicBezTo>
                  <a:pt x="663301" y="2421280"/>
                  <a:pt x="660074" y="2422825"/>
                  <a:pt x="656847" y="2422825"/>
                </a:cubicBezTo>
                <a:cubicBezTo>
                  <a:pt x="654695" y="2422825"/>
                  <a:pt x="652544" y="2422310"/>
                  <a:pt x="650930" y="2421280"/>
                </a:cubicBezTo>
                <a:cubicBezTo>
                  <a:pt x="648779" y="2419736"/>
                  <a:pt x="647165" y="2417677"/>
                  <a:pt x="646627" y="2415103"/>
                </a:cubicBezTo>
                <a:cubicBezTo>
                  <a:pt x="646089" y="2412529"/>
                  <a:pt x="646627" y="2409955"/>
                  <a:pt x="648241" y="2407896"/>
                </a:cubicBezTo>
                <a:cubicBezTo>
                  <a:pt x="650392" y="2405322"/>
                  <a:pt x="653619" y="2403778"/>
                  <a:pt x="656847" y="2403778"/>
                </a:cubicBezTo>
                <a:close/>
                <a:moveTo>
                  <a:pt x="1787618" y="2393754"/>
                </a:moveTo>
                <a:cubicBezTo>
                  <a:pt x="1793929" y="2393754"/>
                  <a:pt x="1799187" y="2397447"/>
                  <a:pt x="1801290" y="2403251"/>
                </a:cubicBezTo>
                <a:cubicBezTo>
                  <a:pt x="1802868" y="2406944"/>
                  <a:pt x="1802868" y="2410637"/>
                  <a:pt x="1801290" y="2414330"/>
                </a:cubicBezTo>
                <a:cubicBezTo>
                  <a:pt x="1800239" y="2418023"/>
                  <a:pt x="1797083" y="2421188"/>
                  <a:pt x="1793403" y="2422771"/>
                </a:cubicBezTo>
                <a:cubicBezTo>
                  <a:pt x="1791299" y="2423299"/>
                  <a:pt x="1789721" y="2423827"/>
                  <a:pt x="1787618" y="2423827"/>
                </a:cubicBezTo>
                <a:cubicBezTo>
                  <a:pt x="1781308" y="2423827"/>
                  <a:pt x="1776049" y="2420133"/>
                  <a:pt x="1773946" y="2414330"/>
                </a:cubicBezTo>
                <a:cubicBezTo>
                  <a:pt x="1770791" y="2406944"/>
                  <a:pt x="1774472" y="2397975"/>
                  <a:pt x="1782359" y="2394809"/>
                </a:cubicBezTo>
                <a:cubicBezTo>
                  <a:pt x="1783937" y="2394282"/>
                  <a:pt x="1785515" y="2393754"/>
                  <a:pt x="1787618" y="2393754"/>
                </a:cubicBezTo>
                <a:close/>
                <a:moveTo>
                  <a:pt x="2209108" y="2392752"/>
                </a:moveTo>
                <a:cubicBezTo>
                  <a:pt x="2213329" y="2392752"/>
                  <a:pt x="2217549" y="2394341"/>
                  <a:pt x="2220188" y="2397518"/>
                </a:cubicBezTo>
                <a:cubicBezTo>
                  <a:pt x="2222298" y="2400696"/>
                  <a:pt x="2223880" y="2404403"/>
                  <a:pt x="2223353" y="2408109"/>
                </a:cubicBezTo>
                <a:cubicBezTo>
                  <a:pt x="2222825" y="2411817"/>
                  <a:pt x="2221243" y="2414994"/>
                  <a:pt x="2218077" y="2417642"/>
                </a:cubicBezTo>
                <a:cubicBezTo>
                  <a:pt x="2215439" y="2419760"/>
                  <a:pt x="2212801" y="2420820"/>
                  <a:pt x="2209108" y="2420820"/>
                </a:cubicBezTo>
                <a:cubicBezTo>
                  <a:pt x="2204887" y="2420820"/>
                  <a:pt x="2201195" y="2418701"/>
                  <a:pt x="2198556" y="2415524"/>
                </a:cubicBezTo>
                <a:cubicBezTo>
                  <a:pt x="2193808" y="2409169"/>
                  <a:pt x="2194863" y="2400696"/>
                  <a:pt x="2200667" y="2395930"/>
                </a:cubicBezTo>
                <a:cubicBezTo>
                  <a:pt x="2202777" y="2393811"/>
                  <a:pt x="2205942" y="2392752"/>
                  <a:pt x="2209108" y="2392752"/>
                </a:cubicBezTo>
                <a:close/>
                <a:moveTo>
                  <a:pt x="771365" y="2392752"/>
                </a:moveTo>
                <a:cubicBezTo>
                  <a:pt x="772953" y="2392752"/>
                  <a:pt x="774539" y="2393269"/>
                  <a:pt x="775598" y="2393785"/>
                </a:cubicBezTo>
                <a:cubicBezTo>
                  <a:pt x="779830" y="2395851"/>
                  <a:pt x="781417" y="2401015"/>
                  <a:pt x="779302" y="2405145"/>
                </a:cubicBezTo>
                <a:cubicBezTo>
                  <a:pt x="777714" y="2407727"/>
                  <a:pt x="774539" y="2409794"/>
                  <a:pt x="771365" y="2409794"/>
                </a:cubicBezTo>
                <a:cubicBezTo>
                  <a:pt x="769778" y="2409794"/>
                  <a:pt x="768720" y="2409277"/>
                  <a:pt x="767133" y="2408244"/>
                </a:cubicBezTo>
                <a:cubicBezTo>
                  <a:pt x="765016" y="2407212"/>
                  <a:pt x="763958" y="2405662"/>
                  <a:pt x="762900" y="2403080"/>
                </a:cubicBezTo>
                <a:cubicBezTo>
                  <a:pt x="762371" y="2401015"/>
                  <a:pt x="762900" y="2398949"/>
                  <a:pt x="763958" y="2396883"/>
                </a:cubicBezTo>
                <a:cubicBezTo>
                  <a:pt x="765545" y="2394301"/>
                  <a:pt x="768191" y="2392752"/>
                  <a:pt x="771365" y="2392752"/>
                </a:cubicBezTo>
                <a:close/>
                <a:moveTo>
                  <a:pt x="2086585" y="2389745"/>
                </a:moveTo>
                <a:cubicBezTo>
                  <a:pt x="2091407" y="2389745"/>
                  <a:pt x="2095694" y="2391863"/>
                  <a:pt x="2098372" y="2395570"/>
                </a:cubicBezTo>
                <a:cubicBezTo>
                  <a:pt x="2100515" y="2398747"/>
                  <a:pt x="2101587" y="2402454"/>
                  <a:pt x="2101051" y="2406161"/>
                </a:cubicBezTo>
                <a:cubicBezTo>
                  <a:pt x="2099980" y="2409869"/>
                  <a:pt x="2097837" y="2413046"/>
                  <a:pt x="2095158" y="2415164"/>
                </a:cubicBezTo>
                <a:cubicBezTo>
                  <a:pt x="2092479" y="2417282"/>
                  <a:pt x="2089800" y="2417812"/>
                  <a:pt x="2086585" y="2417812"/>
                </a:cubicBezTo>
                <a:cubicBezTo>
                  <a:pt x="2081763" y="2417812"/>
                  <a:pt x="2077477" y="2415694"/>
                  <a:pt x="2074798" y="2411987"/>
                </a:cubicBezTo>
                <a:cubicBezTo>
                  <a:pt x="2070512" y="2405632"/>
                  <a:pt x="2072119" y="2396629"/>
                  <a:pt x="2078549" y="2392392"/>
                </a:cubicBezTo>
                <a:cubicBezTo>
                  <a:pt x="2080692" y="2390804"/>
                  <a:pt x="2083907" y="2389745"/>
                  <a:pt x="2086585" y="2389745"/>
                </a:cubicBezTo>
                <a:close/>
                <a:moveTo>
                  <a:pt x="1971562" y="2378718"/>
                </a:moveTo>
                <a:cubicBezTo>
                  <a:pt x="1976302" y="2378718"/>
                  <a:pt x="1981042" y="2381317"/>
                  <a:pt x="1983676" y="2385476"/>
                </a:cubicBezTo>
                <a:cubicBezTo>
                  <a:pt x="1985783" y="2388594"/>
                  <a:pt x="1986309" y="2392752"/>
                  <a:pt x="1985256" y="2396391"/>
                </a:cubicBezTo>
                <a:cubicBezTo>
                  <a:pt x="1984203" y="2400029"/>
                  <a:pt x="1982096" y="2403148"/>
                  <a:pt x="1978935" y="2404707"/>
                </a:cubicBezTo>
                <a:cubicBezTo>
                  <a:pt x="1976829" y="2406266"/>
                  <a:pt x="1974195" y="2406786"/>
                  <a:pt x="1971562" y="2406786"/>
                </a:cubicBezTo>
                <a:cubicBezTo>
                  <a:pt x="1966295" y="2406786"/>
                  <a:pt x="1962082" y="2404187"/>
                  <a:pt x="1959448" y="2400029"/>
                </a:cubicBezTo>
                <a:cubicBezTo>
                  <a:pt x="1955234" y="2393272"/>
                  <a:pt x="1957868" y="2384956"/>
                  <a:pt x="1964188" y="2380797"/>
                </a:cubicBezTo>
                <a:cubicBezTo>
                  <a:pt x="1966295" y="2379758"/>
                  <a:pt x="1968928" y="2378718"/>
                  <a:pt x="1971562" y="2378718"/>
                </a:cubicBezTo>
                <a:close/>
                <a:moveTo>
                  <a:pt x="878871" y="2373706"/>
                </a:moveTo>
                <a:cubicBezTo>
                  <a:pt x="880423" y="2373706"/>
                  <a:pt x="881458" y="2373706"/>
                  <a:pt x="882492" y="2374243"/>
                </a:cubicBezTo>
                <a:cubicBezTo>
                  <a:pt x="886114" y="2376391"/>
                  <a:pt x="887666" y="2380687"/>
                  <a:pt x="885597" y="2384446"/>
                </a:cubicBezTo>
                <a:cubicBezTo>
                  <a:pt x="884562" y="2387131"/>
                  <a:pt x="881975" y="2388743"/>
                  <a:pt x="878871" y="2388743"/>
                </a:cubicBezTo>
                <a:cubicBezTo>
                  <a:pt x="877836" y="2388743"/>
                  <a:pt x="876801" y="2388743"/>
                  <a:pt x="875767" y="2388205"/>
                </a:cubicBezTo>
                <a:cubicBezTo>
                  <a:pt x="874215" y="2387131"/>
                  <a:pt x="872663" y="2385520"/>
                  <a:pt x="872145" y="2383910"/>
                </a:cubicBezTo>
                <a:cubicBezTo>
                  <a:pt x="871628" y="2381761"/>
                  <a:pt x="871628" y="2379613"/>
                  <a:pt x="872663" y="2378002"/>
                </a:cubicBezTo>
                <a:cubicBezTo>
                  <a:pt x="873697" y="2375317"/>
                  <a:pt x="876284" y="2373706"/>
                  <a:pt x="878871" y="2373706"/>
                </a:cubicBezTo>
                <a:close/>
                <a:moveTo>
                  <a:pt x="1863828" y="2360675"/>
                </a:moveTo>
                <a:cubicBezTo>
                  <a:pt x="1869265" y="2360675"/>
                  <a:pt x="1874158" y="2363794"/>
                  <a:pt x="1876876" y="2368471"/>
                </a:cubicBezTo>
                <a:cubicBezTo>
                  <a:pt x="1878507" y="2371590"/>
                  <a:pt x="1879051" y="2375229"/>
                  <a:pt x="1877964" y="2378867"/>
                </a:cubicBezTo>
                <a:cubicBezTo>
                  <a:pt x="1876333" y="2382505"/>
                  <a:pt x="1873614" y="2385624"/>
                  <a:pt x="1870352" y="2387183"/>
                </a:cubicBezTo>
                <a:cubicBezTo>
                  <a:pt x="1868178" y="2388223"/>
                  <a:pt x="1866003" y="2388743"/>
                  <a:pt x="1863828" y="2388743"/>
                </a:cubicBezTo>
                <a:cubicBezTo>
                  <a:pt x="1858391" y="2388743"/>
                  <a:pt x="1852954" y="2385624"/>
                  <a:pt x="1850780" y="2380946"/>
                </a:cubicBezTo>
                <a:cubicBezTo>
                  <a:pt x="1846974" y="2373669"/>
                  <a:pt x="1850236" y="2365353"/>
                  <a:pt x="1857304" y="2362234"/>
                </a:cubicBezTo>
                <a:cubicBezTo>
                  <a:pt x="1859479" y="2361195"/>
                  <a:pt x="1861654" y="2360675"/>
                  <a:pt x="1863828" y="2360675"/>
                </a:cubicBezTo>
                <a:close/>
                <a:moveTo>
                  <a:pt x="581388" y="2346641"/>
                </a:moveTo>
                <a:cubicBezTo>
                  <a:pt x="584122" y="2346641"/>
                  <a:pt x="586309" y="2347717"/>
                  <a:pt x="588496" y="2349331"/>
                </a:cubicBezTo>
                <a:cubicBezTo>
                  <a:pt x="593417" y="2353096"/>
                  <a:pt x="593964" y="2359550"/>
                  <a:pt x="590137" y="2364391"/>
                </a:cubicBezTo>
                <a:cubicBezTo>
                  <a:pt x="587949" y="2367080"/>
                  <a:pt x="585216" y="2368694"/>
                  <a:pt x="581388" y="2368694"/>
                </a:cubicBezTo>
                <a:cubicBezTo>
                  <a:pt x="579201" y="2368694"/>
                  <a:pt x="576467" y="2368156"/>
                  <a:pt x="574827" y="2366542"/>
                </a:cubicBezTo>
                <a:cubicBezTo>
                  <a:pt x="572093" y="2364391"/>
                  <a:pt x="570999" y="2361702"/>
                  <a:pt x="570452" y="2359013"/>
                </a:cubicBezTo>
                <a:cubicBezTo>
                  <a:pt x="569907" y="2355785"/>
                  <a:pt x="570999" y="2353096"/>
                  <a:pt x="572640" y="2350944"/>
                </a:cubicBezTo>
                <a:cubicBezTo>
                  <a:pt x="574827" y="2348255"/>
                  <a:pt x="578108" y="2346641"/>
                  <a:pt x="581388" y="2346641"/>
                </a:cubicBezTo>
                <a:close/>
                <a:moveTo>
                  <a:pt x="696958" y="2344637"/>
                </a:moveTo>
                <a:cubicBezTo>
                  <a:pt x="699014" y="2344637"/>
                  <a:pt x="700556" y="2345166"/>
                  <a:pt x="702099" y="2346223"/>
                </a:cubicBezTo>
                <a:cubicBezTo>
                  <a:pt x="706211" y="2349398"/>
                  <a:pt x="707239" y="2355218"/>
                  <a:pt x="704670" y="2359450"/>
                </a:cubicBezTo>
                <a:cubicBezTo>
                  <a:pt x="702613" y="2362095"/>
                  <a:pt x="700043" y="2363683"/>
                  <a:pt x="696958" y="2363683"/>
                </a:cubicBezTo>
                <a:cubicBezTo>
                  <a:pt x="694902" y="2363683"/>
                  <a:pt x="693360" y="2363153"/>
                  <a:pt x="691817" y="2362095"/>
                </a:cubicBezTo>
                <a:cubicBezTo>
                  <a:pt x="689761" y="2360508"/>
                  <a:pt x="688219" y="2358392"/>
                  <a:pt x="687705" y="2355747"/>
                </a:cubicBezTo>
                <a:cubicBezTo>
                  <a:pt x="687191" y="2353630"/>
                  <a:pt x="687705" y="2350985"/>
                  <a:pt x="689248" y="2348869"/>
                </a:cubicBezTo>
                <a:cubicBezTo>
                  <a:pt x="690790" y="2346223"/>
                  <a:pt x="693874" y="2344637"/>
                  <a:pt x="696958" y="2344637"/>
                </a:cubicBezTo>
                <a:close/>
                <a:moveTo>
                  <a:pt x="459371" y="2340627"/>
                </a:moveTo>
                <a:cubicBezTo>
                  <a:pt x="462031" y="2340627"/>
                  <a:pt x="465222" y="2341716"/>
                  <a:pt x="467350" y="2343895"/>
                </a:cubicBezTo>
                <a:cubicBezTo>
                  <a:pt x="472137" y="2348254"/>
                  <a:pt x="472669" y="2356426"/>
                  <a:pt x="468414" y="2361329"/>
                </a:cubicBezTo>
                <a:cubicBezTo>
                  <a:pt x="465754" y="2364053"/>
                  <a:pt x="462563" y="2365687"/>
                  <a:pt x="459371" y="2365687"/>
                </a:cubicBezTo>
                <a:cubicBezTo>
                  <a:pt x="456180" y="2365687"/>
                  <a:pt x="452989" y="2364598"/>
                  <a:pt x="450861" y="2362418"/>
                </a:cubicBezTo>
                <a:cubicBezTo>
                  <a:pt x="448201" y="2359694"/>
                  <a:pt x="447138" y="2356970"/>
                  <a:pt x="446606" y="2353157"/>
                </a:cubicBezTo>
                <a:cubicBezTo>
                  <a:pt x="446606" y="2349888"/>
                  <a:pt x="447669" y="2346619"/>
                  <a:pt x="450329" y="2344440"/>
                </a:cubicBezTo>
                <a:cubicBezTo>
                  <a:pt x="452456" y="2341716"/>
                  <a:pt x="455648" y="2340627"/>
                  <a:pt x="459371" y="2340627"/>
                </a:cubicBezTo>
                <a:close/>
                <a:moveTo>
                  <a:pt x="804945" y="2334612"/>
                </a:moveTo>
                <a:cubicBezTo>
                  <a:pt x="806537" y="2334612"/>
                  <a:pt x="808130" y="2334612"/>
                  <a:pt x="809191" y="2335647"/>
                </a:cubicBezTo>
                <a:cubicBezTo>
                  <a:pt x="812905" y="2337717"/>
                  <a:pt x="814498" y="2342373"/>
                  <a:pt x="812375" y="2346512"/>
                </a:cubicBezTo>
                <a:cubicBezTo>
                  <a:pt x="810782" y="2349099"/>
                  <a:pt x="808130" y="2350651"/>
                  <a:pt x="804945" y="2350651"/>
                </a:cubicBezTo>
                <a:cubicBezTo>
                  <a:pt x="803353" y="2350651"/>
                  <a:pt x="802293" y="2350133"/>
                  <a:pt x="800700" y="2349616"/>
                </a:cubicBezTo>
                <a:cubicBezTo>
                  <a:pt x="799108" y="2348581"/>
                  <a:pt x="797516" y="2346512"/>
                  <a:pt x="796985" y="2344442"/>
                </a:cubicBezTo>
                <a:cubicBezTo>
                  <a:pt x="796454" y="2342373"/>
                  <a:pt x="796985" y="2340304"/>
                  <a:pt x="798046" y="2338234"/>
                </a:cubicBezTo>
                <a:cubicBezTo>
                  <a:pt x="799108" y="2336164"/>
                  <a:pt x="802293" y="2334612"/>
                  <a:pt x="804945" y="2334612"/>
                </a:cubicBezTo>
                <a:close/>
                <a:moveTo>
                  <a:pt x="2161768" y="2333610"/>
                </a:moveTo>
                <a:cubicBezTo>
                  <a:pt x="2165406" y="2333610"/>
                  <a:pt x="2169045" y="2335733"/>
                  <a:pt x="2171644" y="2338916"/>
                </a:cubicBezTo>
                <a:cubicBezTo>
                  <a:pt x="2173723" y="2341570"/>
                  <a:pt x="2174762" y="2344754"/>
                  <a:pt x="2174762" y="2348469"/>
                </a:cubicBezTo>
                <a:cubicBezTo>
                  <a:pt x="2174243" y="2352184"/>
                  <a:pt x="2172684" y="2355368"/>
                  <a:pt x="2170085" y="2357491"/>
                </a:cubicBezTo>
                <a:cubicBezTo>
                  <a:pt x="2167486" y="2359614"/>
                  <a:pt x="2164367" y="2360675"/>
                  <a:pt x="2161768" y="2360675"/>
                </a:cubicBezTo>
                <a:cubicBezTo>
                  <a:pt x="2157610" y="2360675"/>
                  <a:pt x="2153972" y="2358552"/>
                  <a:pt x="2151373" y="2355368"/>
                </a:cubicBezTo>
                <a:cubicBezTo>
                  <a:pt x="2146695" y="2350061"/>
                  <a:pt x="2147734" y="2341570"/>
                  <a:pt x="2153452" y="2336793"/>
                </a:cubicBezTo>
                <a:cubicBezTo>
                  <a:pt x="2155531" y="2334671"/>
                  <a:pt x="2158650" y="2333610"/>
                  <a:pt x="2161768" y="2333610"/>
                </a:cubicBezTo>
                <a:close/>
                <a:moveTo>
                  <a:pt x="2045215" y="2331605"/>
                </a:moveTo>
                <a:cubicBezTo>
                  <a:pt x="2049972" y="2331605"/>
                  <a:pt x="2053672" y="2333728"/>
                  <a:pt x="2056315" y="2337443"/>
                </a:cubicBezTo>
                <a:cubicBezTo>
                  <a:pt x="2058429" y="2340096"/>
                  <a:pt x="2059486" y="2343811"/>
                  <a:pt x="2058957" y="2346995"/>
                </a:cubicBezTo>
                <a:cubicBezTo>
                  <a:pt x="2057900" y="2350710"/>
                  <a:pt x="2056315" y="2353894"/>
                  <a:pt x="2053143" y="2356016"/>
                </a:cubicBezTo>
                <a:cubicBezTo>
                  <a:pt x="2051029" y="2357609"/>
                  <a:pt x="2048386" y="2358670"/>
                  <a:pt x="2045215" y="2358670"/>
                </a:cubicBezTo>
                <a:cubicBezTo>
                  <a:pt x="2040986" y="2358670"/>
                  <a:pt x="2036758" y="2356547"/>
                  <a:pt x="2034644" y="2352833"/>
                </a:cubicBezTo>
                <a:cubicBezTo>
                  <a:pt x="2030415" y="2346464"/>
                  <a:pt x="2032001" y="2337973"/>
                  <a:pt x="2037815" y="2333728"/>
                </a:cubicBezTo>
                <a:cubicBezTo>
                  <a:pt x="2039929" y="2332135"/>
                  <a:pt x="2042572" y="2331605"/>
                  <a:pt x="2045215" y="2331605"/>
                </a:cubicBezTo>
                <a:close/>
                <a:moveTo>
                  <a:pt x="2284347" y="2327595"/>
                </a:moveTo>
                <a:cubicBezTo>
                  <a:pt x="2287638" y="2327595"/>
                  <a:pt x="2291478" y="2329159"/>
                  <a:pt x="2294220" y="2331765"/>
                </a:cubicBezTo>
                <a:cubicBezTo>
                  <a:pt x="2296414" y="2334371"/>
                  <a:pt x="2298059" y="2337499"/>
                  <a:pt x="2298059" y="2341148"/>
                </a:cubicBezTo>
                <a:cubicBezTo>
                  <a:pt x="2297511" y="2344275"/>
                  <a:pt x="2296414" y="2347924"/>
                  <a:pt x="2293671" y="2350009"/>
                </a:cubicBezTo>
                <a:cubicBezTo>
                  <a:pt x="2290929" y="2352615"/>
                  <a:pt x="2287638" y="2353658"/>
                  <a:pt x="2284347" y="2353658"/>
                </a:cubicBezTo>
                <a:cubicBezTo>
                  <a:pt x="2280508" y="2353658"/>
                  <a:pt x="2276668" y="2352094"/>
                  <a:pt x="2273926" y="2349488"/>
                </a:cubicBezTo>
                <a:cubicBezTo>
                  <a:pt x="2268989" y="2344275"/>
                  <a:pt x="2269538" y="2335935"/>
                  <a:pt x="2275023" y="2331244"/>
                </a:cubicBezTo>
                <a:cubicBezTo>
                  <a:pt x="2277217" y="2329159"/>
                  <a:pt x="2280508" y="2327595"/>
                  <a:pt x="2284347" y="2327595"/>
                </a:cubicBezTo>
                <a:close/>
                <a:moveTo>
                  <a:pt x="1936726" y="2321581"/>
                </a:moveTo>
                <a:cubicBezTo>
                  <a:pt x="1941559" y="2321581"/>
                  <a:pt x="1946392" y="2323704"/>
                  <a:pt x="1948540" y="2327949"/>
                </a:cubicBezTo>
                <a:cubicBezTo>
                  <a:pt x="1950688" y="2331133"/>
                  <a:pt x="1951225" y="2334318"/>
                  <a:pt x="1950151" y="2338032"/>
                </a:cubicBezTo>
                <a:cubicBezTo>
                  <a:pt x="1949614" y="2341747"/>
                  <a:pt x="1946929" y="2344400"/>
                  <a:pt x="1943707" y="2346523"/>
                </a:cubicBezTo>
                <a:cubicBezTo>
                  <a:pt x="1941559" y="2347585"/>
                  <a:pt x="1939410" y="2348646"/>
                  <a:pt x="1936726" y="2348646"/>
                </a:cubicBezTo>
                <a:cubicBezTo>
                  <a:pt x="1931892" y="2348646"/>
                  <a:pt x="1927596" y="2345992"/>
                  <a:pt x="1924911" y="2341747"/>
                </a:cubicBezTo>
                <a:cubicBezTo>
                  <a:pt x="1921152" y="2335378"/>
                  <a:pt x="1923300" y="2326887"/>
                  <a:pt x="1929744" y="2323173"/>
                </a:cubicBezTo>
                <a:cubicBezTo>
                  <a:pt x="1931892" y="2322111"/>
                  <a:pt x="1934577" y="2321581"/>
                  <a:pt x="1936726" y="2321581"/>
                </a:cubicBezTo>
                <a:close/>
                <a:moveTo>
                  <a:pt x="625519" y="2291508"/>
                </a:moveTo>
                <a:cubicBezTo>
                  <a:pt x="628144" y="2291508"/>
                  <a:pt x="630245" y="2292048"/>
                  <a:pt x="631819" y="2293667"/>
                </a:cubicBezTo>
                <a:cubicBezTo>
                  <a:pt x="636546" y="2297446"/>
                  <a:pt x="637071" y="2303923"/>
                  <a:pt x="633920" y="2308241"/>
                </a:cubicBezTo>
                <a:cubicBezTo>
                  <a:pt x="631819" y="2310940"/>
                  <a:pt x="628669" y="2312559"/>
                  <a:pt x="625519" y="2312559"/>
                </a:cubicBezTo>
                <a:cubicBezTo>
                  <a:pt x="623418" y="2312559"/>
                  <a:pt x="621319" y="2311480"/>
                  <a:pt x="619218" y="2309861"/>
                </a:cubicBezTo>
                <a:cubicBezTo>
                  <a:pt x="617118" y="2308241"/>
                  <a:pt x="616068" y="2305542"/>
                  <a:pt x="615542" y="2302843"/>
                </a:cubicBezTo>
                <a:cubicBezTo>
                  <a:pt x="615018" y="2300145"/>
                  <a:pt x="616068" y="2297446"/>
                  <a:pt x="617643" y="2295286"/>
                </a:cubicBezTo>
                <a:cubicBezTo>
                  <a:pt x="619744" y="2292588"/>
                  <a:pt x="622368" y="2291508"/>
                  <a:pt x="625519" y="2291508"/>
                </a:cubicBezTo>
                <a:close/>
                <a:moveTo>
                  <a:pt x="735036" y="2288502"/>
                </a:moveTo>
                <a:cubicBezTo>
                  <a:pt x="736662" y="2288502"/>
                  <a:pt x="738287" y="2289032"/>
                  <a:pt x="739913" y="2290093"/>
                </a:cubicBezTo>
                <a:cubicBezTo>
                  <a:pt x="744247" y="2292747"/>
                  <a:pt x="745331" y="2298584"/>
                  <a:pt x="742622" y="2302830"/>
                </a:cubicBezTo>
                <a:cubicBezTo>
                  <a:pt x="740996" y="2304952"/>
                  <a:pt x="737746" y="2306545"/>
                  <a:pt x="735036" y="2306545"/>
                </a:cubicBezTo>
                <a:cubicBezTo>
                  <a:pt x="732868" y="2306545"/>
                  <a:pt x="731242" y="2306014"/>
                  <a:pt x="729617" y="2304952"/>
                </a:cubicBezTo>
                <a:cubicBezTo>
                  <a:pt x="727449" y="2303892"/>
                  <a:pt x="726366" y="2301769"/>
                  <a:pt x="725823" y="2299115"/>
                </a:cubicBezTo>
                <a:cubicBezTo>
                  <a:pt x="725281" y="2296993"/>
                  <a:pt x="725823" y="2294339"/>
                  <a:pt x="727449" y="2292216"/>
                </a:cubicBezTo>
                <a:cubicBezTo>
                  <a:pt x="729075" y="2290093"/>
                  <a:pt x="731785" y="2288502"/>
                  <a:pt x="735036" y="2288502"/>
                </a:cubicBezTo>
                <a:close/>
                <a:moveTo>
                  <a:pt x="510999" y="2285494"/>
                </a:moveTo>
                <a:cubicBezTo>
                  <a:pt x="513665" y="2285494"/>
                  <a:pt x="516330" y="2286588"/>
                  <a:pt x="518463" y="2288227"/>
                </a:cubicBezTo>
                <a:cubicBezTo>
                  <a:pt x="523262" y="2293148"/>
                  <a:pt x="523796" y="2300256"/>
                  <a:pt x="519530" y="2305177"/>
                </a:cubicBezTo>
                <a:cubicBezTo>
                  <a:pt x="517397" y="2307911"/>
                  <a:pt x="514197" y="2309552"/>
                  <a:pt x="510999" y="2309552"/>
                </a:cubicBezTo>
                <a:cubicBezTo>
                  <a:pt x="507799" y="2309552"/>
                  <a:pt x="505133" y="2308458"/>
                  <a:pt x="503001" y="2306271"/>
                </a:cubicBezTo>
                <a:cubicBezTo>
                  <a:pt x="500335" y="2304084"/>
                  <a:pt x="499268" y="2300803"/>
                  <a:pt x="499268" y="2297523"/>
                </a:cubicBezTo>
                <a:cubicBezTo>
                  <a:pt x="498735" y="2294789"/>
                  <a:pt x="499802" y="2291508"/>
                  <a:pt x="501934" y="2289321"/>
                </a:cubicBezTo>
                <a:cubicBezTo>
                  <a:pt x="504601" y="2286588"/>
                  <a:pt x="507799" y="2285494"/>
                  <a:pt x="510999" y="2285494"/>
                </a:cubicBezTo>
                <a:close/>
                <a:moveTo>
                  <a:pt x="2116445" y="2278477"/>
                </a:moveTo>
                <a:cubicBezTo>
                  <a:pt x="2120298" y="2278477"/>
                  <a:pt x="2124150" y="2280106"/>
                  <a:pt x="2126352" y="2283364"/>
                </a:cubicBezTo>
                <a:cubicBezTo>
                  <a:pt x="2128553" y="2286079"/>
                  <a:pt x="2129654" y="2289337"/>
                  <a:pt x="2129654" y="2292595"/>
                </a:cubicBezTo>
                <a:cubicBezTo>
                  <a:pt x="2129104" y="2296395"/>
                  <a:pt x="2127452" y="2299653"/>
                  <a:pt x="2124701" y="2301825"/>
                </a:cubicBezTo>
                <a:cubicBezTo>
                  <a:pt x="2122499" y="2303454"/>
                  <a:pt x="2119197" y="2304540"/>
                  <a:pt x="2116445" y="2304540"/>
                </a:cubicBezTo>
                <a:cubicBezTo>
                  <a:pt x="2112593" y="2304540"/>
                  <a:pt x="2108741" y="2302911"/>
                  <a:pt x="2105989" y="2299653"/>
                </a:cubicBezTo>
                <a:cubicBezTo>
                  <a:pt x="2101586" y="2294224"/>
                  <a:pt x="2102687" y="2286079"/>
                  <a:pt x="2108190" y="2281735"/>
                </a:cubicBezTo>
                <a:cubicBezTo>
                  <a:pt x="2110392" y="2279564"/>
                  <a:pt x="2113143" y="2278477"/>
                  <a:pt x="2116445" y="2278477"/>
                </a:cubicBezTo>
                <a:close/>
                <a:moveTo>
                  <a:pt x="2006897" y="2276473"/>
                </a:moveTo>
                <a:cubicBezTo>
                  <a:pt x="2011215" y="2276473"/>
                  <a:pt x="2014993" y="2278644"/>
                  <a:pt x="2017692" y="2281902"/>
                </a:cubicBezTo>
                <a:cubicBezTo>
                  <a:pt x="2019312" y="2284617"/>
                  <a:pt x="2020391" y="2288418"/>
                  <a:pt x="2019851" y="2291676"/>
                </a:cubicBezTo>
                <a:cubicBezTo>
                  <a:pt x="2019312" y="2295476"/>
                  <a:pt x="2017152" y="2298192"/>
                  <a:pt x="2014453" y="2300363"/>
                </a:cubicBezTo>
                <a:cubicBezTo>
                  <a:pt x="2012294" y="2301992"/>
                  <a:pt x="2009596" y="2302535"/>
                  <a:pt x="2006897" y="2302535"/>
                </a:cubicBezTo>
                <a:cubicBezTo>
                  <a:pt x="2002578" y="2302535"/>
                  <a:pt x="1998800" y="2300363"/>
                  <a:pt x="1996102" y="2297106"/>
                </a:cubicBezTo>
                <a:cubicBezTo>
                  <a:pt x="1992323" y="2291133"/>
                  <a:pt x="1993403" y="2282988"/>
                  <a:pt x="1999340" y="2278644"/>
                </a:cubicBezTo>
                <a:cubicBezTo>
                  <a:pt x="2001499" y="2277559"/>
                  <a:pt x="2004198" y="2276473"/>
                  <a:pt x="2006897" y="2276473"/>
                </a:cubicBezTo>
                <a:close/>
                <a:moveTo>
                  <a:pt x="2231940" y="2272463"/>
                </a:moveTo>
                <a:cubicBezTo>
                  <a:pt x="2235188" y="2272463"/>
                  <a:pt x="2238436" y="2273529"/>
                  <a:pt x="2241142" y="2276195"/>
                </a:cubicBezTo>
                <a:cubicBezTo>
                  <a:pt x="2243307" y="2278861"/>
                  <a:pt x="2244931" y="2282060"/>
                  <a:pt x="2244390" y="2285260"/>
                </a:cubicBezTo>
                <a:cubicBezTo>
                  <a:pt x="2244390" y="2288459"/>
                  <a:pt x="2243307" y="2291658"/>
                  <a:pt x="2240601" y="2294324"/>
                </a:cubicBezTo>
                <a:cubicBezTo>
                  <a:pt x="2238436" y="2296457"/>
                  <a:pt x="2235188" y="2297524"/>
                  <a:pt x="2231940" y="2297524"/>
                </a:cubicBezTo>
                <a:cubicBezTo>
                  <a:pt x="2228151" y="2297524"/>
                  <a:pt x="2224903" y="2295923"/>
                  <a:pt x="2222738" y="2293791"/>
                </a:cubicBezTo>
                <a:cubicBezTo>
                  <a:pt x="2217866" y="2288459"/>
                  <a:pt x="2217866" y="2280461"/>
                  <a:pt x="2223279" y="2275662"/>
                </a:cubicBezTo>
                <a:cubicBezTo>
                  <a:pt x="2225444" y="2273529"/>
                  <a:pt x="2228692" y="2272463"/>
                  <a:pt x="2231940" y="2272463"/>
                </a:cubicBezTo>
                <a:close/>
                <a:moveTo>
                  <a:pt x="388447" y="2270458"/>
                </a:moveTo>
                <a:cubicBezTo>
                  <a:pt x="392091" y="2270458"/>
                  <a:pt x="395214" y="2272022"/>
                  <a:pt x="397816" y="2274628"/>
                </a:cubicBezTo>
                <a:cubicBezTo>
                  <a:pt x="402501" y="2279841"/>
                  <a:pt x="402501" y="2287659"/>
                  <a:pt x="397296" y="2292872"/>
                </a:cubicBezTo>
                <a:cubicBezTo>
                  <a:pt x="394693" y="2294957"/>
                  <a:pt x="391570" y="2296521"/>
                  <a:pt x="388447" y="2296521"/>
                </a:cubicBezTo>
                <a:cubicBezTo>
                  <a:pt x="384804" y="2296521"/>
                  <a:pt x="381681" y="2294957"/>
                  <a:pt x="379079" y="2292351"/>
                </a:cubicBezTo>
                <a:cubicBezTo>
                  <a:pt x="376476" y="2289744"/>
                  <a:pt x="375435" y="2286617"/>
                  <a:pt x="375435" y="2282968"/>
                </a:cubicBezTo>
                <a:cubicBezTo>
                  <a:pt x="375435" y="2279319"/>
                  <a:pt x="376997" y="2276192"/>
                  <a:pt x="379599" y="2274107"/>
                </a:cubicBezTo>
                <a:cubicBezTo>
                  <a:pt x="382201" y="2271501"/>
                  <a:pt x="385324" y="2270458"/>
                  <a:pt x="388447" y="2270458"/>
                </a:cubicBezTo>
                <a:close/>
                <a:moveTo>
                  <a:pt x="2353457" y="2257427"/>
                </a:moveTo>
                <a:cubicBezTo>
                  <a:pt x="2356649" y="2257427"/>
                  <a:pt x="2359840" y="2258472"/>
                  <a:pt x="2361967" y="2260564"/>
                </a:cubicBezTo>
                <a:cubicBezTo>
                  <a:pt x="2364627" y="2262656"/>
                  <a:pt x="2365691" y="2265794"/>
                  <a:pt x="2366223" y="2268932"/>
                </a:cubicBezTo>
                <a:cubicBezTo>
                  <a:pt x="2366223" y="2272070"/>
                  <a:pt x="2365159" y="2275208"/>
                  <a:pt x="2363031" y="2277823"/>
                </a:cubicBezTo>
                <a:cubicBezTo>
                  <a:pt x="2360372" y="2280438"/>
                  <a:pt x="2357180" y="2281484"/>
                  <a:pt x="2353457" y="2281484"/>
                </a:cubicBezTo>
                <a:cubicBezTo>
                  <a:pt x="2350798" y="2281484"/>
                  <a:pt x="2347607" y="2280438"/>
                  <a:pt x="2345479" y="2278346"/>
                </a:cubicBezTo>
                <a:cubicBezTo>
                  <a:pt x="2340160" y="2273639"/>
                  <a:pt x="2340160" y="2266317"/>
                  <a:pt x="2344415" y="2261088"/>
                </a:cubicBezTo>
                <a:cubicBezTo>
                  <a:pt x="2347075" y="2258996"/>
                  <a:pt x="2350266" y="2257427"/>
                  <a:pt x="2353457" y="2257427"/>
                </a:cubicBezTo>
                <a:close/>
                <a:moveTo>
                  <a:pt x="667594" y="2238381"/>
                </a:moveTo>
                <a:cubicBezTo>
                  <a:pt x="669800" y="2238381"/>
                  <a:pt x="672004" y="2239465"/>
                  <a:pt x="673658" y="2240548"/>
                </a:cubicBezTo>
                <a:cubicBezTo>
                  <a:pt x="678069" y="2243799"/>
                  <a:pt x="679171" y="2250301"/>
                  <a:pt x="675313" y="2254636"/>
                </a:cubicBezTo>
                <a:cubicBezTo>
                  <a:pt x="673658" y="2257346"/>
                  <a:pt x="670350" y="2258429"/>
                  <a:pt x="667594" y="2258429"/>
                </a:cubicBezTo>
                <a:cubicBezTo>
                  <a:pt x="665388" y="2258429"/>
                  <a:pt x="663182" y="2257887"/>
                  <a:pt x="660977" y="2256261"/>
                </a:cubicBezTo>
                <a:cubicBezTo>
                  <a:pt x="658773" y="2254636"/>
                  <a:pt x="657670" y="2252469"/>
                  <a:pt x="657118" y="2249760"/>
                </a:cubicBezTo>
                <a:cubicBezTo>
                  <a:pt x="657118" y="2247050"/>
                  <a:pt x="657670" y="2244341"/>
                  <a:pt x="659324" y="2242174"/>
                </a:cubicBezTo>
                <a:cubicBezTo>
                  <a:pt x="661529" y="2240006"/>
                  <a:pt x="664286" y="2238381"/>
                  <a:pt x="667594" y="2238381"/>
                </a:cubicBezTo>
                <a:close/>
                <a:moveTo>
                  <a:pt x="558335" y="2233369"/>
                </a:moveTo>
                <a:cubicBezTo>
                  <a:pt x="561616" y="2233369"/>
                  <a:pt x="564350" y="2234419"/>
                  <a:pt x="565990" y="2235994"/>
                </a:cubicBezTo>
                <a:cubicBezTo>
                  <a:pt x="570911" y="2240195"/>
                  <a:pt x="570911" y="2247020"/>
                  <a:pt x="567084" y="2251746"/>
                </a:cubicBezTo>
                <a:cubicBezTo>
                  <a:pt x="564896" y="2253846"/>
                  <a:pt x="561616" y="2255422"/>
                  <a:pt x="558335" y="2255422"/>
                </a:cubicBezTo>
                <a:cubicBezTo>
                  <a:pt x="555602" y="2255422"/>
                  <a:pt x="552868" y="2254372"/>
                  <a:pt x="550681" y="2252271"/>
                </a:cubicBezTo>
                <a:cubicBezTo>
                  <a:pt x="548494" y="2250171"/>
                  <a:pt x="547400" y="2247546"/>
                  <a:pt x="546854" y="2244395"/>
                </a:cubicBezTo>
                <a:cubicBezTo>
                  <a:pt x="546854" y="2241770"/>
                  <a:pt x="547947" y="2238619"/>
                  <a:pt x="550134" y="2236519"/>
                </a:cubicBezTo>
                <a:cubicBezTo>
                  <a:pt x="552322" y="2234419"/>
                  <a:pt x="555602" y="2233369"/>
                  <a:pt x="558335" y="2233369"/>
                </a:cubicBezTo>
                <a:close/>
                <a:moveTo>
                  <a:pt x="2074062" y="2227354"/>
                </a:moveTo>
                <a:cubicBezTo>
                  <a:pt x="2077862" y="2227354"/>
                  <a:pt x="2081120" y="2228958"/>
                  <a:pt x="2083292" y="2231631"/>
                </a:cubicBezTo>
                <a:cubicBezTo>
                  <a:pt x="2085464" y="2234304"/>
                  <a:pt x="2086550" y="2237512"/>
                  <a:pt x="2086550" y="2240719"/>
                </a:cubicBezTo>
                <a:cubicBezTo>
                  <a:pt x="2086007" y="2243927"/>
                  <a:pt x="2084378" y="2246600"/>
                  <a:pt x="2081663" y="2248739"/>
                </a:cubicBezTo>
                <a:cubicBezTo>
                  <a:pt x="2079491" y="2250877"/>
                  <a:pt x="2076776" y="2251412"/>
                  <a:pt x="2074062" y="2251412"/>
                </a:cubicBezTo>
                <a:cubicBezTo>
                  <a:pt x="2070261" y="2251412"/>
                  <a:pt x="2067003" y="2249808"/>
                  <a:pt x="2064288" y="2247135"/>
                </a:cubicBezTo>
                <a:cubicBezTo>
                  <a:pt x="2060487" y="2241789"/>
                  <a:pt x="2061030" y="2234304"/>
                  <a:pt x="2066460" y="2230027"/>
                </a:cubicBezTo>
                <a:cubicBezTo>
                  <a:pt x="2068632" y="2228423"/>
                  <a:pt x="2071347" y="2227354"/>
                  <a:pt x="2074062" y="2227354"/>
                </a:cubicBezTo>
                <a:close/>
                <a:moveTo>
                  <a:pt x="2183080" y="2221340"/>
                </a:moveTo>
                <a:cubicBezTo>
                  <a:pt x="2186279" y="2221340"/>
                  <a:pt x="2189479" y="2222944"/>
                  <a:pt x="2191612" y="2225082"/>
                </a:cubicBezTo>
                <a:cubicBezTo>
                  <a:pt x="2193744" y="2227220"/>
                  <a:pt x="2194811" y="2230428"/>
                  <a:pt x="2194811" y="2233636"/>
                </a:cubicBezTo>
                <a:cubicBezTo>
                  <a:pt x="2194811" y="2236843"/>
                  <a:pt x="2193211" y="2240051"/>
                  <a:pt x="2191078" y="2242190"/>
                </a:cubicBezTo>
                <a:cubicBezTo>
                  <a:pt x="2188945" y="2244328"/>
                  <a:pt x="2185746" y="2245398"/>
                  <a:pt x="2183080" y="2245398"/>
                </a:cubicBezTo>
                <a:cubicBezTo>
                  <a:pt x="2179348" y="2245398"/>
                  <a:pt x="2176149" y="2244328"/>
                  <a:pt x="2174016" y="2241655"/>
                </a:cubicBezTo>
                <a:cubicBezTo>
                  <a:pt x="2169750" y="2236843"/>
                  <a:pt x="2169750" y="2229359"/>
                  <a:pt x="2174549" y="2224547"/>
                </a:cubicBezTo>
                <a:cubicBezTo>
                  <a:pt x="2176682" y="2222409"/>
                  <a:pt x="2179881" y="2221340"/>
                  <a:pt x="2183080" y="2221340"/>
                </a:cubicBezTo>
                <a:close/>
                <a:moveTo>
                  <a:pt x="444084" y="2219335"/>
                </a:moveTo>
                <a:cubicBezTo>
                  <a:pt x="447211" y="2219335"/>
                  <a:pt x="450339" y="2220401"/>
                  <a:pt x="452945" y="2223067"/>
                </a:cubicBezTo>
                <a:cubicBezTo>
                  <a:pt x="457636" y="2227866"/>
                  <a:pt x="457115" y="2235864"/>
                  <a:pt x="452423" y="2240663"/>
                </a:cubicBezTo>
                <a:cubicBezTo>
                  <a:pt x="449817" y="2242795"/>
                  <a:pt x="447211" y="2244395"/>
                  <a:pt x="444084" y="2244395"/>
                </a:cubicBezTo>
                <a:cubicBezTo>
                  <a:pt x="440436" y="2244395"/>
                  <a:pt x="437308" y="2242795"/>
                  <a:pt x="434701" y="2240129"/>
                </a:cubicBezTo>
                <a:cubicBezTo>
                  <a:pt x="432615" y="2237997"/>
                  <a:pt x="431574" y="2234798"/>
                  <a:pt x="431574" y="2231065"/>
                </a:cubicBezTo>
                <a:cubicBezTo>
                  <a:pt x="431574" y="2227866"/>
                  <a:pt x="433138" y="2224667"/>
                  <a:pt x="435743" y="2222534"/>
                </a:cubicBezTo>
                <a:cubicBezTo>
                  <a:pt x="437828" y="2220401"/>
                  <a:pt x="440955" y="2219335"/>
                  <a:pt x="444084" y="2219335"/>
                </a:cubicBezTo>
                <a:close/>
                <a:moveTo>
                  <a:pt x="2297824" y="2206304"/>
                </a:moveTo>
                <a:cubicBezTo>
                  <a:pt x="2301024" y="2206304"/>
                  <a:pt x="2303690" y="2207398"/>
                  <a:pt x="2305823" y="2209584"/>
                </a:cubicBezTo>
                <a:cubicBezTo>
                  <a:pt x="2307956" y="2211772"/>
                  <a:pt x="2309555" y="2214505"/>
                  <a:pt x="2309555" y="2217786"/>
                </a:cubicBezTo>
                <a:cubicBezTo>
                  <a:pt x="2310088" y="2221066"/>
                  <a:pt x="2308489" y="2223800"/>
                  <a:pt x="2306356" y="2226534"/>
                </a:cubicBezTo>
                <a:cubicBezTo>
                  <a:pt x="2304223" y="2228721"/>
                  <a:pt x="2301024" y="2230362"/>
                  <a:pt x="2297824" y="2230362"/>
                </a:cubicBezTo>
                <a:cubicBezTo>
                  <a:pt x="2295159" y="2230362"/>
                  <a:pt x="2291960" y="2229268"/>
                  <a:pt x="2289827" y="2227081"/>
                </a:cubicBezTo>
                <a:cubicBezTo>
                  <a:pt x="2285028" y="2222707"/>
                  <a:pt x="2285028" y="2215052"/>
                  <a:pt x="2289294" y="2210131"/>
                </a:cubicBezTo>
                <a:cubicBezTo>
                  <a:pt x="2291426" y="2207944"/>
                  <a:pt x="2294626" y="2206304"/>
                  <a:pt x="2297824" y="2206304"/>
                </a:cubicBezTo>
                <a:close/>
                <a:moveTo>
                  <a:pt x="322993" y="2194275"/>
                </a:moveTo>
                <a:cubicBezTo>
                  <a:pt x="327354" y="2194275"/>
                  <a:pt x="331716" y="2196393"/>
                  <a:pt x="334442" y="2199571"/>
                </a:cubicBezTo>
                <a:cubicBezTo>
                  <a:pt x="339349" y="2205396"/>
                  <a:pt x="338258" y="2214399"/>
                  <a:pt x="332261" y="2219165"/>
                </a:cubicBezTo>
                <a:cubicBezTo>
                  <a:pt x="329535" y="2221283"/>
                  <a:pt x="326809" y="2222342"/>
                  <a:pt x="322993" y="2222342"/>
                </a:cubicBezTo>
                <a:cubicBezTo>
                  <a:pt x="318632" y="2222342"/>
                  <a:pt x="314815" y="2220754"/>
                  <a:pt x="312089" y="2217047"/>
                </a:cubicBezTo>
                <a:cubicBezTo>
                  <a:pt x="309363" y="2214399"/>
                  <a:pt x="308273" y="2210692"/>
                  <a:pt x="308818" y="2206985"/>
                </a:cubicBezTo>
                <a:cubicBezTo>
                  <a:pt x="309363" y="2203277"/>
                  <a:pt x="310999" y="2199571"/>
                  <a:pt x="314270" y="2197452"/>
                </a:cubicBezTo>
                <a:cubicBezTo>
                  <a:pt x="316451" y="2195334"/>
                  <a:pt x="319722" y="2194275"/>
                  <a:pt x="322993" y="2194275"/>
                </a:cubicBezTo>
                <a:close/>
                <a:moveTo>
                  <a:pt x="604469" y="2184251"/>
                </a:moveTo>
                <a:cubicBezTo>
                  <a:pt x="607094" y="2184251"/>
                  <a:pt x="609720" y="2185303"/>
                  <a:pt x="611295" y="2187409"/>
                </a:cubicBezTo>
                <a:cubicBezTo>
                  <a:pt x="615496" y="2191093"/>
                  <a:pt x="616020" y="2197408"/>
                  <a:pt x="612345" y="2202144"/>
                </a:cubicBezTo>
                <a:cubicBezTo>
                  <a:pt x="610244" y="2204249"/>
                  <a:pt x="607094" y="2205302"/>
                  <a:pt x="604469" y="2205302"/>
                </a:cubicBezTo>
                <a:cubicBezTo>
                  <a:pt x="601843" y="2205302"/>
                  <a:pt x="599218" y="2204249"/>
                  <a:pt x="597118" y="2202671"/>
                </a:cubicBezTo>
                <a:cubicBezTo>
                  <a:pt x="595018" y="2200565"/>
                  <a:pt x="593968" y="2197934"/>
                  <a:pt x="593968" y="2195302"/>
                </a:cubicBezTo>
                <a:cubicBezTo>
                  <a:pt x="593968" y="2192671"/>
                  <a:pt x="595018" y="2190040"/>
                  <a:pt x="596593" y="2187935"/>
                </a:cubicBezTo>
                <a:cubicBezTo>
                  <a:pt x="598693" y="2185829"/>
                  <a:pt x="601318" y="2184251"/>
                  <a:pt x="604469" y="2184251"/>
                </a:cubicBezTo>
                <a:close/>
                <a:moveTo>
                  <a:pt x="2417869" y="2182246"/>
                </a:moveTo>
                <a:cubicBezTo>
                  <a:pt x="2420484" y="2182246"/>
                  <a:pt x="2422576" y="2183318"/>
                  <a:pt x="2424668" y="2184927"/>
                </a:cubicBezTo>
                <a:cubicBezTo>
                  <a:pt x="2427283" y="2186535"/>
                  <a:pt x="2428852" y="2189753"/>
                  <a:pt x="2428852" y="2192434"/>
                </a:cubicBezTo>
                <a:cubicBezTo>
                  <a:pt x="2429375" y="2195650"/>
                  <a:pt x="2428852" y="2198867"/>
                  <a:pt x="2426760" y="2201012"/>
                </a:cubicBezTo>
                <a:cubicBezTo>
                  <a:pt x="2424668" y="2203693"/>
                  <a:pt x="2421530" y="2205302"/>
                  <a:pt x="2417869" y="2205302"/>
                </a:cubicBezTo>
                <a:cubicBezTo>
                  <a:pt x="2415254" y="2205302"/>
                  <a:pt x="2412639" y="2204766"/>
                  <a:pt x="2411070" y="2203157"/>
                </a:cubicBezTo>
                <a:cubicBezTo>
                  <a:pt x="2405840" y="2198867"/>
                  <a:pt x="2405317" y="2191897"/>
                  <a:pt x="2408978" y="2187071"/>
                </a:cubicBezTo>
                <a:cubicBezTo>
                  <a:pt x="2411070" y="2183854"/>
                  <a:pt x="2414208" y="2182246"/>
                  <a:pt x="2417869" y="2182246"/>
                </a:cubicBezTo>
                <a:close/>
                <a:moveTo>
                  <a:pt x="2136470" y="2172222"/>
                </a:moveTo>
                <a:cubicBezTo>
                  <a:pt x="2139143" y="2172222"/>
                  <a:pt x="2142351" y="2173294"/>
                  <a:pt x="2144489" y="2175975"/>
                </a:cubicBezTo>
                <a:cubicBezTo>
                  <a:pt x="2146628" y="2178120"/>
                  <a:pt x="2147697" y="2180801"/>
                  <a:pt x="2147697" y="2184018"/>
                </a:cubicBezTo>
                <a:cubicBezTo>
                  <a:pt x="2147697" y="2187235"/>
                  <a:pt x="2146093" y="2189916"/>
                  <a:pt x="2143955" y="2192061"/>
                </a:cubicBezTo>
                <a:cubicBezTo>
                  <a:pt x="2141816" y="2194206"/>
                  <a:pt x="2139143" y="2195278"/>
                  <a:pt x="2136470" y="2195278"/>
                </a:cubicBezTo>
                <a:cubicBezTo>
                  <a:pt x="2133262" y="2195278"/>
                  <a:pt x="2130055" y="2193669"/>
                  <a:pt x="2127916" y="2191524"/>
                </a:cubicBezTo>
                <a:cubicBezTo>
                  <a:pt x="2123639" y="2186699"/>
                  <a:pt x="2124174" y="2179728"/>
                  <a:pt x="2128451" y="2175439"/>
                </a:cubicBezTo>
                <a:cubicBezTo>
                  <a:pt x="2130589" y="2173294"/>
                  <a:pt x="2133262" y="2172222"/>
                  <a:pt x="2136470" y="2172222"/>
                </a:cubicBezTo>
                <a:close/>
                <a:moveTo>
                  <a:pt x="495432" y="2170217"/>
                </a:moveTo>
                <a:cubicBezTo>
                  <a:pt x="499164" y="2170217"/>
                  <a:pt x="501830" y="2171286"/>
                  <a:pt x="504495" y="2173960"/>
                </a:cubicBezTo>
                <a:cubicBezTo>
                  <a:pt x="508761" y="2178771"/>
                  <a:pt x="508761" y="2186256"/>
                  <a:pt x="503964" y="2190532"/>
                </a:cubicBezTo>
                <a:cubicBezTo>
                  <a:pt x="501830" y="2192671"/>
                  <a:pt x="498630" y="2194275"/>
                  <a:pt x="495432" y="2194275"/>
                </a:cubicBezTo>
                <a:cubicBezTo>
                  <a:pt x="492232" y="2194275"/>
                  <a:pt x="489033" y="2192671"/>
                  <a:pt x="486900" y="2190532"/>
                </a:cubicBezTo>
                <a:cubicBezTo>
                  <a:pt x="484767" y="2187860"/>
                  <a:pt x="483701" y="2184652"/>
                  <a:pt x="483701" y="2181444"/>
                </a:cubicBezTo>
                <a:cubicBezTo>
                  <a:pt x="483701" y="2178236"/>
                  <a:pt x="485300" y="2175564"/>
                  <a:pt x="487433" y="2173425"/>
                </a:cubicBezTo>
                <a:cubicBezTo>
                  <a:pt x="489566" y="2171286"/>
                  <a:pt x="492766" y="2170217"/>
                  <a:pt x="495432" y="2170217"/>
                </a:cubicBezTo>
                <a:close/>
                <a:moveTo>
                  <a:pt x="2244955" y="2159190"/>
                </a:moveTo>
                <a:cubicBezTo>
                  <a:pt x="2247574" y="2159190"/>
                  <a:pt x="2250194" y="2160240"/>
                  <a:pt x="2252290" y="2162341"/>
                </a:cubicBezTo>
                <a:cubicBezTo>
                  <a:pt x="2254386" y="2164441"/>
                  <a:pt x="2255958" y="2167066"/>
                  <a:pt x="2255958" y="2169692"/>
                </a:cubicBezTo>
                <a:cubicBezTo>
                  <a:pt x="2255958" y="2172842"/>
                  <a:pt x="2254911" y="2175468"/>
                  <a:pt x="2252814" y="2177568"/>
                </a:cubicBezTo>
                <a:cubicBezTo>
                  <a:pt x="2251242" y="2180193"/>
                  <a:pt x="2248099" y="2181243"/>
                  <a:pt x="2244955" y="2181243"/>
                </a:cubicBezTo>
                <a:cubicBezTo>
                  <a:pt x="2242334" y="2181243"/>
                  <a:pt x="2239714" y="2180193"/>
                  <a:pt x="2237619" y="2178618"/>
                </a:cubicBezTo>
                <a:cubicBezTo>
                  <a:pt x="2232902" y="2174417"/>
                  <a:pt x="2232902" y="2167592"/>
                  <a:pt x="2237094" y="2162866"/>
                </a:cubicBezTo>
                <a:cubicBezTo>
                  <a:pt x="2239190" y="2160766"/>
                  <a:pt x="2241811" y="2159190"/>
                  <a:pt x="2244955" y="2159190"/>
                </a:cubicBezTo>
                <a:close/>
                <a:moveTo>
                  <a:pt x="382418" y="2147161"/>
                </a:moveTo>
                <a:cubicBezTo>
                  <a:pt x="386725" y="2147161"/>
                  <a:pt x="390493" y="2148785"/>
                  <a:pt x="392647" y="2152033"/>
                </a:cubicBezTo>
                <a:cubicBezTo>
                  <a:pt x="397492" y="2157987"/>
                  <a:pt x="396415" y="2166648"/>
                  <a:pt x="391032" y="2170979"/>
                </a:cubicBezTo>
                <a:cubicBezTo>
                  <a:pt x="388340" y="2173144"/>
                  <a:pt x="385648" y="2174227"/>
                  <a:pt x="382418" y="2174227"/>
                </a:cubicBezTo>
                <a:cubicBezTo>
                  <a:pt x="378112" y="2174227"/>
                  <a:pt x="374344" y="2172603"/>
                  <a:pt x="371652" y="2169355"/>
                </a:cubicBezTo>
                <a:cubicBezTo>
                  <a:pt x="369499" y="2166648"/>
                  <a:pt x="368421" y="2162859"/>
                  <a:pt x="368961" y="2159070"/>
                </a:cubicBezTo>
                <a:cubicBezTo>
                  <a:pt x="369499" y="2155822"/>
                  <a:pt x="371114" y="2152574"/>
                  <a:pt x="373805" y="2149868"/>
                </a:cubicBezTo>
                <a:cubicBezTo>
                  <a:pt x="376497" y="2148244"/>
                  <a:pt x="379189" y="2147161"/>
                  <a:pt x="382418" y="2147161"/>
                </a:cubicBezTo>
                <a:close/>
                <a:moveTo>
                  <a:pt x="2358227" y="2136135"/>
                </a:moveTo>
                <a:cubicBezTo>
                  <a:pt x="2360847" y="2136135"/>
                  <a:pt x="2362942" y="2137211"/>
                  <a:pt x="2365039" y="2138824"/>
                </a:cubicBezTo>
                <a:cubicBezTo>
                  <a:pt x="2367134" y="2140438"/>
                  <a:pt x="2368706" y="2143128"/>
                  <a:pt x="2368706" y="2145817"/>
                </a:cubicBezTo>
                <a:cubicBezTo>
                  <a:pt x="2369230" y="2149044"/>
                  <a:pt x="2368706" y="2151734"/>
                  <a:pt x="2366610" y="2153885"/>
                </a:cubicBezTo>
                <a:cubicBezTo>
                  <a:pt x="2364515" y="2156574"/>
                  <a:pt x="2361371" y="2158188"/>
                  <a:pt x="2358227" y="2158188"/>
                </a:cubicBezTo>
                <a:cubicBezTo>
                  <a:pt x="2355606" y="2158188"/>
                  <a:pt x="2353511" y="2157650"/>
                  <a:pt x="2351415" y="2156037"/>
                </a:cubicBezTo>
                <a:cubicBezTo>
                  <a:pt x="2347223" y="2152272"/>
                  <a:pt x="2346174" y="2145279"/>
                  <a:pt x="2349842" y="2140438"/>
                </a:cubicBezTo>
                <a:cubicBezTo>
                  <a:pt x="2351938" y="2137748"/>
                  <a:pt x="2355083" y="2136135"/>
                  <a:pt x="2358227" y="2136135"/>
                </a:cubicBezTo>
                <a:close/>
                <a:moveTo>
                  <a:pt x="545584" y="2125108"/>
                </a:moveTo>
                <a:cubicBezTo>
                  <a:pt x="548257" y="2125108"/>
                  <a:pt x="551464" y="2126647"/>
                  <a:pt x="553604" y="2128698"/>
                </a:cubicBezTo>
                <a:cubicBezTo>
                  <a:pt x="557880" y="2132801"/>
                  <a:pt x="557880" y="2139981"/>
                  <a:pt x="553069" y="2144084"/>
                </a:cubicBezTo>
                <a:cubicBezTo>
                  <a:pt x="550930" y="2146135"/>
                  <a:pt x="548257" y="2147161"/>
                  <a:pt x="545584" y="2147161"/>
                </a:cubicBezTo>
                <a:cubicBezTo>
                  <a:pt x="542376" y="2147161"/>
                  <a:pt x="539168" y="2145623"/>
                  <a:pt x="537030" y="2143571"/>
                </a:cubicBezTo>
                <a:cubicBezTo>
                  <a:pt x="534892" y="2141520"/>
                  <a:pt x="533822" y="2138442"/>
                  <a:pt x="533822" y="2135878"/>
                </a:cubicBezTo>
                <a:cubicBezTo>
                  <a:pt x="534357" y="2132801"/>
                  <a:pt x="535426" y="2130237"/>
                  <a:pt x="537564" y="2128185"/>
                </a:cubicBezTo>
                <a:cubicBezTo>
                  <a:pt x="539703" y="2126134"/>
                  <a:pt x="542376" y="2125108"/>
                  <a:pt x="545584" y="2125108"/>
                </a:cubicBezTo>
                <a:close/>
                <a:moveTo>
                  <a:pt x="2194577" y="2114082"/>
                </a:moveTo>
                <a:cubicBezTo>
                  <a:pt x="2197258" y="2114082"/>
                  <a:pt x="2199939" y="2115135"/>
                  <a:pt x="2202084" y="2116713"/>
                </a:cubicBezTo>
                <a:cubicBezTo>
                  <a:pt x="2204229" y="2118819"/>
                  <a:pt x="2205301" y="2120924"/>
                  <a:pt x="2205301" y="2124081"/>
                </a:cubicBezTo>
                <a:cubicBezTo>
                  <a:pt x="2205837" y="2126713"/>
                  <a:pt x="2204765" y="2129344"/>
                  <a:pt x="2202620" y="2131449"/>
                </a:cubicBezTo>
                <a:cubicBezTo>
                  <a:pt x="2200475" y="2133554"/>
                  <a:pt x="2197794" y="2135133"/>
                  <a:pt x="2194577" y="2135133"/>
                </a:cubicBezTo>
                <a:cubicBezTo>
                  <a:pt x="2191896" y="2135133"/>
                  <a:pt x="2189752" y="2134080"/>
                  <a:pt x="2187607" y="2131975"/>
                </a:cubicBezTo>
                <a:cubicBezTo>
                  <a:pt x="2183317" y="2128291"/>
                  <a:pt x="2182781" y="2121450"/>
                  <a:pt x="2187071" y="2117240"/>
                </a:cubicBezTo>
                <a:cubicBezTo>
                  <a:pt x="2188679" y="2115135"/>
                  <a:pt x="2191896" y="2114082"/>
                  <a:pt x="2194577" y="2114082"/>
                </a:cubicBezTo>
                <a:close/>
                <a:moveTo>
                  <a:pt x="263379" y="2114082"/>
                </a:moveTo>
                <a:cubicBezTo>
                  <a:pt x="268111" y="2114082"/>
                  <a:pt x="272844" y="2116230"/>
                  <a:pt x="275473" y="2120526"/>
                </a:cubicBezTo>
                <a:cubicBezTo>
                  <a:pt x="280206" y="2127507"/>
                  <a:pt x="278628" y="2136637"/>
                  <a:pt x="272318" y="2141470"/>
                </a:cubicBezTo>
                <a:cubicBezTo>
                  <a:pt x="269689" y="2143080"/>
                  <a:pt x="266533" y="2144154"/>
                  <a:pt x="263379" y="2144154"/>
                </a:cubicBezTo>
                <a:cubicBezTo>
                  <a:pt x="258645" y="2144154"/>
                  <a:pt x="253913" y="2142006"/>
                  <a:pt x="251284" y="2137711"/>
                </a:cubicBezTo>
                <a:cubicBezTo>
                  <a:pt x="249180" y="2134488"/>
                  <a:pt x="248129" y="2130192"/>
                  <a:pt x="249180" y="2126433"/>
                </a:cubicBezTo>
                <a:cubicBezTo>
                  <a:pt x="249706" y="2122674"/>
                  <a:pt x="251809" y="2118915"/>
                  <a:pt x="254965" y="2116767"/>
                </a:cubicBezTo>
                <a:cubicBezTo>
                  <a:pt x="257594" y="2115156"/>
                  <a:pt x="260749" y="2114082"/>
                  <a:pt x="263379" y="2114082"/>
                </a:cubicBezTo>
                <a:close/>
                <a:moveTo>
                  <a:pt x="2476791" y="2103055"/>
                </a:moveTo>
                <a:cubicBezTo>
                  <a:pt x="2478936" y="2103055"/>
                  <a:pt x="2481081" y="2104108"/>
                  <a:pt x="2482689" y="2105161"/>
                </a:cubicBezTo>
                <a:cubicBezTo>
                  <a:pt x="2484834" y="2106739"/>
                  <a:pt x="2486442" y="2108844"/>
                  <a:pt x="2486979" y="2111476"/>
                </a:cubicBezTo>
                <a:cubicBezTo>
                  <a:pt x="2487515" y="2114107"/>
                  <a:pt x="2486979" y="2117265"/>
                  <a:pt x="2485370" y="2119370"/>
                </a:cubicBezTo>
                <a:cubicBezTo>
                  <a:pt x="2483761" y="2122528"/>
                  <a:pt x="2480544" y="2124106"/>
                  <a:pt x="2476791" y="2124106"/>
                </a:cubicBezTo>
                <a:cubicBezTo>
                  <a:pt x="2474647" y="2124106"/>
                  <a:pt x="2472502" y="2123580"/>
                  <a:pt x="2470893" y="2122528"/>
                </a:cubicBezTo>
                <a:cubicBezTo>
                  <a:pt x="2466068" y="2118843"/>
                  <a:pt x="2464459" y="2112528"/>
                  <a:pt x="2468212" y="2107792"/>
                </a:cubicBezTo>
                <a:cubicBezTo>
                  <a:pt x="2469821" y="2105161"/>
                  <a:pt x="2473038" y="2103055"/>
                  <a:pt x="2476791" y="2103055"/>
                </a:cubicBezTo>
                <a:close/>
                <a:moveTo>
                  <a:pt x="437297" y="2103055"/>
                </a:moveTo>
                <a:cubicBezTo>
                  <a:pt x="441010" y="2103055"/>
                  <a:pt x="444726" y="2104655"/>
                  <a:pt x="447379" y="2107321"/>
                </a:cubicBezTo>
                <a:cubicBezTo>
                  <a:pt x="451624" y="2113186"/>
                  <a:pt x="450563" y="2121184"/>
                  <a:pt x="445256" y="2125450"/>
                </a:cubicBezTo>
                <a:cubicBezTo>
                  <a:pt x="443134" y="2127049"/>
                  <a:pt x="440480" y="2128116"/>
                  <a:pt x="437297" y="2128116"/>
                </a:cubicBezTo>
                <a:cubicBezTo>
                  <a:pt x="433580" y="2128116"/>
                  <a:pt x="429866" y="2126516"/>
                  <a:pt x="427743" y="2123850"/>
                </a:cubicBezTo>
                <a:cubicBezTo>
                  <a:pt x="425621" y="2121184"/>
                  <a:pt x="424559" y="2117451"/>
                  <a:pt x="425089" y="2114253"/>
                </a:cubicBezTo>
                <a:cubicBezTo>
                  <a:pt x="425089" y="2111053"/>
                  <a:pt x="426681" y="2107854"/>
                  <a:pt x="429335" y="2105721"/>
                </a:cubicBezTo>
                <a:cubicBezTo>
                  <a:pt x="431988" y="2104122"/>
                  <a:pt x="434643" y="2103055"/>
                  <a:pt x="437297" y="2103055"/>
                </a:cubicBezTo>
                <a:close/>
                <a:moveTo>
                  <a:pt x="2301825" y="2092029"/>
                </a:moveTo>
                <a:cubicBezTo>
                  <a:pt x="2304391" y="2092029"/>
                  <a:pt x="2306446" y="2093109"/>
                  <a:pt x="2307986" y="2094188"/>
                </a:cubicBezTo>
                <a:cubicBezTo>
                  <a:pt x="2310040" y="2096347"/>
                  <a:pt x="2311580" y="2098506"/>
                  <a:pt x="2312093" y="2101205"/>
                </a:cubicBezTo>
                <a:cubicBezTo>
                  <a:pt x="2312093" y="2104444"/>
                  <a:pt x="2311580" y="2107143"/>
                  <a:pt x="2310040" y="2109301"/>
                </a:cubicBezTo>
                <a:cubicBezTo>
                  <a:pt x="2307986" y="2111460"/>
                  <a:pt x="2304905" y="2113080"/>
                  <a:pt x="2301825" y="2113080"/>
                </a:cubicBezTo>
                <a:cubicBezTo>
                  <a:pt x="2299771" y="2113080"/>
                  <a:pt x="2297717" y="2112540"/>
                  <a:pt x="2295663" y="2110921"/>
                </a:cubicBezTo>
                <a:cubicBezTo>
                  <a:pt x="2291556" y="2107143"/>
                  <a:pt x="2291042" y="2100665"/>
                  <a:pt x="2294123" y="2096347"/>
                </a:cubicBezTo>
                <a:cubicBezTo>
                  <a:pt x="2296176" y="2093648"/>
                  <a:pt x="2298744" y="2092029"/>
                  <a:pt x="2301825" y="2092029"/>
                </a:cubicBezTo>
                <a:close/>
                <a:moveTo>
                  <a:pt x="325529" y="2071981"/>
                </a:moveTo>
                <a:cubicBezTo>
                  <a:pt x="330277" y="2071981"/>
                  <a:pt x="334498" y="2074134"/>
                  <a:pt x="337136" y="2078441"/>
                </a:cubicBezTo>
                <a:cubicBezTo>
                  <a:pt x="341356" y="2084363"/>
                  <a:pt x="339774" y="2093514"/>
                  <a:pt x="333971" y="2098359"/>
                </a:cubicBezTo>
                <a:cubicBezTo>
                  <a:pt x="331332" y="2099975"/>
                  <a:pt x="328694" y="2101051"/>
                  <a:pt x="325529" y="2101051"/>
                </a:cubicBezTo>
                <a:cubicBezTo>
                  <a:pt x="320780" y="2101051"/>
                  <a:pt x="316560" y="2098359"/>
                  <a:pt x="313922" y="2094591"/>
                </a:cubicBezTo>
                <a:cubicBezTo>
                  <a:pt x="311811" y="2091361"/>
                  <a:pt x="311284" y="2087593"/>
                  <a:pt x="311811" y="2083824"/>
                </a:cubicBezTo>
                <a:cubicBezTo>
                  <a:pt x="312339" y="2080056"/>
                  <a:pt x="314450" y="2076826"/>
                  <a:pt x="317615" y="2074673"/>
                </a:cubicBezTo>
                <a:cubicBezTo>
                  <a:pt x="320254" y="2073058"/>
                  <a:pt x="322891" y="2071981"/>
                  <a:pt x="325529" y="2071981"/>
                </a:cubicBezTo>
                <a:close/>
                <a:moveTo>
                  <a:pt x="2413605" y="2060954"/>
                </a:moveTo>
                <a:cubicBezTo>
                  <a:pt x="2415145" y="2060954"/>
                  <a:pt x="2417199" y="2061481"/>
                  <a:pt x="2418740" y="2062537"/>
                </a:cubicBezTo>
                <a:cubicBezTo>
                  <a:pt x="2420794" y="2064120"/>
                  <a:pt x="2422334" y="2066230"/>
                  <a:pt x="2422847" y="2068868"/>
                </a:cubicBezTo>
                <a:cubicBezTo>
                  <a:pt x="2423360" y="2071505"/>
                  <a:pt x="2422847" y="2074144"/>
                  <a:pt x="2421307" y="2076254"/>
                </a:cubicBezTo>
                <a:cubicBezTo>
                  <a:pt x="2419766" y="2078892"/>
                  <a:pt x="2416686" y="2081002"/>
                  <a:pt x="2413605" y="2081002"/>
                </a:cubicBezTo>
                <a:cubicBezTo>
                  <a:pt x="2411551" y="2081002"/>
                  <a:pt x="2409498" y="2079947"/>
                  <a:pt x="2407958" y="2078892"/>
                </a:cubicBezTo>
                <a:cubicBezTo>
                  <a:pt x="2403850" y="2075727"/>
                  <a:pt x="2402309" y="2069923"/>
                  <a:pt x="2405390" y="2065175"/>
                </a:cubicBezTo>
                <a:cubicBezTo>
                  <a:pt x="2407444" y="2062537"/>
                  <a:pt x="2410011" y="2060954"/>
                  <a:pt x="2413605" y="2060954"/>
                </a:cubicBezTo>
                <a:close/>
                <a:moveTo>
                  <a:pt x="490453" y="2060954"/>
                </a:moveTo>
                <a:cubicBezTo>
                  <a:pt x="494176" y="2060954"/>
                  <a:pt x="497368" y="2062558"/>
                  <a:pt x="499495" y="2065231"/>
                </a:cubicBezTo>
                <a:cubicBezTo>
                  <a:pt x="503750" y="2070577"/>
                  <a:pt x="503219" y="2078062"/>
                  <a:pt x="497899" y="2082339"/>
                </a:cubicBezTo>
                <a:cubicBezTo>
                  <a:pt x="495771" y="2084477"/>
                  <a:pt x="493112" y="2085012"/>
                  <a:pt x="490453" y="2085012"/>
                </a:cubicBezTo>
                <a:cubicBezTo>
                  <a:pt x="486729" y="2085012"/>
                  <a:pt x="483006" y="2083408"/>
                  <a:pt x="480879" y="2080735"/>
                </a:cubicBezTo>
                <a:cubicBezTo>
                  <a:pt x="478751" y="2078062"/>
                  <a:pt x="477688" y="2074854"/>
                  <a:pt x="478220" y="2071646"/>
                </a:cubicBezTo>
                <a:cubicBezTo>
                  <a:pt x="478751" y="2068439"/>
                  <a:pt x="480347" y="2065766"/>
                  <a:pt x="482474" y="2063627"/>
                </a:cubicBezTo>
                <a:cubicBezTo>
                  <a:pt x="484602" y="2062023"/>
                  <a:pt x="487793" y="2060954"/>
                  <a:pt x="490453" y="2060954"/>
                </a:cubicBezTo>
                <a:close/>
                <a:moveTo>
                  <a:pt x="2248966" y="2050930"/>
                </a:moveTo>
                <a:cubicBezTo>
                  <a:pt x="2251071" y="2050930"/>
                  <a:pt x="2253176" y="2051472"/>
                  <a:pt x="2254755" y="2053097"/>
                </a:cubicBezTo>
                <a:cubicBezTo>
                  <a:pt x="2256860" y="2054723"/>
                  <a:pt x="2257912" y="2056890"/>
                  <a:pt x="2258439" y="2059600"/>
                </a:cubicBezTo>
                <a:cubicBezTo>
                  <a:pt x="2258965" y="2062309"/>
                  <a:pt x="2257912" y="2065018"/>
                  <a:pt x="2256334" y="2067185"/>
                </a:cubicBezTo>
                <a:cubicBezTo>
                  <a:pt x="2254755" y="2069353"/>
                  <a:pt x="2251597" y="2070978"/>
                  <a:pt x="2248966" y="2070978"/>
                </a:cubicBezTo>
                <a:cubicBezTo>
                  <a:pt x="2246861" y="2070978"/>
                  <a:pt x="2244230" y="2069895"/>
                  <a:pt x="2242650" y="2068810"/>
                </a:cubicBezTo>
                <a:cubicBezTo>
                  <a:pt x="2238441" y="2065018"/>
                  <a:pt x="2237914" y="2059057"/>
                  <a:pt x="2241072" y="2054723"/>
                </a:cubicBezTo>
                <a:cubicBezTo>
                  <a:pt x="2243177" y="2052014"/>
                  <a:pt x="2245808" y="2050930"/>
                  <a:pt x="2248966" y="2050930"/>
                </a:cubicBezTo>
                <a:close/>
                <a:moveTo>
                  <a:pt x="384172" y="2031885"/>
                </a:moveTo>
                <a:cubicBezTo>
                  <a:pt x="388929" y="2031885"/>
                  <a:pt x="392628" y="2034007"/>
                  <a:pt x="395271" y="2037722"/>
                </a:cubicBezTo>
                <a:cubicBezTo>
                  <a:pt x="399499" y="2043560"/>
                  <a:pt x="397913" y="2052051"/>
                  <a:pt x="392100" y="2056297"/>
                </a:cubicBezTo>
                <a:cubicBezTo>
                  <a:pt x="389986" y="2057888"/>
                  <a:pt x="387343" y="2058950"/>
                  <a:pt x="384172" y="2058950"/>
                </a:cubicBezTo>
                <a:cubicBezTo>
                  <a:pt x="379943" y="2058950"/>
                  <a:pt x="375714" y="2056827"/>
                  <a:pt x="373600" y="2053112"/>
                </a:cubicBezTo>
                <a:cubicBezTo>
                  <a:pt x="371486" y="2049928"/>
                  <a:pt x="370429" y="2046213"/>
                  <a:pt x="371486" y="2043029"/>
                </a:cubicBezTo>
                <a:cubicBezTo>
                  <a:pt x="372015" y="2039314"/>
                  <a:pt x="373600" y="2036130"/>
                  <a:pt x="376771" y="2034007"/>
                </a:cubicBezTo>
                <a:cubicBezTo>
                  <a:pt x="378885" y="2032415"/>
                  <a:pt x="381529" y="2031885"/>
                  <a:pt x="384172" y="2031885"/>
                </a:cubicBezTo>
                <a:close/>
                <a:moveTo>
                  <a:pt x="209729" y="2029880"/>
                </a:moveTo>
                <a:cubicBezTo>
                  <a:pt x="215666" y="2029880"/>
                  <a:pt x="221064" y="2032598"/>
                  <a:pt x="223763" y="2037491"/>
                </a:cubicBezTo>
                <a:cubicBezTo>
                  <a:pt x="228081" y="2045102"/>
                  <a:pt x="225922" y="2055433"/>
                  <a:pt x="218365" y="2059782"/>
                </a:cubicBezTo>
                <a:cubicBezTo>
                  <a:pt x="215666" y="2061413"/>
                  <a:pt x="212968" y="2061957"/>
                  <a:pt x="209729" y="2061957"/>
                </a:cubicBezTo>
                <a:cubicBezTo>
                  <a:pt x="204331" y="2061957"/>
                  <a:pt x="198934" y="2059238"/>
                  <a:pt x="196235" y="2054345"/>
                </a:cubicBezTo>
                <a:cubicBezTo>
                  <a:pt x="194076" y="2050540"/>
                  <a:pt x="192997" y="2046190"/>
                  <a:pt x="194076" y="2041840"/>
                </a:cubicBezTo>
                <a:cubicBezTo>
                  <a:pt x="195155" y="2037491"/>
                  <a:pt x="197854" y="2034229"/>
                  <a:pt x="201633" y="2032054"/>
                </a:cubicBezTo>
                <a:cubicBezTo>
                  <a:pt x="204331" y="2030423"/>
                  <a:pt x="207030" y="2029880"/>
                  <a:pt x="209729" y="2029880"/>
                </a:cubicBezTo>
                <a:close/>
                <a:moveTo>
                  <a:pt x="2353963" y="2021860"/>
                </a:moveTo>
                <a:cubicBezTo>
                  <a:pt x="2356122" y="2021860"/>
                  <a:pt x="2357741" y="2022390"/>
                  <a:pt x="2359361" y="2023447"/>
                </a:cubicBezTo>
                <a:cubicBezTo>
                  <a:pt x="2361520" y="2024506"/>
                  <a:pt x="2363139" y="2026622"/>
                  <a:pt x="2363679" y="2029267"/>
                </a:cubicBezTo>
                <a:cubicBezTo>
                  <a:pt x="2364218" y="2031912"/>
                  <a:pt x="2363679" y="2034558"/>
                  <a:pt x="2362060" y="2036674"/>
                </a:cubicBezTo>
                <a:cubicBezTo>
                  <a:pt x="2360441" y="2039319"/>
                  <a:pt x="2357202" y="2040907"/>
                  <a:pt x="2353963" y="2040907"/>
                </a:cubicBezTo>
                <a:cubicBezTo>
                  <a:pt x="2352344" y="2040907"/>
                  <a:pt x="2350185" y="2039848"/>
                  <a:pt x="2348565" y="2038790"/>
                </a:cubicBezTo>
                <a:cubicBezTo>
                  <a:pt x="2344247" y="2036145"/>
                  <a:pt x="2343168" y="2030326"/>
                  <a:pt x="2345866" y="2026093"/>
                </a:cubicBezTo>
                <a:cubicBezTo>
                  <a:pt x="2348026" y="2023447"/>
                  <a:pt x="2350725" y="2021860"/>
                  <a:pt x="2353963" y="2021860"/>
                </a:cubicBezTo>
                <a:close/>
                <a:moveTo>
                  <a:pt x="2528870" y="2019856"/>
                </a:moveTo>
                <a:cubicBezTo>
                  <a:pt x="2530927" y="2019856"/>
                  <a:pt x="2532469" y="2019856"/>
                  <a:pt x="2533497" y="2020914"/>
                </a:cubicBezTo>
                <a:cubicBezTo>
                  <a:pt x="2536067" y="2021972"/>
                  <a:pt x="2537609" y="2024088"/>
                  <a:pt x="2538123" y="2026733"/>
                </a:cubicBezTo>
                <a:cubicBezTo>
                  <a:pt x="2538637" y="2029378"/>
                  <a:pt x="2538637" y="2032024"/>
                  <a:pt x="2537095" y="2034140"/>
                </a:cubicBezTo>
                <a:cubicBezTo>
                  <a:pt x="2535553" y="2036785"/>
                  <a:pt x="2532469" y="2038902"/>
                  <a:pt x="2528870" y="2038902"/>
                </a:cubicBezTo>
                <a:cubicBezTo>
                  <a:pt x="2527328" y="2038902"/>
                  <a:pt x="2525786" y="2038373"/>
                  <a:pt x="2524244" y="2037843"/>
                </a:cubicBezTo>
                <a:cubicBezTo>
                  <a:pt x="2520132" y="2035198"/>
                  <a:pt x="2518589" y="2028850"/>
                  <a:pt x="2521160" y="2024617"/>
                </a:cubicBezTo>
                <a:cubicBezTo>
                  <a:pt x="2522702" y="2021442"/>
                  <a:pt x="2525786" y="2019856"/>
                  <a:pt x="2528870" y="2019856"/>
                </a:cubicBezTo>
                <a:close/>
                <a:moveTo>
                  <a:pt x="439518" y="1993793"/>
                </a:moveTo>
                <a:cubicBezTo>
                  <a:pt x="443837" y="1993793"/>
                  <a:pt x="448154" y="1995964"/>
                  <a:pt x="450313" y="1999223"/>
                </a:cubicBezTo>
                <a:cubicBezTo>
                  <a:pt x="454632" y="2005195"/>
                  <a:pt x="453012" y="2013340"/>
                  <a:pt x="447075" y="2017683"/>
                </a:cubicBezTo>
                <a:cubicBezTo>
                  <a:pt x="444916" y="2018770"/>
                  <a:pt x="442757" y="2019856"/>
                  <a:pt x="440058" y="2019856"/>
                </a:cubicBezTo>
                <a:cubicBezTo>
                  <a:pt x="435739" y="2019856"/>
                  <a:pt x="431421" y="2017683"/>
                  <a:pt x="429262" y="2014426"/>
                </a:cubicBezTo>
                <a:cubicBezTo>
                  <a:pt x="427104" y="2011168"/>
                  <a:pt x="426564" y="2007910"/>
                  <a:pt x="427104" y="2004652"/>
                </a:cubicBezTo>
                <a:cubicBezTo>
                  <a:pt x="427643" y="2000852"/>
                  <a:pt x="429802" y="1998137"/>
                  <a:pt x="432500" y="1995964"/>
                </a:cubicBezTo>
                <a:cubicBezTo>
                  <a:pt x="434660" y="1994336"/>
                  <a:pt x="437359" y="1993793"/>
                  <a:pt x="439518" y="1993793"/>
                </a:cubicBezTo>
                <a:close/>
                <a:moveTo>
                  <a:pt x="274885" y="1992790"/>
                </a:moveTo>
                <a:cubicBezTo>
                  <a:pt x="280308" y="1992790"/>
                  <a:pt x="285189" y="1995428"/>
                  <a:pt x="287901" y="2000176"/>
                </a:cubicBezTo>
                <a:cubicBezTo>
                  <a:pt x="292239" y="2007035"/>
                  <a:pt x="290070" y="2016004"/>
                  <a:pt x="283020" y="2020224"/>
                </a:cubicBezTo>
                <a:cubicBezTo>
                  <a:pt x="280308" y="2021807"/>
                  <a:pt x="277597" y="2022863"/>
                  <a:pt x="274885" y="2022863"/>
                </a:cubicBezTo>
                <a:cubicBezTo>
                  <a:pt x="269463" y="2022863"/>
                  <a:pt x="264582" y="2019697"/>
                  <a:pt x="261870" y="2015477"/>
                </a:cubicBezTo>
                <a:cubicBezTo>
                  <a:pt x="259702" y="2011783"/>
                  <a:pt x="259159" y="2007563"/>
                  <a:pt x="260243" y="2003869"/>
                </a:cubicBezTo>
                <a:cubicBezTo>
                  <a:pt x="260785" y="2000176"/>
                  <a:pt x="263497" y="1997011"/>
                  <a:pt x="267293" y="1994900"/>
                </a:cubicBezTo>
                <a:cubicBezTo>
                  <a:pt x="269463" y="1993317"/>
                  <a:pt x="272173" y="1992790"/>
                  <a:pt x="274885" y="1992790"/>
                </a:cubicBezTo>
                <a:close/>
                <a:moveTo>
                  <a:pt x="2298330" y="1984771"/>
                </a:moveTo>
                <a:cubicBezTo>
                  <a:pt x="2299956" y="1984771"/>
                  <a:pt x="2302123" y="1985301"/>
                  <a:pt x="2303206" y="1986363"/>
                </a:cubicBezTo>
                <a:cubicBezTo>
                  <a:pt x="2305374" y="1987424"/>
                  <a:pt x="2306999" y="1989547"/>
                  <a:pt x="2307541" y="1991670"/>
                </a:cubicBezTo>
                <a:cubicBezTo>
                  <a:pt x="2308083" y="1994323"/>
                  <a:pt x="2307541" y="1996977"/>
                  <a:pt x="2305916" y="1998569"/>
                </a:cubicBezTo>
                <a:cubicBezTo>
                  <a:pt x="2304290" y="2001222"/>
                  <a:pt x="2301581" y="2002814"/>
                  <a:pt x="2298330" y="2002814"/>
                </a:cubicBezTo>
                <a:cubicBezTo>
                  <a:pt x="2296704" y="2002814"/>
                  <a:pt x="2294537" y="2002283"/>
                  <a:pt x="2292911" y="2001222"/>
                </a:cubicBezTo>
                <a:cubicBezTo>
                  <a:pt x="2289118" y="1998569"/>
                  <a:pt x="2288035" y="1992731"/>
                  <a:pt x="2290744" y="1988486"/>
                </a:cubicBezTo>
                <a:cubicBezTo>
                  <a:pt x="2292369" y="1986363"/>
                  <a:pt x="2295079" y="1984771"/>
                  <a:pt x="2298330" y="1984771"/>
                </a:cubicBezTo>
                <a:close/>
                <a:moveTo>
                  <a:pt x="2462982" y="1982766"/>
                </a:moveTo>
                <a:cubicBezTo>
                  <a:pt x="2464564" y="1982766"/>
                  <a:pt x="2466147" y="1983281"/>
                  <a:pt x="2467203" y="1983797"/>
                </a:cubicBezTo>
                <a:cubicBezTo>
                  <a:pt x="2469313" y="1984828"/>
                  <a:pt x="2470896" y="1986890"/>
                  <a:pt x="2471423" y="1989468"/>
                </a:cubicBezTo>
                <a:cubicBezTo>
                  <a:pt x="2472478" y="1991530"/>
                  <a:pt x="2471951" y="1994107"/>
                  <a:pt x="2470896" y="1996170"/>
                </a:cubicBezTo>
                <a:cubicBezTo>
                  <a:pt x="2469313" y="1998747"/>
                  <a:pt x="2466147" y="2000809"/>
                  <a:pt x="2462982" y="2000809"/>
                </a:cubicBezTo>
                <a:cubicBezTo>
                  <a:pt x="2461399" y="2000809"/>
                  <a:pt x="2459817" y="2000294"/>
                  <a:pt x="2458234" y="1999263"/>
                </a:cubicBezTo>
                <a:cubicBezTo>
                  <a:pt x="2454013" y="1996685"/>
                  <a:pt x="2452430" y="1991530"/>
                  <a:pt x="2455068" y="1987406"/>
                </a:cubicBezTo>
                <a:cubicBezTo>
                  <a:pt x="2456651" y="1984313"/>
                  <a:pt x="2459289" y="1982766"/>
                  <a:pt x="2462982" y="1982766"/>
                </a:cubicBezTo>
                <a:close/>
                <a:moveTo>
                  <a:pt x="336832" y="1956703"/>
                </a:moveTo>
                <a:cubicBezTo>
                  <a:pt x="341497" y="1956703"/>
                  <a:pt x="346164" y="1959395"/>
                  <a:pt x="348756" y="1963702"/>
                </a:cubicBezTo>
                <a:cubicBezTo>
                  <a:pt x="352385" y="1970700"/>
                  <a:pt x="350312" y="1979313"/>
                  <a:pt x="343571" y="1983620"/>
                </a:cubicBezTo>
                <a:cubicBezTo>
                  <a:pt x="341497" y="1984697"/>
                  <a:pt x="338905" y="1985774"/>
                  <a:pt x="336832" y="1985774"/>
                </a:cubicBezTo>
                <a:cubicBezTo>
                  <a:pt x="331646" y="1985774"/>
                  <a:pt x="326980" y="1983082"/>
                  <a:pt x="324906" y="1978775"/>
                </a:cubicBezTo>
                <a:cubicBezTo>
                  <a:pt x="322832" y="1975007"/>
                  <a:pt x="322312" y="1971239"/>
                  <a:pt x="323350" y="1967470"/>
                </a:cubicBezTo>
                <a:cubicBezTo>
                  <a:pt x="323869" y="1963702"/>
                  <a:pt x="326460" y="1960472"/>
                  <a:pt x="329573" y="1958857"/>
                </a:cubicBezTo>
                <a:cubicBezTo>
                  <a:pt x="331646" y="1957241"/>
                  <a:pt x="334238" y="1956703"/>
                  <a:pt x="336832" y="1956703"/>
                </a:cubicBezTo>
                <a:close/>
                <a:moveTo>
                  <a:pt x="2401336" y="1946679"/>
                </a:moveTo>
                <a:cubicBezTo>
                  <a:pt x="2402923" y="1946679"/>
                  <a:pt x="2403981" y="1947226"/>
                  <a:pt x="2405568" y="1947773"/>
                </a:cubicBezTo>
                <a:cubicBezTo>
                  <a:pt x="2407684" y="1948867"/>
                  <a:pt x="2409272" y="1951053"/>
                  <a:pt x="2409800" y="1953241"/>
                </a:cubicBezTo>
                <a:cubicBezTo>
                  <a:pt x="2410329" y="1955427"/>
                  <a:pt x="2409800" y="1958161"/>
                  <a:pt x="2408743" y="1960349"/>
                </a:cubicBezTo>
                <a:cubicBezTo>
                  <a:pt x="2407155" y="1963082"/>
                  <a:pt x="2404510" y="1964723"/>
                  <a:pt x="2401336" y="1964723"/>
                </a:cubicBezTo>
                <a:cubicBezTo>
                  <a:pt x="2399748" y="1964723"/>
                  <a:pt x="2398161" y="1964176"/>
                  <a:pt x="2397103" y="1963629"/>
                </a:cubicBezTo>
                <a:cubicBezTo>
                  <a:pt x="2392871" y="1960896"/>
                  <a:pt x="2391283" y="1955427"/>
                  <a:pt x="2393929" y="1951053"/>
                </a:cubicBezTo>
                <a:cubicBezTo>
                  <a:pt x="2394987" y="1948320"/>
                  <a:pt x="2398161" y="1946679"/>
                  <a:pt x="2401336" y="1946679"/>
                </a:cubicBezTo>
                <a:close/>
                <a:moveTo>
                  <a:pt x="162140" y="1942670"/>
                </a:moveTo>
                <a:cubicBezTo>
                  <a:pt x="168416" y="1942670"/>
                  <a:pt x="174168" y="1945820"/>
                  <a:pt x="176784" y="1951596"/>
                </a:cubicBezTo>
                <a:cubicBezTo>
                  <a:pt x="180968" y="1959472"/>
                  <a:pt x="177829" y="1969448"/>
                  <a:pt x="169461" y="1973649"/>
                </a:cubicBezTo>
                <a:cubicBezTo>
                  <a:pt x="167370" y="1975224"/>
                  <a:pt x="164755" y="1975750"/>
                  <a:pt x="162140" y="1975750"/>
                </a:cubicBezTo>
                <a:cubicBezTo>
                  <a:pt x="155863" y="1975750"/>
                  <a:pt x="150111" y="1972074"/>
                  <a:pt x="147496" y="1966298"/>
                </a:cubicBezTo>
                <a:cubicBezTo>
                  <a:pt x="145404" y="1962623"/>
                  <a:pt x="144881" y="1957897"/>
                  <a:pt x="146450" y="1953697"/>
                </a:cubicBezTo>
                <a:cubicBezTo>
                  <a:pt x="148018" y="1949496"/>
                  <a:pt x="151157" y="1946345"/>
                  <a:pt x="154818" y="1944245"/>
                </a:cubicBezTo>
                <a:cubicBezTo>
                  <a:pt x="157433" y="1943194"/>
                  <a:pt x="159525" y="1942670"/>
                  <a:pt x="162140" y="1942670"/>
                </a:cubicBezTo>
                <a:close/>
                <a:moveTo>
                  <a:pt x="2574753" y="1932646"/>
                </a:moveTo>
                <a:cubicBezTo>
                  <a:pt x="2575810" y="1932646"/>
                  <a:pt x="2577398" y="1933162"/>
                  <a:pt x="2578456" y="1933679"/>
                </a:cubicBezTo>
                <a:cubicBezTo>
                  <a:pt x="2580572" y="1934711"/>
                  <a:pt x="2582159" y="1936261"/>
                  <a:pt x="2583217" y="1938326"/>
                </a:cubicBezTo>
                <a:cubicBezTo>
                  <a:pt x="2583746" y="1940391"/>
                  <a:pt x="2583746" y="1942973"/>
                  <a:pt x="2582688" y="1945039"/>
                </a:cubicBezTo>
                <a:cubicBezTo>
                  <a:pt x="2581101" y="1947621"/>
                  <a:pt x="2577927" y="1949687"/>
                  <a:pt x="2574753" y="1949687"/>
                </a:cubicBezTo>
                <a:cubicBezTo>
                  <a:pt x="2573165" y="1949687"/>
                  <a:pt x="2572107" y="1949687"/>
                  <a:pt x="2571049" y="1948654"/>
                </a:cubicBezTo>
                <a:cubicBezTo>
                  <a:pt x="2566817" y="1946588"/>
                  <a:pt x="2564700" y="1941941"/>
                  <a:pt x="2566817" y="1937809"/>
                </a:cubicBezTo>
                <a:cubicBezTo>
                  <a:pt x="2568403" y="1934711"/>
                  <a:pt x="2571578" y="1932646"/>
                  <a:pt x="2574753" y="1932646"/>
                </a:cubicBezTo>
                <a:close/>
                <a:moveTo>
                  <a:pt x="394952" y="1922621"/>
                </a:moveTo>
                <a:cubicBezTo>
                  <a:pt x="399787" y="1922621"/>
                  <a:pt x="404082" y="1925373"/>
                  <a:pt x="406767" y="1929776"/>
                </a:cubicBezTo>
                <a:cubicBezTo>
                  <a:pt x="410526" y="1935830"/>
                  <a:pt x="408378" y="1944635"/>
                  <a:pt x="401934" y="1948488"/>
                </a:cubicBezTo>
                <a:cubicBezTo>
                  <a:pt x="399787" y="1950138"/>
                  <a:pt x="397101" y="1950689"/>
                  <a:pt x="394952" y="1950689"/>
                </a:cubicBezTo>
                <a:cubicBezTo>
                  <a:pt x="390120" y="1950689"/>
                  <a:pt x="385286" y="1947937"/>
                  <a:pt x="383139" y="1944085"/>
                </a:cubicBezTo>
                <a:cubicBezTo>
                  <a:pt x="380990" y="1940783"/>
                  <a:pt x="380453" y="1936931"/>
                  <a:pt x="381527" y="1933078"/>
                </a:cubicBezTo>
                <a:cubicBezTo>
                  <a:pt x="382602" y="1929776"/>
                  <a:pt x="384749" y="1926474"/>
                  <a:pt x="387971" y="1924823"/>
                </a:cubicBezTo>
                <a:cubicBezTo>
                  <a:pt x="390120" y="1923171"/>
                  <a:pt x="392268" y="1922621"/>
                  <a:pt x="394952" y="1922621"/>
                </a:cubicBezTo>
                <a:close/>
                <a:moveTo>
                  <a:pt x="2342695" y="1913600"/>
                </a:moveTo>
                <a:cubicBezTo>
                  <a:pt x="2343757" y="1913600"/>
                  <a:pt x="2345349" y="1914132"/>
                  <a:pt x="2346410" y="1914665"/>
                </a:cubicBezTo>
                <a:cubicBezTo>
                  <a:pt x="2348533" y="1915730"/>
                  <a:pt x="2350125" y="1917860"/>
                  <a:pt x="2350656" y="1919990"/>
                </a:cubicBezTo>
                <a:cubicBezTo>
                  <a:pt x="2351186" y="1922121"/>
                  <a:pt x="2350656" y="1924251"/>
                  <a:pt x="2349594" y="1926381"/>
                </a:cubicBezTo>
                <a:cubicBezTo>
                  <a:pt x="2348533" y="1928511"/>
                  <a:pt x="2345349" y="1930641"/>
                  <a:pt x="2342695" y="1930641"/>
                </a:cubicBezTo>
                <a:cubicBezTo>
                  <a:pt x="2341103" y="1930641"/>
                  <a:pt x="2339511" y="1930108"/>
                  <a:pt x="2338450" y="1929044"/>
                </a:cubicBezTo>
                <a:cubicBezTo>
                  <a:pt x="2334204" y="1926913"/>
                  <a:pt x="2333143" y="1922121"/>
                  <a:pt x="2335266" y="1917860"/>
                </a:cubicBezTo>
                <a:cubicBezTo>
                  <a:pt x="2336858" y="1915198"/>
                  <a:pt x="2339511" y="1913600"/>
                  <a:pt x="2342695" y="1913600"/>
                </a:cubicBezTo>
                <a:close/>
                <a:moveTo>
                  <a:pt x="230305" y="1909590"/>
                </a:moveTo>
                <a:cubicBezTo>
                  <a:pt x="236073" y="1909590"/>
                  <a:pt x="241316" y="1913333"/>
                  <a:pt x="243937" y="1918679"/>
                </a:cubicBezTo>
                <a:cubicBezTo>
                  <a:pt x="248133" y="1926164"/>
                  <a:pt x="244987" y="1935787"/>
                  <a:pt x="237122" y="1940064"/>
                </a:cubicBezTo>
                <a:cubicBezTo>
                  <a:pt x="235024" y="1941133"/>
                  <a:pt x="232402" y="1941668"/>
                  <a:pt x="230305" y="1941668"/>
                </a:cubicBezTo>
                <a:cubicBezTo>
                  <a:pt x="224013" y="1941668"/>
                  <a:pt x="218770" y="1938460"/>
                  <a:pt x="216148" y="1932579"/>
                </a:cubicBezTo>
                <a:cubicBezTo>
                  <a:pt x="214051" y="1928837"/>
                  <a:pt x="214051" y="1924560"/>
                  <a:pt x="215099" y="1920283"/>
                </a:cubicBezTo>
                <a:cubicBezTo>
                  <a:pt x="216672" y="1916541"/>
                  <a:pt x="219294" y="1913333"/>
                  <a:pt x="223489" y="1911194"/>
                </a:cubicBezTo>
                <a:cubicBezTo>
                  <a:pt x="225586" y="1910125"/>
                  <a:pt x="227683" y="1909590"/>
                  <a:pt x="230305" y="1909590"/>
                </a:cubicBezTo>
                <a:close/>
                <a:moveTo>
                  <a:pt x="2506332" y="1900568"/>
                </a:moveTo>
                <a:cubicBezTo>
                  <a:pt x="2507964" y="1900568"/>
                  <a:pt x="2509052" y="1900568"/>
                  <a:pt x="2510140" y="1901086"/>
                </a:cubicBezTo>
                <a:cubicBezTo>
                  <a:pt x="2512317" y="1902121"/>
                  <a:pt x="2513950" y="1903673"/>
                  <a:pt x="2514494" y="1905742"/>
                </a:cubicBezTo>
                <a:cubicBezTo>
                  <a:pt x="2515582" y="1907812"/>
                  <a:pt x="2515038" y="1909881"/>
                  <a:pt x="2513950" y="1911951"/>
                </a:cubicBezTo>
                <a:cubicBezTo>
                  <a:pt x="2512861" y="1915055"/>
                  <a:pt x="2509596" y="1916607"/>
                  <a:pt x="2506332" y="1916607"/>
                </a:cubicBezTo>
                <a:cubicBezTo>
                  <a:pt x="2505243" y="1916607"/>
                  <a:pt x="2504154" y="1916607"/>
                  <a:pt x="2502522" y="1916090"/>
                </a:cubicBezTo>
                <a:cubicBezTo>
                  <a:pt x="2498713" y="1914020"/>
                  <a:pt x="2496536" y="1908847"/>
                  <a:pt x="2498713" y="1905225"/>
                </a:cubicBezTo>
                <a:cubicBezTo>
                  <a:pt x="2500346" y="1902121"/>
                  <a:pt x="2503066" y="1900568"/>
                  <a:pt x="2506332" y="1900568"/>
                </a:cubicBezTo>
                <a:close/>
                <a:moveTo>
                  <a:pt x="294459" y="1878515"/>
                </a:moveTo>
                <a:cubicBezTo>
                  <a:pt x="300243" y="1878515"/>
                  <a:pt x="305501" y="1881681"/>
                  <a:pt x="307606" y="1886957"/>
                </a:cubicBezTo>
                <a:cubicBezTo>
                  <a:pt x="311287" y="1894343"/>
                  <a:pt x="308657" y="1903312"/>
                  <a:pt x="301295" y="1907005"/>
                </a:cubicBezTo>
                <a:cubicBezTo>
                  <a:pt x="299191" y="1908060"/>
                  <a:pt x="297089" y="1908588"/>
                  <a:pt x="294459" y="1908588"/>
                </a:cubicBezTo>
                <a:cubicBezTo>
                  <a:pt x="288675" y="1908588"/>
                  <a:pt x="283942" y="1905422"/>
                  <a:pt x="281313" y="1900146"/>
                </a:cubicBezTo>
                <a:cubicBezTo>
                  <a:pt x="279210" y="1896453"/>
                  <a:pt x="279210" y="1892760"/>
                  <a:pt x="280261" y="1888540"/>
                </a:cubicBezTo>
                <a:cubicBezTo>
                  <a:pt x="281838" y="1884846"/>
                  <a:pt x="284468" y="1881681"/>
                  <a:pt x="288149" y="1880098"/>
                </a:cubicBezTo>
                <a:cubicBezTo>
                  <a:pt x="290253" y="1879043"/>
                  <a:pt x="292355" y="1878515"/>
                  <a:pt x="294459" y="1878515"/>
                </a:cubicBezTo>
                <a:close/>
                <a:moveTo>
                  <a:pt x="2442438" y="1869494"/>
                </a:moveTo>
                <a:cubicBezTo>
                  <a:pt x="2443503" y="1869494"/>
                  <a:pt x="2444568" y="1869494"/>
                  <a:pt x="2445633" y="1870029"/>
                </a:cubicBezTo>
                <a:cubicBezTo>
                  <a:pt x="2447763" y="1871098"/>
                  <a:pt x="2449361" y="1872702"/>
                  <a:pt x="2449893" y="1874840"/>
                </a:cubicBezTo>
                <a:cubicBezTo>
                  <a:pt x="2450426" y="1876444"/>
                  <a:pt x="2450426" y="1878582"/>
                  <a:pt x="2449361" y="1880721"/>
                </a:cubicBezTo>
                <a:cubicBezTo>
                  <a:pt x="2448296" y="1883394"/>
                  <a:pt x="2445633" y="1885533"/>
                  <a:pt x="2442438" y="1885533"/>
                </a:cubicBezTo>
                <a:cubicBezTo>
                  <a:pt x="2441373" y="1885533"/>
                  <a:pt x="2439775" y="1884998"/>
                  <a:pt x="2438710" y="1884464"/>
                </a:cubicBezTo>
                <a:cubicBezTo>
                  <a:pt x="2434982" y="1882860"/>
                  <a:pt x="2433384" y="1878048"/>
                  <a:pt x="2434982" y="1873771"/>
                </a:cubicBezTo>
                <a:cubicBezTo>
                  <a:pt x="2436580" y="1871098"/>
                  <a:pt x="2439242" y="1869494"/>
                  <a:pt x="2442438" y="1869494"/>
                </a:cubicBezTo>
                <a:close/>
                <a:moveTo>
                  <a:pt x="120767" y="1851451"/>
                </a:moveTo>
                <a:cubicBezTo>
                  <a:pt x="128174" y="1851451"/>
                  <a:pt x="134523" y="1855703"/>
                  <a:pt x="137168" y="1862082"/>
                </a:cubicBezTo>
                <a:cubicBezTo>
                  <a:pt x="140871" y="1871119"/>
                  <a:pt x="136639" y="1881219"/>
                  <a:pt x="127645" y="1884940"/>
                </a:cubicBezTo>
                <a:cubicBezTo>
                  <a:pt x="125528" y="1886004"/>
                  <a:pt x="122883" y="1886535"/>
                  <a:pt x="120767" y="1886535"/>
                </a:cubicBezTo>
                <a:cubicBezTo>
                  <a:pt x="113890" y="1886535"/>
                  <a:pt x="107541" y="1882283"/>
                  <a:pt x="104366" y="1875372"/>
                </a:cubicBezTo>
                <a:cubicBezTo>
                  <a:pt x="102780" y="1871119"/>
                  <a:pt x="102780" y="1866335"/>
                  <a:pt x="104895" y="1862082"/>
                </a:cubicBezTo>
                <a:cubicBezTo>
                  <a:pt x="106483" y="1857298"/>
                  <a:pt x="110186" y="1854108"/>
                  <a:pt x="114419" y="1852514"/>
                </a:cubicBezTo>
                <a:cubicBezTo>
                  <a:pt x="116535" y="1851451"/>
                  <a:pt x="118651" y="1851451"/>
                  <a:pt x="120767" y="1851451"/>
                </a:cubicBezTo>
                <a:close/>
                <a:moveTo>
                  <a:pt x="354875" y="1849446"/>
                </a:moveTo>
                <a:cubicBezTo>
                  <a:pt x="360059" y="1849446"/>
                  <a:pt x="364727" y="1852093"/>
                  <a:pt x="367318" y="1856860"/>
                </a:cubicBezTo>
                <a:cubicBezTo>
                  <a:pt x="370429" y="1863744"/>
                  <a:pt x="367837" y="1872747"/>
                  <a:pt x="361097" y="1875925"/>
                </a:cubicBezTo>
                <a:cubicBezTo>
                  <a:pt x="359023" y="1876984"/>
                  <a:pt x="356949" y="1877513"/>
                  <a:pt x="354875" y="1877513"/>
                </a:cubicBezTo>
                <a:cubicBezTo>
                  <a:pt x="349690" y="1877513"/>
                  <a:pt x="344505" y="1874865"/>
                  <a:pt x="342431" y="1869570"/>
                </a:cubicBezTo>
                <a:cubicBezTo>
                  <a:pt x="340357" y="1866392"/>
                  <a:pt x="340357" y="1862155"/>
                  <a:pt x="341394" y="1858978"/>
                </a:cubicBezTo>
                <a:cubicBezTo>
                  <a:pt x="342949" y="1855271"/>
                  <a:pt x="345023" y="1852093"/>
                  <a:pt x="348652" y="1850505"/>
                </a:cubicBezTo>
                <a:cubicBezTo>
                  <a:pt x="350726" y="1849446"/>
                  <a:pt x="352801" y="1849446"/>
                  <a:pt x="354875" y="1849446"/>
                </a:cubicBezTo>
                <a:close/>
                <a:moveTo>
                  <a:pt x="2614853" y="1842429"/>
                </a:moveTo>
                <a:cubicBezTo>
                  <a:pt x="2615917" y="1842429"/>
                  <a:pt x="2616983" y="1842429"/>
                  <a:pt x="2617515" y="1842947"/>
                </a:cubicBezTo>
                <a:cubicBezTo>
                  <a:pt x="2619645" y="1843465"/>
                  <a:pt x="2621243" y="1845021"/>
                  <a:pt x="2622308" y="1846577"/>
                </a:cubicBezTo>
                <a:cubicBezTo>
                  <a:pt x="2622840" y="1848651"/>
                  <a:pt x="2622840" y="1850725"/>
                  <a:pt x="2622308" y="1852799"/>
                </a:cubicBezTo>
                <a:cubicBezTo>
                  <a:pt x="2621243" y="1855909"/>
                  <a:pt x="2618048" y="1857465"/>
                  <a:pt x="2614853" y="1857465"/>
                </a:cubicBezTo>
                <a:cubicBezTo>
                  <a:pt x="2613788" y="1857465"/>
                  <a:pt x="2612722" y="1857465"/>
                  <a:pt x="2612190" y="1856947"/>
                </a:cubicBezTo>
                <a:cubicBezTo>
                  <a:pt x="2607930" y="1855391"/>
                  <a:pt x="2605799" y="1851243"/>
                  <a:pt x="2607397" y="1847095"/>
                </a:cubicBezTo>
                <a:cubicBezTo>
                  <a:pt x="2608994" y="1843984"/>
                  <a:pt x="2611657" y="1842429"/>
                  <a:pt x="2614853" y="1842429"/>
                </a:cubicBezTo>
                <a:close/>
                <a:moveTo>
                  <a:pt x="2380515" y="1841427"/>
                </a:moveTo>
                <a:cubicBezTo>
                  <a:pt x="2381550" y="1841427"/>
                  <a:pt x="2383102" y="1841427"/>
                  <a:pt x="2383619" y="1841928"/>
                </a:cubicBezTo>
                <a:cubicBezTo>
                  <a:pt x="2385689" y="1842930"/>
                  <a:pt x="2387241" y="1844433"/>
                  <a:pt x="2387759" y="1845938"/>
                </a:cubicBezTo>
                <a:cubicBezTo>
                  <a:pt x="2388276" y="1847942"/>
                  <a:pt x="2388276" y="1849947"/>
                  <a:pt x="2387241" y="1851451"/>
                </a:cubicBezTo>
                <a:cubicBezTo>
                  <a:pt x="2386206" y="1853957"/>
                  <a:pt x="2383619" y="1855460"/>
                  <a:pt x="2380515" y="1855460"/>
                </a:cubicBezTo>
                <a:cubicBezTo>
                  <a:pt x="2379480" y="1855460"/>
                  <a:pt x="2378446" y="1855460"/>
                  <a:pt x="2377411" y="1854959"/>
                </a:cubicBezTo>
                <a:cubicBezTo>
                  <a:pt x="2373789" y="1853455"/>
                  <a:pt x="2372237" y="1848944"/>
                  <a:pt x="2373789" y="1845436"/>
                </a:cubicBezTo>
                <a:cubicBezTo>
                  <a:pt x="2375341" y="1842930"/>
                  <a:pt x="2377928" y="1841427"/>
                  <a:pt x="2380515" y="1841427"/>
                </a:cubicBezTo>
                <a:close/>
                <a:moveTo>
                  <a:pt x="191408" y="1823383"/>
                </a:moveTo>
                <a:cubicBezTo>
                  <a:pt x="198499" y="1823383"/>
                  <a:pt x="204499" y="1827170"/>
                  <a:pt x="207226" y="1833662"/>
                </a:cubicBezTo>
                <a:cubicBezTo>
                  <a:pt x="211044" y="1842318"/>
                  <a:pt x="206680" y="1852055"/>
                  <a:pt x="197953" y="1855842"/>
                </a:cubicBezTo>
                <a:cubicBezTo>
                  <a:pt x="195772" y="1856924"/>
                  <a:pt x="193590" y="1857465"/>
                  <a:pt x="191408" y="1857465"/>
                </a:cubicBezTo>
                <a:cubicBezTo>
                  <a:pt x="184317" y="1857465"/>
                  <a:pt x="178318" y="1853137"/>
                  <a:pt x="175591" y="1846645"/>
                </a:cubicBezTo>
                <a:cubicBezTo>
                  <a:pt x="173954" y="1842318"/>
                  <a:pt x="173954" y="1837990"/>
                  <a:pt x="175591" y="1833662"/>
                </a:cubicBezTo>
                <a:cubicBezTo>
                  <a:pt x="177227" y="1829334"/>
                  <a:pt x="181045" y="1826088"/>
                  <a:pt x="184863" y="1824465"/>
                </a:cubicBezTo>
                <a:cubicBezTo>
                  <a:pt x="187045" y="1823924"/>
                  <a:pt x="189227" y="1823383"/>
                  <a:pt x="191408" y="1823383"/>
                </a:cubicBezTo>
                <a:close/>
                <a:moveTo>
                  <a:pt x="2543909" y="1815364"/>
                </a:moveTo>
                <a:cubicBezTo>
                  <a:pt x="2544944" y="1815364"/>
                  <a:pt x="2545978" y="1815364"/>
                  <a:pt x="2546496" y="1815865"/>
                </a:cubicBezTo>
                <a:cubicBezTo>
                  <a:pt x="2548565" y="1816366"/>
                  <a:pt x="2550117" y="1817870"/>
                  <a:pt x="2550635" y="1819374"/>
                </a:cubicBezTo>
                <a:cubicBezTo>
                  <a:pt x="2551669" y="1821378"/>
                  <a:pt x="2551669" y="1822882"/>
                  <a:pt x="2550635" y="1824887"/>
                </a:cubicBezTo>
                <a:cubicBezTo>
                  <a:pt x="2549600" y="1827894"/>
                  <a:pt x="2547013" y="1829398"/>
                  <a:pt x="2543909" y="1829398"/>
                </a:cubicBezTo>
                <a:cubicBezTo>
                  <a:pt x="2542874" y="1829398"/>
                  <a:pt x="2542357" y="1829398"/>
                  <a:pt x="2541322" y="1828896"/>
                </a:cubicBezTo>
                <a:cubicBezTo>
                  <a:pt x="2537700" y="1827393"/>
                  <a:pt x="2535630" y="1823383"/>
                  <a:pt x="2537182" y="1819875"/>
                </a:cubicBezTo>
                <a:cubicBezTo>
                  <a:pt x="2538217" y="1816867"/>
                  <a:pt x="2540804" y="1815364"/>
                  <a:pt x="2543909" y="1815364"/>
                </a:cubicBezTo>
                <a:close/>
                <a:moveTo>
                  <a:pt x="257626" y="1797320"/>
                </a:moveTo>
                <a:cubicBezTo>
                  <a:pt x="264016" y="1797320"/>
                  <a:pt x="269874" y="1801063"/>
                  <a:pt x="272005" y="1806944"/>
                </a:cubicBezTo>
                <a:cubicBezTo>
                  <a:pt x="275200" y="1814963"/>
                  <a:pt x="271472" y="1824586"/>
                  <a:pt x="263484" y="1827794"/>
                </a:cubicBezTo>
                <a:cubicBezTo>
                  <a:pt x="261354" y="1828863"/>
                  <a:pt x="259756" y="1829398"/>
                  <a:pt x="257626" y="1829398"/>
                </a:cubicBezTo>
                <a:cubicBezTo>
                  <a:pt x="250703" y="1829398"/>
                  <a:pt x="245378" y="1825121"/>
                  <a:pt x="242715" y="1819240"/>
                </a:cubicBezTo>
                <a:cubicBezTo>
                  <a:pt x="241117" y="1814963"/>
                  <a:pt x="241117" y="1810686"/>
                  <a:pt x="242715" y="1806944"/>
                </a:cubicBezTo>
                <a:cubicBezTo>
                  <a:pt x="244312" y="1803201"/>
                  <a:pt x="247508" y="1799993"/>
                  <a:pt x="251768" y="1798390"/>
                </a:cubicBezTo>
                <a:cubicBezTo>
                  <a:pt x="253365" y="1797855"/>
                  <a:pt x="255496" y="1797320"/>
                  <a:pt x="257626" y="1797320"/>
                </a:cubicBezTo>
                <a:close/>
                <a:moveTo>
                  <a:pt x="2477249" y="1789301"/>
                </a:moveTo>
                <a:cubicBezTo>
                  <a:pt x="2477767" y="1789301"/>
                  <a:pt x="2478805" y="1789301"/>
                  <a:pt x="2479841" y="1789821"/>
                </a:cubicBezTo>
                <a:cubicBezTo>
                  <a:pt x="2481397" y="1790341"/>
                  <a:pt x="2482953" y="1791900"/>
                  <a:pt x="2483471" y="1793459"/>
                </a:cubicBezTo>
                <a:cubicBezTo>
                  <a:pt x="2484508" y="1795019"/>
                  <a:pt x="2484508" y="1797098"/>
                  <a:pt x="2483471" y="1798657"/>
                </a:cubicBezTo>
                <a:cubicBezTo>
                  <a:pt x="2482434" y="1801256"/>
                  <a:pt x="2479841" y="1803335"/>
                  <a:pt x="2477249" y="1803335"/>
                </a:cubicBezTo>
                <a:cubicBezTo>
                  <a:pt x="2476212" y="1803335"/>
                  <a:pt x="2475175" y="1802815"/>
                  <a:pt x="2474657" y="1802815"/>
                </a:cubicBezTo>
                <a:cubicBezTo>
                  <a:pt x="2471027" y="1801256"/>
                  <a:pt x="2469471" y="1797098"/>
                  <a:pt x="2470509" y="1793459"/>
                </a:cubicBezTo>
                <a:cubicBezTo>
                  <a:pt x="2471546" y="1790860"/>
                  <a:pt x="2474138" y="1789301"/>
                  <a:pt x="2477249" y="1789301"/>
                </a:cubicBezTo>
                <a:close/>
                <a:moveTo>
                  <a:pt x="320523" y="1773263"/>
                </a:moveTo>
                <a:cubicBezTo>
                  <a:pt x="326833" y="1773263"/>
                  <a:pt x="332091" y="1776897"/>
                  <a:pt x="334195" y="1782088"/>
                </a:cubicBezTo>
                <a:cubicBezTo>
                  <a:pt x="337350" y="1789874"/>
                  <a:pt x="333669" y="1798180"/>
                  <a:pt x="326307" y="1801295"/>
                </a:cubicBezTo>
                <a:cubicBezTo>
                  <a:pt x="324729" y="1802333"/>
                  <a:pt x="322626" y="1802333"/>
                  <a:pt x="320523" y="1802333"/>
                </a:cubicBezTo>
                <a:cubicBezTo>
                  <a:pt x="314739" y="1802333"/>
                  <a:pt x="308954" y="1798699"/>
                  <a:pt x="306851" y="1793508"/>
                </a:cubicBezTo>
                <a:cubicBezTo>
                  <a:pt x="305273" y="1789874"/>
                  <a:pt x="305273" y="1785721"/>
                  <a:pt x="306851" y="1782088"/>
                </a:cubicBezTo>
                <a:cubicBezTo>
                  <a:pt x="308428" y="1778454"/>
                  <a:pt x="311583" y="1775858"/>
                  <a:pt x="315264" y="1774301"/>
                </a:cubicBezTo>
                <a:cubicBezTo>
                  <a:pt x="316841" y="1773263"/>
                  <a:pt x="318945" y="1773263"/>
                  <a:pt x="320523" y="1773263"/>
                </a:cubicBezTo>
                <a:close/>
                <a:moveTo>
                  <a:pt x="2414374" y="1765243"/>
                </a:moveTo>
                <a:cubicBezTo>
                  <a:pt x="2414912" y="1765243"/>
                  <a:pt x="2415986" y="1765243"/>
                  <a:pt x="2416523" y="1765243"/>
                </a:cubicBezTo>
                <a:cubicBezTo>
                  <a:pt x="2418133" y="1766286"/>
                  <a:pt x="2419745" y="1767328"/>
                  <a:pt x="2420281" y="1768892"/>
                </a:cubicBezTo>
                <a:cubicBezTo>
                  <a:pt x="2421356" y="1770456"/>
                  <a:pt x="2421356" y="1772541"/>
                  <a:pt x="2420819" y="1774105"/>
                </a:cubicBezTo>
                <a:cubicBezTo>
                  <a:pt x="2419745" y="1776711"/>
                  <a:pt x="2417060" y="1778275"/>
                  <a:pt x="2414374" y="1778275"/>
                </a:cubicBezTo>
                <a:cubicBezTo>
                  <a:pt x="2413300" y="1778275"/>
                  <a:pt x="2412226" y="1778275"/>
                  <a:pt x="2411689" y="1777753"/>
                </a:cubicBezTo>
                <a:cubicBezTo>
                  <a:pt x="2407931" y="1776711"/>
                  <a:pt x="2406319" y="1772541"/>
                  <a:pt x="2407931" y="1769413"/>
                </a:cubicBezTo>
                <a:cubicBezTo>
                  <a:pt x="2409005" y="1766807"/>
                  <a:pt x="2411152" y="1765243"/>
                  <a:pt x="2414374" y="1765243"/>
                </a:cubicBezTo>
                <a:close/>
                <a:moveTo>
                  <a:pt x="86941" y="1757224"/>
                </a:moveTo>
                <a:cubicBezTo>
                  <a:pt x="94960" y="1757224"/>
                  <a:pt x="101911" y="1762522"/>
                  <a:pt x="104584" y="1769941"/>
                </a:cubicBezTo>
                <a:cubicBezTo>
                  <a:pt x="107791" y="1779478"/>
                  <a:pt x="102445" y="1790075"/>
                  <a:pt x="92822" y="1793254"/>
                </a:cubicBezTo>
                <a:cubicBezTo>
                  <a:pt x="90684" y="1793784"/>
                  <a:pt x="89080" y="1794314"/>
                  <a:pt x="86941" y="1794314"/>
                </a:cubicBezTo>
                <a:cubicBezTo>
                  <a:pt x="78922" y="1794314"/>
                  <a:pt x="71972" y="1789015"/>
                  <a:pt x="69299" y="1781597"/>
                </a:cubicBezTo>
                <a:cubicBezTo>
                  <a:pt x="67695" y="1776828"/>
                  <a:pt x="68230" y="1771530"/>
                  <a:pt x="70368" y="1767291"/>
                </a:cubicBezTo>
                <a:cubicBezTo>
                  <a:pt x="72506" y="1763052"/>
                  <a:pt x="76783" y="1759343"/>
                  <a:pt x="81061" y="1758284"/>
                </a:cubicBezTo>
                <a:cubicBezTo>
                  <a:pt x="83199" y="1757754"/>
                  <a:pt x="84802" y="1757224"/>
                  <a:pt x="86941" y="1757224"/>
                </a:cubicBezTo>
                <a:close/>
                <a:moveTo>
                  <a:pt x="2647400" y="1749205"/>
                </a:moveTo>
                <a:cubicBezTo>
                  <a:pt x="2648474" y="1749205"/>
                  <a:pt x="2649010" y="1749205"/>
                  <a:pt x="2649548" y="1749706"/>
                </a:cubicBezTo>
                <a:cubicBezTo>
                  <a:pt x="2651159" y="1750207"/>
                  <a:pt x="2652769" y="1751210"/>
                  <a:pt x="2653844" y="1752713"/>
                </a:cubicBezTo>
                <a:cubicBezTo>
                  <a:pt x="2654918" y="1754217"/>
                  <a:pt x="2654918" y="1756222"/>
                  <a:pt x="2654381" y="1757725"/>
                </a:cubicBezTo>
                <a:cubicBezTo>
                  <a:pt x="2653307" y="1760733"/>
                  <a:pt x="2650622" y="1762236"/>
                  <a:pt x="2647400" y="1762236"/>
                </a:cubicBezTo>
                <a:cubicBezTo>
                  <a:pt x="2646862" y="1762236"/>
                  <a:pt x="2646326" y="1762236"/>
                  <a:pt x="2645252" y="1762236"/>
                </a:cubicBezTo>
                <a:cubicBezTo>
                  <a:pt x="2641493" y="1761234"/>
                  <a:pt x="2639881" y="1757224"/>
                  <a:pt x="2640955" y="1753716"/>
                </a:cubicBezTo>
                <a:cubicBezTo>
                  <a:pt x="2641493" y="1751210"/>
                  <a:pt x="2644177" y="1749205"/>
                  <a:pt x="2647400" y="1749205"/>
                </a:cubicBezTo>
                <a:close/>
                <a:moveTo>
                  <a:pt x="159115" y="1734168"/>
                </a:moveTo>
                <a:cubicBezTo>
                  <a:pt x="167163" y="1734168"/>
                  <a:pt x="174137" y="1739484"/>
                  <a:pt x="176284" y="1746395"/>
                </a:cubicBezTo>
                <a:cubicBezTo>
                  <a:pt x="178966" y="1755431"/>
                  <a:pt x="174137" y="1765532"/>
                  <a:pt x="165017" y="1768721"/>
                </a:cubicBezTo>
                <a:cubicBezTo>
                  <a:pt x="163407" y="1769253"/>
                  <a:pt x="161262" y="1769253"/>
                  <a:pt x="159115" y="1769253"/>
                </a:cubicBezTo>
                <a:cubicBezTo>
                  <a:pt x="151604" y="1769253"/>
                  <a:pt x="145167" y="1764469"/>
                  <a:pt x="142484" y="1757558"/>
                </a:cubicBezTo>
                <a:cubicBezTo>
                  <a:pt x="140874" y="1752774"/>
                  <a:pt x="141411" y="1747989"/>
                  <a:pt x="143557" y="1743737"/>
                </a:cubicBezTo>
                <a:cubicBezTo>
                  <a:pt x="145703" y="1739484"/>
                  <a:pt x="149459" y="1736294"/>
                  <a:pt x="154287" y="1735232"/>
                </a:cubicBezTo>
                <a:cubicBezTo>
                  <a:pt x="155896" y="1734700"/>
                  <a:pt x="157506" y="1734168"/>
                  <a:pt x="159115" y="1734168"/>
                </a:cubicBezTo>
                <a:close/>
                <a:moveTo>
                  <a:pt x="2574502" y="1727152"/>
                </a:moveTo>
                <a:cubicBezTo>
                  <a:pt x="2575059" y="1727152"/>
                  <a:pt x="2575616" y="1727152"/>
                  <a:pt x="2576730" y="1727673"/>
                </a:cubicBezTo>
                <a:cubicBezTo>
                  <a:pt x="2578400" y="1728194"/>
                  <a:pt x="2579514" y="1729237"/>
                  <a:pt x="2580627" y="1730801"/>
                </a:cubicBezTo>
                <a:cubicBezTo>
                  <a:pt x="2581741" y="1732364"/>
                  <a:pt x="2581741" y="1733928"/>
                  <a:pt x="2581184" y="1735492"/>
                </a:cubicBezTo>
                <a:cubicBezTo>
                  <a:pt x="2580071" y="1738619"/>
                  <a:pt x="2577286" y="1740183"/>
                  <a:pt x="2574502" y="1740183"/>
                </a:cubicBezTo>
                <a:cubicBezTo>
                  <a:pt x="2573945" y="1740183"/>
                  <a:pt x="2572831" y="1740183"/>
                  <a:pt x="2572274" y="1740183"/>
                </a:cubicBezTo>
                <a:cubicBezTo>
                  <a:pt x="2568933" y="1739141"/>
                  <a:pt x="2566705" y="1735492"/>
                  <a:pt x="2567819" y="1731843"/>
                </a:cubicBezTo>
                <a:cubicBezTo>
                  <a:pt x="2568376" y="1729237"/>
                  <a:pt x="2571160" y="1727152"/>
                  <a:pt x="2574502" y="1727152"/>
                </a:cubicBezTo>
                <a:close/>
                <a:moveTo>
                  <a:pt x="227025" y="1713118"/>
                </a:moveTo>
                <a:cubicBezTo>
                  <a:pt x="234455" y="1713118"/>
                  <a:pt x="240823" y="1717920"/>
                  <a:pt x="242946" y="1724322"/>
                </a:cubicBezTo>
                <a:cubicBezTo>
                  <a:pt x="246130" y="1733393"/>
                  <a:pt x="241353" y="1742463"/>
                  <a:pt x="232331" y="1745664"/>
                </a:cubicBezTo>
                <a:cubicBezTo>
                  <a:pt x="230740" y="1746198"/>
                  <a:pt x="229148" y="1746198"/>
                  <a:pt x="227025" y="1746198"/>
                </a:cubicBezTo>
                <a:cubicBezTo>
                  <a:pt x="220126" y="1746198"/>
                  <a:pt x="213758" y="1741929"/>
                  <a:pt x="211635" y="1734994"/>
                </a:cubicBezTo>
                <a:cubicBezTo>
                  <a:pt x="210044" y="1730725"/>
                  <a:pt x="210575" y="1725923"/>
                  <a:pt x="212697" y="1722188"/>
                </a:cubicBezTo>
                <a:cubicBezTo>
                  <a:pt x="214819" y="1717920"/>
                  <a:pt x="218004" y="1715252"/>
                  <a:pt x="222249" y="1713652"/>
                </a:cubicBezTo>
                <a:cubicBezTo>
                  <a:pt x="223841" y="1713118"/>
                  <a:pt x="225434" y="1713118"/>
                  <a:pt x="227025" y="1713118"/>
                </a:cubicBezTo>
                <a:close/>
                <a:moveTo>
                  <a:pt x="2505558" y="1706101"/>
                </a:moveTo>
                <a:cubicBezTo>
                  <a:pt x="2506098" y="1706101"/>
                  <a:pt x="2507177" y="1706644"/>
                  <a:pt x="2507717" y="1706644"/>
                </a:cubicBezTo>
                <a:cubicBezTo>
                  <a:pt x="2509336" y="1707187"/>
                  <a:pt x="2510416" y="1708273"/>
                  <a:pt x="2511496" y="1709901"/>
                </a:cubicBezTo>
                <a:cubicBezTo>
                  <a:pt x="2512035" y="1711531"/>
                  <a:pt x="2512575" y="1713160"/>
                  <a:pt x="2512035" y="1714789"/>
                </a:cubicBezTo>
                <a:cubicBezTo>
                  <a:pt x="2510956" y="1717503"/>
                  <a:pt x="2508797" y="1719132"/>
                  <a:pt x="2505558" y="1719132"/>
                </a:cubicBezTo>
                <a:cubicBezTo>
                  <a:pt x="2505018" y="1719132"/>
                  <a:pt x="2504478" y="1719132"/>
                  <a:pt x="2503938" y="1719132"/>
                </a:cubicBezTo>
                <a:cubicBezTo>
                  <a:pt x="2500161" y="1718046"/>
                  <a:pt x="2498541" y="1714246"/>
                  <a:pt x="2499621" y="1710988"/>
                </a:cubicBezTo>
                <a:cubicBezTo>
                  <a:pt x="2500161" y="1708273"/>
                  <a:pt x="2502859" y="1706101"/>
                  <a:pt x="2505558" y="1706101"/>
                </a:cubicBezTo>
                <a:close/>
                <a:moveTo>
                  <a:pt x="291430" y="1694072"/>
                </a:moveTo>
                <a:cubicBezTo>
                  <a:pt x="298463" y="1694072"/>
                  <a:pt x="304413" y="1698286"/>
                  <a:pt x="306577" y="1704606"/>
                </a:cubicBezTo>
                <a:cubicBezTo>
                  <a:pt x="309282" y="1712506"/>
                  <a:pt x="304954" y="1721460"/>
                  <a:pt x="296840" y="1724094"/>
                </a:cubicBezTo>
                <a:cubicBezTo>
                  <a:pt x="295217" y="1724620"/>
                  <a:pt x="293053" y="1725147"/>
                  <a:pt x="291430" y="1725147"/>
                </a:cubicBezTo>
                <a:cubicBezTo>
                  <a:pt x="284397" y="1725147"/>
                  <a:pt x="278447" y="1720933"/>
                  <a:pt x="276283" y="1714086"/>
                </a:cubicBezTo>
                <a:cubicBezTo>
                  <a:pt x="275201" y="1710400"/>
                  <a:pt x="275201" y="1706186"/>
                  <a:pt x="277364" y="1702499"/>
                </a:cubicBezTo>
                <a:cubicBezTo>
                  <a:pt x="279529" y="1698812"/>
                  <a:pt x="282775" y="1695652"/>
                  <a:pt x="286561" y="1694599"/>
                </a:cubicBezTo>
                <a:cubicBezTo>
                  <a:pt x="288185" y="1694072"/>
                  <a:pt x="289808" y="1694072"/>
                  <a:pt x="291430" y="1694072"/>
                </a:cubicBezTo>
                <a:close/>
                <a:moveTo>
                  <a:pt x="2441163" y="1687055"/>
                </a:moveTo>
                <a:cubicBezTo>
                  <a:pt x="2441685" y="1687055"/>
                  <a:pt x="2442206" y="1687055"/>
                  <a:pt x="2442727" y="1687578"/>
                </a:cubicBezTo>
                <a:cubicBezTo>
                  <a:pt x="2444291" y="1687578"/>
                  <a:pt x="2445855" y="1688624"/>
                  <a:pt x="2446376" y="1690193"/>
                </a:cubicBezTo>
                <a:cubicBezTo>
                  <a:pt x="2446897" y="1691762"/>
                  <a:pt x="2447418" y="1693331"/>
                  <a:pt x="2446897" y="1694900"/>
                </a:cubicBezTo>
                <a:cubicBezTo>
                  <a:pt x="2445855" y="1697515"/>
                  <a:pt x="2443770" y="1699084"/>
                  <a:pt x="2441163" y="1699084"/>
                </a:cubicBezTo>
                <a:cubicBezTo>
                  <a:pt x="2440642" y="1699084"/>
                  <a:pt x="2440121" y="1699084"/>
                  <a:pt x="2439599" y="1698561"/>
                </a:cubicBezTo>
                <a:cubicBezTo>
                  <a:pt x="2436472" y="1698038"/>
                  <a:pt x="2434387" y="1694378"/>
                  <a:pt x="2435429" y="1691239"/>
                </a:cubicBezTo>
                <a:cubicBezTo>
                  <a:pt x="2435951" y="1688624"/>
                  <a:pt x="2438557" y="1687055"/>
                  <a:pt x="2441163" y="1687055"/>
                </a:cubicBezTo>
                <a:close/>
                <a:moveTo>
                  <a:pt x="59650" y="1659990"/>
                </a:moveTo>
                <a:cubicBezTo>
                  <a:pt x="68607" y="1659990"/>
                  <a:pt x="75984" y="1666416"/>
                  <a:pt x="78092" y="1674985"/>
                </a:cubicBezTo>
                <a:cubicBezTo>
                  <a:pt x="80727" y="1685160"/>
                  <a:pt x="74404" y="1695871"/>
                  <a:pt x="64392" y="1698549"/>
                </a:cubicBezTo>
                <a:cubicBezTo>
                  <a:pt x="62811" y="1699084"/>
                  <a:pt x="61231" y="1699084"/>
                  <a:pt x="59650" y="1699084"/>
                </a:cubicBezTo>
                <a:cubicBezTo>
                  <a:pt x="50693" y="1699084"/>
                  <a:pt x="43316" y="1693194"/>
                  <a:pt x="40681" y="1684625"/>
                </a:cubicBezTo>
                <a:cubicBezTo>
                  <a:pt x="39627" y="1679269"/>
                  <a:pt x="40681" y="1673914"/>
                  <a:pt x="43316" y="1669630"/>
                </a:cubicBezTo>
                <a:cubicBezTo>
                  <a:pt x="45951" y="1664810"/>
                  <a:pt x="50165" y="1662132"/>
                  <a:pt x="55435" y="1660525"/>
                </a:cubicBezTo>
                <a:cubicBezTo>
                  <a:pt x="56489" y="1660525"/>
                  <a:pt x="58069" y="1659990"/>
                  <a:pt x="59650" y="1659990"/>
                </a:cubicBezTo>
                <a:close/>
                <a:moveTo>
                  <a:pt x="2672460" y="1653975"/>
                </a:moveTo>
                <a:cubicBezTo>
                  <a:pt x="2673003" y="1653975"/>
                  <a:pt x="2673546" y="1653975"/>
                  <a:pt x="2674089" y="1653975"/>
                </a:cubicBezTo>
                <a:cubicBezTo>
                  <a:pt x="2675718" y="1653975"/>
                  <a:pt x="2676804" y="1655021"/>
                  <a:pt x="2677889" y="1656590"/>
                </a:cubicBezTo>
                <a:cubicBezTo>
                  <a:pt x="2678432" y="1657637"/>
                  <a:pt x="2678975" y="1659729"/>
                  <a:pt x="2678432" y="1661298"/>
                </a:cubicBezTo>
                <a:cubicBezTo>
                  <a:pt x="2677889" y="1663912"/>
                  <a:pt x="2675175" y="1666004"/>
                  <a:pt x="2672460" y="1666004"/>
                </a:cubicBezTo>
                <a:cubicBezTo>
                  <a:pt x="2671917" y="1666004"/>
                  <a:pt x="2671374" y="1665482"/>
                  <a:pt x="2671374" y="1665482"/>
                </a:cubicBezTo>
                <a:cubicBezTo>
                  <a:pt x="2667573" y="1664958"/>
                  <a:pt x="2665944" y="1661820"/>
                  <a:pt x="2666487" y="1658159"/>
                </a:cubicBezTo>
                <a:cubicBezTo>
                  <a:pt x="2667030" y="1655545"/>
                  <a:pt x="2669745" y="1653975"/>
                  <a:pt x="2672460" y="1653975"/>
                </a:cubicBezTo>
                <a:close/>
                <a:moveTo>
                  <a:pt x="133303" y="1643951"/>
                </a:moveTo>
                <a:cubicBezTo>
                  <a:pt x="141755" y="1643951"/>
                  <a:pt x="149151" y="1649704"/>
                  <a:pt x="151265" y="1657549"/>
                </a:cubicBezTo>
                <a:cubicBezTo>
                  <a:pt x="153906" y="1666963"/>
                  <a:pt x="147566" y="1676900"/>
                  <a:pt x="138057" y="1679515"/>
                </a:cubicBezTo>
                <a:cubicBezTo>
                  <a:pt x="136472" y="1680038"/>
                  <a:pt x="134888" y="1680038"/>
                  <a:pt x="133303" y="1680038"/>
                </a:cubicBezTo>
                <a:cubicBezTo>
                  <a:pt x="124850" y="1680038"/>
                  <a:pt x="117981" y="1674285"/>
                  <a:pt x="115869" y="1666440"/>
                </a:cubicBezTo>
                <a:cubicBezTo>
                  <a:pt x="114812" y="1661210"/>
                  <a:pt x="115340" y="1656503"/>
                  <a:pt x="117981" y="1652319"/>
                </a:cubicBezTo>
                <a:cubicBezTo>
                  <a:pt x="120623" y="1648135"/>
                  <a:pt x="124850" y="1645521"/>
                  <a:pt x="129604" y="1644474"/>
                </a:cubicBezTo>
                <a:cubicBezTo>
                  <a:pt x="130661" y="1643951"/>
                  <a:pt x="132246" y="1643951"/>
                  <a:pt x="133303" y="1643951"/>
                </a:cubicBezTo>
                <a:close/>
                <a:moveTo>
                  <a:pt x="2598565" y="1636935"/>
                </a:moveTo>
                <a:cubicBezTo>
                  <a:pt x="2599131" y="1636935"/>
                  <a:pt x="2599698" y="1636935"/>
                  <a:pt x="2599698" y="1636935"/>
                </a:cubicBezTo>
                <a:cubicBezTo>
                  <a:pt x="2601397" y="1637482"/>
                  <a:pt x="2603097" y="1638028"/>
                  <a:pt x="2603664" y="1639668"/>
                </a:cubicBezTo>
                <a:cubicBezTo>
                  <a:pt x="2604797" y="1640762"/>
                  <a:pt x="2604797" y="1642402"/>
                  <a:pt x="2604797" y="1644043"/>
                </a:cubicBezTo>
                <a:cubicBezTo>
                  <a:pt x="2604231" y="1646776"/>
                  <a:pt x="2601397" y="1648964"/>
                  <a:pt x="2598565" y="1648964"/>
                </a:cubicBezTo>
                <a:cubicBezTo>
                  <a:pt x="2597998" y="1648964"/>
                  <a:pt x="2597431" y="1648964"/>
                  <a:pt x="2597431" y="1648417"/>
                </a:cubicBezTo>
                <a:cubicBezTo>
                  <a:pt x="2594032" y="1647870"/>
                  <a:pt x="2591765" y="1644590"/>
                  <a:pt x="2592332" y="1641309"/>
                </a:cubicBezTo>
                <a:cubicBezTo>
                  <a:pt x="2592899" y="1638575"/>
                  <a:pt x="2595731" y="1636935"/>
                  <a:pt x="2598565" y="1636935"/>
                </a:cubicBezTo>
                <a:close/>
                <a:moveTo>
                  <a:pt x="202999" y="1627913"/>
                </a:moveTo>
                <a:cubicBezTo>
                  <a:pt x="210945" y="1627913"/>
                  <a:pt x="217834" y="1633229"/>
                  <a:pt x="219953" y="1641202"/>
                </a:cubicBezTo>
                <a:cubicBezTo>
                  <a:pt x="222072" y="1650239"/>
                  <a:pt x="216774" y="1659808"/>
                  <a:pt x="207237" y="1662466"/>
                </a:cubicBezTo>
                <a:cubicBezTo>
                  <a:pt x="206178" y="1662466"/>
                  <a:pt x="204588" y="1662997"/>
                  <a:pt x="202999" y="1662997"/>
                </a:cubicBezTo>
                <a:cubicBezTo>
                  <a:pt x="195051" y="1662997"/>
                  <a:pt x="188163" y="1657150"/>
                  <a:pt x="186043" y="1649708"/>
                </a:cubicBezTo>
                <a:cubicBezTo>
                  <a:pt x="184984" y="1644924"/>
                  <a:pt x="186043" y="1640139"/>
                  <a:pt x="188163" y="1635887"/>
                </a:cubicBezTo>
                <a:cubicBezTo>
                  <a:pt x="190812" y="1632166"/>
                  <a:pt x="194521" y="1629507"/>
                  <a:pt x="199290" y="1628444"/>
                </a:cubicBezTo>
                <a:cubicBezTo>
                  <a:pt x="200349" y="1627913"/>
                  <a:pt x="201938" y="1627913"/>
                  <a:pt x="202999" y="1627913"/>
                </a:cubicBezTo>
                <a:close/>
                <a:moveTo>
                  <a:pt x="2528875" y="1621898"/>
                </a:moveTo>
                <a:cubicBezTo>
                  <a:pt x="2529398" y="1621898"/>
                  <a:pt x="2529398" y="1621898"/>
                  <a:pt x="2529921" y="1621898"/>
                </a:cubicBezTo>
                <a:cubicBezTo>
                  <a:pt x="2531490" y="1621898"/>
                  <a:pt x="2532536" y="1622948"/>
                  <a:pt x="2533582" y="1623999"/>
                </a:cubicBezTo>
                <a:cubicBezTo>
                  <a:pt x="2534105" y="1625574"/>
                  <a:pt x="2534628" y="1627149"/>
                  <a:pt x="2534105" y="1628199"/>
                </a:cubicBezTo>
                <a:cubicBezTo>
                  <a:pt x="2533582" y="1630825"/>
                  <a:pt x="2531490" y="1632925"/>
                  <a:pt x="2528875" y="1632925"/>
                </a:cubicBezTo>
                <a:cubicBezTo>
                  <a:pt x="2528352" y="1632925"/>
                  <a:pt x="2527829" y="1632400"/>
                  <a:pt x="2527829" y="1632400"/>
                </a:cubicBezTo>
                <a:cubicBezTo>
                  <a:pt x="2524691" y="1631875"/>
                  <a:pt x="2522599" y="1628724"/>
                  <a:pt x="2523645" y="1626099"/>
                </a:cubicBezTo>
                <a:cubicBezTo>
                  <a:pt x="2524168" y="1623474"/>
                  <a:pt x="2526260" y="1621898"/>
                  <a:pt x="2528875" y="1621898"/>
                </a:cubicBezTo>
                <a:close/>
                <a:moveTo>
                  <a:pt x="268379" y="1612877"/>
                </a:moveTo>
                <a:cubicBezTo>
                  <a:pt x="276457" y="1612877"/>
                  <a:pt x="282921" y="1618213"/>
                  <a:pt x="285075" y="1625682"/>
                </a:cubicBezTo>
                <a:cubicBezTo>
                  <a:pt x="287229" y="1634219"/>
                  <a:pt x="281843" y="1643289"/>
                  <a:pt x="272687" y="1645423"/>
                </a:cubicBezTo>
                <a:cubicBezTo>
                  <a:pt x="271610" y="1645957"/>
                  <a:pt x="269995" y="1645957"/>
                  <a:pt x="268379" y="1645957"/>
                </a:cubicBezTo>
                <a:cubicBezTo>
                  <a:pt x="260838" y="1645957"/>
                  <a:pt x="254374" y="1640621"/>
                  <a:pt x="252220" y="1633152"/>
                </a:cubicBezTo>
                <a:cubicBezTo>
                  <a:pt x="251143" y="1628883"/>
                  <a:pt x="252220" y="1624615"/>
                  <a:pt x="254374" y="1620880"/>
                </a:cubicBezTo>
                <a:cubicBezTo>
                  <a:pt x="256529" y="1616612"/>
                  <a:pt x="260299" y="1614478"/>
                  <a:pt x="264609" y="1613411"/>
                </a:cubicBezTo>
                <a:cubicBezTo>
                  <a:pt x="266225" y="1612877"/>
                  <a:pt x="267301" y="1612877"/>
                  <a:pt x="268379" y="1612877"/>
                </a:cubicBezTo>
                <a:close/>
                <a:moveTo>
                  <a:pt x="2462454" y="1606863"/>
                </a:moveTo>
                <a:cubicBezTo>
                  <a:pt x="2463001" y="1606863"/>
                  <a:pt x="2463548" y="1606863"/>
                  <a:pt x="2463548" y="1606863"/>
                </a:cubicBezTo>
                <a:cubicBezTo>
                  <a:pt x="2465188" y="1607414"/>
                  <a:pt x="2466282" y="1607965"/>
                  <a:pt x="2467375" y="1609619"/>
                </a:cubicBezTo>
                <a:cubicBezTo>
                  <a:pt x="2467922" y="1610722"/>
                  <a:pt x="2468469" y="1612376"/>
                  <a:pt x="2467922" y="1613479"/>
                </a:cubicBezTo>
                <a:cubicBezTo>
                  <a:pt x="2467375" y="1616235"/>
                  <a:pt x="2465188" y="1617889"/>
                  <a:pt x="2462454" y="1617889"/>
                </a:cubicBezTo>
                <a:cubicBezTo>
                  <a:pt x="2461907" y="1617889"/>
                  <a:pt x="2461907" y="1617889"/>
                  <a:pt x="2461360" y="1617889"/>
                </a:cubicBezTo>
                <a:cubicBezTo>
                  <a:pt x="2458080" y="1617338"/>
                  <a:pt x="2456440" y="1614030"/>
                  <a:pt x="2456986" y="1611273"/>
                </a:cubicBezTo>
                <a:cubicBezTo>
                  <a:pt x="2457533" y="1608516"/>
                  <a:pt x="2459721" y="1606863"/>
                  <a:pt x="2462454" y="1606863"/>
                </a:cubicBezTo>
                <a:close/>
                <a:moveTo>
                  <a:pt x="39331" y="1561754"/>
                </a:moveTo>
                <a:cubicBezTo>
                  <a:pt x="49442" y="1561754"/>
                  <a:pt x="57956" y="1569226"/>
                  <a:pt x="59552" y="1578834"/>
                </a:cubicBezTo>
                <a:cubicBezTo>
                  <a:pt x="61681" y="1590043"/>
                  <a:pt x="54231" y="1600184"/>
                  <a:pt x="43056" y="1602319"/>
                </a:cubicBezTo>
                <a:cubicBezTo>
                  <a:pt x="41991" y="1602853"/>
                  <a:pt x="40395" y="1602853"/>
                  <a:pt x="39331" y="1602853"/>
                </a:cubicBezTo>
                <a:cubicBezTo>
                  <a:pt x="29752" y="1602853"/>
                  <a:pt x="21238" y="1595380"/>
                  <a:pt x="19642" y="1585772"/>
                </a:cubicBezTo>
                <a:cubicBezTo>
                  <a:pt x="18577" y="1580435"/>
                  <a:pt x="20173" y="1574564"/>
                  <a:pt x="23366" y="1570294"/>
                </a:cubicBezTo>
                <a:cubicBezTo>
                  <a:pt x="26559" y="1566024"/>
                  <a:pt x="30817" y="1562821"/>
                  <a:pt x="36670" y="1562287"/>
                </a:cubicBezTo>
                <a:cubicBezTo>
                  <a:pt x="37202" y="1562287"/>
                  <a:pt x="38267" y="1561754"/>
                  <a:pt x="39331" y="1561754"/>
                </a:cubicBezTo>
                <a:close/>
                <a:moveTo>
                  <a:pt x="2690718" y="1556742"/>
                </a:moveTo>
                <a:cubicBezTo>
                  <a:pt x="2690718" y="1556742"/>
                  <a:pt x="2690718" y="1556742"/>
                  <a:pt x="2691863" y="1556742"/>
                </a:cubicBezTo>
                <a:cubicBezTo>
                  <a:pt x="2693581" y="1556742"/>
                  <a:pt x="2694727" y="1557844"/>
                  <a:pt x="2695300" y="1558947"/>
                </a:cubicBezTo>
                <a:cubicBezTo>
                  <a:pt x="2696446" y="1560050"/>
                  <a:pt x="2697018" y="1561704"/>
                  <a:pt x="2696446" y="1562807"/>
                </a:cubicBezTo>
                <a:cubicBezTo>
                  <a:pt x="2695873" y="1565563"/>
                  <a:pt x="2693581" y="1567769"/>
                  <a:pt x="2690718" y="1567769"/>
                </a:cubicBezTo>
                <a:cubicBezTo>
                  <a:pt x="2690718" y="1567769"/>
                  <a:pt x="2690718" y="1567769"/>
                  <a:pt x="2690145" y="1567218"/>
                </a:cubicBezTo>
                <a:cubicBezTo>
                  <a:pt x="2687281" y="1567218"/>
                  <a:pt x="2684989" y="1564461"/>
                  <a:pt x="2685562" y="1561153"/>
                </a:cubicBezTo>
                <a:cubicBezTo>
                  <a:pt x="2685562" y="1558396"/>
                  <a:pt x="2688426" y="1556742"/>
                  <a:pt x="2690718" y="1556742"/>
                </a:cubicBezTo>
                <a:close/>
                <a:moveTo>
                  <a:pt x="114772" y="1550728"/>
                </a:moveTo>
                <a:cubicBezTo>
                  <a:pt x="124507" y="1550728"/>
                  <a:pt x="132618" y="1557786"/>
                  <a:pt x="134240" y="1567017"/>
                </a:cubicBezTo>
                <a:cubicBezTo>
                  <a:pt x="135863" y="1577876"/>
                  <a:pt x="128833" y="1587650"/>
                  <a:pt x="118017" y="1589822"/>
                </a:cubicBezTo>
                <a:cubicBezTo>
                  <a:pt x="116936" y="1589822"/>
                  <a:pt x="115854" y="1589822"/>
                  <a:pt x="114772" y="1589822"/>
                </a:cubicBezTo>
                <a:cubicBezTo>
                  <a:pt x="105038" y="1589822"/>
                  <a:pt x="96927" y="1583306"/>
                  <a:pt x="95305" y="1573533"/>
                </a:cubicBezTo>
                <a:cubicBezTo>
                  <a:pt x="94763" y="1568646"/>
                  <a:pt x="95845" y="1563216"/>
                  <a:pt x="99090" y="1558872"/>
                </a:cubicBezTo>
                <a:cubicBezTo>
                  <a:pt x="102334" y="1554528"/>
                  <a:pt x="106661" y="1551814"/>
                  <a:pt x="111528" y="1551271"/>
                </a:cubicBezTo>
                <a:cubicBezTo>
                  <a:pt x="112609" y="1550728"/>
                  <a:pt x="113691" y="1550728"/>
                  <a:pt x="114772" y="1550728"/>
                </a:cubicBezTo>
                <a:close/>
                <a:moveTo>
                  <a:pt x="2615823" y="1545715"/>
                </a:moveTo>
                <a:lnTo>
                  <a:pt x="2616825" y="1545715"/>
                </a:lnTo>
                <a:cubicBezTo>
                  <a:pt x="2617828" y="1546242"/>
                  <a:pt x="2619332" y="1546770"/>
                  <a:pt x="2619833" y="1547825"/>
                </a:cubicBezTo>
                <a:cubicBezTo>
                  <a:pt x="2620835" y="1548881"/>
                  <a:pt x="2620835" y="1550464"/>
                  <a:pt x="2620835" y="1551519"/>
                </a:cubicBezTo>
                <a:cubicBezTo>
                  <a:pt x="2620334" y="1554156"/>
                  <a:pt x="2618329" y="1555739"/>
                  <a:pt x="2615823" y="1555739"/>
                </a:cubicBezTo>
                <a:cubicBezTo>
                  <a:pt x="2615823" y="1555739"/>
                  <a:pt x="2615823" y="1555739"/>
                  <a:pt x="2615322" y="1555739"/>
                </a:cubicBezTo>
                <a:cubicBezTo>
                  <a:pt x="2612816" y="1555211"/>
                  <a:pt x="2610811" y="1552574"/>
                  <a:pt x="2611312" y="1549936"/>
                </a:cubicBezTo>
                <a:cubicBezTo>
                  <a:pt x="2611814" y="1547825"/>
                  <a:pt x="2613818" y="1545715"/>
                  <a:pt x="2615823" y="1545715"/>
                </a:cubicBezTo>
                <a:close/>
                <a:moveTo>
                  <a:pt x="185457" y="1540703"/>
                </a:moveTo>
                <a:cubicBezTo>
                  <a:pt x="194451" y="1540703"/>
                  <a:pt x="201858" y="1546979"/>
                  <a:pt x="203444" y="1555870"/>
                </a:cubicBezTo>
                <a:cubicBezTo>
                  <a:pt x="205032" y="1565284"/>
                  <a:pt x="198154" y="1574698"/>
                  <a:pt x="188631" y="1576267"/>
                </a:cubicBezTo>
                <a:cubicBezTo>
                  <a:pt x="187574" y="1576790"/>
                  <a:pt x="186515" y="1576790"/>
                  <a:pt x="185457" y="1576790"/>
                </a:cubicBezTo>
                <a:cubicBezTo>
                  <a:pt x="176464" y="1576790"/>
                  <a:pt x="169056" y="1570514"/>
                  <a:pt x="167469" y="1561623"/>
                </a:cubicBezTo>
                <a:cubicBezTo>
                  <a:pt x="166940" y="1556916"/>
                  <a:pt x="167998" y="1552210"/>
                  <a:pt x="170644" y="1548026"/>
                </a:cubicBezTo>
                <a:cubicBezTo>
                  <a:pt x="173818" y="1544365"/>
                  <a:pt x="177521" y="1541749"/>
                  <a:pt x="182283" y="1541226"/>
                </a:cubicBezTo>
                <a:cubicBezTo>
                  <a:pt x="183341" y="1540703"/>
                  <a:pt x="184399" y="1540703"/>
                  <a:pt x="185457" y="1540703"/>
                </a:cubicBezTo>
                <a:close/>
                <a:moveTo>
                  <a:pt x="2544388" y="1535691"/>
                </a:moveTo>
                <a:lnTo>
                  <a:pt x="2545444" y="1535691"/>
                </a:lnTo>
                <a:cubicBezTo>
                  <a:pt x="2546499" y="1535691"/>
                  <a:pt x="2547554" y="1536693"/>
                  <a:pt x="2548609" y="1537696"/>
                </a:cubicBezTo>
                <a:cubicBezTo>
                  <a:pt x="2549137" y="1538197"/>
                  <a:pt x="2549664" y="1539701"/>
                  <a:pt x="2549137" y="1540703"/>
                </a:cubicBezTo>
                <a:cubicBezTo>
                  <a:pt x="2549137" y="1543210"/>
                  <a:pt x="2547027" y="1544713"/>
                  <a:pt x="2544388" y="1544713"/>
                </a:cubicBezTo>
                <a:cubicBezTo>
                  <a:pt x="2544388" y="1544713"/>
                  <a:pt x="2544388" y="1544713"/>
                  <a:pt x="2543861" y="1544713"/>
                </a:cubicBezTo>
                <a:cubicBezTo>
                  <a:pt x="2541223" y="1544212"/>
                  <a:pt x="2539640" y="1541706"/>
                  <a:pt x="2540168" y="1539701"/>
                </a:cubicBezTo>
                <a:cubicBezTo>
                  <a:pt x="2540168" y="1537195"/>
                  <a:pt x="2542278" y="1535691"/>
                  <a:pt x="2544388" y="1535691"/>
                </a:cubicBezTo>
                <a:close/>
                <a:moveTo>
                  <a:pt x="252101" y="1530679"/>
                </a:moveTo>
                <a:cubicBezTo>
                  <a:pt x="260828" y="1530679"/>
                  <a:pt x="267919" y="1536971"/>
                  <a:pt x="269555" y="1545361"/>
                </a:cubicBezTo>
                <a:cubicBezTo>
                  <a:pt x="271192" y="1554274"/>
                  <a:pt x="264645" y="1563188"/>
                  <a:pt x="255373" y="1564761"/>
                </a:cubicBezTo>
                <a:cubicBezTo>
                  <a:pt x="254283" y="1564761"/>
                  <a:pt x="253192" y="1564761"/>
                  <a:pt x="252101" y="1564761"/>
                </a:cubicBezTo>
                <a:cubicBezTo>
                  <a:pt x="243374" y="1564761"/>
                  <a:pt x="236284" y="1558994"/>
                  <a:pt x="234646" y="1550604"/>
                </a:cubicBezTo>
                <a:cubicBezTo>
                  <a:pt x="234102" y="1545885"/>
                  <a:pt x="235192" y="1541690"/>
                  <a:pt x="237920" y="1538020"/>
                </a:cubicBezTo>
                <a:cubicBezTo>
                  <a:pt x="240646" y="1534350"/>
                  <a:pt x="244465" y="1531728"/>
                  <a:pt x="249374" y="1531203"/>
                </a:cubicBezTo>
                <a:cubicBezTo>
                  <a:pt x="250464" y="1531203"/>
                  <a:pt x="251009" y="1530679"/>
                  <a:pt x="252101" y="1530679"/>
                </a:cubicBezTo>
                <a:close/>
                <a:moveTo>
                  <a:pt x="2477991" y="1525667"/>
                </a:moveTo>
                <a:cubicBezTo>
                  <a:pt x="2477991" y="1525667"/>
                  <a:pt x="2477991" y="1525667"/>
                  <a:pt x="2478493" y="1525667"/>
                </a:cubicBezTo>
                <a:cubicBezTo>
                  <a:pt x="2479996" y="1525667"/>
                  <a:pt x="2480999" y="1526197"/>
                  <a:pt x="2481500" y="1527259"/>
                </a:cubicBezTo>
                <a:cubicBezTo>
                  <a:pt x="2482001" y="1528320"/>
                  <a:pt x="2482502" y="1529382"/>
                  <a:pt x="2482502" y="1530974"/>
                </a:cubicBezTo>
                <a:cubicBezTo>
                  <a:pt x="2482001" y="1533096"/>
                  <a:pt x="2479996" y="1534689"/>
                  <a:pt x="2477991" y="1534689"/>
                </a:cubicBezTo>
                <a:cubicBezTo>
                  <a:pt x="2477991" y="1534689"/>
                  <a:pt x="2477991" y="1534689"/>
                  <a:pt x="2477490" y="1534689"/>
                </a:cubicBezTo>
                <a:cubicBezTo>
                  <a:pt x="2474984" y="1534158"/>
                  <a:pt x="2473480" y="1532036"/>
                  <a:pt x="2473480" y="1529382"/>
                </a:cubicBezTo>
                <a:cubicBezTo>
                  <a:pt x="2473982" y="1527259"/>
                  <a:pt x="2475986" y="1525667"/>
                  <a:pt x="2477991" y="1525667"/>
                </a:cubicBezTo>
                <a:close/>
                <a:moveTo>
                  <a:pt x="25520" y="1462515"/>
                </a:moveTo>
                <a:cubicBezTo>
                  <a:pt x="26046" y="1462515"/>
                  <a:pt x="26572" y="1462515"/>
                  <a:pt x="27098" y="1462515"/>
                </a:cubicBezTo>
                <a:cubicBezTo>
                  <a:pt x="37611" y="1462515"/>
                  <a:pt x="47073" y="1471136"/>
                  <a:pt x="47598" y="1481912"/>
                </a:cubicBezTo>
                <a:cubicBezTo>
                  <a:pt x="48649" y="1493766"/>
                  <a:pt x="40239" y="1504003"/>
                  <a:pt x="29200" y="1505081"/>
                </a:cubicBezTo>
                <a:cubicBezTo>
                  <a:pt x="28149" y="1505619"/>
                  <a:pt x="27623" y="1505619"/>
                  <a:pt x="26572" y="1505619"/>
                </a:cubicBezTo>
                <a:cubicBezTo>
                  <a:pt x="16059" y="1505619"/>
                  <a:pt x="7123" y="1496998"/>
                  <a:pt x="6071" y="1485684"/>
                </a:cubicBezTo>
                <a:cubicBezTo>
                  <a:pt x="5545" y="1480295"/>
                  <a:pt x="7123" y="1474369"/>
                  <a:pt x="10802" y="1470059"/>
                </a:cubicBezTo>
                <a:cubicBezTo>
                  <a:pt x="14482" y="1465748"/>
                  <a:pt x="19738" y="1463054"/>
                  <a:pt x="25520" y="1462515"/>
                </a:cubicBezTo>
                <a:close/>
                <a:moveTo>
                  <a:pt x="2702267" y="1458506"/>
                </a:moveTo>
                <a:cubicBezTo>
                  <a:pt x="2704920" y="1459070"/>
                  <a:pt x="2707043" y="1460761"/>
                  <a:pt x="2706513" y="1463581"/>
                </a:cubicBezTo>
                <a:cubicBezTo>
                  <a:pt x="2706513" y="1465836"/>
                  <a:pt x="2704390" y="1467528"/>
                  <a:pt x="2702267" y="1467528"/>
                </a:cubicBezTo>
                <a:cubicBezTo>
                  <a:pt x="2699613" y="1467528"/>
                  <a:pt x="2698021" y="1465272"/>
                  <a:pt x="2698021" y="1463017"/>
                </a:cubicBezTo>
                <a:cubicBezTo>
                  <a:pt x="2698021" y="1460197"/>
                  <a:pt x="2700144" y="1458506"/>
                  <a:pt x="2702267" y="1458506"/>
                </a:cubicBezTo>
                <a:close/>
                <a:moveTo>
                  <a:pt x="102783" y="1457503"/>
                </a:moveTo>
                <a:cubicBezTo>
                  <a:pt x="113039" y="1457503"/>
                  <a:pt x="122215" y="1465417"/>
                  <a:pt x="122755" y="1475968"/>
                </a:cubicBezTo>
                <a:cubicBezTo>
                  <a:pt x="123834" y="1486520"/>
                  <a:pt x="115737" y="1496016"/>
                  <a:pt x="104403" y="1497599"/>
                </a:cubicBezTo>
                <a:cubicBezTo>
                  <a:pt x="103863" y="1497599"/>
                  <a:pt x="103323" y="1497599"/>
                  <a:pt x="102243" y="1497599"/>
                </a:cubicBezTo>
                <a:cubicBezTo>
                  <a:pt x="91988" y="1497599"/>
                  <a:pt x="83352" y="1489686"/>
                  <a:pt x="82272" y="1479662"/>
                </a:cubicBezTo>
                <a:cubicBezTo>
                  <a:pt x="81732" y="1473858"/>
                  <a:pt x="83352" y="1468582"/>
                  <a:pt x="87130" y="1464889"/>
                </a:cubicBezTo>
                <a:cubicBezTo>
                  <a:pt x="90908" y="1460668"/>
                  <a:pt x="95767" y="1458030"/>
                  <a:pt x="101164" y="1458030"/>
                </a:cubicBezTo>
                <a:cubicBezTo>
                  <a:pt x="101704" y="1457503"/>
                  <a:pt x="102243" y="1457503"/>
                  <a:pt x="102783" y="1457503"/>
                </a:cubicBezTo>
                <a:close/>
                <a:moveTo>
                  <a:pt x="2626349" y="1453493"/>
                </a:moveTo>
                <a:cubicBezTo>
                  <a:pt x="2629168" y="1453493"/>
                  <a:pt x="2630860" y="1455498"/>
                  <a:pt x="2630860" y="1457503"/>
                </a:cubicBezTo>
                <a:cubicBezTo>
                  <a:pt x="2630860" y="1459508"/>
                  <a:pt x="2628604" y="1461513"/>
                  <a:pt x="2626349" y="1461513"/>
                </a:cubicBezTo>
                <a:cubicBezTo>
                  <a:pt x="2626349" y="1461513"/>
                  <a:pt x="2626349" y="1461513"/>
                  <a:pt x="2625785" y="1461513"/>
                </a:cubicBezTo>
                <a:cubicBezTo>
                  <a:pt x="2623529" y="1461011"/>
                  <a:pt x="2621838" y="1459508"/>
                  <a:pt x="2621838" y="1457002"/>
                </a:cubicBezTo>
                <a:cubicBezTo>
                  <a:pt x="2622402" y="1454997"/>
                  <a:pt x="2624093" y="1453493"/>
                  <a:pt x="2626349" y="1453493"/>
                </a:cubicBezTo>
                <a:close/>
                <a:moveTo>
                  <a:pt x="172874" y="1451489"/>
                </a:moveTo>
                <a:cubicBezTo>
                  <a:pt x="173402" y="1451489"/>
                  <a:pt x="173930" y="1451489"/>
                  <a:pt x="173930" y="1451489"/>
                </a:cubicBezTo>
                <a:cubicBezTo>
                  <a:pt x="183968" y="1451489"/>
                  <a:pt x="192421" y="1459633"/>
                  <a:pt x="192949" y="1469407"/>
                </a:cubicBezTo>
                <a:cubicBezTo>
                  <a:pt x="194006" y="1479723"/>
                  <a:pt x="186609" y="1489497"/>
                  <a:pt x="176044" y="1490583"/>
                </a:cubicBezTo>
                <a:cubicBezTo>
                  <a:pt x="175515" y="1490583"/>
                  <a:pt x="174987" y="1490583"/>
                  <a:pt x="173930" y="1490583"/>
                </a:cubicBezTo>
                <a:cubicBezTo>
                  <a:pt x="164420" y="1490583"/>
                  <a:pt x="156496" y="1482981"/>
                  <a:pt x="155440" y="1472665"/>
                </a:cubicBezTo>
                <a:cubicBezTo>
                  <a:pt x="154912" y="1467778"/>
                  <a:pt x="156496" y="1462348"/>
                  <a:pt x="160194" y="1458547"/>
                </a:cubicBezTo>
                <a:cubicBezTo>
                  <a:pt x="163364" y="1454746"/>
                  <a:pt x="167591" y="1452032"/>
                  <a:pt x="172874" y="1451489"/>
                </a:cubicBezTo>
                <a:close/>
                <a:moveTo>
                  <a:pt x="2555177" y="1448482"/>
                </a:moveTo>
                <a:cubicBezTo>
                  <a:pt x="2556305" y="1449016"/>
                  <a:pt x="2557433" y="1449016"/>
                  <a:pt x="2558561" y="1450086"/>
                </a:cubicBezTo>
                <a:cubicBezTo>
                  <a:pt x="2559124" y="1451155"/>
                  <a:pt x="2559688" y="1451689"/>
                  <a:pt x="2559124" y="1452758"/>
                </a:cubicBezTo>
                <a:cubicBezTo>
                  <a:pt x="2559124" y="1454897"/>
                  <a:pt x="2557433" y="1456501"/>
                  <a:pt x="2555177" y="1456501"/>
                </a:cubicBezTo>
                <a:cubicBezTo>
                  <a:pt x="2555177" y="1456501"/>
                  <a:pt x="2555177" y="1456501"/>
                  <a:pt x="2554613" y="1456501"/>
                </a:cubicBezTo>
                <a:cubicBezTo>
                  <a:pt x="2552358" y="1456501"/>
                  <a:pt x="2550666" y="1454897"/>
                  <a:pt x="2550666" y="1452224"/>
                </a:cubicBezTo>
                <a:cubicBezTo>
                  <a:pt x="2551230" y="1450086"/>
                  <a:pt x="2552922" y="1448482"/>
                  <a:pt x="2555177" y="1448482"/>
                </a:cubicBezTo>
                <a:close/>
                <a:moveTo>
                  <a:pt x="239739" y="1447479"/>
                </a:moveTo>
                <a:cubicBezTo>
                  <a:pt x="240276" y="1447479"/>
                  <a:pt x="240814" y="1447479"/>
                  <a:pt x="241352" y="1447479"/>
                </a:cubicBezTo>
                <a:cubicBezTo>
                  <a:pt x="250489" y="1447479"/>
                  <a:pt x="258553" y="1454378"/>
                  <a:pt x="259627" y="1463930"/>
                </a:cubicBezTo>
                <a:cubicBezTo>
                  <a:pt x="260165" y="1473482"/>
                  <a:pt x="253177" y="1481974"/>
                  <a:pt x="242964" y="1483035"/>
                </a:cubicBezTo>
                <a:cubicBezTo>
                  <a:pt x="242427" y="1483566"/>
                  <a:pt x="241889" y="1483566"/>
                  <a:pt x="241352" y="1483566"/>
                </a:cubicBezTo>
                <a:cubicBezTo>
                  <a:pt x="231676" y="1483566"/>
                  <a:pt x="224151" y="1476136"/>
                  <a:pt x="223076" y="1467114"/>
                </a:cubicBezTo>
                <a:cubicBezTo>
                  <a:pt x="223076" y="1462338"/>
                  <a:pt x="224151" y="1457562"/>
                  <a:pt x="227375" y="1453847"/>
                </a:cubicBezTo>
                <a:cubicBezTo>
                  <a:pt x="230601" y="1450132"/>
                  <a:pt x="234901" y="1448009"/>
                  <a:pt x="239739" y="1447479"/>
                </a:cubicBezTo>
                <a:close/>
                <a:moveTo>
                  <a:pt x="2487247" y="1443469"/>
                </a:moveTo>
                <a:cubicBezTo>
                  <a:pt x="2489920" y="1444004"/>
                  <a:pt x="2491524" y="1445608"/>
                  <a:pt x="2491524" y="1447746"/>
                </a:cubicBezTo>
                <a:cubicBezTo>
                  <a:pt x="2490989" y="1449885"/>
                  <a:pt x="2489386" y="1451489"/>
                  <a:pt x="2487247" y="1451489"/>
                </a:cubicBezTo>
                <a:cubicBezTo>
                  <a:pt x="2486178" y="1451489"/>
                  <a:pt x="2485108" y="1450954"/>
                  <a:pt x="2484574" y="1449885"/>
                </a:cubicBezTo>
                <a:cubicBezTo>
                  <a:pt x="2484039" y="1449350"/>
                  <a:pt x="2483504" y="1448281"/>
                  <a:pt x="2483504" y="1447212"/>
                </a:cubicBezTo>
                <a:cubicBezTo>
                  <a:pt x="2483504" y="1445073"/>
                  <a:pt x="2485643" y="1443469"/>
                  <a:pt x="2487247" y="1443469"/>
                </a:cubicBezTo>
                <a:close/>
                <a:moveTo>
                  <a:pt x="237377" y="1363276"/>
                </a:moveTo>
                <a:cubicBezTo>
                  <a:pt x="247571" y="1363276"/>
                  <a:pt x="256154" y="1371635"/>
                  <a:pt x="256154" y="1381560"/>
                </a:cubicBezTo>
                <a:cubicBezTo>
                  <a:pt x="256154" y="1391485"/>
                  <a:pt x="248107" y="1399844"/>
                  <a:pt x="237913" y="1400366"/>
                </a:cubicBezTo>
                <a:cubicBezTo>
                  <a:pt x="237913" y="1400366"/>
                  <a:pt x="237913" y="1400366"/>
                  <a:pt x="237377" y="1400366"/>
                </a:cubicBezTo>
                <a:cubicBezTo>
                  <a:pt x="227184" y="1400366"/>
                  <a:pt x="218601" y="1392008"/>
                  <a:pt x="218601" y="1382083"/>
                </a:cubicBezTo>
                <a:cubicBezTo>
                  <a:pt x="218063" y="1377381"/>
                  <a:pt x="220210" y="1372679"/>
                  <a:pt x="223964" y="1369023"/>
                </a:cubicBezTo>
                <a:cubicBezTo>
                  <a:pt x="227184" y="1365366"/>
                  <a:pt x="232013" y="1363276"/>
                  <a:pt x="237377" y="1363276"/>
                </a:cubicBezTo>
                <a:close/>
                <a:moveTo>
                  <a:pt x="169681" y="1363276"/>
                </a:moveTo>
                <a:cubicBezTo>
                  <a:pt x="180373" y="1363276"/>
                  <a:pt x="189462" y="1372137"/>
                  <a:pt x="189462" y="1382563"/>
                </a:cubicBezTo>
                <a:cubicBezTo>
                  <a:pt x="189995" y="1392988"/>
                  <a:pt x="180908" y="1401849"/>
                  <a:pt x="170215" y="1402371"/>
                </a:cubicBezTo>
                <a:cubicBezTo>
                  <a:pt x="170215" y="1402371"/>
                  <a:pt x="170215" y="1402371"/>
                  <a:pt x="169681" y="1402371"/>
                </a:cubicBezTo>
                <a:cubicBezTo>
                  <a:pt x="158988" y="1402371"/>
                  <a:pt x="149899" y="1393509"/>
                  <a:pt x="149899" y="1383084"/>
                </a:cubicBezTo>
                <a:cubicBezTo>
                  <a:pt x="149899" y="1377872"/>
                  <a:pt x="151503" y="1373181"/>
                  <a:pt x="155245" y="1369010"/>
                </a:cubicBezTo>
                <a:cubicBezTo>
                  <a:pt x="158988" y="1365361"/>
                  <a:pt x="164334" y="1363276"/>
                  <a:pt x="169681" y="1363276"/>
                </a:cubicBezTo>
                <a:close/>
                <a:moveTo>
                  <a:pt x="97504" y="1363276"/>
                </a:moveTo>
                <a:cubicBezTo>
                  <a:pt x="109229" y="1363276"/>
                  <a:pt x="118288" y="1372869"/>
                  <a:pt x="118821" y="1384060"/>
                </a:cubicBezTo>
                <a:cubicBezTo>
                  <a:pt x="118821" y="1395252"/>
                  <a:pt x="109762" y="1404845"/>
                  <a:pt x="98570" y="1405378"/>
                </a:cubicBezTo>
                <a:cubicBezTo>
                  <a:pt x="98570" y="1405378"/>
                  <a:pt x="98570" y="1405378"/>
                  <a:pt x="97504" y="1405378"/>
                </a:cubicBezTo>
                <a:cubicBezTo>
                  <a:pt x="86313" y="1405378"/>
                  <a:pt x="77254" y="1396318"/>
                  <a:pt x="76720" y="1384593"/>
                </a:cubicBezTo>
                <a:cubicBezTo>
                  <a:pt x="76720" y="1379264"/>
                  <a:pt x="78852" y="1373935"/>
                  <a:pt x="83115" y="1369672"/>
                </a:cubicBezTo>
                <a:cubicBezTo>
                  <a:pt x="86846" y="1365941"/>
                  <a:pt x="92175" y="1363276"/>
                  <a:pt x="97504" y="1363276"/>
                </a:cubicBezTo>
                <a:close/>
                <a:moveTo>
                  <a:pt x="22085" y="1363276"/>
                </a:moveTo>
                <a:cubicBezTo>
                  <a:pt x="33900" y="1363276"/>
                  <a:pt x="44103" y="1373373"/>
                  <a:pt x="44103" y="1385064"/>
                </a:cubicBezTo>
                <a:cubicBezTo>
                  <a:pt x="44640" y="1397286"/>
                  <a:pt x="34974" y="1407383"/>
                  <a:pt x="22623" y="1407383"/>
                </a:cubicBezTo>
                <a:cubicBezTo>
                  <a:pt x="22623" y="1407383"/>
                  <a:pt x="22623" y="1407383"/>
                  <a:pt x="22085" y="1407383"/>
                </a:cubicBezTo>
                <a:cubicBezTo>
                  <a:pt x="9734" y="1407383"/>
                  <a:pt x="68" y="1397817"/>
                  <a:pt x="68" y="1386126"/>
                </a:cubicBezTo>
                <a:cubicBezTo>
                  <a:pt x="-469" y="1379749"/>
                  <a:pt x="2216" y="1374436"/>
                  <a:pt x="5975" y="1370184"/>
                </a:cubicBezTo>
                <a:cubicBezTo>
                  <a:pt x="10271" y="1365934"/>
                  <a:pt x="16178" y="1363276"/>
                  <a:pt x="22085" y="1363276"/>
                </a:cubicBezTo>
                <a:close/>
                <a:moveTo>
                  <a:pt x="2490253" y="1326188"/>
                </a:moveTo>
                <a:cubicBezTo>
                  <a:pt x="2500983" y="1326188"/>
                  <a:pt x="2509567" y="1334665"/>
                  <a:pt x="2509567" y="1344732"/>
                </a:cubicBezTo>
                <a:cubicBezTo>
                  <a:pt x="2509567" y="1349501"/>
                  <a:pt x="2507958" y="1354270"/>
                  <a:pt x="2504202" y="1357979"/>
                </a:cubicBezTo>
                <a:cubicBezTo>
                  <a:pt x="2500983" y="1361688"/>
                  <a:pt x="2496155" y="1363277"/>
                  <a:pt x="2490790" y="1363277"/>
                </a:cubicBezTo>
                <a:cubicBezTo>
                  <a:pt x="2480596" y="1363277"/>
                  <a:pt x="2472012" y="1355329"/>
                  <a:pt x="2472012" y="1345262"/>
                </a:cubicBezTo>
                <a:cubicBezTo>
                  <a:pt x="2471475" y="1335195"/>
                  <a:pt x="2480060" y="1326717"/>
                  <a:pt x="2490253" y="1326188"/>
                </a:cubicBezTo>
                <a:close/>
                <a:moveTo>
                  <a:pt x="2557416" y="1324183"/>
                </a:moveTo>
                <a:cubicBezTo>
                  <a:pt x="2557416" y="1324183"/>
                  <a:pt x="2557416" y="1324183"/>
                  <a:pt x="2557951" y="1324183"/>
                </a:cubicBezTo>
                <a:cubicBezTo>
                  <a:pt x="2568643" y="1324183"/>
                  <a:pt x="2577731" y="1332635"/>
                  <a:pt x="2577731" y="1343202"/>
                </a:cubicBezTo>
                <a:cubicBezTo>
                  <a:pt x="2577731" y="1348484"/>
                  <a:pt x="2575593" y="1353768"/>
                  <a:pt x="2571850" y="1357466"/>
                </a:cubicBezTo>
                <a:cubicBezTo>
                  <a:pt x="2568108" y="1361164"/>
                  <a:pt x="2563296" y="1363277"/>
                  <a:pt x="2557951" y="1363277"/>
                </a:cubicBezTo>
                <a:cubicBezTo>
                  <a:pt x="2547258" y="1363277"/>
                  <a:pt x="2538169" y="1354824"/>
                  <a:pt x="2538169" y="1344258"/>
                </a:cubicBezTo>
                <a:cubicBezTo>
                  <a:pt x="2537635" y="1333164"/>
                  <a:pt x="2546724" y="1324711"/>
                  <a:pt x="2557416" y="1324183"/>
                </a:cubicBezTo>
                <a:close/>
                <a:moveTo>
                  <a:pt x="2629058" y="1321175"/>
                </a:moveTo>
                <a:cubicBezTo>
                  <a:pt x="2629058" y="1321175"/>
                  <a:pt x="2629058" y="1321175"/>
                  <a:pt x="2630123" y="1321175"/>
                </a:cubicBezTo>
                <a:cubicBezTo>
                  <a:pt x="2641314" y="1321175"/>
                  <a:pt x="2650374" y="1330768"/>
                  <a:pt x="2650907" y="1341959"/>
                </a:cubicBezTo>
                <a:cubicBezTo>
                  <a:pt x="2650907" y="1347821"/>
                  <a:pt x="2648776" y="1353151"/>
                  <a:pt x="2644512" y="1356881"/>
                </a:cubicBezTo>
                <a:cubicBezTo>
                  <a:pt x="2640782" y="1361145"/>
                  <a:pt x="2635453" y="1363276"/>
                  <a:pt x="2630123" y="1363276"/>
                </a:cubicBezTo>
                <a:cubicBezTo>
                  <a:pt x="2618399" y="1363276"/>
                  <a:pt x="2608806" y="1354217"/>
                  <a:pt x="2608806" y="1342492"/>
                </a:cubicBezTo>
                <a:cubicBezTo>
                  <a:pt x="2608806" y="1331301"/>
                  <a:pt x="2617866" y="1321708"/>
                  <a:pt x="2629058" y="1321175"/>
                </a:cubicBezTo>
                <a:close/>
                <a:moveTo>
                  <a:pt x="2705002" y="1319170"/>
                </a:moveTo>
                <a:cubicBezTo>
                  <a:pt x="2705002" y="1319170"/>
                  <a:pt x="2705002" y="1319170"/>
                  <a:pt x="2705539" y="1319170"/>
                </a:cubicBezTo>
                <a:cubicBezTo>
                  <a:pt x="2717890" y="1319170"/>
                  <a:pt x="2727557" y="1328735"/>
                  <a:pt x="2727557" y="1340427"/>
                </a:cubicBezTo>
                <a:cubicBezTo>
                  <a:pt x="2728093" y="1346803"/>
                  <a:pt x="2725408" y="1352117"/>
                  <a:pt x="2721112" y="1356369"/>
                </a:cubicBezTo>
                <a:cubicBezTo>
                  <a:pt x="2717353" y="1360619"/>
                  <a:pt x="2711446" y="1363276"/>
                  <a:pt x="2705539" y="1363276"/>
                </a:cubicBezTo>
                <a:cubicBezTo>
                  <a:pt x="2693725" y="1363276"/>
                  <a:pt x="2683522" y="1353180"/>
                  <a:pt x="2682984" y="1341489"/>
                </a:cubicBezTo>
                <a:cubicBezTo>
                  <a:pt x="2682984" y="1329267"/>
                  <a:pt x="2692651" y="1319701"/>
                  <a:pt x="2705002" y="1319170"/>
                </a:cubicBezTo>
                <a:close/>
                <a:moveTo>
                  <a:pt x="241386" y="1268048"/>
                </a:moveTo>
                <a:cubicBezTo>
                  <a:pt x="243525" y="1268048"/>
                  <a:pt x="245128" y="1270339"/>
                  <a:pt x="245128" y="1272630"/>
                </a:cubicBezTo>
                <a:cubicBezTo>
                  <a:pt x="245128" y="1274348"/>
                  <a:pt x="242990" y="1276067"/>
                  <a:pt x="241386" y="1276067"/>
                </a:cubicBezTo>
                <a:cubicBezTo>
                  <a:pt x="241386" y="1276067"/>
                  <a:pt x="241386" y="1276067"/>
                  <a:pt x="240851" y="1276067"/>
                </a:cubicBezTo>
                <a:cubicBezTo>
                  <a:pt x="239782" y="1276067"/>
                  <a:pt x="238713" y="1275494"/>
                  <a:pt x="238179" y="1274922"/>
                </a:cubicBezTo>
                <a:cubicBezTo>
                  <a:pt x="237644" y="1273776"/>
                  <a:pt x="237109" y="1273203"/>
                  <a:pt x="237109" y="1272057"/>
                </a:cubicBezTo>
                <a:cubicBezTo>
                  <a:pt x="237644" y="1269766"/>
                  <a:pt x="239247" y="1268048"/>
                  <a:pt x="241386" y="1268048"/>
                </a:cubicBezTo>
                <a:close/>
                <a:moveTo>
                  <a:pt x="173456" y="1263035"/>
                </a:moveTo>
                <a:cubicBezTo>
                  <a:pt x="176275" y="1263570"/>
                  <a:pt x="177968" y="1265174"/>
                  <a:pt x="177968" y="1267312"/>
                </a:cubicBezTo>
                <a:cubicBezTo>
                  <a:pt x="177404" y="1269451"/>
                  <a:pt x="175712" y="1271055"/>
                  <a:pt x="173456" y="1271055"/>
                </a:cubicBezTo>
                <a:cubicBezTo>
                  <a:pt x="170637" y="1271055"/>
                  <a:pt x="168946" y="1268916"/>
                  <a:pt x="169509" y="1266778"/>
                </a:cubicBezTo>
                <a:cubicBezTo>
                  <a:pt x="169509" y="1264639"/>
                  <a:pt x="171200" y="1263035"/>
                  <a:pt x="173456" y="1263035"/>
                </a:cubicBezTo>
                <a:close/>
                <a:moveTo>
                  <a:pt x="101781" y="1257021"/>
                </a:moveTo>
                <a:cubicBezTo>
                  <a:pt x="104287" y="1257021"/>
                  <a:pt x="105791" y="1259026"/>
                  <a:pt x="105791" y="1261031"/>
                </a:cubicBezTo>
                <a:cubicBezTo>
                  <a:pt x="105791" y="1263035"/>
                  <a:pt x="103785" y="1265040"/>
                  <a:pt x="101781" y="1265040"/>
                </a:cubicBezTo>
                <a:cubicBezTo>
                  <a:pt x="99275" y="1264539"/>
                  <a:pt x="97772" y="1262534"/>
                  <a:pt x="97772" y="1260529"/>
                </a:cubicBezTo>
                <a:cubicBezTo>
                  <a:pt x="98272" y="1258524"/>
                  <a:pt x="99776" y="1257021"/>
                  <a:pt x="101781" y="1257021"/>
                </a:cubicBezTo>
                <a:close/>
                <a:moveTo>
                  <a:pt x="26095" y="1250004"/>
                </a:moveTo>
                <a:cubicBezTo>
                  <a:pt x="28914" y="1250004"/>
                  <a:pt x="30606" y="1252260"/>
                  <a:pt x="30606" y="1255079"/>
                </a:cubicBezTo>
                <a:cubicBezTo>
                  <a:pt x="30606" y="1257335"/>
                  <a:pt x="28350" y="1259026"/>
                  <a:pt x="26095" y="1259026"/>
                </a:cubicBezTo>
                <a:cubicBezTo>
                  <a:pt x="26095" y="1259026"/>
                  <a:pt x="26095" y="1259026"/>
                  <a:pt x="25531" y="1259026"/>
                </a:cubicBezTo>
                <a:cubicBezTo>
                  <a:pt x="24403" y="1259026"/>
                  <a:pt x="23276" y="1258463"/>
                  <a:pt x="22712" y="1257335"/>
                </a:cubicBezTo>
                <a:cubicBezTo>
                  <a:pt x="21584" y="1256771"/>
                  <a:pt x="21584" y="1255643"/>
                  <a:pt x="21584" y="1253952"/>
                </a:cubicBezTo>
                <a:cubicBezTo>
                  <a:pt x="21584" y="1251696"/>
                  <a:pt x="23839" y="1250004"/>
                  <a:pt x="26095" y="1250004"/>
                </a:cubicBezTo>
                <a:close/>
                <a:moveTo>
                  <a:pt x="2484421" y="1242987"/>
                </a:moveTo>
                <a:cubicBezTo>
                  <a:pt x="2485481" y="1242987"/>
                  <a:pt x="2486011" y="1242987"/>
                  <a:pt x="2486540" y="1242987"/>
                </a:cubicBezTo>
                <a:cubicBezTo>
                  <a:pt x="2495548" y="1242987"/>
                  <a:pt x="2503496" y="1250623"/>
                  <a:pt x="2504026" y="1259895"/>
                </a:cubicBezTo>
                <a:cubicBezTo>
                  <a:pt x="2504555" y="1264805"/>
                  <a:pt x="2502966" y="1269714"/>
                  <a:pt x="2499787" y="1273531"/>
                </a:cubicBezTo>
                <a:cubicBezTo>
                  <a:pt x="2497138" y="1277350"/>
                  <a:pt x="2492369" y="1279531"/>
                  <a:pt x="2487601" y="1280077"/>
                </a:cubicBezTo>
                <a:cubicBezTo>
                  <a:pt x="2487601" y="1280077"/>
                  <a:pt x="2487070" y="1280077"/>
                  <a:pt x="2486540" y="1280077"/>
                </a:cubicBezTo>
                <a:cubicBezTo>
                  <a:pt x="2477003" y="1280077"/>
                  <a:pt x="2469586" y="1272441"/>
                  <a:pt x="2468525" y="1263168"/>
                </a:cubicBezTo>
                <a:cubicBezTo>
                  <a:pt x="2467466" y="1253350"/>
                  <a:pt x="2474884" y="1244078"/>
                  <a:pt x="2484421" y="1242987"/>
                </a:cubicBezTo>
                <a:close/>
                <a:moveTo>
                  <a:pt x="2551298" y="1235971"/>
                </a:moveTo>
                <a:cubicBezTo>
                  <a:pt x="2552369" y="1235971"/>
                  <a:pt x="2552905" y="1235971"/>
                  <a:pt x="2553440" y="1235971"/>
                </a:cubicBezTo>
                <a:cubicBezTo>
                  <a:pt x="2563615" y="1235971"/>
                  <a:pt x="2571648" y="1243482"/>
                  <a:pt x="2572719" y="1253139"/>
                </a:cubicBezTo>
                <a:cubicBezTo>
                  <a:pt x="2572719" y="1258504"/>
                  <a:pt x="2571648" y="1263332"/>
                  <a:pt x="2567900" y="1267624"/>
                </a:cubicBezTo>
                <a:cubicBezTo>
                  <a:pt x="2564686" y="1271380"/>
                  <a:pt x="2559866" y="1273526"/>
                  <a:pt x="2555047" y="1274062"/>
                </a:cubicBezTo>
                <a:cubicBezTo>
                  <a:pt x="2554511" y="1274062"/>
                  <a:pt x="2553976" y="1274062"/>
                  <a:pt x="2553440" y="1274062"/>
                </a:cubicBezTo>
                <a:cubicBezTo>
                  <a:pt x="2543801" y="1274062"/>
                  <a:pt x="2535232" y="1266551"/>
                  <a:pt x="2534160" y="1256894"/>
                </a:cubicBezTo>
                <a:cubicBezTo>
                  <a:pt x="2533625" y="1246701"/>
                  <a:pt x="2541123" y="1237043"/>
                  <a:pt x="2551298" y="1235971"/>
                </a:cubicBezTo>
                <a:close/>
                <a:moveTo>
                  <a:pt x="2622476" y="1228953"/>
                </a:moveTo>
                <a:cubicBezTo>
                  <a:pt x="2623543" y="1228953"/>
                  <a:pt x="2624077" y="1228953"/>
                  <a:pt x="2624611" y="1228953"/>
                </a:cubicBezTo>
                <a:cubicBezTo>
                  <a:pt x="2635286" y="1228953"/>
                  <a:pt x="2643826" y="1236438"/>
                  <a:pt x="2644894" y="1247131"/>
                </a:cubicBezTo>
                <a:cubicBezTo>
                  <a:pt x="2644894" y="1252476"/>
                  <a:pt x="2643292" y="1257823"/>
                  <a:pt x="2640090" y="1262100"/>
                </a:cubicBezTo>
                <a:cubicBezTo>
                  <a:pt x="2636353" y="1266377"/>
                  <a:pt x="2631550" y="1268515"/>
                  <a:pt x="2626212" y="1269050"/>
                </a:cubicBezTo>
                <a:cubicBezTo>
                  <a:pt x="2625678" y="1269050"/>
                  <a:pt x="2625145" y="1269050"/>
                  <a:pt x="2624611" y="1269050"/>
                </a:cubicBezTo>
                <a:cubicBezTo>
                  <a:pt x="2614469" y="1269050"/>
                  <a:pt x="2605396" y="1261031"/>
                  <a:pt x="2604329" y="1250873"/>
                </a:cubicBezTo>
                <a:cubicBezTo>
                  <a:pt x="2603794" y="1239646"/>
                  <a:pt x="2611801" y="1230022"/>
                  <a:pt x="2622476" y="1228953"/>
                </a:cubicBezTo>
                <a:close/>
                <a:moveTo>
                  <a:pt x="2700292" y="1220934"/>
                </a:moveTo>
                <a:cubicBezTo>
                  <a:pt x="2711451" y="1220934"/>
                  <a:pt x="2720485" y="1229354"/>
                  <a:pt x="2721548" y="1240406"/>
                </a:cubicBezTo>
                <a:cubicBezTo>
                  <a:pt x="2722079" y="1246195"/>
                  <a:pt x="2719953" y="1251457"/>
                  <a:pt x="2716234" y="1255668"/>
                </a:cubicBezTo>
                <a:cubicBezTo>
                  <a:pt x="2712514" y="1259878"/>
                  <a:pt x="2707731" y="1262509"/>
                  <a:pt x="2701886" y="1263035"/>
                </a:cubicBezTo>
                <a:cubicBezTo>
                  <a:pt x="2701354" y="1263035"/>
                  <a:pt x="2700823" y="1263035"/>
                  <a:pt x="2700292" y="1263035"/>
                </a:cubicBezTo>
                <a:cubicBezTo>
                  <a:pt x="2689664" y="1263035"/>
                  <a:pt x="2680099" y="1254615"/>
                  <a:pt x="2679035" y="1244090"/>
                </a:cubicBezTo>
                <a:cubicBezTo>
                  <a:pt x="2677973" y="1232512"/>
                  <a:pt x="2686475" y="1222513"/>
                  <a:pt x="2698166" y="1221460"/>
                </a:cubicBezTo>
                <a:cubicBezTo>
                  <a:pt x="2698697" y="1221460"/>
                  <a:pt x="2699760" y="1220934"/>
                  <a:pt x="2700292" y="1220934"/>
                </a:cubicBezTo>
                <a:close/>
                <a:moveTo>
                  <a:pt x="250641" y="1184847"/>
                </a:moveTo>
                <a:lnTo>
                  <a:pt x="251143" y="1184847"/>
                </a:lnTo>
                <a:cubicBezTo>
                  <a:pt x="252647" y="1184847"/>
                  <a:pt x="253649" y="1185378"/>
                  <a:pt x="254151" y="1186439"/>
                </a:cubicBezTo>
                <a:cubicBezTo>
                  <a:pt x="254652" y="1187501"/>
                  <a:pt x="255153" y="1188562"/>
                  <a:pt x="254652" y="1190155"/>
                </a:cubicBezTo>
                <a:cubicBezTo>
                  <a:pt x="254652" y="1192277"/>
                  <a:pt x="252647" y="1193869"/>
                  <a:pt x="250641" y="1193869"/>
                </a:cubicBezTo>
                <a:cubicBezTo>
                  <a:pt x="250641" y="1193869"/>
                  <a:pt x="250641" y="1193869"/>
                  <a:pt x="250141" y="1193869"/>
                </a:cubicBezTo>
                <a:cubicBezTo>
                  <a:pt x="248637" y="1193869"/>
                  <a:pt x="247634" y="1192808"/>
                  <a:pt x="247132" y="1192277"/>
                </a:cubicBezTo>
                <a:cubicBezTo>
                  <a:pt x="246632" y="1191216"/>
                  <a:pt x="246131" y="1189624"/>
                  <a:pt x="246131" y="1188562"/>
                </a:cubicBezTo>
                <a:cubicBezTo>
                  <a:pt x="246632" y="1186439"/>
                  <a:pt x="248637" y="1184847"/>
                  <a:pt x="250641" y="1184847"/>
                </a:cubicBezTo>
                <a:close/>
                <a:moveTo>
                  <a:pt x="184245" y="1174823"/>
                </a:moveTo>
                <a:lnTo>
                  <a:pt x="184773" y="1174823"/>
                </a:lnTo>
                <a:cubicBezTo>
                  <a:pt x="187411" y="1175325"/>
                  <a:pt x="188994" y="1177329"/>
                  <a:pt x="188466" y="1179836"/>
                </a:cubicBezTo>
                <a:cubicBezTo>
                  <a:pt x="188466" y="1182342"/>
                  <a:pt x="186356" y="1183845"/>
                  <a:pt x="184245" y="1183845"/>
                </a:cubicBezTo>
                <a:cubicBezTo>
                  <a:pt x="184245" y="1183845"/>
                  <a:pt x="184245" y="1183845"/>
                  <a:pt x="183190" y="1183845"/>
                </a:cubicBezTo>
                <a:cubicBezTo>
                  <a:pt x="182135" y="1183344"/>
                  <a:pt x="181079" y="1182843"/>
                  <a:pt x="180024" y="1181840"/>
                </a:cubicBezTo>
                <a:cubicBezTo>
                  <a:pt x="179497" y="1180838"/>
                  <a:pt x="178970" y="1179836"/>
                  <a:pt x="179497" y="1178332"/>
                </a:cubicBezTo>
                <a:cubicBezTo>
                  <a:pt x="179497" y="1176327"/>
                  <a:pt x="181607" y="1174823"/>
                  <a:pt x="184245" y="1174823"/>
                </a:cubicBezTo>
                <a:close/>
                <a:moveTo>
                  <a:pt x="113309" y="1163797"/>
                </a:moveTo>
                <a:lnTo>
                  <a:pt x="113860" y="1163797"/>
                </a:lnTo>
                <a:cubicBezTo>
                  <a:pt x="116617" y="1164298"/>
                  <a:pt x="118823" y="1166303"/>
                  <a:pt x="118271" y="1168809"/>
                </a:cubicBezTo>
                <a:cubicBezTo>
                  <a:pt x="117719" y="1171316"/>
                  <a:pt x="115514" y="1172819"/>
                  <a:pt x="113309" y="1172819"/>
                </a:cubicBezTo>
                <a:cubicBezTo>
                  <a:pt x="113309" y="1172819"/>
                  <a:pt x="113309" y="1172819"/>
                  <a:pt x="112206" y="1172819"/>
                </a:cubicBezTo>
                <a:cubicBezTo>
                  <a:pt x="111104" y="1172819"/>
                  <a:pt x="110001" y="1171816"/>
                  <a:pt x="108898" y="1171316"/>
                </a:cubicBezTo>
                <a:cubicBezTo>
                  <a:pt x="108347" y="1169812"/>
                  <a:pt x="107796" y="1168809"/>
                  <a:pt x="107796" y="1167305"/>
                </a:cubicBezTo>
                <a:cubicBezTo>
                  <a:pt x="108347" y="1165301"/>
                  <a:pt x="110552" y="1163797"/>
                  <a:pt x="113309" y="1163797"/>
                </a:cubicBezTo>
                <a:close/>
                <a:moveTo>
                  <a:pt x="2472257" y="1161792"/>
                </a:moveTo>
                <a:cubicBezTo>
                  <a:pt x="2473348" y="1161792"/>
                  <a:pt x="2474439" y="1161792"/>
                  <a:pt x="2475530" y="1161792"/>
                </a:cubicBezTo>
                <a:cubicBezTo>
                  <a:pt x="2484257" y="1161792"/>
                  <a:pt x="2491348" y="1167730"/>
                  <a:pt x="2492984" y="1176366"/>
                </a:cubicBezTo>
                <a:cubicBezTo>
                  <a:pt x="2493529" y="1181224"/>
                  <a:pt x="2492439" y="1185542"/>
                  <a:pt x="2489711" y="1189320"/>
                </a:cubicBezTo>
                <a:cubicBezTo>
                  <a:pt x="2486984" y="1193098"/>
                  <a:pt x="2482620" y="1195797"/>
                  <a:pt x="2478257" y="1196337"/>
                </a:cubicBezTo>
                <a:cubicBezTo>
                  <a:pt x="2477166" y="1196337"/>
                  <a:pt x="2476621" y="1196877"/>
                  <a:pt x="2475530" y="1196877"/>
                </a:cubicBezTo>
                <a:cubicBezTo>
                  <a:pt x="2466803" y="1196877"/>
                  <a:pt x="2459167" y="1190400"/>
                  <a:pt x="2458076" y="1181763"/>
                </a:cubicBezTo>
                <a:cubicBezTo>
                  <a:pt x="2456440" y="1172587"/>
                  <a:pt x="2462985" y="1163411"/>
                  <a:pt x="2472257" y="1161792"/>
                </a:cubicBezTo>
                <a:close/>
                <a:moveTo>
                  <a:pt x="38125" y="1150765"/>
                </a:moveTo>
                <a:cubicBezTo>
                  <a:pt x="38125" y="1150765"/>
                  <a:pt x="38125" y="1150765"/>
                  <a:pt x="38676" y="1150765"/>
                </a:cubicBezTo>
                <a:cubicBezTo>
                  <a:pt x="41984" y="1151317"/>
                  <a:pt x="43638" y="1154074"/>
                  <a:pt x="43086" y="1156830"/>
                </a:cubicBezTo>
                <a:cubicBezTo>
                  <a:pt x="43086" y="1159587"/>
                  <a:pt x="40881" y="1161792"/>
                  <a:pt x="38125" y="1161792"/>
                </a:cubicBezTo>
                <a:cubicBezTo>
                  <a:pt x="38125" y="1161792"/>
                  <a:pt x="38125" y="1161792"/>
                  <a:pt x="37022" y="1161792"/>
                </a:cubicBezTo>
                <a:cubicBezTo>
                  <a:pt x="35919" y="1161241"/>
                  <a:pt x="34265" y="1160690"/>
                  <a:pt x="33714" y="1159587"/>
                </a:cubicBezTo>
                <a:cubicBezTo>
                  <a:pt x="32611" y="1158484"/>
                  <a:pt x="32611" y="1156830"/>
                  <a:pt x="32611" y="1155176"/>
                </a:cubicBezTo>
                <a:cubicBezTo>
                  <a:pt x="33162" y="1152970"/>
                  <a:pt x="35368" y="1150765"/>
                  <a:pt x="38125" y="1150765"/>
                </a:cubicBezTo>
                <a:close/>
                <a:moveTo>
                  <a:pt x="2542174" y="1149763"/>
                </a:moveTo>
                <a:cubicBezTo>
                  <a:pt x="2551168" y="1149763"/>
                  <a:pt x="2558574" y="1156131"/>
                  <a:pt x="2560161" y="1165153"/>
                </a:cubicBezTo>
                <a:cubicBezTo>
                  <a:pt x="2560690" y="1169930"/>
                  <a:pt x="2559633" y="1174706"/>
                  <a:pt x="2556987" y="1178951"/>
                </a:cubicBezTo>
                <a:cubicBezTo>
                  <a:pt x="2553813" y="1182666"/>
                  <a:pt x="2549580" y="1185319"/>
                  <a:pt x="2544819" y="1185850"/>
                </a:cubicBezTo>
                <a:cubicBezTo>
                  <a:pt x="2544290" y="1185850"/>
                  <a:pt x="2543232" y="1185850"/>
                  <a:pt x="2542174" y="1185850"/>
                </a:cubicBezTo>
                <a:cubicBezTo>
                  <a:pt x="2533180" y="1185850"/>
                  <a:pt x="2525773" y="1179482"/>
                  <a:pt x="2524186" y="1170991"/>
                </a:cubicBezTo>
                <a:cubicBezTo>
                  <a:pt x="2522599" y="1161439"/>
                  <a:pt x="2529476" y="1151886"/>
                  <a:pt x="2539000" y="1150294"/>
                </a:cubicBezTo>
                <a:cubicBezTo>
                  <a:pt x="2540057" y="1149763"/>
                  <a:pt x="2541116" y="1149763"/>
                  <a:pt x="2542174" y="1149763"/>
                </a:cubicBezTo>
                <a:close/>
                <a:moveTo>
                  <a:pt x="2612856" y="1136732"/>
                </a:moveTo>
                <a:cubicBezTo>
                  <a:pt x="2622590" y="1136732"/>
                  <a:pt x="2630161" y="1143609"/>
                  <a:pt x="2631783" y="1152603"/>
                </a:cubicBezTo>
                <a:cubicBezTo>
                  <a:pt x="2632865" y="1157894"/>
                  <a:pt x="2631783" y="1163184"/>
                  <a:pt x="2628539" y="1167417"/>
                </a:cubicBezTo>
                <a:cubicBezTo>
                  <a:pt x="2625294" y="1171120"/>
                  <a:pt x="2620968" y="1173765"/>
                  <a:pt x="2615560" y="1174823"/>
                </a:cubicBezTo>
                <a:cubicBezTo>
                  <a:pt x="2615019" y="1174823"/>
                  <a:pt x="2613938" y="1174823"/>
                  <a:pt x="2612856" y="1174823"/>
                </a:cubicBezTo>
                <a:cubicBezTo>
                  <a:pt x="2603122" y="1174823"/>
                  <a:pt x="2595010" y="1168475"/>
                  <a:pt x="2593388" y="1158951"/>
                </a:cubicBezTo>
                <a:cubicBezTo>
                  <a:pt x="2591765" y="1148900"/>
                  <a:pt x="2598796" y="1138848"/>
                  <a:pt x="2609611" y="1137261"/>
                </a:cubicBezTo>
                <a:cubicBezTo>
                  <a:pt x="2610693" y="1136732"/>
                  <a:pt x="2611774" y="1136732"/>
                  <a:pt x="2612856" y="1136732"/>
                </a:cubicBezTo>
                <a:close/>
                <a:moveTo>
                  <a:pt x="2684569" y="1123701"/>
                </a:moveTo>
                <a:cubicBezTo>
                  <a:pt x="2685633" y="1123701"/>
                  <a:pt x="2686698" y="1123701"/>
                  <a:pt x="2688294" y="1123701"/>
                </a:cubicBezTo>
                <a:cubicBezTo>
                  <a:pt x="2697873" y="1123701"/>
                  <a:pt x="2706387" y="1130559"/>
                  <a:pt x="2707984" y="1140056"/>
                </a:cubicBezTo>
                <a:cubicBezTo>
                  <a:pt x="2709048" y="1145859"/>
                  <a:pt x="2707452" y="1151135"/>
                  <a:pt x="2704258" y="1155355"/>
                </a:cubicBezTo>
                <a:cubicBezTo>
                  <a:pt x="2701066" y="1160104"/>
                  <a:pt x="2696276" y="1162742"/>
                  <a:pt x="2690955" y="1163269"/>
                </a:cubicBezTo>
                <a:cubicBezTo>
                  <a:pt x="2689891" y="1163797"/>
                  <a:pt x="2688827" y="1163797"/>
                  <a:pt x="2688294" y="1163797"/>
                </a:cubicBezTo>
                <a:cubicBezTo>
                  <a:pt x="2678184" y="1163797"/>
                  <a:pt x="2669669" y="1156411"/>
                  <a:pt x="2668072" y="1146914"/>
                </a:cubicBezTo>
                <a:cubicBezTo>
                  <a:pt x="2665944" y="1136363"/>
                  <a:pt x="2673394" y="1125811"/>
                  <a:pt x="2684569" y="1123701"/>
                </a:cubicBezTo>
                <a:close/>
                <a:moveTo>
                  <a:pt x="266179" y="1102650"/>
                </a:moveTo>
                <a:cubicBezTo>
                  <a:pt x="266179" y="1102650"/>
                  <a:pt x="266725" y="1103201"/>
                  <a:pt x="267272" y="1103201"/>
                </a:cubicBezTo>
                <a:cubicBezTo>
                  <a:pt x="270007" y="1103752"/>
                  <a:pt x="272193" y="1106509"/>
                  <a:pt x="271100" y="1109817"/>
                </a:cubicBezTo>
                <a:cubicBezTo>
                  <a:pt x="270553" y="1112022"/>
                  <a:pt x="268366" y="1113677"/>
                  <a:pt x="266179" y="1113677"/>
                </a:cubicBezTo>
                <a:cubicBezTo>
                  <a:pt x="265632" y="1113677"/>
                  <a:pt x="265086" y="1113677"/>
                  <a:pt x="264539" y="1113677"/>
                </a:cubicBezTo>
                <a:cubicBezTo>
                  <a:pt x="263446" y="1113677"/>
                  <a:pt x="261805" y="1112574"/>
                  <a:pt x="261258" y="1111471"/>
                </a:cubicBezTo>
                <a:cubicBezTo>
                  <a:pt x="260712" y="1110368"/>
                  <a:pt x="260165" y="1108715"/>
                  <a:pt x="260712" y="1107060"/>
                </a:cubicBezTo>
                <a:cubicBezTo>
                  <a:pt x="261258" y="1104855"/>
                  <a:pt x="263446" y="1102650"/>
                  <a:pt x="266179" y="1102650"/>
                </a:cubicBezTo>
                <a:close/>
                <a:moveTo>
                  <a:pt x="200521" y="1087614"/>
                </a:moveTo>
                <a:cubicBezTo>
                  <a:pt x="201022" y="1087614"/>
                  <a:pt x="201523" y="1087614"/>
                  <a:pt x="201523" y="1087614"/>
                </a:cubicBezTo>
                <a:cubicBezTo>
                  <a:pt x="204531" y="1088664"/>
                  <a:pt x="206035" y="1091290"/>
                  <a:pt x="205533" y="1094440"/>
                </a:cubicBezTo>
                <a:cubicBezTo>
                  <a:pt x="205032" y="1097065"/>
                  <a:pt x="203028" y="1098641"/>
                  <a:pt x="200521" y="1098641"/>
                </a:cubicBezTo>
                <a:cubicBezTo>
                  <a:pt x="200020" y="1098641"/>
                  <a:pt x="199519" y="1098641"/>
                  <a:pt x="199519" y="1098641"/>
                </a:cubicBezTo>
                <a:cubicBezTo>
                  <a:pt x="198016" y="1098115"/>
                  <a:pt x="197013" y="1097591"/>
                  <a:pt x="196010" y="1096015"/>
                </a:cubicBezTo>
                <a:cubicBezTo>
                  <a:pt x="195509" y="1094965"/>
                  <a:pt x="195008" y="1093390"/>
                  <a:pt x="195509" y="1091814"/>
                </a:cubicBezTo>
                <a:cubicBezTo>
                  <a:pt x="196010" y="1089189"/>
                  <a:pt x="198016" y="1087614"/>
                  <a:pt x="200521" y="1087614"/>
                </a:cubicBezTo>
                <a:close/>
                <a:moveTo>
                  <a:pt x="2459477" y="1080597"/>
                </a:moveTo>
                <a:cubicBezTo>
                  <a:pt x="2466920" y="1080597"/>
                  <a:pt x="2473298" y="1085932"/>
                  <a:pt x="2475425" y="1093402"/>
                </a:cubicBezTo>
                <a:cubicBezTo>
                  <a:pt x="2476488" y="1097670"/>
                  <a:pt x="2475425" y="1101939"/>
                  <a:pt x="2473298" y="1105673"/>
                </a:cubicBezTo>
                <a:cubicBezTo>
                  <a:pt x="2471172" y="1109942"/>
                  <a:pt x="2467451" y="1112076"/>
                  <a:pt x="2463199" y="1113143"/>
                </a:cubicBezTo>
                <a:cubicBezTo>
                  <a:pt x="2461604" y="1113677"/>
                  <a:pt x="2460540" y="1113677"/>
                  <a:pt x="2459477" y="1113677"/>
                </a:cubicBezTo>
                <a:cubicBezTo>
                  <a:pt x="2451504" y="1113677"/>
                  <a:pt x="2445124" y="1108341"/>
                  <a:pt x="2442998" y="1100872"/>
                </a:cubicBezTo>
                <a:cubicBezTo>
                  <a:pt x="2441403" y="1092335"/>
                  <a:pt x="2446719" y="1083265"/>
                  <a:pt x="2455225" y="1081130"/>
                </a:cubicBezTo>
                <a:cubicBezTo>
                  <a:pt x="2456819" y="1080597"/>
                  <a:pt x="2457882" y="1080597"/>
                  <a:pt x="2459477" y="1080597"/>
                </a:cubicBezTo>
                <a:close/>
                <a:moveTo>
                  <a:pt x="130851" y="1070573"/>
                </a:moveTo>
                <a:cubicBezTo>
                  <a:pt x="131398" y="1070573"/>
                  <a:pt x="131944" y="1070573"/>
                  <a:pt x="131944" y="1070573"/>
                </a:cubicBezTo>
                <a:cubicBezTo>
                  <a:pt x="133584" y="1071119"/>
                  <a:pt x="135225" y="1072213"/>
                  <a:pt x="135772" y="1073306"/>
                </a:cubicBezTo>
                <a:cubicBezTo>
                  <a:pt x="136865" y="1074947"/>
                  <a:pt x="136865" y="1076587"/>
                  <a:pt x="136865" y="1078228"/>
                </a:cubicBezTo>
                <a:cubicBezTo>
                  <a:pt x="135772" y="1080961"/>
                  <a:pt x="133584" y="1082602"/>
                  <a:pt x="130851" y="1082602"/>
                </a:cubicBezTo>
                <a:cubicBezTo>
                  <a:pt x="130304" y="1082602"/>
                  <a:pt x="129757" y="1082602"/>
                  <a:pt x="129210" y="1082602"/>
                </a:cubicBezTo>
                <a:cubicBezTo>
                  <a:pt x="128117" y="1082055"/>
                  <a:pt x="126476" y="1080961"/>
                  <a:pt x="125929" y="1079867"/>
                </a:cubicBezTo>
                <a:cubicBezTo>
                  <a:pt x="124836" y="1078228"/>
                  <a:pt x="124836" y="1076587"/>
                  <a:pt x="124836" y="1075493"/>
                </a:cubicBezTo>
                <a:cubicBezTo>
                  <a:pt x="125383" y="1072760"/>
                  <a:pt x="128117" y="1070573"/>
                  <a:pt x="130851" y="1070573"/>
                </a:cubicBezTo>
                <a:close/>
                <a:moveTo>
                  <a:pt x="2524632" y="1063556"/>
                </a:moveTo>
                <a:cubicBezTo>
                  <a:pt x="2532580" y="1063556"/>
                  <a:pt x="2539468" y="1068872"/>
                  <a:pt x="2541587" y="1076845"/>
                </a:cubicBezTo>
                <a:cubicBezTo>
                  <a:pt x="2542647" y="1081630"/>
                  <a:pt x="2541587" y="1086414"/>
                  <a:pt x="2539468" y="1090135"/>
                </a:cubicBezTo>
                <a:cubicBezTo>
                  <a:pt x="2536819" y="1094388"/>
                  <a:pt x="2533110" y="1097046"/>
                  <a:pt x="2528341" y="1098109"/>
                </a:cubicBezTo>
                <a:cubicBezTo>
                  <a:pt x="2527282" y="1098109"/>
                  <a:pt x="2526222" y="1098641"/>
                  <a:pt x="2524632" y="1098641"/>
                </a:cubicBezTo>
                <a:cubicBezTo>
                  <a:pt x="2516685" y="1098641"/>
                  <a:pt x="2509796" y="1092793"/>
                  <a:pt x="2507677" y="1085351"/>
                </a:cubicBezTo>
                <a:cubicBezTo>
                  <a:pt x="2505557" y="1075783"/>
                  <a:pt x="2511386" y="1066745"/>
                  <a:pt x="2520393" y="1064088"/>
                </a:cubicBezTo>
                <a:cubicBezTo>
                  <a:pt x="2521983" y="1064088"/>
                  <a:pt x="2523043" y="1063556"/>
                  <a:pt x="2524632" y="1063556"/>
                </a:cubicBezTo>
                <a:close/>
                <a:moveTo>
                  <a:pt x="56910" y="1053532"/>
                </a:moveTo>
                <a:cubicBezTo>
                  <a:pt x="57431" y="1053532"/>
                  <a:pt x="57952" y="1053532"/>
                  <a:pt x="58473" y="1054055"/>
                </a:cubicBezTo>
                <a:cubicBezTo>
                  <a:pt x="61601" y="1054578"/>
                  <a:pt x="63686" y="1057716"/>
                  <a:pt x="62643" y="1060854"/>
                </a:cubicBezTo>
                <a:cubicBezTo>
                  <a:pt x="62122" y="1063469"/>
                  <a:pt x="59516" y="1065561"/>
                  <a:pt x="56910" y="1065561"/>
                </a:cubicBezTo>
                <a:cubicBezTo>
                  <a:pt x="56388" y="1065561"/>
                  <a:pt x="55867" y="1065561"/>
                  <a:pt x="55346" y="1065561"/>
                </a:cubicBezTo>
                <a:cubicBezTo>
                  <a:pt x="53782" y="1065038"/>
                  <a:pt x="52740" y="1063992"/>
                  <a:pt x="51697" y="1062946"/>
                </a:cubicBezTo>
                <a:cubicBezTo>
                  <a:pt x="51176" y="1061377"/>
                  <a:pt x="50655" y="1059808"/>
                  <a:pt x="51176" y="1058239"/>
                </a:cubicBezTo>
                <a:cubicBezTo>
                  <a:pt x="51697" y="1055624"/>
                  <a:pt x="54303" y="1053532"/>
                  <a:pt x="56910" y="1053532"/>
                </a:cubicBezTo>
                <a:close/>
                <a:moveTo>
                  <a:pt x="2594073" y="1045513"/>
                </a:moveTo>
                <a:cubicBezTo>
                  <a:pt x="2602641" y="1045513"/>
                  <a:pt x="2609604" y="1051341"/>
                  <a:pt x="2611745" y="1059819"/>
                </a:cubicBezTo>
                <a:cubicBezTo>
                  <a:pt x="2612816" y="1064587"/>
                  <a:pt x="2612281" y="1069356"/>
                  <a:pt x="2609604" y="1073595"/>
                </a:cubicBezTo>
                <a:cubicBezTo>
                  <a:pt x="2606926" y="1077834"/>
                  <a:pt x="2603177" y="1081013"/>
                  <a:pt x="2598357" y="1082072"/>
                </a:cubicBezTo>
                <a:cubicBezTo>
                  <a:pt x="2596751" y="1082072"/>
                  <a:pt x="2595144" y="1082602"/>
                  <a:pt x="2594073" y="1082602"/>
                </a:cubicBezTo>
                <a:cubicBezTo>
                  <a:pt x="2585504" y="1082602"/>
                  <a:pt x="2578006" y="1076774"/>
                  <a:pt x="2575864" y="1068296"/>
                </a:cubicBezTo>
                <a:cubicBezTo>
                  <a:pt x="2573722" y="1058759"/>
                  <a:pt x="2579613" y="1048692"/>
                  <a:pt x="2589253" y="1046572"/>
                </a:cubicBezTo>
                <a:cubicBezTo>
                  <a:pt x="2590859" y="1046042"/>
                  <a:pt x="2592466" y="1045513"/>
                  <a:pt x="2594073" y="1045513"/>
                </a:cubicBezTo>
                <a:close/>
                <a:moveTo>
                  <a:pt x="2667975" y="1026467"/>
                </a:moveTo>
                <a:cubicBezTo>
                  <a:pt x="2676932" y="1026467"/>
                  <a:pt x="2684835" y="1032357"/>
                  <a:pt x="2686943" y="1041461"/>
                </a:cubicBezTo>
                <a:cubicBezTo>
                  <a:pt x="2687997" y="1046281"/>
                  <a:pt x="2686943" y="1051637"/>
                  <a:pt x="2684309" y="1056457"/>
                </a:cubicBezTo>
                <a:cubicBezTo>
                  <a:pt x="2681674" y="1060741"/>
                  <a:pt x="2677459" y="1063955"/>
                  <a:pt x="2672717" y="1065025"/>
                </a:cubicBezTo>
                <a:cubicBezTo>
                  <a:pt x="2671136" y="1065025"/>
                  <a:pt x="2669555" y="1065561"/>
                  <a:pt x="2667975" y="1065561"/>
                </a:cubicBezTo>
                <a:cubicBezTo>
                  <a:pt x="2659017" y="1065561"/>
                  <a:pt x="2651640" y="1059134"/>
                  <a:pt x="2649533" y="1050565"/>
                </a:cubicBezTo>
                <a:cubicBezTo>
                  <a:pt x="2646898" y="1040390"/>
                  <a:pt x="2653221" y="1029680"/>
                  <a:pt x="2663232" y="1027002"/>
                </a:cubicBezTo>
                <a:cubicBezTo>
                  <a:pt x="2664813" y="1026467"/>
                  <a:pt x="2666393" y="1026467"/>
                  <a:pt x="2667975" y="1026467"/>
                </a:cubicBezTo>
                <a:close/>
                <a:moveTo>
                  <a:pt x="287731" y="1022457"/>
                </a:moveTo>
                <a:cubicBezTo>
                  <a:pt x="288733" y="1022457"/>
                  <a:pt x="289235" y="1022457"/>
                  <a:pt x="289736" y="1022457"/>
                </a:cubicBezTo>
                <a:cubicBezTo>
                  <a:pt x="292743" y="1023503"/>
                  <a:pt x="294247" y="1027164"/>
                  <a:pt x="293244" y="1030302"/>
                </a:cubicBezTo>
                <a:cubicBezTo>
                  <a:pt x="292743" y="1032394"/>
                  <a:pt x="290238" y="1034486"/>
                  <a:pt x="287731" y="1034486"/>
                </a:cubicBezTo>
                <a:cubicBezTo>
                  <a:pt x="287229" y="1034486"/>
                  <a:pt x="286728" y="1033963"/>
                  <a:pt x="286227" y="1033963"/>
                </a:cubicBezTo>
                <a:cubicBezTo>
                  <a:pt x="284724" y="1033440"/>
                  <a:pt x="283721" y="1032394"/>
                  <a:pt x="282719" y="1030825"/>
                </a:cubicBezTo>
                <a:cubicBezTo>
                  <a:pt x="282218" y="1029779"/>
                  <a:pt x="282218" y="1028210"/>
                  <a:pt x="282218" y="1026641"/>
                </a:cubicBezTo>
                <a:cubicBezTo>
                  <a:pt x="283220" y="1024026"/>
                  <a:pt x="285225" y="1022457"/>
                  <a:pt x="287731" y="1022457"/>
                </a:cubicBezTo>
                <a:close/>
                <a:moveTo>
                  <a:pt x="2435922" y="1001407"/>
                </a:moveTo>
                <a:cubicBezTo>
                  <a:pt x="2442845" y="1001407"/>
                  <a:pt x="2448703" y="1005620"/>
                  <a:pt x="2450832" y="1012467"/>
                </a:cubicBezTo>
                <a:cubicBezTo>
                  <a:pt x="2452430" y="1016154"/>
                  <a:pt x="2451898" y="1020367"/>
                  <a:pt x="2449767" y="1024054"/>
                </a:cubicBezTo>
                <a:cubicBezTo>
                  <a:pt x="2448170" y="1027741"/>
                  <a:pt x="2444975" y="1030902"/>
                  <a:pt x="2440714" y="1031955"/>
                </a:cubicBezTo>
                <a:cubicBezTo>
                  <a:pt x="2439117" y="1032482"/>
                  <a:pt x="2437519" y="1032482"/>
                  <a:pt x="2435922" y="1032482"/>
                </a:cubicBezTo>
                <a:cubicBezTo>
                  <a:pt x="2428999" y="1032482"/>
                  <a:pt x="2423141" y="1028268"/>
                  <a:pt x="2421011" y="1021948"/>
                </a:cubicBezTo>
                <a:cubicBezTo>
                  <a:pt x="2418348" y="1013521"/>
                  <a:pt x="2422608" y="1005094"/>
                  <a:pt x="2431129" y="1002460"/>
                </a:cubicBezTo>
                <a:cubicBezTo>
                  <a:pt x="2432727" y="1001407"/>
                  <a:pt x="2434324" y="1001407"/>
                  <a:pt x="2435922" y="1001407"/>
                </a:cubicBezTo>
                <a:close/>
                <a:moveTo>
                  <a:pt x="223537" y="1001407"/>
                </a:moveTo>
                <a:cubicBezTo>
                  <a:pt x="224077" y="1001407"/>
                  <a:pt x="225156" y="1001407"/>
                  <a:pt x="225696" y="1001950"/>
                </a:cubicBezTo>
                <a:cubicBezTo>
                  <a:pt x="228935" y="1003036"/>
                  <a:pt x="231094" y="1006836"/>
                  <a:pt x="230014" y="1010095"/>
                </a:cubicBezTo>
                <a:cubicBezTo>
                  <a:pt x="228935" y="1012809"/>
                  <a:pt x="226236" y="1014438"/>
                  <a:pt x="223537" y="1014438"/>
                </a:cubicBezTo>
                <a:cubicBezTo>
                  <a:pt x="222997" y="1014438"/>
                  <a:pt x="222458" y="1014438"/>
                  <a:pt x="221918" y="1014438"/>
                </a:cubicBezTo>
                <a:cubicBezTo>
                  <a:pt x="220299" y="1013895"/>
                  <a:pt x="218678" y="1012809"/>
                  <a:pt x="218140" y="1011180"/>
                </a:cubicBezTo>
                <a:cubicBezTo>
                  <a:pt x="217060" y="1009552"/>
                  <a:pt x="217060" y="1007922"/>
                  <a:pt x="217599" y="1006293"/>
                </a:cubicBezTo>
                <a:cubicBezTo>
                  <a:pt x="218140" y="1003579"/>
                  <a:pt x="220839" y="1001407"/>
                  <a:pt x="223537" y="1001407"/>
                </a:cubicBezTo>
                <a:close/>
                <a:moveTo>
                  <a:pt x="155132" y="980356"/>
                </a:moveTo>
                <a:cubicBezTo>
                  <a:pt x="155689" y="980356"/>
                  <a:pt x="156245" y="980356"/>
                  <a:pt x="157359" y="980356"/>
                </a:cubicBezTo>
                <a:cubicBezTo>
                  <a:pt x="160701" y="981398"/>
                  <a:pt x="162929" y="985047"/>
                  <a:pt x="161815" y="988696"/>
                </a:cubicBezTo>
                <a:cubicBezTo>
                  <a:pt x="160701" y="991302"/>
                  <a:pt x="157916" y="993387"/>
                  <a:pt x="155132" y="993387"/>
                </a:cubicBezTo>
                <a:cubicBezTo>
                  <a:pt x="154575" y="993387"/>
                  <a:pt x="153461" y="992866"/>
                  <a:pt x="152905" y="992866"/>
                </a:cubicBezTo>
                <a:cubicBezTo>
                  <a:pt x="151233" y="992345"/>
                  <a:pt x="149563" y="991302"/>
                  <a:pt x="149006" y="989738"/>
                </a:cubicBezTo>
                <a:cubicBezTo>
                  <a:pt x="147892" y="988175"/>
                  <a:pt x="147892" y="986611"/>
                  <a:pt x="148449" y="984526"/>
                </a:cubicBezTo>
                <a:cubicBezTo>
                  <a:pt x="149563" y="981919"/>
                  <a:pt x="151790" y="980356"/>
                  <a:pt x="155132" y="980356"/>
                </a:cubicBezTo>
                <a:close/>
                <a:moveTo>
                  <a:pt x="2500351" y="979354"/>
                </a:moveTo>
                <a:cubicBezTo>
                  <a:pt x="2507892" y="979354"/>
                  <a:pt x="2513816" y="984223"/>
                  <a:pt x="2516509" y="991255"/>
                </a:cubicBezTo>
                <a:cubicBezTo>
                  <a:pt x="2517586" y="995583"/>
                  <a:pt x="2517586" y="1000452"/>
                  <a:pt x="2515432" y="1004239"/>
                </a:cubicBezTo>
                <a:cubicBezTo>
                  <a:pt x="2513277" y="1008566"/>
                  <a:pt x="2509507" y="1011272"/>
                  <a:pt x="2505199" y="1012353"/>
                </a:cubicBezTo>
                <a:cubicBezTo>
                  <a:pt x="2503583" y="1012894"/>
                  <a:pt x="2501967" y="1013436"/>
                  <a:pt x="2500351" y="1013436"/>
                </a:cubicBezTo>
                <a:cubicBezTo>
                  <a:pt x="2492811" y="1013436"/>
                  <a:pt x="2486347" y="1008566"/>
                  <a:pt x="2484193" y="1001534"/>
                </a:cubicBezTo>
                <a:cubicBezTo>
                  <a:pt x="2481500" y="992878"/>
                  <a:pt x="2486347" y="983140"/>
                  <a:pt x="2494965" y="980435"/>
                </a:cubicBezTo>
                <a:cubicBezTo>
                  <a:pt x="2496581" y="979895"/>
                  <a:pt x="2498735" y="979354"/>
                  <a:pt x="2500351" y="979354"/>
                </a:cubicBezTo>
                <a:close/>
                <a:moveTo>
                  <a:pt x="2568512" y="956298"/>
                </a:moveTo>
                <a:cubicBezTo>
                  <a:pt x="2576023" y="956298"/>
                  <a:pt x="2582998" y="961082"/>
                  <a:pt x="2585143" y="968524"/>
                </a:cubicBezTo>
                <a:cubicBezTo>
                  <a:pt x="2586753" y="973309"/>
                  <a:pt x="2586217" y="978093"/>
                  <a:pt x="2584071" y="981814"/>
                </a:cubicBezTo>
                <a:cubicBezTo>
                  <a:pt x="2581924" y="986066"/>
                  <a:pt x="2578169" y="989256"/>
                  <a:pt x="2573877" y="990851"/>
                </a:cubicBezTo>
                <a:cubicBezTo>
                  <a:pt x="2572268" y="991382"/>
                  <a:pt x="2570122" y="991382"/>
                  <a:pt x="2568512" y="991382"/>
                </a:cubicBezTo>
                <a:cubicBezTo>
                  <a:pt x="2561001" y="991382"/>
                  <a:pt x="2554027" y="986598"/>
                  <a:pt x="2551344" y="979156"/>
                </a:cubicBezTo>
                <a:cubicBezTo>
                  <a:pt x="2548661" y="970119"/>
                  <a:pt x="2553490" y="960551"/>
                  <a:pt x="2562611" y="957361"/>
                </a:cubicBezTo>
                <a:cubicBezTo>
                  <a:pt x="2564757" y="956829"/>
                  <a:pt x="2566366" y="956298"/>
                  <a:pt x="2568512" y="956298"/>
                </a:cubicBezTo>
                <a:close/>
                <a:moveTo>
                  <a:pt x="82231" y="956298"/>
                </a:moveTo>
                <a:cubicBezTo>
                  <a:pt x="82768" y="956298"/>
                  <a:pt x="83305" y="956855"/>
                  <a:pt x="84379" y="956855"/>
                </a:cubicBezTo>
                <a:cubicBezTo>
                  <a:pt x="88138" y="957969"/>
                  <a:pt x="89749" y="962423"/>
                  <a:pt x="88675" y="966322"/>
                </a:cubicBezTo>
                <a:cubicBezTo>
                  <a:pt x="87601" y="969107"/>
                  <a:pt x="84915" y="971334"/>
                  <a:pt x="82231" y="971334"/>
                </a:cubicBezTo>
                <a:cubicBezTo>
                  <a:pt x="81157" y="971334"/>
                  <a:pt x="80620" y="971334"/>
                  <a:pt x="80082" y="970777"/>
                </a:cubicBezTo>
                <a:cubicBezTo>
                  <a:pt x="77934" y="970220"/>
                  <a:pt x="76860" y="969107"/>
                  <a:pt x="75786" y="967436"/>
                </a:cubicBezTo>
                <a:cubicBezTo>
                  <a:pt x="74712" y="965765"/>
                  <a:pt x="74712" y="963537"/>
                  <a:pt x="75249" y="961867"/>
                </a:cubicBezTo>
                <a:cubicBezTo>
                  <a:pt x="76323" y="958526"/>
                  <a:pt x="79008" y="956298"/>
                  <a:pt x="82231" y="956298"/>
                </a:cubicBezTo>
                <a:close/>
                <a:moveTo>
                  <a:pt x="315262" y="942264"/>
                </a:moveTo>
                <a:cubicBezTo>
                  <a:pt x="316336" y="942264"/>
                  <a:pt x="317409" y="942804"/>
                  <a:pt x="317946" y="942804"/>
                </a:cubicBezTo>
                <a:cubicBezTo>
                  <a:pt x="321706" y="944423"/>
                  <a:pt x="323316" y="948201"/>
                  <a:pt x="321706" y="951979"/>
                </a:cubicBezTo>
                <a:cubicBezTo>
                  <a:pt x="320631" y="954678"/>
                  <a:pt x="318484" y="956298"/>
                  <a:pt x="315262" y="956298"/>
                </a:cubicBezTo>
                <a:cubicBezTo>
                  <a:pt x="314725" y="956298"/>
                  <a:pt x="313650" y="956298"/>
                  <a:pt x="313113" y="955758"/>
                </a:cubicBezTo>
                <a:cubicBezTo>
                  <a:pt x="310965" y="955218"/>
                  <a:pt x="309891" y="953599"/>
                  <a:pt x="309354" y="951979"/>
                </a:cubicBezTo>
                <a:cubicBezTo>
                  <a:pt x="308281" y="950360"/>
                  <a:pt x="308281" y="948741"/>
                  <a:pt x="308817" y="946582"/>
                </a:cubicBezTo>
                <a:cubicBezTo>
                  <a:pt x="309891" y="944423"/>
                  <a:pt x="312576" y="942264"/>
                  <a:pt x="315262" y="942264"/>
                </a:cubicBezTo>
                <a:close/>
                <a:moveTo>
                  <a:pt x="2641164" y="932240"/>
                </a:moveTo>
                <a:cubicBezTo>
                  <a:pt x="2648983" y="932240"/>
                  <a:pt x="2655759" y="937538"/>
                  <a:pt x="2658366" y="945486"/>
                </a:cubicBezTo>
                <a:cubicBezTo>
                  <a:pt x="2659929" y="950255"/>
                  <a:pt x="2659408" y="955024"/>
                  <a:pt x="2656802" y="959262"/>
                </a:cubicBezTo>
                <a:cubicBezTo>
                  <a:pt x="2654717" y="964031"/>
                  <a:pt x="2651068" y="967210"/>
                  <a:pt x="2646377" y="968270"/>
                </a:cubicBezTo>
                <a:cubicBezTo>
                  <a:pt x="2644813" y="968800"/>
                  <a:pt x="2642728" y="969329"/>
                  <a:pt x="2641164" y="969329"/>
                </a:cubicBezTo>
                <a:cubicBezTo>
                  <a:pt x="2632824" y="969329"/>
                  <a:pt x="2626048" y="964031"/>
                  <a:pt x="2623442" y="956613"/>
                </a:cubicBezTo>
                <a:cubicBezTo>
                  <a:pt x="2620835" y="947076"/>
                  <a:pt x="2626048" y="936479"/>
                  <a:pt x="2635430" y="933300"/>
                </a:cubicBezTo>
                <a:cubicBezTo>
                  <a:pt x="2636994" y="932770"/>
                  <a:pt x="2639079" y="932240"/>
                  <a:pt x="2641164" y="932240"/>
                </a:cubicBezTo>
                <a:close/>
                <a:moveTo>
                  <a:pt x="2408110" y="924221"/>
                </a:moveTo>
                <a:cubicBezTo>
                  <a:pt x="2413894" y="924221"/>
                  <a:pt x="2419153" y="927443"/>
                  <a:pt x="2421782" y="933349"/>
                </a:cubicBezTo>
                <a:cubicBezTo>
                  <a:pt x="2423360" y="937109"/>
                  <a:pt x="2423360" y="941405"/>
                  <a:pt x="2421782" y="945164"/>
                </a:cubicBezTo>
                <a:cubicBezTo>
                  <a:pt x="2420205" y="948923"/>
                  <a:pt x="2417050" y="951608"/>
                  <a:pt x="2413368" y="953219"/>
                </a:cubicBezTo>
                <a:cubicBezTo>
                  <a:pt x="2411791" y="953756"/>
                  <a:pt x="2409688" y="954293"/>
                  <a:pt x="2408110" y="954293"/>
                </a:cubicBezTo>
                <a:cubicBezTo>
                  <a:pt x="2401800" y="954293"/>
                  <a:pt x="2396541" y="950534"/>
                  <a:pt x="2393912" y="945164"/>
                </a:cubicBezTo>
                <a:cubicBezTo>
                  <a:pt x="2391283" y="937109"/>
                  <a:pt x="2394438" y="928516"/>
                  <a:pt x="2402326" y="925295"/>
                </a:cubicBezTo>
                <a:cubicBezTo>
                  <a:pt x="2403903" y="924221"/>
                  <a:pt x="2406007" y="924221"/>
                  <a:pt x="2408110" y="924221"/>
                </a:cubicBezTo>
                <a:close/>
                <a:moveTo>
                  <a:pt x="252386" y="917204"/>
                </a:moveTo>
                <a:cubicBezTo>
                  <a:pt x="253423" y="917204"/>
                  <a:pt x="254461" y="917204"/>
                  <a:pt x="254979" y="917761"/>
                </a:cubicBezTo>
                <a:cubicBezTo>
                  <a:pt x="258609" y="919432"/>
                  <a:pt x="260164" y="923887"/>
                  <a:pt x="259127" y="927228"/>
                </a:cubicBezTo>
                <a:cubicBezTo>
                  <a:pt x="258090" y="930570"/>
                  <a:pt x="255498" y="932241"/>
                  <a:pt x="252386" y="932241"/>
                </a:cubicBezTo>
                <a:cubicBezTo>
                  <a:pt x="251868" y="932241"/>
                  <a:pt x="250831" y="932241"/>
                  <a:pt x="249795" y="931684"/>
                </a:cubicBezTo>
                <a:cubicBezTo>
                  <a:pt x="248238" y="931127"/>
                  <a:pt x="246683" y="929456"/>
                  <a:pt x="246164" y="927785"/>
                </a:cubicBezTo>
                <a:cubicBezTo>
                  <a:pt x="245127" y="926114"/>
                  <a:pt x="245127" y="923887"/>
                  <a:pt x="246164" y="922216"/>
                </a:cubicBezTo>
                <a:cubicBezTo>
                  <a:pt x="247201" y="918875"/>
                  <a:pt x="249795" y="917204"/>
                  <a:pt x="252386" y="917204"/>
                </a:cubicBezTo>
                <a:close/>
                <a:moveTo>
                  <a:pt x="2470257" y="897156"/>
                </a:moveTo>
                <a:cubicBezTo>
                  <a:pt x="2476550" y="897156"/>
                  <a:pt x="2482317" y="900898"/>
                  <a:pt x="2484939" y="907314"/>
                </a:cubicBezTo>
                <a:cubicBezTo>
                  <a:pt x="2486512" y="911056"/>
                  <a:pt x="2486512" y="915333"/>
                  <a:pt x="2484415" y="919610"/>
                </a:cubicBezTo>
                <a:cubicBezTo>
                  <a:pt x="2482842" y="923352"/>
                  <a:pt x="2480220" y="926560"/>
                  <a:pt x="2476026" y="928164"/>
                </a:cubicBezTo>
                <a:cubicBezTo>
                  <a:pt x="2474452" y="928698"/>
                  <a:pt x="2472355" y="929233"/>
                  <a:pt x="2470257" y="929233"/>
                </a:cubicBezTo>
                <a:cubicBezTo>
                  <a:pt x="2463966" y="929233"/>
                  <a:pt x="2458198" y="924956"/>
                  <a:pt x="2455576" y="919075"/>
                </a:cubicBezTo>
                <a:cubicBezTo>
                  <a:pt x="2452430" y="911056"/>
                  <a:pt x="2456625" y="901967"/>
                  <a:pt x="2464490" y="898225"/>
                </a:cubicBezTo>
                <a:cubicBezTo>
                  <a:pt x="2466063" y="897691"/>
                  <a:pt x="2468160" y="897156"/>
                  <a:pt x="2470257" y="897156"/>
                </a:cubicBezTo>
                <a:close/>
                <a:moveTo>
                  <a:pt x="186451" y="891141"/>
                </a:moveTo>
                <a:cubicBezTo>
                  <a:pt x="187520" y="891141"/>
                  <a:pt x="188590" y="891141"/>
                  <a:pt x="189124" y="891678"/>
                </a:cubicBezTo>
                <a:cubicBezTo>
                  <a:pt x="193401" y="893290"/>
                  <a:pt x="195005" y="897585"/>
                  <a:pt x="193401" y="901345"/>
                </a:cubicBezTo>
                <a:cubicBezTo>
                  <a:pt x="192332" y="904566"/>
                  <a:pt x="189659" y="906178"/>
                  <a:pt x="186451" y="906178"/>
                </a:cubicBezTo>
                <a:cubicBezTo>
                  <a:pt x="185382" y="906178"/>
                  <a:pt x="184847" y="906178"/>
                  <a:pt x="183778" y="905641"/>
                </a:cubicBezTo>
                <a:cubicBezTo>
                  <a:pt x="182174" y="905104"/>
                  <a:pt x="180570" y="903493"/>
                  <a:pt x="179501" y="901882"/>
                </a:cubicBezTo>
                <a:cubicBezTo>
                  <a:pt x="178967" y="899733"/>
                  <a:pt x="178967" y="897585"/>
                  <a:pt x="179501" y="895974"/>
                </a:cubicBezTo>
                <a:cubicBezTo>
                  <a:pt x="180570" y="892752"/>
                  <a:pt x="183243" y="891141"/>
                  <a:pt x="186451" y="891141"/>
                </a:cubicBezTo>
                <a:close/>
                <a:moveTo>
                  <a:pt x="2536692" y="870098"/>
                </a:moveTo>
                <a:cubicBezTo>
                  <a:pt x="2543591" y="870098"/>
                  <a:pt x="2549429" y="873766"/>
                  <a:pt x="2552082" y="880067"/>
                </a:cubicBezTo>
                <a:cubicBezTo>
                  <a:pt x="2553674" y="884268"/>
                  <a:pt x="2553674" y="888993"/>
                  <a:pt x="2552082" y="893194"/>
                </a:cubicBezTo>
                <a:cubicBezTo>
                  <a:pt x="2549959" y="896869"/>
                  <a:pt x="2546775" y="900020"/>
                  <a:pt x="2542530" y="901595"/>
                </a:cubicBezTo>
                <a:cubicBezTo>
                  <a:pt x="2540938" y="902645"/>
                  <a:pt x="2538815" y="903170"/>
                  <a:pt x="2536692" y="903170"/>
                </a:cubicBezTo>
                <a:cubicBezTo>
                  <a:pt x="2529793" y="903170"/>
                  <a:pt x="2523425" y="898969"/>
                  <a:pt x="2521302" y="892669"/>
                </a:cubicBezTo>
                <a:cubicBezTo>
                  <a:pt x="2517587" y="884268"/>
                  <a:pt x="2521833" y="874816"/>
                  <a:pt x="2530324" y="871141"/>
                </a:cubicBezTo>
                <a:cubicBezTo>
                  <a:pt x="2531916" y="870615"/>
                  <a:pt x="2534569" y="870098"/>
                  <a:pt x="2536692" y="870098"/>
                </a:cubicBezTo>
                <a:close/>
                <a:moveTo>
                  <a:pt x="349121" y="866090"/>
                </a:moveTo>
                <a:cubicBezTo>
                  <a:pt x="350156" y="866090"/>
                  <a:pt x="351190" y="866609"/>
                  <a:pt x="352225" y="867127"/>
                </a:cubicBezTo>
                <a:cubicBezTo>
                  <a:pt x="355847" y="868684"/>
                  <a:pt x="357398" y="873340"/>
                  <a:pt x="355847" y="876969"/>
                </a:cubicBezTo>
                <a:cubicBezTo>
                  <a:pt x="354295" y="879561"/>
                  <a:pt x="351708" y="881117"/>
                  <a:pt x="349121" y="881117"/>
                </a:cubicBezTo>
                <a:cubicBezTo>
                  <a:pt x="348086" y="881117"/>
                  <a:pt x="347051" y="880599"/>
                  <a:pt x="346016" y="880081"/>
                </a:cubicBezTo>
                <a:cubicBezTo>
                  <a:pt x="343947" y="879561"/>
                  <a:pt x="342912" y="878006"/>
                  <a:pt x="342395" y="875932"/>
                </a:cubicBezTo>
                <a:cubicBezTo>
                  <a:pt x="341360" y="874377"/>
                  <a:pt x="341360" y="872303"/>
                  <a:pt x="342395" y="870229"/>
                </a:cubicBezTo>
                <a:cubicBezTo>
                  <a:pt x="343947" y="867646"/>
                  <a:pt x="346534" y="866090"/>
                  <a:pt x="349121" y="866090"/>
                </a:cubicBezTo>
                <a:close/>
                <a:moveTo>
                  <a:pt x="115310" y="863075"/>
                </a:moveTo>
                <a:cubicBezTo>
                  <a:pt x="115843" y="863075"/>
                  <a:pt x="116908" y="863075"/>
                  <a:pt x="117973" y="863594"/>
                </a:cubicBezTo>
                <a:cubicBezTo>
                  <a:pt x="122233" y="865149"/>
                  <a:pt x="123831" y="869815"/>
                  <a:pt x="122233" y="873444"/>
                </a:cubicBezTo>
                <a:cubicBezTo>
                  <a:pt x="121168" y="876555"/>
                  <a:pt x="118506" y="878110"/>
                  <a:pt x="115310" y="878110"/>
                </a:cubicBezTo>
                <a:cubicBezTo>
                  <a:pt x="114245" y="878110"/>
                  <a:pt x="113180" y="878110"/>
                  <a:pt x="112115" y="877592"/>
                </a:cubicBezTo>
                <a:cubicBezTo>
                  <a:pt x="109985" y="877074"/>
                  <a:pt x="108920" y="875518"/>
                  <a:pt x="107854" y="873962"/>
                </a:cubicBezTo>
                <a:cubicBezTo>
                  <a:pt x="106790" y="871888"/>
                  <a:pt x="106790" y="869815"/>
                  <a:pt x="107854" y="867742"/>
                </a:cubicBezTo>
                <a:cubicBezTo>
                  <a:pt x="108920" y="865149"/>
                  <a:pt x="111582" y="863075"/>
                  <a:pt x="115310" y="863075"/>
                </a:cubicBezTo>
                <a:close/>
                <a:moveTo>
                  <a:pt x="2373274" y="849049"/>
                </a:moveTo>
                <a:cubicBezTo>
                  <a:pt x="2378632" y="849049"/>
                  <a:pt x="2383989" y="851697"/>
                  <a:pt x="2386133" y="856994"/>
                </a:cubicBezTo>
                <a:cubicBezTo>
                  <a:pt x="2387740" y="860171"/>
                  <a:pt x="2388276" y="863878"/>
                  <a:pt x="2387204" y="867584"/>
                </a:cubicBezTo>
                <a:cubicBezTo>
                  <a:pt x="2385597" y="871282"/>
                  <a:pt x="2382918" y="873930"/>
                  <a:pt x="2379703" y="876049"/>
                </a:cubicBezTo>
                <a:cubicBezTo>
                  <a:pt x="2377560" y="876578"/>
                  <a:pt x="2375417" y="877108"/>
                  <a:pt x="2373274" y="877108"/>
                </a:cubicBezTo>
                <a:cubicBezTo>
                  <a:pt x="2367916" y="877108"/>
                  <a:pt x="2363095" y="874459"/>
                  <a:pt x="2360415" y="869174"/>
                </a:cubicBezTo>
                <a:cubicBezTo>
                  <a:pt x="2357201" y="862288"/>
                  <a:pt x="2359880" y="853816"/>
                  <a:pt x="2366845" y="850639"/>
                </a:cubicBezTo>
                <a:cubicBezTo>
                  <a:pt x="2368988" y="849580"/>
                  <a:pt x="2371131" y="849049"/>
                  <a:pt x="2373274" y="849049"/>
                </a:cubicBezTo>
                <a:close/>
                <a:moveTo>
                  <a:pt x="2606857" y="840022"/>
                </a:moveTo>
                <a:cubicBezTo>
                  <a:pt x="2613734" y="840022"/>
                  <a:pt x="2620084" y="844210"/>
                  <a:pt x="2622729" y="851018"/>
                </a:cubicBezTo>
                <a:cubicBezTo>
                  <a:pt x="2624845" y="855208"/>
                  <a:pt x="2624845" y="859921"/>
                  <a:pt x="2622729" y="864634"/>
                </a:cubicBezTo>
                <a:cubicBezTo>
                  <a:pt x="2621141" y="868822"/>
                  <a:pt x="2617438" y="871961"/>
                  <a:pt x="2613206" y="873532"/>
                </a:cubicBezTo>
                <a:cubicBezTo>
                  <a:pt x="2611089" y="874579"/>
                  <a:pt x="2608973" y="875103"/>
                  <a:pt x="2606857" y="875103"/>
                </a:cubicBezTo>
                <a:cubicBezTo>
                  <a:pt x="2599451" y="875103"/>
                  <a:pt x="2593102" y="870390"/>
                  <a:pt x="2590456" y="864109"/>
                </a:cubicBezTo>
                <a:cubicBezTo>
                  <a:pt x="2586753" y="855208"/>
                  <a:pt x="2590986" y="845257"/>
                  <a:pt x="2599979" y="841592"/>
                </a:cubicBezTo>
                <a:cubicBezTo>
                  <a:pt x="2602096" y="840545"/>
                  <a:pt x="2604212" y="840022"/>
                  <a:pt x="2606857" y="840022"/>
                </a:cubicBezTo>
                <a:close/>
                <a:moveTo>
                  <a:pt x="288475" y="836015"/>
                </a:moveTo>
                <a:cubicBezTo>
                  <a:pt x="289508" y="836015"/>
                  <a:pt x="290541" y="836552"/>
                  <a:pt x="291574" y="837085"/>
                </a:cubicBezTo>
                <a:cubicBezTo>
                  <a:pt x="295704" y="839224"/>
                  <a:pt x="297254" y="843500"/>
                  <a:pt x="295188" y="847777"/>
                </a:cubicBezTo>
                <a:cubicBezTo>
                  <a:pt x="294155" y="850450"/>
                  <a:pt x="291057" y="852054"/>
                  <a:pt x="288475" y="852054"/>
                </a:cubicBezTo>
                <a:cubicBezTo>
                  <a:pt x="286925" y="852054"/>
                  <a:pt x="285893" y="852054"/>
                  <a:pt x="284860" y="851521"/>
                </a:cubicBezTo>
                <a:cubicBezTo>
                  <a:pt x="283311" y="850450"/>
                  <a:pt x="281762" y="848847"/>
                  <a:pt x="281245" y="846710"/>
                </a:cubicBezTo>
                <a:cubicBezTo>
                  <a:pt x="280212" y="845106"/>
                  <a:pt x="280212" y="842432"/>
                  <a:pt x="281245" y="840828"/>
                </a:cubicBezTo>
                <a:cubicBezTo>
                  <a:pt x="282794" y="838155"/>
                  <a:pt x="285377" y="836015"/>
                  <a:pt x="288475" y="836015"/>
                </a:cubicBezTo>
                <a:close/>
                <a:moveTo>
                  <a:pt x="2434173" y="817974"/>
                </a:moveTo>
                <a:cubicBezTo>
                  <a:pt x="2439957" y="817974"/>
                  <a:pt x="2444690" y="821197"/>
                  <a:pt x="2447319" y="826030"/>
                </a:cubicBezTo>
                <a:cubicBezTo>
                  <a:pt x="2449422" y="829788"/>
                  <a:pt x="2449422" y="834085"/>
                  <a:pt x="2448371" y="837842"/>
                </a:cubicBezTo>
                <a:cubicBezTo>
                  <a:pt x="2446793" y="841602"/>
                  <a:pt x="2444164" y="844825"/>
                  <a:pt x="2440483" y="846436"/>
                </a:cubicBezTo>
                <a:cubicBezTo>
                  <a:pt x="2438380" y="847510"/>
                  <a:pt x="2436276" y="848046"/>
                  <a:pt x="2434173" y="848046"/>
                </a:cubicBezTo>
                <a:cubicBezTo>
                  <a:pt x="2428389" y="848046"/>
                  <a:pt x="2423130" y="844825"/>
                  <a:pt x="2421027" y="839992"/>
                </a:cubicBezTo>
                <a:cubicBezTo>
                  <a:pt x="2417345" y="832474"/>
                  <a:pt x="2419975" y="823346"/>
                  <a:pt x="2427337" y="819585"/>
                </a:cubicBezTo>
                <a:cubicBezTo>
                  <a:pt x="2429440" y="818513"/>
                  <a:pt x="2431543" y="817974"/>
                  <a:pt x="2434173" y="817974"/>
                </a:cubicBezTo>
                <a:close/>
                <a:moveTo>
                  <a:pt x="224075" y="804939"/>
                </a:moveTo>
                <a:cubicBezTo>
                  <a:pt x="225136" y="804939"/>
                  <a:pt x="226198" y="805456"/>
                  <a:pt x="227258" y="805973"/>
                </a:cubicBezTo>
                <a:cubicBezTo>
                  <a:pt x="231505" y="807525"/>
                  <a:pt x="233097" y="812700"/>
                  <a:pt x="231505" y="816839"/>
                </a:cubicBezTo>
                <a:cubicBezTo>
                  <a:pt x="229913" y="819424"/>
                  <a:pt x="226728" y="820977"/>
                  <a:pt x="224075" y="820977"/>
                </a:cubicBezTo>
                <a:cubicBezTo>
                  <a:pt x="222483" y="820977"/>
                  <a:pt x="221421" y="820977"/>
                  <a:pt x="220360" y="820459"/>
                </a:cubicBezTo>
                <a:cubicBezTo>
                  <a:pt x="218238" y="819424"/>
                  <a:pt x="216646" y="817872"/>
                  <a:pt x="216115" y="815804"/>
                </a:cubicBezTo>
                <a:cubicBezTo>
                  <a:pt x="215053" y="813734"/>
                  <a:pt x="215584" y="811664"/>
                  <a:pt x="216115" y="809595"/>
                </a:cubicBezTo>
                <a:cubicBezTo>
                  <a:pt x="217707" y="807008"/>
                  <a:pt x="220890" y="804939"/>
                  <a:pt x="224075" y="804939"/>
                </a:cubicBezTo>
                <a:close/>
                <a:moveTo>
                  <a:pt x="387943" y="791911"/>
                </a:moveTo>
                <a:cubicBezTo>
                  <a:pt x="389535" y="791911"/>
                  <a:pt x="390596" y="792444"/>
                  <a:pt x="392189" y="792977"/>
                </a:cubicBezTo>
                <a:cubicBezTo>
                  <a:pt x="395903" y="795639"/>
                  <a:pt x="397495" y="800433"/>
                  <a:pt x="394841" y="804693"/>
                </a:cubicBezTo>
                <a:cubicBezTo>
                  <a:pt x="393780" y="807356"/>
                  <a:pt x="391127" y="808953"/>
                  <a:pt x="387943" y="808953"/>
                </a:cubicBezTo>
                <a:cubicBezTo>
                  <a:pt x="386350" y="808953"/>
                  <a:pt x="385289" y="808420"/>
                  <a:pt x="383697" y="807356"/>
                </a:cubicBezTo>
                <a:cubicBezTo>
                  <a:pt x="382106" y="806290"/>
                  <a:pt x="380513" y="804693"/>
                  <a:pt x="379982" y="802563"/>
                </a:cubicBezTo>
                <a:cubicBezTo>
                  <a:pt x="379452" y="800433"/>
                  <a:pt x="379452" y="798303"/>
                  <a:pt x="380513" y="796172"/>
                </a:cubicBezTo>
                <a:cubicBezTo>
                  <a:pt x="382106" y="793510"/>
                  <a:pt x="384759" y="791911"/>
                  <a:pt x="387943" y="791911"/>
                </a:cubicBezTo>
                <a:close/>
                <a:moveTo>
                  <a:pt x="2497848" y="784892"/>
                </a:moveTo>
                <a:cubicBezTo>
                  <a:pt x="2504325" y="784892"/>
                  <a:pt x="2509722" y="788635"/>
                  <a:pt x="2512421" y="793981"/>
                </a:cubicBezTo>
                <a:cubicBezTo>
                  <a:pt x="2514580" y="797724"/>
                  <a:pt x="2514580" y="801999"/>
                  <a:pt x="2513501" y="806277"/>
                </a:cubicBezTo>
                <a:cubicBezTo>
                  <a:pt x="2511881" y="810553"/>
                  <a:pt x="2509183" y="813761"/>
                  <a:pt x="2504865" y="815366"/>
                </a:cubicBezTo>
                <a:cubicBezTo>
                  <a:pt x="2502705" y="816434"/>
                  <a:pt x="2500546" y="816969"/>
                  <a:pt x="2497848" y="816969"/>
                </a:cubicBezTo>
                <a:cubicBezTo>
                  <a:pt x="2491910" y="816969"/>
                  <a:pt x="2486513" y="813761"/>
                  <a:pt x="2483814" y="807880"/>
                </a:cubicBezTo>
                <a:cubicBezTo>
                  <a:pt x="2479495" y="800397"/>
                  <a:pt x="2482734" y="790772"/>
                  <a:pt x="2490830" y="787031"/>
                </a:cubicBezTo>
                <a:cubicBezTo>
                  <a:pt x="2492990" y="785426"/>
                  <a:pt x="2495689" y="784892"/>
                  <a:pt x="2497848" y="784892"/>
                </a:cubicBezTo>
                <a:close/>
                <a:moveTo>
                  <a:pt x="2332907" y="775873"/>
                </a:moveTo>
                <a:cubicBezTo>
                  <a:pt x="2337663" y="775873"/>
                  <a:pt x="2342421" y="778625"/>
                  <a:pt x="2344535" y="782478"/>
                </a:cubicBezTo>
                <a:cubicBezTo>
                  <a:pt x="2346649" y="785779"/>
                  <a:pt x="2347177" y="789632"/>
                  <a:pt x="2346120" y="793483"/>
                </a:cubicBezTo>
                <a:cubicBezTo>
                  <a:pt x="2345063" y="796785"/>
                  <a:pt x="2342949" y="800088"/>
                  <a:pt x="2339777" y="801739"/>
                </a:cubicBezTo>
                <a:cubicBezTo>
                  <a:pt x="2337663" y="802840"/>
                  <a:pt x="2335549" y="803940"/>
                  <a:pt x="2332907" y="803940"/>
                </a:cubicBezTo>
                <a:cubicBezTo>
                  <a:pt x="2328678" y="803940"/>
                  <a:pt x="2323921" y="801189"/>
                  <a:pt x="2321807" y="796785"/>
                </a:cubicBezTo>
                <a:cubicBezTo>
                  <a:pt x="2318107" y="790181"/>
                  <a:pt x="2319692" y="781924"/>
                  <a:pt x="2326035" y="777523"/>
                </a:cubicBezTo>
                <a:cubicBezTo>
                  <a:pt x="2328149" y="776423"/>
                  <a:pt x="2330793" y="775873"/>
                  <a:pt x="2332907" y="775873"/>
                </a:cubicBezTo>
                <a:close/>
                <a:moveTo>
                  <a:pt x="154877" y="770853"/>
                </a:moveTo>
                <a:cubicBezTo>
                  <a:pt x="156465" y="770853"/>
                  <a:pt x="157523" y="771400"/>
                  <a:pt x="158581" y="771947"/>
                </a:cubicBezTo>
                <a:cubicBezTo>
                  <a:pt x="162813" y="774134"/>
                  <a:pt x="164930" y="779601"/>
                  <a:pt x="162813" y="783976"/>
                </a:cubicBezTo>
                <a:cubicBezTo>
                  <a:pt x="161226" y="787256"/>
                  <a:pt x="158051" y="788897"/>
                  <a:pt x="154877" y="788897"/>
                </a:cubicBezTo>
                <a:cubicBezTo>
                  <a:pt x="153819" y="788897"/>
                  <a:pt x="152232" y="788897"/>
                  <a:pt x="151174" y="788350"/>
                </a:cubicBezTo>
                <a:cubicBezTo>
                  <a:pt x="149058" y="787256"/>
                  <a:pt x="147470" y="785069"/>
                  <a:pt x="146941" y="782882"/>
                </a:cubicBezTo>
                <a:cubicBezTo>
                  <a:pt x="145884" y="780695"/>
                  <a:pt x="145884" y="778508"/>
                  <a:pt x="146941" y="776321"/>
                </a:cubicBezTo>
                <a:cubicBezTo>
                  <a:pt x="148529" y="773041"/>
                  <a:pt x="151703" y="770853"/>
                  <a:pt x="154877" y="770853"/>
                </a:cubicBezTo>
                <a:close/>
                <a:moveTo>
                  <a:pt x="329303" y="757827"/>
                </a:moveTo>
                <a:cubicBezTo>
                  <a:pt x="330890" y="757827"/>
                  <a:pt x="332477" y="758344"/>
                  <a:pt x="333535" y="758862"/>
                </a:cubicBezTo>
                <a:cubicBezTo>
                  <a:pt x="337767" y="761442"/>
                  <a:pt x="339355" y="766606"/>
                  <a:pt x="336709" y="770739"/>
                </a:cubicBezTo>
                <a:cubicBezTo>
                  <a:pt x="335122" y="773320"/>
                  <a:pt x="332477" y="774869"/>
                  <a:pt x="329303" y="774869"/>
                </a:cubicBezTo>
                <a:cubicBezTo>
                  <a:pt x="327716" y="774869"/>
                  <a:pt x="326128" y="774354"/>
                  <a:pt x="325070" y="773836"/>
                </a:cubicBezTo>
                <a:cubicBezTo>
                  <a:pt x="322954" y="772287"/>
                  <a:pt x="321367" y="770739"/>
                  <a:pt x="320838" y="768673"/>
                </a:cubicBezTo>
                <a:cubicBezTo>
                  <a:pt x="320309" y="766606"/>
                  <a:pt x="320838" y="764024"/>
                  <a:pt x="321896" y="761960"/>
                </a:cubicBezTo>
                <a:cubicBezTo>
                  <a:pt x="323483" y="759378"/>
                  <a:pt x="326128" y="757827"/>
                  <a:pt x="329303" y="757827"/>
                </a:cubicBezTo>
                <a:close/>
                <a:moveTo>
                  <a:pt x="2566008" y="749804"/>
                </a:moveTo>
                <a:cubicBezTo>
                  <a:pt x="2572458" y="749804"/>
                  <a:pt x="2578371" y="753591"/>
                  <a:pt x="2581059" y="759541"/>
                </a:cubicBezTo>
                <a:cubicBezTo>
                  <a:pt x="2583209" y="763329"/>
                  <a:pt x="2583746" y="768198"/>
                  <a:pt x="2582133" y="772526"/>
                </a:cubicBezTo>
                <a:cubicBezTo>
                  <a:pt x="2580521" y="776853"/>
                  <a:pt x="2577296" y="780099"/>
                  <a:pt x="2573533" y="782264"/>
                </a:cubicBezTo>
                <a:cubicBezTo>
                  <a:pt x="2571383" y="783345"/>
                  <a:pt x="2568696" y="783887"/>
                  <a:pt x="2566008" y="783887"/>
                </a:cubicBezTo>
                <a:cubicBezTo>
                  <a:pt x="2559558" y="783887"/>
                  <a:pt x="2553645" y="780641"/>
                  <a:pt x="2550957" y="774691"/>
                </a:cubicBezTo>
                <a:cubicBezTo>
                  <a:pt x="2546657" y="766034"/>
                  <a:pt x="2550419" y="756297"/>
                  <a:pt x="2558482" y="751968"/>
                </a:cubicBezTo>
                <a:cubicBezTo>
                  <a:pt x="2560632" y="750346"/>
                  <a:pt x="2563320" y="749804"/>
                  <a:pt x="2566008" y="749804"/>
                </a:cubicBezTo>
                <a:close/>
                <a:moveTo>
                  <a:pt x="2391853" y="740789"/>
                </a:moveTo>
                <a:cubicBezTo>
                  <a:pt x="2396675" y="740789"/>
                  <a:pt x="2401497" y="743532"/>
                  <a:pt x="2404176" y="747920"/>
                </a:cubicBezTo>
                <a:cubicBezTo>
                  <a:pt x="2405784" y="751211"/>
                  <a:pt x="2406319" y="755049"/>
                  <a:pt x="2405784" y="758888"/>
                </a:cubicBezTo>
                <a:cubicBezTo>
                  <a:pt x="2404712" y="762729"/>
                  <a:pt x="2402033" y="766019"/>
                  <a:pt x="2398818" y="768214"/>
                </a:cubicBezTo>
                <a:cubicBezTo>
                  <a:pt x="2396675" y="769310"/>
                  <a:pt x="2393997" y="769858"/>
                  <a:pt x="2391853" y="769858"/>
                </a:cubicBezTo>
                <a:cubicBezTo>
                  <a:pt x="2386496" y="769858"/>
                  <a:pt x="2381673" y="767116"/>
                  <a:pt x="2379530" y="762729"/>
                </a:cubicBezTo>
                <a:cubicBezTo>
                  <a:pt x="2375244" y="756147"/>
                  <a:pt x="2377387" y="746822"/>
                  <a:pt x="2384353" y="742983"/>
                </a:cubicBezTo>
                <a:cubicBezTo>
                  <a:pt x="2386496" y="741338"/>
                  <a:pt x="2389174" y="740789"/>
                  <a:pt x="2391853" y="740789"/>
                </a:cubicBezTo>
                <a:close/>
                <a:moveTo>
                  <a:pt x="267423" y="721738"/>
                </a:moveTo>
                <a:cubicBezTo>
                  <a:pt x="268967" y="721738"/>
                  <a:pt x="270511" y="722269"/>
                  <a:pt x="271541" y="722799"/>
                </a:cubicBezTo>
                <a:cubicBezTo>
                  <a:pt x="275660" y="725454"/>
                  <a:pt x="277203" y="731291"/>
                  <a:pt x="275144" y="735537"/>
                </a:cubicBezTo>
                <a:cubicBezTo>
                  <a:pt x="273086" y="738190"/>
                  <a:pt x="270511" y="739782"/>
                  <a:pt x="267423" y="739782"/>
                </a:cubicBezTo>
                <a:cubicBezTo>
                  <a:pt x="265879" y="739782"/>
                  <a:pt x="264334" y="739782"/>
                  <a:pt x="262790" y="738720"/>
                </a:cubicBezTo>
                <a:cubicBezTo>
                  <a:pt x="260731" y="737658"/>
                  <a:pt x="259187" y="735537"/>
                  <a:pt x="258672" y="733414"/>
                </a:cubicBezTo>
                <a:cubicBezTo>
                  <a:pt x="258157" y="730760"/>
                  <a:pt x="258157" y="728638"/>
                  <a:pt x="259702" y="726514"/>
                </a:cubicBezTo>
                <a:cubicBezTo>
                  <a:pt x="261246" y="723330"/>
                  <a:pt x="264334" y="721738"/>
                  <a:pt x="267423" y="721738"/>
                </a:cubicBezTo>
                <a:close/>
                <a:moveTo>
                  <a:pt x="432310" y="720741"/>
                </a:moveTo>
                <a:cubicBezTo>
                  <a:pt x="433934" y="720741"/>
                  <a:pt x="436102" y="721272"/>
                  <a:pt x="437726" y="722332"/>
                </a:cubicBezTo>
                <a:cubicBezTo>
                  <a:pt x="441519" y="724986"/>
                  <a:pt x="442603" y="730824"/>
                  <a:pt x="439895" y="735069"/>
                </a:cubicBezTo>
                <a:cubicBezTo>
                  <a:pt x="438267" y="737190"/>
                  <a:pt x="435559" y="738784"/>
                  <a:pt x="432310" y="738784"/>
                </a:cubicBezTo>
                <a:cubicBezTo>
                  <a:pt x="430682" y="738784"/>
                  <a:pt x="428515" y="738253"/>
                  <a:pt x="426889" y="737190"/>
                </a:cubicBezTo>
                <a:cubicBezTo>
                  <a:pt x="425265" y="736130"/>
                  <a:pt x="423639" y="734009"/>
                  <a:pt x="423096" y="731354"/>
                </a:cubicBezTo>
                <a:cubicBezTo>
                  <a:pt x="422556" y="729233"/>
                  <a:pt x="423096" y="726578"/>
                  <a:pt x="424722" y="724456"/>
                </a:cubicBezTo>
                <a:cubicBezTo>
                  <a:pt x="426348" y="722332"/>
                  <a:pt x="429058" y="720741"/>
                  <a:pt x="432310" y="720741"/>
                </a:cubicBezTo>
                <a:close/>
                <a:moveTo>
                  <a:pt x="2288574" y="706706"/>
                </a:moveTo>
                <a:cubicBezTo>
                  <a:pt x="2292893" y="706706"/>
                  <a:pt x="2296671" y="708880"/>
                  <a:pt x="2298830" y="712138"/>
                </a:cubicBezTo>
                <a:cubicBezTo>
                  <a:pt x="2300989" y="714852"/>
                  <a:pt x="2302068" y="718652"/>
                  <a:pt x="2300989" y="721910"/>
                </a:cubicBezTo>
                <a:cubicBezTo>
                  <a:pt x="2300449" y="725711"/>
                  <a:pt x="2298830" y="728426"/>
                  <a:pt x="2295592" y="730597"/>
                </a:cubicBezTo>
                <a:cubicBezTo>
                  <a:pt x="2293432" y="731685"/>
                  <a:pt x="2291273" y="732769"/>
                  <a:pt x="2288574" y="732769"/>
                </a:cubicBezTo>
                <a:cubicBezTo>
                  <a:pt x="2284257" y="732769"/>
                  <a:pt x="2280478" y="730597"/>
                  <a:pt x="2277779" y="727339"/>
                </a:cubicBezTo>
                <a:cubicBezTo>
                  <a:pt x="2274001" y="721366"/>
                  <a:pt x="2275081" y="713222"/>
                  <a:pt x="2281018" y="708880"/>
                </a:cubicBezTo>
                <a:cubicBezTo>
                  <a:pt x="2283177" y="707250"/>
                  <a:pt x="2285876" y="706706"/>
                  <a:pt x="2288574" y="706706"/>
                </a:cubicBezTo>
                <a:close/>
                <a:moveTo>
                  <a:pt x="2453465" y="703697"/>
                </a:moveTo>
                <a:cubicBezTo>
                  <a:pt x="2458801" y="703697"/>
                  <a:pt x="2464136" y="706380"/>
                  <a:pt x="2466803" y="711214"/>
                </a:cubicBezTo>
                <a:cubicBezTo>
                  <a:pt x="2468938" y="714436"/>
                  <a:pt x="2469471" y="718732"/>
                  <a:pt x="2468404" y="722492"/>
                </a:cubicBezTo>
                <a:cubicBezTo>
                  <a:pt x="2467337" y="726788"/>
                  <a:pt x="2464670" y="730009"/>
                  <a:pt x="2461468" y="731621"/>
                </a:cubicBezTo>
                <a:cubicBezTo>
                  <a:pt x="2458801" y="733231"/>
                  <a:pt x="2456133" y="733769"/>
                  <a:pt x="2453465" y="733769"/>
                </a:cubicBezTo>
                <a:cubicBezTo>
                  <a:pt x="2448130" y="733769"/>
                  <a:pt x="2443328" y="731083"/>
                  <a:pt x="2440660" y="726250"/>
                </a:cubicBezTo>
                <a:cubicBezTo>
                  <a:pt x="2436391" y="719269"/>
                  <a:pt x="2439059" y="710141"/>
                  <a:pt x="2445996" y="705845"/>
                </a:cubicBezTo>
                <a:cubicBezTo>
                  <a:pt x="2448130" y="704233"/>
                  <a:pt x="2450797" y="703697"/>
                  <a:pt x="2453465" y="703697"/>
                </a:cubicBezTo>
                <a:close/>
                <a:moveTo>
                  <a:pt x="375916" y="682647"/>
                </a:moveTo>
                <a:cubicBezTo>
                  <a:pt x="378027" y="682647"/>
                  <a:pt x="379610" y="683163"/>
                  <a:pt x="381192" y="684194"/>
                </a:cubicBezTo>
                <a:cubicBezTo>
                  <a:pt x="385413" y="687286"/>
                  <a:pt x="386468" y="692958"/>
                  <a:pt x="383830" y="697082"/>
                </a:cubicBezTo>
                <a:cubicBezTo>
                  <a:pt x="382247" y="699661"/>
                  <a:pt x="379081" y="700691"/>
                  <a:pt x="375916" y="700691"/>
                </a:cubicBezTo>
                <a:cubicBezTo>
                  <a:pt x="373806" y="700691"/>
                  <a:pt x="372224" y="700176"/>
                  <a:pt x="370641" y="699145"/>
                </a:cubicBezTo>
                <a:cubicBezTo>
                  <a:pt x="368530" y="698114"/>
                  <a:pt x="366947" y="696051"/>
                  <a:pt x="366947" y="693474"/>
                </a:cubicBezTo>
                <a:cubicBezTo>
                  <a:pt x="366420" y="690896"/>
                  <a:pt x="366947" y="688833"/>
                  <a:pt x="368003" y="686771"/>
                </a:cubicBezTo>
                <a:cubicBezTo>
                  <a:pt x="370112" y="684194"/>
                  <a:pt x="372752" y="682647"/>
                  <a:pt x="375916" y="682647"/>
                </a:cubicBezTo>
                <a:close/>
                <a:moveTo>
                  <a:pt x="201467" y="682641"/>
                </a:moveTo>
                <a:cubicBezTo>
                  <a:pt x="203121" y="682641"/>
                  <a:pt x="204775" y="683198"/>
                  <a:pt x="206429" y="683755"/>
                </a:cubicBezTo>
                <a:cubicBezTo>
                  <a:pt x="211391" y="686539"/>
                  <a:pt x="213045" y="692665"/>
                  <a:pt x="210289" y="697677"/>
                </a:cubicBezTo>
                <a:cubicBezTo>
                  <a:pt x="208635" y="700462"/>
                  <a:pt x="205327" y="702690"/>
                  <a:pt x="201467" y="702690"/>
                </a:cubicBezTo>
                <a:cubicBezTo>
                  <a:pt x="199814" y="702690"/>
                  <a:pt x="198159" y="702133"/>
                  <a:pt x="196505" y="701576"/>
                </a:cubicBezTo>
                <a:cubicBezTo>
                  <a:pt x="194300" y="699905"/>
                  <a:pt x="192646" y="697677"/>
                  <a:pt x="192095" y="695450"/>
                </a:cubicBezTo>
                <a:cubicBezTo>
                  <a:pt x="190992" y="692665"/>
                  <a:pt x="191544" y="689881"/>
                  <a:pt x="192646" y="687653"/>
                </a:cubicBezTo>
                <a:cubicBezTo>
                  <a:pt x="194852" y="684312"/>
                  <a:pt x="198159" y="682641"/>
                  <a:pt x="201467" y="682641"/>
                </a:cubicBezTo>
                <a:close/>
                <a:moveTo>
                  <a:pt x="2343988" y="667614"/>
                </a:moveTo>
                <a:cubicBezTo>
                  <a:pt x="2348362" y="667614"/>
                  <a:pt x="2352736" y="669735"/>
                  <a:pt x="2355470" y="673450"/>
                </a:cubicBezTo>
                <a:cubicBezTo>
                  <a:pt x="2357657" y="676103"/>
                  <a:pt x="2358203" y="679818"/>
                  <a:pt x="2357657" y="683534"/>
                </a:cubicBezTo>
                <a:cubicBezTo>
                  <a:pt x="2357110" y="687248"/>
                  <a:pt x="2354923" y="689902"/>
                  <a:pt x="2351642" y="692025"/>
                </a:cubicBezTo>
                <a:cubicBezTo>
                  <a:pt x="2349455" y="693616"/>
                  <a:pt x="2346721" y="694678"/>
                  <a:pt x="2343988" y="694678"/>
                </a:cubicBezTo>
                <a:cubicBezTo>
                  <a:pt x="2339613" y="694678"/>
                  <a:pt x="2335239" y="692554"/>
                  <a:pt x="2332506" y="688841"/>
                </a:cubicBezTo>
                <a:cubicBezTo>
                  <a:pt x="2328131" y="682473"/>
                  <a:pt x="2329772" y="674513"/>
                  <a:pt x="2335786" y="670266"/>
                </a:cubicBezTo>
                <a:cubicBezTo>
                  <a:pt x="2338520" y="668673"/>
                  <a:pt x="2341254" y="667614"/>
                  <a:pt x="2343988" y="667614"/>
                </a:cubicBezTo>
                <a:close/>
                <a:moveTo>
                  <a:pt x="2518898" y="663598"/>
                </a:moveTo>
                <a:cubicBezTo>
                  <a:pt x="2524835" y="663598"/>
                  <a:pt x="2529693" y="666805"/>
                  <a:pt x="2532932" y="671617"/>
                </a:cubicBezTo>
                <a:cubicBezTo>
                  <a:pt x="2535091" y="675358"/>
                  <a:pt x="2535630" y="679635"/>
                  <a:pt x="2534551" y="683912"/>
                </a:cubicBezTo>
                <a:cubicBezTo>
                  <a:pt x="2533472" y="688190"/>
                  <a:pt x="2530773" y="691397"/>
                  <a:pt x="2526994" y="693536"/>
                </a:cubicBezTo>
                <a:cubicBezTo>
                  <a:pt x="2524835" y="695139"/>
                  <a:pt x="2521597" y="695675"/>
                  <a:pt x="2518898" y="695675"/>
                </a:cubicBezTo>
                <a:cubicBezTo>
                  <a:pt x="2513500" y="695675"/>
                  <a:pt x="2508103" y="693001"/>
                  <a:pt x="2504864" y="688190"/>
                </a:cubicBezTo>
                <a:cubicBezTo>
                  <a:pt x="2500546" y="680705"/>
                  <a:pt x="2503244" y="670547"/>
                  <a:pt x="2510802" y="666270"/>
                </a:cubicBezTo>
                <a:cubicBezTo>
                  <a:pt x="2512960" y="664666"/>
                  <a:pt x="2516199" y="663598"/>
                  <a:pt x="2518898" y="663598"/>
                </a:cubicBezTo>
                <a:close/>
                <a:moveTo>
                  <a:pt x="481389" y="653578"/>
                </a:moveTo>
                <a:cubicBezTo>
                  <a:pt x="484088" y="653578"/>
                  <a:pt x="486247" y="654609"/>
                  <a:pt x="487866" y="655638"/>
                </a:cubicBezTo>
                <a:cubicBezTo>
                  <a:pt x="492184" y="659242"/>
                  <a:pt x="492725" y="664905"/>
                  <a:pt x="489485" y="669022"/>
                </a:cubicBezTo>
                <a:cubicBezTo>
                  <a:pt x="487326" y="671081"/>
                  <a:pt x="484628" y="672625"/>
                  <a:pt x="481389" y="672625"/>
                </a:cubicBezTo>
                <a:cubicBezTo>
                  <a:pt x="479229" y="672625"/>
                  <a:pt x="477071" y="672110"/>
                  <a:pt x="475452" y="670565"/>
                </a:cubicBezTo>
                <a:cubicBezTo>
                  <a:pt x="473293" y="669022"/>
                  <a:pt x="472214" y="666962"/>
                  <a:pt x="471674" y="664389"/>
                </a:cubicBezTo>
                <a:cubicBezTo>
                  <a:pt x="471674" y="661815"/>
                  <a:pt x="472214" y="659242"/>
                  <a:pt x="473832" y="657182"/>
                </a:cubicBezTo>
                <a:cubicBezTo>
                  <a:pt x="475991" y="655124"/>
                  <a:pt x="478690" y="653578"/>
                  <a:pt x="481389" y="653578"/>
                </a:cubicBezTo>
                <a:close/>
                <a:moveTo>
                  <a:pt x="317030" y="641547"/>
                </a:moveTo>
                <a:cubicBezTo>
                  <a:pt x="319182" y="641547"/>
                  <a:pt x="320795" y="642073"/>
                  <a:pt x="322410" y="643128"/>
                </a:cubicBezTo>
                <a:cubicBezTo>
                  <a:pt x="327251" y="646293"/>
                  <a:pt x="328326" y="652624"/>
                  <a:pt x="325099" y="657374"/>
                </a:cubicBezTo>
                <a:cubicBezTo>
                  <a:pt x="323485" y="660011"/>
                  <a:pt x="320258" y="661594"/>
                  <a:pt x="317030" y="661594"/>
                </a:cubicBezTo>
                <a:cubicBezTo>
                  <a:pt x="314878" y="661594"/>
                  <a:pt x="312728" y="661067"/>
                  <a:pt x="311113" y="660011"/>
                </a:cubicBezTo>
                <a:cubicBezTo>
                  <a:pt x="308962" y="658428"/>
                  <a:pt x="307349" y="655789"/>
                  <a:pt x="306811" y="653680"/>
                </a:cubicBezTo>
                <a:cubicBezTo>
                  <a:pt x="306273" y="651042"/>
                  <a:pt x="306811" y="648403"/>
                  <a:pt x="308424" y="645767"/>
                </a:cubicBezTo>
                <a:cubicBezTo>
                  <a:pt x="310576" y="643128"/>
                  <a:pt x="313803" y="641547"/>
                  <a:pt x="317030" y="641547"/>
                </a:cubicBezTo>
                <a:close/>
                <a:moveTo>
                  <a:pt x="2238712" y="640548"/>
                </a:moveTo>
                <a:cubicBezTo>
                  <a:pt x="2241903" y="640548"/>
                  <a:pt x="2245626" y="642182"/>
                  <a:pt x="2247754" y="645451"/>
                </a:cubicBezTo>
                <a:cubicBezTo>
                  <a:pt x="2249882" y="648176"/>
                  <a:pt x="2250945" y="651444"/>
                  <a:pt x="2250413" y="654713"/>
                </a:cubicBezTo>
                <a:cubicBezTo>
                  <a:pt x="2250413" y="657982"/>
                  <a:pt x="2248818" y="660705"/>
                  <a:pt x="2246158" y="662884"/>
                </a:cubicBezTo>
                <a:cubicBezTo>
                  <a:pt x="2244031" y="664519"/>
                  <a:pt x="2241371" y="665609"/>
                  <a:pt x="2238712" y="665609"/>
                </a:cubicBezTo>
                <a:cubicBezTo>
                  <a:pt x="2234989" y="665609"/>
                  <a:pt x="2231265" y="663973"/>
                  <a:pt x="2229138" y="660705"/>
                </a:cubicBezTo>
                <a:cubicBezTo>
                  <a:pt x="2224882" y="655802"/>
                  <a:pt x="2225946" y="648176"/>
                  <a:pt x="2230733" y="643818"/>
                </a:cubicBezTo>
                <a:cubicBezTo>
                  <a:pt x="2232861" y="641638"/>
                  <a:pt x="2235520" y="640548"/>
                  <a:pt x="2238712" y="640548"/>
                </a:cubicBezTo>
                <a:close/>
                <a:moveTo>
                  <a:pt x="2402344" y="625508"/>
                </a:moveTo>
                <a:cubicBezTo>
                  <a:pt x="2407166" y="625508"/>
                  <a:pt x="2411453" y="627703"/>
                  <a:pt x="2414131" y="631541"/>
                </a:cubicBezTo>
                <a:cubicBezTo>
                  <a:pt x="2416274" y="634834"/>
                  <a:pt x="2417346" y="638672"/>
                  <a:pt x="2416810" y="642512"/>
                </a:cubicBezTo>
                <a:cubicBezTo>
                  <a:pt x="2415739" y="646351"/>
                  <a:pt x="2413596" y="649643"/>
                  <a:pt x="2410381" y="651837"/>
                </a:cubicBezTo>
                <a:cubicBezTo>
                  <a:pt x="2408238" y="653481"/>
                  <a:pt x="2405559" y="654579"/>
                  <a:pt x="2402344" y="654579"/>
                </a:cubicBezTo>
                <a:cubicBezTo>
                  <a:pt x="2398058" y="654579"/>
                  <a:pt x="2393236" y="652384"/>
                  <a:pt x="2390557" y="648545"/>
                </a:cubicBezTo>
                <a:cubicBezTo>
                  <a:pt x="2386271" y="641964"/>
                  <a:pt x="2387879" y="632640"/>
                  <a:pt x="2394308" y="628251"/>
                </a:cubicBezTo>
                <a:cubicBezTo>
                  <a:pt x="2396451" y="626056"/>
                  <a:pt x="2399666" y="625508"/>
                  <a:pt x="2402344" y="625508"/>
                </a:cubicBezTo>
                <a:close/>
                <a:moveTo>
                  <a:pt x="428522" y="610473"/>
                </a:moveTo>
                <a:cubicBezTo>
                  <a:pt x="430717" y="610473"/>
                  <a:pt x="433463" y="611554"/>
                  <a:pt x="435110" y="613172"/>
                </a:cubicBezTo>
                <a:cubicBezTo>
                  <a:pt x="439501" y="616412"/>
                  <a:pt x="440598" y="622889"/>
                  <a:pt x="436757" y="627747"/>
                </a:cubicBezTo>
                <a:cubicBezTo>
                  <a:pt x="434560" y="629905"/>
                  <a:pt x="431816" y="631524"/>
                  <a:pt x="428522" y="631524"/>
                </a:cubicBezTo>
                <a:cubicBezTo>
                  <a:pt x="426326" y="631524"/>
                  <a:pt x="424131" y="630986"/>
                  <a:pt x="421933" y="629366"/>
                </a:cubicBezTo>
                <a:cubicBezTo>
                  <a:pt x="419738" y="627747"/>
                  <a:pt x="418092" y="625048"/>
                  <a:pt x="418092" y="622350"/>
                </a:cubicBezTo>
                <a:cubicBezTo>
                  <a:pt x="417542" y="619650"/>
                  <a:pt x="418640" y="616951"/>
                  <a:pt x="420287" y="614792"/>
                </a:cubicBezTo>
                <a:cubicBezTo>
                  <a:pt x="422484" y="612094"/>
                  <a:pt x="425227" y="610473"/>
                  <a:pt x="428522" y="610473"/>
                </a:cubicBezTo>
                <a:close/>
                <a:moveTo>
                  <a:pt x="254097" y="598439"/>
                </a:moveTo>
                <a:cubicBezTo>
                  <a:pt x="256292" y="598439"/>
                  <a:pt x="258488" y="598979"/>
                  <a:pt x="260135" y="600059"/>
                </a:cubicBezTo>
                <a:cubicBezTo>
                  <a:pt x="265075" y="603836"/>
                  <a:pt x="266173" y="610314"/>
                  <a:pt x="262880" y="615171"/>
                </a:cubicBezTo>
                <a:cubicBezTo>
                  <a:pt x="261233" y="617871"/>
                  <a:pt x="257939" y="619490"/>
                  <a:pt x="254097" y="619490"/>
                </a:cubicBezTo>
                <a:cubicBezTo>
                  <a:pt x="251900" y="619490"/>
                  <a:pt x="249705" y="618950"/>
                  <a:pt x="248058" y="617871"/>
                </a:cubicBezTo>
                <a:cubicBezTo>
                  <a:pt x="245863" y="616251"/>
                  <a:pt x="244216" y="614092"/>
                  <a:pt x="243666" y="611393"/>
                </a:cubicBezTo>
                <a:cubicBezTo>
                  <a:pt x="243118" y="608155"/>
                  <a:pt x="243666" y="605456"/>
                  <a:pt x="245313" y="603297"/>
                </a:cubicBezTo>
                <a:cubicBezTo>
                  <a:pt x="246960" y="600059"/>
                  <a:pt x="250254" y="598439"/>
                  <a:pt x="254097" y="598439"/>
                </a:cubicBezTo>
                <a:close/>
                <a:moveTo>
                  <a:pt x="2290579" y="597445"/>
                </a:moveTo>
                <a:cubicBezTo>
                  <a:pt x="2294358" y="597445"/>
                  <a:pt x="2298136" y="599073"/>
                  <a:pt x="2300835" y="602330"/>
                </a:cubicBezTo>
                <a:cubicBezTo>
                  <a:pt x="2302994" y="605045"/>
                  <a:pt x="2304073" y="608303"/>
                  <a:pt x="2303533" y="612106"/>
                </a:cubicBezTo>
                <a:cubicBezTo>
                  <a:pt x="2302994" y="615363"/>
                  <a:pt x="2301374" y="618620"/>
                  <a:pt x="2298676" y="620792"/>
                </a:cubicBezTo>
                <a:cubicBezTo>
                  <a:pt x="2296517" y="622420"/>
                  <a:pt x="2293818" y="623507"/>
                  <a:pt x="2290579" y="623507"/>
                </a:cubicBezTo>
                <a:cubicBezTo>
                  <a:pt x="2286801" y="623507"/>
                  <a:pt x="2283023" y="621877"/>
                  <a:pt x="2280864" y="618620"/>
                </a:cubicBezTo>
                <a:cubicBezTo>
                  <a:pt x="2276006" y="613190"/>
                  <a:pt x="2277085" y="605045"/>
                  <a:pt x="2282483" y="600702"/>
                </a:cubicBezTo>
                <a:cubicBezTo>
                  <a:pt x="2284642" y="598529"/>
                  <a:pt x="2287881" y="597445"/>
                  <a:pt x="2290579" y="597445"/>
                </a:cubicBezTo>
                <a:close/>
                <a:moveTo>
                  <a:pt x="535302" y="589424"/>
                </a:moveTo>
                <a:cubicBezTo>
                  <a:pt x="537927" y="589424"/>
                  <a:pt x="540552" y="590477"/>
                  <a:pt x="542129" y="592583"/>
                </a:cubicBezTo>
                <a:cubicBezTo>
                  <a:pt x="546329" y="596266"/>
                  <a:pt x="546854" y="603108"/>
                  <a:pt x="542653" y="607318"/>
                </a:cubicBezTo>
                <a:cubicBezTo>
                  <a:pt x="541078" y="609425"/>
                  <a:pt x="537927" y="610475"/>
                  <a:pt x="535302" y="610475"/>
                </a:cubicBezTo>
                <a:cubicBezTo>
                  <a:pt x="532676" y="610475"/>
                  <a:pt x="530052" y="609425"/>
                  <a:pt x="527951" y="607844"/>
                </a:cubicBezTo>
                <a:cubicBezTo>
                  <a:pt x="526375" y="605738"/>
                  <a:pt x="524800" y="603636"/>
                  <a:pt x="524800" y="600476"/>
                </a:cubicBezTo>
                <a:cubicBezTo>
                  <a:pt x="524800" y="597846"/>
                  <a:pt x="525852" y="595213"/>
                  <a:pt x="527426" y="593110"/>
                </a:cubicBezTo>
                <a:cubicBezTo>
                  <a:pt x="529526" y="591003"/>
                  <a:pt x="532152" y="589424"/>
                  <a:pt x="535302" y="589424"/>
                </a:cubicBezTo>
                <a:close/>
                <a:moveTo>
                  <a:pt x="2464771" y="581399"/>
                </a:moveTo>
                <a:cubicBezTo>
                  <a:pt x="2469653" y="581399"/>
                  <a:pt x="2474533" y="583547"/>
                  <a:pt x="2477244" y="587844"/>
                </a:cubicBezTo>
                <a:cubicBezTo>
                  <a:pt x="2479956" y="591066"/>
                  <a:pt x="2480498" y="595362"/>
                  <a:pt x="2479956" y="599121"/>
                </a:cubicBezTo>
                <a:cubicBezTo>
                  <a:pt x="2479414" y="602880"/>
                  <a:pt x="2476703" y="606639"/>
                  <a:pt x="2473449" y="608787"/>
                </a:cubicBezTo>
                <a:cubicBezTo>
                  <a:pt x="2470737" y="610398"/>
                  <a:pt x="2468025" y="611472"/>
                  <a:pt x="2464771" y="611472"/>
                </a:cubicBezTo>
                <a:cubicBezTo>
                  <a:pt x="2459891" y="611472"/>
                  <a:pt x="2455011" y="609324"/>
                  <a:pt x="2452299" y="605027"/>
                </a:cubicBezTo>
                <a:cubicBezTo>
                  <a:pt x="2447418" y="598047"/>
                  <a:pt x="2449588" y="588918"/>
                  <a:pt x="2456095" y="584085"/>
                </a:cubicBezTo>
                <a:cubicBezTo>
                  <a:pt x="2458806" y="582474"/>
                  <a:pt x="2461518" y="581399"/>
                  <a:pt x="2464771" y="581399"/>
                </a:cubicBezTo>
                <a:close/>
                <a:moveTo>
                  <a:pt x="2183583" y="579400"/>
                </a:moveTo>
                <a:cubicBezTo>
                  <a:pt x="2186791" y="579400"/>
                  <a:pt x="2189464" y="581010"/>
                  <a:pt x="2191602" y="583154"/>
                </a:cubicBezTo>
                <a:cubicBezTo>
                  <a:pt x="2193741" y="585299"/>
                  <a:pt x="2194810" y="588516"/>
                  <a:pt x="2194810" y="591198"/>
                </a:cubicBezTo>
                <a:cubicBezTo>
                  <a:pt x="2194810" y="594415"/>
                  <a:pt x="2193206" y="597095"/>
                  <a:pt x="2191068" y="599240"/>
                </a:cubicBezTo>
                <a:cubicBezTo>
                  <a:pt x="2188929" y="601385"/>
                  <a:pt x="2186256" y="602457"/>
                  <a:pt x="2183583" y="602457"/>
                </a:cubicBezTo>
                <a:cubicBezTo>
                  <a:pt x="2180375" y="602457"/>
                  <a:pt x="2177168" y="600847"/>
                  <a:pt x="2175029" y="598704"/>
                </a:cubicBezTo>
                <a:cubicBezTo>
                  <a:pt x="2170752" y="594415"/>
                  <a:pt x="2171287" y="586908"/>
                  <a:pt x="2175564" y="582619"/>
                </a:cubicBezTo>
                <a:cubicBezTo>
                  <a:pt x="2177702" y="580472"/>
                  <a:pt x="2180375" y="579400"/>
                  <a:pt x="2183583" y="579400"/>
                </a:cubicBezTo>
                <a:close/>
                <a:moveTo>
                  <a:pt x="372409" y="565363"/>
                </a:moveTo>
                <a:cubicBezTo>
                  <a:pt x="374505" y="565363"/>
                  <a:pt x="377125" y="565913"/>
                  <a:pt x="378697" y="567569"/>
                </a:cubicBezTo>
                <a:cubicBezTo>
                  <a:pt x="383413" y="571427"/>
                  <a:pt x="384460" y="578594"/>
                  <a:pt x="380793" y="583557"/>
                </a:cubicBezTo>
                <a:cubicBezTo>
                  <a:pt x="378697" y="586313"/>
                  <a:pt x="375553" y="587416"/>
                  <a:pt x="372409" y="587416"/>
                </a:cubicBezTo>
                <a:cubicBezTo>
                  <a:pt x="369789" y="587416"/>
                  <a:pt x="367693" y="586864"/>
                  <a:pt x="365597" y="585210"/>
                </a:cubicBezTo>
                <a:cubicBezTo>
                  <a:pt x="363501" y="583557"/>
                  <a:pt x="361929" y="580799"/>
                  <a:pt x="361405" y="577492"/>
                </a:cubicBezTo>
                <a:cubicBezTo>
                  <a:pt x="361405" y="574735"/>
                  <a:pt x="361929" y="571978"/>
                  <a:pt x="364025" y="569223"/>
                </a:cubicBezTo>
                <a:cubicBezTo>
                  <a:pt x="366120" y="566465"/>
                  <a:pt x="368741" y="565363"/>
                  <a:pt x="372409" y="565363"/>
                </a:cubicBezTo>
                <a:close/>
                <a:moveTo>
                  <a:pt x="2346212" y="552333"/>
                </a:moveTo>
                <a:cubicBezTo>
                  <a:pt x="2350519" y="552333"/>
                  <a:pt x="2354287" y="553896"/>
                  <a:pt x="2356979" y="557025"/>
                </a:cubicBezTo>
                <a:cubicBezTo>
                  <a:pt x="2359132" y="560152"/>
                  <a:pt x="2360209" y="563279"/>
                  <a:pt x="2360209" y="566927"/>
                </a:cubicBezTo>
                <a:cubicBezTo>
                  <a:pt x="2359671" y="570577"/>
                  <a:pt x="2358056" y="573703"/>
                  <a:pt x="2354826" y="575789"/>
                </a:cubicBezTo>
                <a:cubicBezTo>
                  <a:pt x="2352672" y="577353"/>
                  <a:pt x="2349442" y="578394"/>
                  <a:pt x="2346750" y="578394"/>
                </a:cubicBezTo>
                <a:cubicBezTo>
                  <a:pt x="2342444" y="578394"/>
                  <a:pt x="2338675" y="576832"/>
                  <a:pt x="2335984" y="573703"/>
                </a:cubicBezTo>
                <a:cubicBezTo>
                  <a:pt x="2331139" y="567970"/>
                  <a:pt x="2332215" y="560152"/>
                  <a:pt x="2338137" y="555461"/>
                </a:cubicBezTo>
                <a:cubicBezTo>
                  <a:pt x="2340291" y="553374"/>
                  <a:pt x="2343520" y="552333"/>
                  <a:pt x="2346212" y="552333"/>
                </a:cubicBezTo>
                <a:close/>
                <a:moveTo>
                  <a:pt x="486442" y="543311"/>
                </a:moveTo>
                <a:cubicBezTo>
                  <a:pt x="489115" y="543311"/>
                  <a:pt x="491788" y="544362"/>
                  <a:pt x="493926" y="546461"/>
                </a:cubicBezTo>
                <a:cubicBezTo>
                  <a:pt x="498204" y="550664"/>
                  <a:pt x="498738" y="557489"/>
                  <a:pt x="494461" y="561690"/>
                </a:cubicBezTo>
                <a:cubicBezTo>
                  <a:pt x="492323" y="564315"/>
                  <a:pt x="489115" y="565365"/>
                  <a:pt x="486442" y="565365"/>
                </a:cubicBezTo>
                <a:cubicBezTo>
                  <a:pt x="483235" y="565365"/>
                  <a:pt x="480561" y="564315"/>
                  <a:pt x="478423" y="562740"/>
                </a:cubicBezTo>
                <a:cubicBezTo>
                  <a:pt x="476284" y="560640"/>
                  <a:pt x="475215" y="558015"/>
                  <a:pt x="475215" y="554863"/>
                </a:cubicBezTo>
                <a:cubicBezTo>
                  <a:pt x="474681" y="552238"/>
                  <a:pt x="475750" y="549088"/>
                  <a:pt x="477889" y="546987"/>
                </a:cubicBezTo>
                <a:cubicBezTo>
                  <a:pt x="480027" y="544886"/>
                  <a:pt x="483235" y="543311"/>
                  <a:pt x="486442" y="543311"/>
                </a:cubicBezTo>
                <a:close/>
                <a:moveTo>
                  <a:pt x="2232443" y="532286"/>
                </a:moveTo>
                <a:cubicBezTo>
                  <a:pt x="2235700" y="532286"/>
                  <a:pt x="2238958" y="533891"/>
                  <a:pt x="2241130" y="536028"/>
                </a:cubicBezTo>
                <a:cubicBezTo>
                  <a:pt x="2243302" y="538703"/>
                  <a:pt x="2244931" y="541374"/>
                  <a:pt x="2244388" y="544583"/>
                </a:cubicBezTo>
                <a:cubicBezTo>
                  <a:pt x="2244388" y="547790"/>
                  <a:pt x="2243302" y="551000"/>
                  <a:pt x="2240587" y="553137"/>
                </a:cubicBezTo>
                <a:cubicBezTo>
                  <a:pt x="2238415" y="555276"/>
                  <a:pt x="2235700" y="556345"/>
                  <a:pt x="2232443" y="556345"/>
                </a:cubicBezTo>
                <a:cubicBezTo>
                  <a:pt x="2229184" y="556345"/>
                  <a:pt x="2225927" y="554741"/>
                  <a:pt x="2223755" y="552603"/>
                </a:cubicBezTo>
                <a:cubicBezTo>
                  <a:pt x="2218868" y="547790"/>
                  <a:pt x="2219411" y="540305"/>
                  <a:pt x="2224298" y="535494"/>
                </a:cubicBezTo>
                <a:cubicBezTo>
                  <a:pt x="2226470" y="533357"/>
                  <a:pt x="2229184" y="532286"/>
                  <a:pt x="2232443" y="532286"/>
                </a:cubicBezTo>
                <a:close/>
                <a:moveTo>
                  <a:pt x="594212" y="530281"/>
                </a:moveTo>
                <a:cubicBezTo>
                  <a:pt x="596774" y="530281"/>
                  <a:pt x="599848" y="531331"/>
                  <a:pt x="601897" y="533432"/>
                </a:cubicBezTo>
                <a:cubicBezTo>
                  <a:pt x="605996" y="538158"/>
                  <a:pt x="605485" y="544984"/>
                  <a:pt x="601386" y="549185"/>
                </a:cubicBezTo>
                <a:cubicBezTo>
                  <a:pt x="599336" y="551286"/>
                  <a:pt x="596774" y="552336"/>
                  <a:pt x="594212" y="552336"/>
                </a:cubicBezTo>
                <a:cubicBezTo>
                  <a:pt x="591138" y="552336"/>
                  <a:pt x="588064" y="551286"/>
                  <a:pt x="586015" y="548659"/>
                </a:cubicBezTo>
                <a:cubicBezTo>
                  <a:pt x="583966" y="546559"/>
                  <a:pt x="582941" y="543934"/>
                  <a:pt x="582941" y="540783"/>
                </a:cubicBezTo>
                <a:cubicBezTo>
                  <a:pt x="583452" y="537634"/>
                  <a:pt x="584478" y="535007"/>
                  <a:pt x="586527" y="532907"/>
                </a:cubicBezTo>
                <a:cubicBezTo>
                  <a:pt x="588576" y="531331"/>
                  <a:pt x="591138" y="530281"/>
                  <a:pt x="594212" y="530281"/>
                </a:cubicBezTo>
                <a:close/>
                <a:moveTo>
                  <a:pt x="2124164" y="521261"/>
                </a:moveTo>
                <a:cubicBezTo>
                  <a:pt x="2126789" y="521261"/>
                  <a:pt x="2129415" y="522363"/>
                  <a:pt x="2131515" y="524017"/>
                </a:cubicBezTo>
                <a:cubicBezTo>
                  <a:pt x="2133615" y="526222"/>
                  <a:pt x="2134665" y="528978"/>
                  <a:pt x="2134665" y="531737"/>
                </a:cubicBezTo>
                <a:cubicBezTo>
                  <a:pt x="2134665" y="535044"/>
                  <a:pt x="2133615" y="537800"/>
                  <a:pt x="2132040" y="539455"/>
                </a:cubicBezTo>
                <a:cubicBezTo>
                  <a:pt x="2129940" y="541660"/>
                  <a:pt x="2127314" y="543314"/>
                  <a:pt x="2124164" y="543314"/>
                </a:cubicBezTo>
                <a:cubicBezTo>
                  <a:pt x="2121538" y="543314"/>
                  <a:pt x="2119438" y="542210"/>
                  <a:pt x="2117338" y="540556"/>
                </a:cubicBezTo>
                <a:cubicBezTo>
                  <a:pt x="2113138" y="536146"/>
                  <a:pt x="2112612" y="529530"/>
                  <a:pt x="2116813" y="525119"/>
                </a:cubicBezTo>
                <a:cubicBezTo>
                  <a:pt x="2118388" y="522914"/>
                  <a:pt x="2121538" y="521261"/>
                  <a:pt x="2124164" y="521261"/>
                </a:cubicBezTo>
                <a:close/>
                <a:moveTo>
                  <a:pt x="312764" y="518246"/>
                </a:moveTo>
                <a:cubicBezTo>
                  <a:pt x="315378" y="518246"/>
                  <a:pt x="317993" y="519271"/>
                  <a:pt x="319562" y="520810"/>
                </a:cubicBezTo>
                <a:cubicBezTo>
                  <a:pt x="324793" y="524400"/>
                  <a:pt x="325315" y="531580"/>
                  <a:pt x="321654" y="536196"/>
                </a:cubicBezTo>
                <a:cubicBezTo>
                  <a:pt x="319562" y="538760"/>
                  <a:pt x="316425" y="540299"/>
                  <a:pt x="312764" y="540299"/>
                </a:cubicBezTo>
                <a:cubicBezTo>
                  <a:pt x="310148" y="540299"/>
                  <a:pt x="308056" y="539273"/>
                  <a:pt x="305964" y="537734"/>
                </a:cubicBezTo>
                <a:cubicBezTo>
                  <a:pt x="303349" y="536196"/>
                  <a:pt x="301780" y="533632"/>
                  <a:pt x="301780" y="530555"/>
                </a:cubicBezTo>
                <a:cubicBezTo>
                  <a:pt x="301258" y="527477"/>
                  <a:pt x="302303" y="524913"/>
                  <a:pt x="303872" y="522348"/>
                </a:cubicBezTo>
                <a:cubicBezTo>
                  <a:pt x="305964" y="519784"/>
                  <a:pt x="309103" y="518246"/>
                  <a:pt x="312764" y="518246"/>
                </a:cubicBezTo>
                <a:close/>
                <a:moveTo>
                  <a:pt x="2404852" y="503211"/>
                </a:moveTo>
                <a:cubicBezTo>
                  <a:pt x="2409148" y="503211"/>
                  <a:pt x="2413444" y="504800"/>
                  <a:pt x="2416129" y="508507"/>
                </a:cubicBezTo>
                <a:cubicBezTo>
                  <a:pt x="2418277" y="511154"/>
                  <a:pt x="2419351" y="514861"/>
                  <a:pt x="2419351" y="518569"/>
                </a:cubicBezTo>
                <a:cubicBezTo>
                  <a:pt x="2418814" y="522276"/>
                  <a:pt x="2416666" y="525982"/>
                  <a:pt x="2413981" y="528101"/>
                </a:cubicBezTo>
                <a:cubicBezTo>
                  <a:pt x="2411296" y="530219"/>
                  <a:pt x="2408074" y="531278"/>
                  <a:pt x="2404852" y="531278"/>
                </a:cubicBezTo>
                <a:cubicBezTo>
                  <a:pt x="2400556" y="531278"/>
                  <a:pt x="2396796" y="529160"/>
                  <a:pt x="2394111" y="525982"/>
                </a:cubicBezTo>
                <a:cubicBezTo>
                  <a:pt x="2389278" y="520157"/>
                  <a:pt x="2389816" y="511154"/>
                  <a:pt x="2395723" y="506389"/>
                </a:cubicBezTo>
                <a:cubicBezTo>
                  <a:pt x="2398408" y="504270"/>
                  <a:pt x="2401630" y="503211"/>
                  <a:pt x="2404852" y="503211"/>
                </a:cubicBezTo>
                <a:close/>
                <a:moveTo>
                  <a:pt x="432812" y="494192"/>
                </a:moveTo>
                <a:cubicBezTo>
                  <a:pt x="435478" y="494192"/>
                  <a:pt x="438143" y="495240"/>
                  <a:pt x="440810" y="497335"/>
                </a:cubicBezTo>
                <a:cubicBezTo>
                  <a:pt x="445075" y="501527"/>
                  <a:pt x="445608" y="508863"/>
                  <a:pt x="441344" y="513578"/>
                </a:cubicBezTo>
                <a:cubicBezTo>
                  <a:pt x="439211" y="515674"/>
                  <a:pt x="436010" y="517247"/>
                  <a:pt x="432812" y="517247"/>
                </a:cubicBezTo>
                <a:cubicBezTo>
                  <a:pt x="429613" y="517247"/>
                  <a:pt x="426946" y="516200"/>
                  <a:pt x="424814" y="514104"/>
                </a:cubicBezTo>
                <a:cubicBezTo>
                  <a:pt x="422681" y="512007"/>
                  <a:pt x="421081" y="509386"/>
                  <a:pt x="421081" y="506242"/>
                </a:cubicBezTo>
                <a:cubicBezTo>
                  <a:pt x="420547" y="503098"/>
                  <a:pt x="422147" y="500480"/>
                  <a:pt x="424279" y="497859"/>
                </a:cubicBezTo>
                <a:cubicBezTo>
                  <a:pt x="426412" y="495763"/>
                  <a:pt x="429613" y="494192"/>
                  <a:pt x="432812" y="494192"/>
                </a:cubicBezTo>
                <a:close/>
                <a:moveTo>
                  <a:pt x="2285068" y="482163"/>
                </a:moveTo>
                <a:cubicBezTo>
                  <a:pt x="2288316" y="482163"/>
                  <a:pt x="2291564" y="483231"/>
                  <a:pt x="2294270" y="485895"/>
                </a:cubicBezTo>
                <a:cubicBezTo>
                  <a:pt x="2296435" y="488563"/>
                  <a:pt x="2298059" y="491761"/>
                  <a:pt x="2297518" y="494960"/>
                </a:cubicBezTo>
                <a:cubicBezTo>
                  <a:pt x="2297518" y="498160"/>
                  <a:pt x="2295894" y="501359"/>
                  <a:pt x="2293729" y="503492"/>
                </a:cubicBezTo>
                <a:cubicBezTo>
                  <a:pt x="2291023" y="505624"/>
                  <a:pt x="2288316" y="507225"/>
                  <a:pt x="2285068" y="507225"/>
                </a:cubicBezTo>
                <a:cubicBezTo>
                  <a:pt x="2281279" y="507225"/>
                  <a:pt x="2278031" y="505624"/>
                  <a:pt x="2275866" y="502959"/>
                </a:cubicBezTo>
                <a:cubicBezTo>
                  <a:pt x="2270994" y="498160"/>
                  <a:pt x="2270994" y="490161"/>
                  <a:pt x="2276407" y="485363"/>
                </a:cubicBezTo>
                <a:cubicBezTo>
                  <a:pt x="2278572" y="483231"/>
                  <a:pt x="2281820" y="482163"/>
                  <a:pt x="2285068" y="482163"/>
                </a:cubicBezTo>
                <a:close/>
                <a:moveTo>
                  <a:pt x="547835" y="480161"/>
                </a:moveTo>
                <a:cubicBezTo>
                  <a:pt x="550967" y="480161"/>
                  <a:pt x="554100" y="481209"/>
                  <a:pt x="556188" y="483828"/>
                </a:cubicBezTo>
                <a:cubicBezTo>
                  <a:pt x="560887" y="488545"/>
                  <a:pt x="560365" y="495880"/>
                  <a:pt x="555666" y="500073"/>
                </a:cubicBezTo>
                <a:cubicBezTo>
                  <a:pt x="553579" y="502168"/>
                  <a:pt x="550967" y="503217"/>
                  <a:pt x="547835" y="503217"/>
                </a:cubicBezTo>
                <a:cubicBezTo>
                  <a:pt x="544703" y="503217"/>
                  <a:pt x="541570" y="502168"/>
                  <a:pt x="539482" y="499547"/>
                </a:cubicBezTo>
                <a:cubicBezTo>
                  <a:pt x="537394" y="497451"/>
                  <a:pt x="535827" y="494308"/>
                  <a:pt x="536350" y="491689"/>
                </a:cubicBezTo>
                <a:cubicBezTo>
                  <a:pt x="536350" y="488020"/>
                  <a:pt x="537394" y="485401"/>
                  <a:pt x="540004" y="483305"/>
                </a:cubicBezTo>
                <a:cubicBezTo>
                  <a:pt x="542092" y="481209"/>
                  <a:pt x="544703" y="480161"/>
                  <a:pt x="547835" y="480161"/>
                </a:cubicBezTo>
                <a:close/>
                <a:moveTo>
                  <a:pt x="656576" y="474148"/>
                </a:moveTo>
                <a:cubicBezTo>
                  <a:pt x="660376" y="474148"/>
                  <a:pt x="664178" y="475751"/>
                  <a:pt x="666350" y="478424"/>
                </a:cubicBezTo>
                <a:cubicBezTo>
                  <a:pt x="670150" y="483770"/>
                  <a:pt x="669607" y="491254"/>
                  <a:pt x="664178" y="495532"/>
                </a:cubicBezTo>
                <a:cubicBezTo>
                  <a:pt x="662006" y="497136"/>
                  <a:pt x="659290" y="498206"/>
                  <a:pt x="656576" y="498206"/>
                </a:cubicBezTo>
                <a:cubicBezTo>
                  <a:pt x="652775" y="498206"/>
                  <a:pt x="649517" y="496602"/>
                  <a:pt x="647345" y="493929"/>
                </a:cubicBezTo>
                <a:cubicBezTo>
                  <a:pt x="645174" y="491254"/>
                  <a:pt x="644088" y="488047"/>
                  <a:pt x="644631" y="484840"/>
                </a:cubicBezTo>
                <a:cubicBezTo>
                  <a:pt x="644631" y="481632"/>
                  <a:pt x="646261" y="478959"/>
                  <a:pt x="648974" y="476820"/>
                </a:cubicBezTo>
                <a:cubicBezTo>
                  <a:pt x="651147" y="475216"/>
                  <a:pt x="653861" y="474148"/>
                  <a:pt x="656576" y="474148"/>
                </a:cubicBezTo>
                <a:close/>
                <a:moveTo>
                  <a:pt x="2169773" y="471139"/>
                </a:moveTo>
                <a:cubicBezTo>
                  <a:pt x="2172393" y="471139"/>
                  <a:pt x="2175013" y="472190"/>
                  <a:pt x="2177109" y="474290"/>
                </a:cubicBezTo>
                <a:cubicBezTo>
                  <a:pt x="2179205" y="476390"/>
                  <a:pt x="2180777" y="479016"/>
                  <a:pt x="2180777" y="481640"/>
                </a:cubicBezTo>
                <a:cubicBezTo>
                  <a:pt x="2180777" y="484791"/>
                  <a:pt x="2179729" y="487417"/>
                  <a:pt x="2177633" y="489517"/>
                </a:cubicBezTo>
                <a:cubicBezTo>
                  <a:pt x="2175537" y="492142"/>
                  <a:pt x="2172917" y="493192"/>
                  <a:pt x="2169773" y="493192"/>
                </a:cubicBezTo>
                <a:cubicBezTo>
                  <a:pt x="2167153" y="493192"/>
                  <a:pt x="2164533" y="492142"/>
                  <a:pt x="2162437" y="490567"/>
                </a:cubicBezTo>
                <a:cubicBezTo>
                  <a:pt x="2157721" y="486366"/>
                  <a:pt x="2157721" y="479540"/>
                  <a:pt x="2161389" y="474814"/>
                </a:cubicBezTo>
                <a:cubicBezTo>
                  <a:pt x="2163485" y="472714"/>
                  <a:pt x="2166629" y="471139"/>
                  <a:pt x="2169773" y="471139"/>
                </a:cubicBezTo>
                <a:close/>
                <a:moveTo>
                  <a:pt x="2060513" y="468132"/>
                </a:moveTo>
                <a:cubicBezTo>
                  <a:pt x="2062618" y="468132"/>
                  <a:pt x="2064723" y="469217"/>
                  <a:pt x="2066828" y="470300"/>
                </a:cubicBezTo>
                <a:cubicBezTo>
                  <a:pt x="2068933" y="471926"/>
                  <a:pt x="2069986" y="474636"/>
                  <a:pt x="2070512" y="477345"/>
                </a:cubicBezTo>
                <a:cubicBezTo>
                  <a:pt x="2070512" y="480053"/>
                  <a:pt x="2069986" y="482220"/>
                  <a:pt x="2068407" y="484388"/>
                </a:cubicBezTo>
                <a:cubicBezTo>
                  <a:pt x="2066302" y="487098"/>
                  <a:pt x="2063670" y="488181"/>
                  <a:pt x="2060513" y="488181"/>
                </a:cubicBezTo>
                <a:cubicBezTo>
                  <a:pt x="2058408" y="488181"/>
                  <a:pt x="2056303" y="487640"/>
                  <a:pt x="2054724" y="486014"/>
                </a:cubicBezTo>
                <a:cubicBezTo>
                  <a:pt x="2050513" y="482762"/>
                  <a:pt x="2049461" y="476262"/>
                  <a:pt x="2053145" y="471926"/>
                </a:cubicBezTo>
                <a:cubicBezTo>
                  <a:pt x="2054724" y="469758"/>
                  <a:pt x="2057355" y="468132"/>
                  <a:pt x="2060513" y="468132"/>
                </a:cubicBezTo>
                <a:close/>
                <a:moveTo>
                  <a:pt x="377174" y="441060"/>
                </a:moveTo>
                <a:cubicBezTo>
                  <a:pt x="380366" y="441060"/>
                  <a:pt x="383025" y="442660"/>
                  <a:pt x="385685" y="444793"/>
                </a:cubicBezTo>
                <a:cubicBezTo>
                  <a:pt x="390472" y="449058"/>
                  <a:pt x="390472" y="457056"/>
                  <a:pt x="386217" y="461855"/>
                </a:cubicBezTo>
                <a:cubicBezTo>
                  <a:pt x="383558" y="464521"/>
                  <a:pt x="380366" y="466121"/>
                  <a:pt x="377174" y="466121"/>
                </a:cubicBezTo>
                <a:cubicBezTo>
                  <a:pt x="373983" y="466121"/>
                  <a:pt x="371323" y="464521"/>
                  <a:pt x="368664" y="462388"/>
                </a:cubicBezTo>
                <a:cubicBezTo>
                  <a:pt x="366536" y="460255"/>
                  <a:pt x="364941" y="457589"/>
                  <a:pt x="364941" y="454390"/>
                </a:cubicBezTo>
                <a:cubicBezTo>
                  <a:pt x="364409" y="450658"/>
                  <a:pt x="366005" y="447458"/>
                  <a:pt x="368133" y="445325"/>
                </a:cubicBezTo>
                <a:cubicBezTo>
                  <a:pt x="370260" y="442660"/>
                  <a:pt x="373451" y="441060"/>
                  <a:pt x="377174" y="441060"/>
                </a:cubicBezTo>
                <a:close/>
                <a:moveTo>
                  <a:pt x="2339423" y="430036"/>
                </a:moveTo>
                <a:cubicBezTo>
                  <a:pt x="2343130" y="430036"/>
                  <a:pt x="2346837" y="431100"/>
                  <a:pt x="2349484" y="433759"/>
                </a:cubicBezTo>
                <a:cubicBezTo>
                  <a:pt x="2351603" y="436418"/>
                  <a:pt x="2353192" y="440142"/>
                  <a:pt x="2352662" y="443333"/>
                </a:cubicBezTo>
                <a:cubicBezTo>
                  <a:pt x="2352662" y="447056"/>
                  <a:pt x="2351074" y="450247"/>
                  <a:pt x="2348426" y="452375"/>
                </a:cubicBezTo>
                <a:cubicBezTo>
                  <a:pt x="2346307" y="455034"/>
                  <a:pt x="2343130" y="456098"/>
                  <a:pt x="2339423" y="456098"/>
                </a:cubicBezTo>
                <a:cubicBezTo>
                  <a:pt x="2336246" y="456098"/>
                  <a:pt x="2332538" y="454502"/>
                  <a:pt x="2329890" y="451843"/>
                </a:cubicBezTo>
                <a:cubicBezTo>
                  <a:pt x="2325124" y="447056"/>
                  <a:pt x="2325654" y="438546"/>
                  <a:pt x="2330420" y="433226"/>
                </a:cubicBezTo>
                <a:cubicBezTo>
                  <a:pt x="2333068" y="431100"/>
                  <a:pt x="2336246" y="430036"/>
                  <a:pt x="2339423" y="430036"/>
                </a:cubicBezTo>
                <a:close/>
                <a:moveTo>
                  <a:pt x="498696" y="427030"/>
                </a:moveTo>
                <a:cubicBezTo>
                  <a:pt x="502485" y="427030"/>
                  <a:pt x="505732" y="428629"/>
                  <a:pt x="507898" y="431296"/>
                </a:cubicBezTo>
                <a:cubicBezTo>
                  <a:pt x="512769" y="436094"/>
                  <a:pt x="512228" y="444092"/>
                  <a:pt x="507356" y="448891"/>
                </a:cubicBezTo>
                <a:cubicBezTo>
                  <a:pt x="505192" y="451024"/>
                  <a:pt x="501943" y="452090"/>
                  <a:pt x="498696" y="452090"/>
                </a:cubicBezTo>
                <a:cubicBezTo>
                  <a:pt x="495447" y="452090"/>
                  <a:pt x="491658" y="451024"/>
                  <a:pt x="489494" y="448357"/>
                </a:cubicBezTo>
                <a:cubicBezTo>
                  <a:pt x="487328" y="445692"/>
                  <a:pt x="485704" y="443025"/>
                  <a:pt x="485704" y="439293"/>
                </a:cubicBezTo>
                <a:cubicBezTo>
                  <a:pt x="486245" y="436094"/>
                  <a:pt x="487328" y="432894"/>
                  <a:pt x="490034" y="430763"/>
                </a:cubicBezTo>
                <a:cubicBezTo>
                  <a:pt x="492200" y="428629"/>
                  <a:pt x="495447" y="427030"/>
                  <a:pt x="498696" y="427030"/>
                </a:cubicBezTo>
                <a:close/>
                <a:moveTo>
                  <a:pt x="723258" y="424028"/>
                </a:moveTo>
                <a:cubicBezTo>
                  <a:pt x="727422" y="424028"/>
                  <a:pt x="731067" y="426115"/>
                  <a:pt x="733670" y="429770"/>
                </a:cubicBezTo>
                <a:cubicBezTo>
                  <a:pt x="737313" y="435512"/>
                  <a:pt x="735752" y="442823"/>
                  <a:pt x="730546" y="446999"/>
                </a:cubicBezTo>
                <a:cubicBezTo>
                  <a:pt x="728463" y="448565"/>
                  <a:pt x="725861" y="449088"/>
                  <a:pt x="723258" y="449088"/>
                </a:cubicBezTo>
                <a:cubicBezTo>
                  <a:pt x="719095" y="449088"/>
                  <a:pt x="715452" y="446999"/>
                  <a:pt x="712850" y="443866"/>
                </a:cubicBezTo>
                <a:cubicBezTo>
                  <a:pt x="711288" y="441255"/>
                  <a:pt x="710247" y="437602"/>
                  <a:pt x="710767" y="434468"/>
                </a:cubicBezTo>
                <a:cubicBezTo>
                  <a:pt x="711288" y="431336"/>
                  <a:pt x="713369" y="428203"/>
                  <a:pt x="715972" y="426115"/>
                </a:cubicBezTo>
                <a:cubicBezTo>
                  <a:pt x="718054" y="425071"/>
                  <a:pt x="720657" y="424028"/>
                  <a:pt x="723258" y="424028"/>
                </a:cubicBezTo>
                <a:close/>
                <a:moveTo>
                  <a:pt x="614252" y="421017"/>
                </a:moveTo>
                <a:cubicBezTo>
                  <a:pt x="617967" y="421017"/>
                  <a:pt x="621681" y="422618"/>
                  <a:pt x="623804" y="425817"/>
                </a:cubicBezTo>
                <a:cubicBezTo>
                  <a:pt x="628049" y="431148"/>
                  <a:pt x="627519" y="439147"/>
                  <a:pt x="621681" y="443413"/>
                </a:cubicBezTo>
                <a:cubicBezTo>
                  <a:pt x="619559" y="445545"/>
                  <a:pt x="616905" y="446078"/>
                  <a:pt x="614252" y="446078"/>
                </a:cubicBezTo>
                <a:cubicBezTo>
                  <a:pt x="610006" y="446078"/>
                  <a:pt x="606822" y="444479"/>
                  <a:pt x="604169" y="441813"/>
                </a:cubicBezTo>
                <a:cubicBezTo>
                  <a:pt x="602045" y="439147"/>
                  <a:pt x="600984" y="435947"/>
                  <a:pt x="601515" y="432215"/>
                </a:cubicBezTo>
                <a:cubicBezTo>
                  <a:pt x="601515" y="429017"/>
                  <a:pt x="603638" y="425817"/>
                  <a:pt x="606292" y="423685"/>
                </a:cubicBezTo>
                <a:cubicBezTo>
                  <a:pt x="608415" y="422083"/>
                  <a:pt x="611067" y="421017"/>
                  <a:pt x="614252" y="421017"/>
                </a:cubicBezTo>
                <a:close/>
                <a:moveTo>
                  <a:pt x="1993597" y="420017"/>
                </a:moveTo>
                <a:cubicBezTo>
                  <a:pt x="1995223" y="420017"/>
                  <a:pt x="1997390" y="420547"/>
                  <a:pt x="1999015" y="421609"/>
                </a:cubicBezTo>
                <a:cubicBezTo>
                  <a:pt x="2000641" y="422671"/>
                  <a:pt x="2002266" y="424794"/>
                  <a:pt x="2002808" y="427448"/>
                </a:cubicBezTo>
                <a:cubicBezTo>
                  <a:pt x="2003350" y="429569"/>
                  <a:pt x="2002808" y="432224"/>
                  <a:pt x="2001183" y="433816"/>
                </a:cubicBezTo>
                <a:cubicBezTo>
                  <a:pt x="1999557" y="436468"/>
                  <a:pt x="1996848" y="438060"/>
                  <a:pt x="1993597" y="438060"/>
                </a:cubicBezTo>
                <a:cubicBezTo>
                  <a:pt x="1991971" y="438060"/>
                  <a:pt x="1989804" y="437529"/>
                  <a:pt x="1988178" y="436468"/>
                </a:cubicBezTo>
                <a:cubicBezTo>
                  <a:pt x="1984385" y="433816"/>
                  <a:pt x="1983302" y="427979"/>
                  <a:pt x="1986011" y="423731"/>
                </a:cubicBezTo>
                <a:cubicBezTo>
                  <a:pt x="1987637" y="421079"/>
                  <a:pt x="1990346" y="420017"/>
                  <a:pt x="1993597" y="420017"/>
                </a:cubicBezTo>
                <a:close/>
                <a:moveTo>
                  <a:pt x="2218165" y="418010"/>
                </a:moveTo>
                <a:cubicBezTo>
                  <a:pt x="2220831" y="418010"/>
                  <a:pt x="2223497" y="419058"/>
                  <a:pt x="2225630" y="421154"/>
                </a:cubicBezTo>
                <a:cubicBezTo>
                  <a:pt x="2228296" y="423250"/>
                  <a:pt x="2229362" y="425870"/>
                  <a:pt x="2229895" y="429013"/>
                </a:cubicBezTo>
                <a:cubicBezTo>
                  <a:pt x="2229895" y="432157"/>
                  <a:pt x="2228829" y="435301"/>
                  <a:pt x="2226697" y="437396"/>
                </a:cubicBezTo>
                <a:cubicBezTo>
                  <a:pt x="2224564" y="439493"/>
                  <a:pt x="2221364" y="441066"/>
                  <a:pt x="2218165" y="441066"/>
                </a:cubicBezTo>
                <a:cubicBezTo>
                  <a:pt x="2214966" y="441066"/>
                  <a:pt x="2212300" y="440018"/>
                  <a:pt x="2210167" y="437922"/>
                </a:cubicBezTo>
                <a:cubicBezTo>
                  <a:pt x="2205368" y="433730"/>
                  <a:pt x="2204835" y="426394"/>
                  <a:pt x="2209101" y="421677"/>
                </a:cubicBezTo>
                <a:cubicBezTo>
                  <a:pt x="2211233" y="419582"/>
                  <a:pt x="2214433" y="418010"/>
                  <a:pt x="2218165" y="418010"/>
                </a:cubicBezTo>
                <a:close/>
                <a:moveTo>
                  <a:pt x="2102637" y="415004"/>
                </a:moveTo>
                <a:cubicBezTo>
                  <a:pt x="2104832" y="415004"/>
                  <a:pt x="2107029" y="415532"/>
                  <a:pt x="2109224" y="417116"/>
                </a:cubicBezTo>
                <a:cubicBezTo>
                  <a:pt x="2111420" y="418698"/>
                  <a:pt x="2112518" y="421336"/>
                  <a:pt x="2113067" y="423973"/>
                </a:cubicBezTo>
                <a:cubicBezTo>
                  <a:pt x="2113616" y="426611"/>
                  <a:pt x="2112518" y="429249"/>
                  <a:pt x="2110871" y="431360"/>
                </a:cubicBezTo>
                <a:cubicBezTo>
                  <a:pt x="2108675" y="433999"/>
                  <a:pt x="2105930" y="435053"/>
                  <a:pt x="2102637" y="435053"/>
                </a:cubicBezTo>
                <a:cubicBezTo>
                  <a:pt x="2099892" y="435053"/>
                  <a:pt x="2097697" y="434526"/>
                  <a:pt x="2096050" y="432942"/>
                </a:cubicBezTo>
                <a:cubicBezTo>
                  <a:pt x="2091109" y="429778"/>
                  <a:pt x="2090560" y="423445"/>
                  <a:pt x="2093854" y="418698"/>
                </a:cubicBezTo>
                <a:cubicBezTo>
                  <a:pt x="2096050" y="416060"/>
                  <a:pt x="2099343" y="415004"/>
                  <a:pt x="2102637" y="415004"/>
                </a:cubicBezTo>
                <a:close/>
                <a:moveTo>
                  <a:pt x="793156" y="378918"/>
                </a:moveTo>
                <a:cubicBezTo>
                  <a:pt x="797914" y="378918"/>
                  <a:pt x="802670" y="381572"/>
                  <a:pt x="804784" y="385286"/>
                </a:cubicBezTo>
                <a:cubicBezTo>
                  <a:pt x="808484" y="392184"/>
                  <a:pt x="806370" y="400145"/>
                  <a:pt x="800027" y="403859"/>
                </a:cubicBezTo>
                <a:cubicBezTo>
                  <a:pt x="797914" y="404921"/>
                  <a:pt x="795799" y="405984"/>
                  <a:pt x="793156" y="405984"/>
                </a:cubicBezTo>
                <a:cubicBezTo>
                  <a:pt x="788399" y="405984"/>
                  <a:pt x="784171" y="403329"/>
                  <a:pt x="781528" y="399083"/>
                </a:cubicBezTo>
                <a:cubicBezTo>
                  <a:pt x="779942" y="395900"/>
                  <a:pt x="779414" y="392715"/>
                  <a:pt x="779942" y="389001"/>
                </a:cubicBezTo>
                <a:cubicBezTo>
                  <a:pt x="780998" y="385286"/>
                  <a:pt x="783114" y="382635"/>
                  <a:pt x="786284" y="380511"/>
                </a:cubicBezTo>
                <a:cubicBezTo>
                  <a:pt x="788399" y="379448"/>
                  <a:pt x="791042" y="378918"/>
                  <a:pt x="793156" y="378918"/>
                </a:cubicBezTo>
                <a:close/>
                <a:moveTo>
                  <a:pt x="1922685" y="376914"/>
                </a:moveTo>
                <a:cubicBezTo>
                  <a:pt x="1924277" y="376914"/>
                  <a:pt x="1925870" y="377446"/>
                  <a:pt x="1926931" y="378510"/>
                </a:cubicBezTo>
                <a:cubicBezTo>
                  <a:pt x="1929054" y="379577"/>
                  <a:pt x="1930115" y="381175"/>
                  <a:pt x="1930646" y="383305"/>
                </a:cubicBezTo>
                <a:cubicBezTo>
                  <a:pt x="1931176" y="385435"/>
                  <a:pt x="1931176" y="387565"/>
                  <a:pt x="1930115" y="389693"/>
                </a:cubicBezTo>
                <a:cubicBezTo>
                  <a:pt x="1928523" y="392359"/>
                  <a:pt x="1925870" y="393954"/>
                  <a:pt x="1922685" y="393954"/>
                </a:cubicBezTo>
                <a:cubicBezTo>
                  <a:pt x="1921624" y="393954"/>
                  <a:pt x="1920032" y="393424"/>
                  <a:pt x="1918971" y="392889"/>
                </a:cubicBezTo>
                <a:cubicBezTo>
                  <a:pt x="1914725" y="390229"/>
                  <a:pt x="1913133" y="385435"/>
                  <a:pt x="1915786" y="381175"/>
                </a:cubicBezTo>
                <a:cubicBezTo>
                  <a:pt x="1916848" y="379045"/>
                  <a:pt x="1920032" y="376914"/>
                  <a:pt x="1922685" y="376914"/>
                </a:cubicBezTo>
                <a:close/>
                <a:moveTo>
                  <a:pt x="447070" y="370891"/>
                </a:moveTo>
                <a:cubicBezTo>
                  <a:pt x="450308" y="370891"/>
                  <a:pt x="454086" y="372488"/>
                  <a:pt x="456786" y="375147"/>
                </a:cubicBezTo>
                <a:cubicBezTo>
                  <a:pt x="461643" y="380465"/>
                  <a:pt x="461103" y="388976"/>
                  <a:pt x="455706" y="393763"/>
                </a:cubicBezTo>
                <a:cubicBezTo>
                  <a:pt x="453547" y="395891"/>
                  <a:pt x="450308" y="396954"/>
                  <a:pt x="447070" y="396954"/>
                </a:cubicBezTo>
                <a:cubicBezTo>
                  <a:pt x="443292" y="396954"/>
                  <a:pt x="439513" y="395891"/>
                  <a:pt x="437354" y="393231"/>
                </a:cubicBezTo>
                <a:cubicBezTo>
                  <a:pt x="434656" y="390571"/>
                  <a:pt x="433576" y="387380"/>
                  <a:pt x="433576" y="383657"/>
                </a:cubicBezTo>
                <a:cubicBezTo>
                  <a:pt x="433576" y="379934"/>
                  <a:pt x="435195" y="376742"/>
                  <a:pt x="437894" y="374615"/>
                </a:cubicBezTo>
                <a:cubicBezTo>
                  <a:pt x="440053" y="371955"/>
                  <a:pt x="443292" y="370891"/>
                  <a:pt x="447070" y="370891"/>
                </a:cubicBezTo>
                <a:close/>
                <a:moveTo>
                  <a:pt x="684667" y="367890"/>
                </a:moveTo>
                <a:cubicBezTo>
                  <a:pt x="688825" y="367890"/>
                  <a:pt x="692983" y="370546"/>
                  <a:pt x="695582" y="373728"/>
                </a:cubicBezTo>
                <a:cubicBezTo>
                  <a:pt x="699221" y="380096"/>
                  <a:pt x="697661" y="388588"/>
                  <a:pt x="691943" y="392835"/>
                </a:cubicBezTo>
                <a:cubicBezTo>
                  <a:pt x="689865" y="393895"/>
                  <a:pt x="687266" y="394956"/>
                  <a:pt x="684667" y="394956"/>
                </a:cubicBezTo>
                <a:cubicBezTo>
                  <a:pt x="680509" y="394956"/>
                  <a:pt x="676351" y="392835"/>
                  <a:pt x="673752" y="389119"/>
                </a:cubicBezTo>
                <a:cubicBezTo>
                  <a:pt x="671672" y="386466"/>
                  <a:pt x="671153" y="382750"/>
                  <a:pt x="671672" y="379035"/>
                </a:cubicBezTo>
                <a:cubicBezTo>
                  <a:pt x="672192" y="375851"/>
                  <a:pt x="674272" y="372666"/>
                  <a:pt x="676870" y="370546"/>
                </a:cubicBezTo>
                <a:cubicBezTo>
                  <a:pt x="679469" y="368954"/>
                  <a:pt x="682068" y="367890"/>
                  <a:pt x="684667" y="367890"/>
                </a:cubicBezTo>
                <a:close/>
                <a:moveTo>
                  <a:pt x="568867" y="364880"/>
                </a:moveTo>
                <a:cubicBezTo>
                  <a:pt x="573175" y="364880"/>
                  <a:pt x="576942" y="366444"/>
                  <a:pt x="579635" y="369572"/>
                </a:cubicBezTo>
                <a:cubicBezTo>
                  <a:pt x="583941" y="375306"/>
                  <a:pt x="582865" y="383646"/>
                  <a:pt x="577481" y="387815"/>
                </a:cubicBezTo>
                <a:cubicBezTo>
                  <a:pt x="574789" y="389900"/>
                  <a:pt x="572098" y="390944"/>
                  <a:pt x="568867" y="390944"/>
                </a:cubicBezTo>
                <a:cubicBezTo>
                  <a:pt x="565099" y="390944"/>
                  <a:pt x="560793" y="389379"/>
                  <a:pt x="558639" y="386252"/>
                </a:cubicBezTo>
                <a:cubicBezTo>
                  <a:pt x="555948" y="383646"/>
                  <a:pt x="554870" y="379997"/>
                  <a:pt x="555410" y="376869"/>
                </a:cubicBezTo>
                <a:cubicBezTo>
                  <a:pt x="555948" y="373221"/>
                  <a:pt x="557563" y="370093"/>
                  <a:pt x="560254" y="367486"/>
                </a:cubicBezTo>
                <a:cubicBezTo>
                  <a:pt x="562946" y="365922"/>
                  <a:pt x="565637" y="364880"/>
                  <a:pt x="568867" y="364880"/>
                </a:cubicBezTo>
                <a:close/>
                <a:moveTo>
                  <a:pt x="2030943" y="363882"/>
                </a:moveTo>
                <a:cubicBezTo>
                  <a:pt x="2032526" y="363882"/>
                  <a:pt x="2034636" y="364397"/>
                  <a:pt x="2036219" y="365428"/>
                </a:cubicBezTo>
                <a:cubicBezTo>
                  <a:pt x="2038329" y="366460"/>
                  <a:pt x="2039912" y="368522"/>
                  <a:pt x="2039912" y="371098"/>
                </a:cubicBezTo>
                <a:cubicBezTo>
                  <a:pt x="2040440" y="373677"/>
                  <a:pt x="2039912" y="376255"/>
                  <a:pt x="2038857" y="378318"/>
                </a:cubicBezTo>
                <a:cubicBezTo>
                  <a:pt x="2036746" y="380379"/>
                  <a:pt x="2034109" y="381926"/>
                  <a:pt x="2030943" y="381926"/>
                </a:cubicBezTo>
                <a:cubicBezTo>
                  <a:pt x="2028833" y="381926"/>
                  <a:pt x="2027250" y="381411"/>
                  <a:pt x="2025667" y="380379"/>
                </a:cubicBezTo>
                <a:cubicBezTo>
                  <a:pt x="2021446" y="377802"/>
                  <a:pt x="2020391" y="372130"/>
                  <a:pt x="2023029" y="367490"/>
                </a:cubicBezTo>
                <a:cubicBezTo>
                  <a:pt x="2024612" y="364913"/>
                  <a:pt x="2027777" y="363882"/>
                  <a:pt x="2030943" y="363882"/>
                </a:cubicBezTo>
                <a:close/>
                <a:moveTo>
                  <a:pt x="2269787" y="360869"/>
                </a:moveTo>
                <a:cubicBezTo>
                  <a:pt x="2272978" y="360869"/>
                  <a:pt x="2275638" y="361959"/>
                  <a:pt x="2277765" y="364138"/>
                </a:cubicBezTo>
                <a:cubicBezTo>
                  <a:pt x="2280424" y="366317"/>
                  <a:pt x="2282020" y="369586"/>
                  <a:pt x="2282020" y="372855"/>
                </a:cubicBezTo>
                <a:cubicBezTo>
                  <a:pt x="2282020" y="376124"/>
                  <a:pt x="2280957" y="379392"/>
                  <a:pt x="2278829" y="381572"/>
                </a:cubicBezTo>
                <a:cubicBezTo>
                  <a:pt x="2276169" y="384296"/>
                  <a:pt x="2272978" y="385929"/>
                  <a:pt x="2269787" y="385929"/>
                </a:cubicBezTo>
                <a:cubicBezTo>
                  <a:pt x="2266595" y="385929"/>
                  <a:pt x="2263404" y="384840"/>
                  <a:pt x="2261277" y="382661"/>
                </a:cubicBezTo>
                <a:cubicBezTo>
                  <a:pt x="2256490" y="377758"/>
                  <a:pt x="2255957" y="370130"/>
                  <a:pt x="2260744" y="364683"/>
                </a:cubicBezTo>
                <a:cubicBezTo>
                  <a:pt x="2262872" y="361959"/>
                  <a:pt x="2266064" y="360869"/>
                  <a:pt x="2269787" y="360869"/>
                </a:cubicBezTo>
                <a:close/>
                <a:moveTo>
                  <a:pt x="2146718" y="357865"/>
                </a:moveTo>
                <a:cubicBezTo>
                  <a:pt x="2148814" y="357865"/>
                  <a:pt x="2151434" y="358403"/>
                  <a:pt x="2153006" y="360017"/>
                </a:cubicBezTo>
                <a:cubicBezTo>
                  <a:pt x="2155626" y="362169"/>
                  <a:pt x="2156674" y="364857"/>
                  <a:pt x="2157198" y="367547"/>
                </a:cubicBezTo>
                <a:cubicBezTo>
                  <a:pt x="2157722" y="370237"/>
                  <a:pt x="2156674" y="373464"/>
                  <a:pt x="2155102" y="375616"/>
                </a:cubicBezTo>
                <a:cubicBezTo>
                  <a:pt x="2153006" y="378304"/>
                  <a:pt x="2149862" y="379917"/>
                  <a:pt x="2146718" y="379917"/>
                </a:cubicBezTo>
                <a:cubicBezTo>
                  <a:pt x="2144098" y="379917"/>
                  <a:pt x="2142002" y="378842"/>
                  <a:pt x="2139906" y="377230"/>
                </a:cubicBezTo>
                <a:cubicBezTo>
                  <a:pt x="2135190" y="373464"/>
                  <a:pt x="2134666" y="367010"/>
                  <a:pt x="2138334" y="362169"/>
                </a:cubicBezTo>
                <a:cubicBezTo>
                  <a:pt x="2140430" y="359478"/>
                  <a:pt x="2143050" y="357865"/>
                  <a:pt x="2146718" y="357865"/>
                </a:cubicBezTo>
                <a:close/>
                <a:moveTo>
                  <a:pt x="1848752" y="338822"/>
                </a:moveTo>
                <a:cubicBezTo>
                  <a:pt x="1849852" y="338822"/>
                  <a:pt x="1850951" y="339341"/>
                  <a:pt x="1852051" y="339858"/>
                </a:cubicBezTo>
                <a:cubicBezTo>
                  <a:pt x="1853700" y="340378"/>
                  <a:pt x="1855349" y="341933"/>
                  <a:pt x="1855899" y="344006"/>
                </a:cubicBezTo>
                <a:cubicBezTo>
                  <a:pt x="1856998" y="345562"/>
                  <a:pt x="1856449" y="347636"/>
                  <a:pt x="1855899" y="349710"/>
                </a:cubicBezTo>
                <a:cubicBezTo>
                  <a:pt x="1854249" y="352303"/>
                  <a:pt x="1851501" y="353860"/>
                  <a:pt x="1848752" y="353860"/>
                </a:cubicBezTo>
                <a:cubicBezTo>
                  <a:pt x="1847653" y="353860"/>
                  <a:pt x="1846553" y="353339"/>
                  <a:pt x="1845454" y="352822"/>
                </a:cubicBezTo>
                <a:cubicBezTo>
                  <a:pt x="1841606" y="351266"/>
                  <a:pt x="1839957" y="347118"/>
                  <a:pt x="1841606" y="342970"/>
                </a:cubicBezTo>
                <a:cubicBezTo>
                  <a:pt x="1842705" y="340895"/>
                  <a:pt x="1845454" y="338822"/>
                  <a:pt x="1848752" y="338822"/>
                </a:cubicBezTo>
                <a:close/>
                <a:moveTo>
                  <a:pt x="866053" y="337819"/>
                </a:moveTo>
                <a:cubicBezTo>
                  <a:pt x="871403" y="337819"/>
                  <a:pt x="876761" y="341049"/>
                  <a:pt x="878904" y="345894"/>
                </a:cubicBezTo>
                <a:cubicBezTo>
                  <a:pt x="882655" y="353431"/>
                  <a:pt x="879440" y="362045"/>
                  <a:pt x="872475" y="365274"/>
                </a:cubicBezTo>
                <a:cubicBezTo>
                  <a:pt x="870331" y="366351"/>
                  <a:pt x="868195" y="366890"/>
                  <a:pt x="866053" y="366890"/>
                </a:cubicBezTo>
                <a:cubicBezTo>
                  <a:pt x="860696" y="366890"/>
                  <a:pt x="855873" y="363659"/>
                  <a:pt x="853194" y="358815"/>
                </a:cubicBezTo>
                <a:cubicBezTo>
                  <a:pt x="851587" y="355585"/>
                  <a:pt x="851587" y="351817"/>
                  <a:pt x="852659" y="348047"/>
                </a:cubicBezTo>
                <a:cubicBezTo>
                  <a:pt x="853730" y="344279"/>
                  <a:pt x="856409" y="341049"/>
                  <a:pt x="859624" y="339434"/>
                </a:cubicBezTo>
                <a:cubicBezTo>
                  <a:pt x="861767" y="338358"/>
                  <a:pt x="863910" y="337819"/>
                  <a:pt x="866053" y="337819"/>
                </a:cubicBezTo>
                <a:close/>
                <a:moveTo>
                  <a:pt x="758846" y="319774"/>
                </a:moveTo>
                <a:cubicBezTo>
                  <a:pt x="763513" y="319774"/>
                  <a:pt x="768179" y="322375"/>
                  <a:pt x="770772" y="326532"/>
                </a:cubicBezTo>
                <a:cubicBezTo>
                  <a:pt x="774401" y="333289"/>
                  <a:pt x="772327" y="341605"/>
                  <a:pt x="765586" y="345763"/>
                </a:cubicBezTo>
                <a:cubicBezTo>
                  <a:pt x="763513" y="346804"/>
                  <a:pt x="761439" y="347842"/>
                  <a:pt x="758846" y="347842"/>
                </a:cubicBezTo>
                <a:cubicBezTo>
                  <a:pt x="754180" y="347842"/>
                  <a:pt x="749514" y="345244"/>
                  <a:pt x="746922" y="340565"/>
                </a:cubicBezTo>
                <a:cubicBezTo>
                  <a:pt x="744847" y="337447"/>
                  <a:pt x="744328" y="333809"/>
                  <a:pt x="745366" y="330170"/>
                </a:cubicBezTo>
                <a:cubicBezTo>
                  <a:pt x="746403" y="326532"/>
                  <a:pt x="748477" y="323412"/>
                  <a:pt x="751588" y="321854"/>
                </a:cubicBezTo>
                <a:cubicBezTo>
                  <a:pt x="753662" y="320295"/>
                  <a:pt x="756254" y="319774"/>
                  <a:pt x="758846" y="319774"/>
                </a:cubicBezTo>
                <a:close/>
                <a:moveTo>
                  <a:pt x="1956008" y="317770"/>
                </a:moveTo>
                <a:cubicBezTo>
                  <a:pt x="1957641" y="317770"/>
                  <a:pt x="1959273" y="318287"/>
                  <a:pt x="1960362" y="319321"/>
                </a:cubicBezTo>
                <a:cubicBezTo>
                  <a:pt x="1962538" y="320353"/>
                  <a:pt x="1964171" y="321902"/>
                  <a:pt x="1964715" y="324484"/>
                </a:cubicBezTo>
                <a:cubicBezTo>
                  <a:pt x="1965259" y="326550"/>
                  <a:pt x="1965259" y="328616"/>
                  <a:pt x="1963627" y="330683"/>
                </a:cubicBezTo>
                <a:cubicBezTo>
                  <a:pt x="1961994" y="333263"/>
                  <a:pt x="1959273" y="334813"/>
                  <a:pt x="1956008" y="334813"/>
                </a:cubicBezTo>
                <a:cubicBezTo>
                  <a:pt x="1954376" y="334813"/>
                  <a:pt x="1953288" y="334813"/>
                  <a:pt x="1951655" y="333780"/>
                </a:cubicBezTo>
                <a:cubicBezTo>
                  <a:pt x="1947301" y="331714"/>
                  <a:pt x="1946213" y="326550"/>
                  <a:pt x="1948389" y="322420"/>
                </a:cubicBezTo>
                <a:cubicBezTo>
                  <a:pt x="1950022" y="319837"/>
                  <a:pt x="1952743" y="317770"/>
                  <a:pt x="1956008" y="317770"/>
                </a:cubicBezTo>
                <a:close/>
                <a:moveTo>
                  <a:pt x="643769" y="307743"/>
                </a:moveTo>
                <a:cubicBezTo>
                  <a:pt x="648675" y="307743"/>
                  <a:pt x="653037" y="310435"/>
                  <a:pt x="655762" y="314203"/>
                </a:cubicBezTo>
                <a:cubicBezTo>
                  <a:pt x="660124" y="320663"/>
                  <a:pt x="658489" y="329815"/>
                  <a:pt x="651947" y="334121"/>
                </a:cubicBezTo>
                <a:cubicBezTo>
                  <a:pt x="649766" y="335736"/>
                  <a:pt x="647040" y="336813"/>
                  <a:pt x="643769" y="336813"/>
                </a:cubicBezTo>
                <a:cubicBezTo>
                  <a:pt x="639408" y="336813"/>
                  <a:pt x="634501" y="334121"/>
                  <a:pt x="631775" y="330354"/>
                </a:cubicBezTo>
                <a:cubicBezTo>
                  <a:pt x="629594" y="327661"/>
                  <a:pt x="629049" y="323893"/>
                  <a:pt x="629594" y="320124"/>
                </a:cubicBezTo>
                <a:cubicBezTo>
                  <a:pt x="630140" y="315818"/>
                  <a:pt x="632320" y="312587"/>
                  <a:pt x="635591" y="310435"/>
                </a:cubicBezTo>
                <a:cubicBezTo>
                  <a:pt x="638317" y="308820"/>
                  <a:pt x="641043" y="307743"/>
                  <a:pt x="643769" y="307743"/>
                </a:cubicBezTo>
                <a:close/>
                <a:moveTo>
                  <a:pt x="1772295" y="306745"/>
                </a:moveTo>
                <a:cubicBezTo>
                  <a:pt x="1773369" y="306745"/>
                  <a:pt x="1774442" y="306745"/>
                  <a:pt x="1774980" y="307266"/>
                </a:cubicBezTo>
                <a:cubicBezTo>
                  <a:pt x="1776590" y="307787"/>
                  <a:pt x="1778202" y="308830"/>
                  <a:pt x="1778739" y="310394"/>
                </a:cubicBezTo>
                <a:cubicBezTo>
                  <a:pt x="1779813" y="312479"/>
                  <a:pt x="1779813" y="314042"/>
                  <a:pt x="1778739" y="315606"/>
                </a:cubicBezTo>
                <a:cubicBezTo>
                  <a:pt x="1777665" y="318212"/>
                  <a:pt x="1775516" y="319776"/>
                  <a:pt x="1772295" y="319776"/>
                </a:cubicBezTo>
                <a:cubicBezTo>
                  <a:pt x="1771757" y="319776"/>
                  <a:pt x="1770683" y="319776"/>
                  <a:pt x="1770147" y="319255"/>
                </a:cubicBezTo>
                <a:cubicBezTo>
                  <a:pt x="1766388" y="318212"/>
                  <a:pt x="1764776" y="314042"/>
                  <a:pt x="1765850" y="310915"/>
                </a:cubicBezTo>
                <a:cubicBezTo>
                  <a:pt x="1766924" y="308308"/>
                  <a:pt x="1769609" y="306745"/>
                  <a:pt x="1772295" y="306745"/>
                </a:cubicBezTo>
                <a:close/>
                <a:moveTo>
                  <a:pt x="521770" y="304732"/>
                </a:moveTo>
                <a:cubicBezTo>
                  <a:pt x="525923" y="304732"/>
                  <a:pt x="529557" y="306351"/>
                  <a:pt x="532152" y="310130"/>
                </a:cubicBezTo>
                <a:cubicBezTo>
                  <a:pt x="536824" y="316067"/>
                  <a:pt x="535786" y="325243"/>
                  <a:pt x="530076" y="330101"/>
                </a:cubicBezTo>
                <a:cubicBezTo>
                  <a:pt x="527999" y="331720"/>
                  <a:pt x="524885" y="332800"/>
                  <a:pt x="521770" y="332800"/>
                </a:cubicBezTo>
                <a:cubicBezTo>
                  <a:pt x="517617" y="332800"/>
                  <a:pt x="513464" y="331180"/>
                  <a:pt x="510869" y="327942"/>
                </a:cubicBezTo>
                <a:cubicBezTo>
                  <a:pt x="508792" y="324703"/>
                  <a:pt x="507754" y="320925"/>
                  <a:pt x="507754" y="317147"/>
                </a:cubicBezTo>
                <a:cubicBezTo>
                  <a:pt x="508273" y="313368"/>
                  <a:pt x="509830" y="310130"/>
                  <a:pt x="512945" y="307431"/>
                </a:cubicBezTo>
                <a:cubicBezTo>
                  <a:pt x="515541" y="305812"/>
                  <a:pt x="518655" y="304732"/>
                  <a:pt x="521770" y="304732"/>
                </a:cubicBezTo>
                <a:close/>
                <a:moveTo>
                  <a:pt x="941485" y="303736"/>
                </a:moveTo>
                <a:cubicBezTo>
                  <a:pt x="947992" y="303736"/>
                  <a:pt x="953415" y="307430"/>
                  <a:pt x="956126" y="313235"/>
                </a:cubicBezTo>
                <a:cubicBezTo>
                  <a:pt x="958838" y="320621"/>
                  <a:pt x="955042" y="329590"/>
                  <a:pt x="947450" y="332756"/>
                </a:cubicBezTo>
                <a:cubicBezTo>
                  <a:pt x="945823" y="333283"/>
                  <a:pt x="943654" y="333811"/>
                  <a:pt x="942026" y="333811"/>
                </a:cubicBezTo>
                <a:cubicBezTo>
                  <a:pt x="935519" y="333811"/>
                  <a:pt x="930096" y="330117"/>
                  <a:pt x="927385" y="324314"/>
                </a:cubicBezTo>
                <a:cubicBezTo>
                  <a:pt x="925758" y="320621"/>
                  <a:pt x="925758" y="316927"/>
                  <a:pt x="927385" y="313235"/>
                </a:cubicBezTo>
                <a:cubicBezTo>
                  <a:pt x="929012" y="309541"/>
                  <a:pt x="932266" y="306375"/>
                  <a:pt x="936061" y="304793"/>
                </a:cubicBezTo>
                <a:cubicBezTo>
                  <a:pt x="937688" y="304265"/>
                  <a:pt x="939857" y="303736"/>
                  <a:pt x="941485" y="303736"/>
                </a:cubicBezTo>
                <a:close/>
                <a:moveTo>
                  <a:pt x="2071063" y="303735"/>
                </a:moveTo>
                <a:cubicBezTo>
                  <a:pt x="2073268" y="303735"/>
                  <a:pt x="2074922" y="304262"/>
                  <a:pt x="2077127" y="305317"/>
                </a:cubicBezTo>
                <a:cubicBezTo>
                  <a:pt x="2079333" y="306901"/>
                  <a:pt x="2080987" y="309010"/>
                  <a:pt x="2081538" y="311648"/>
                </a:cubicBezTo>
                <a:cubicBezTo>
                  <a:pt x="2081538" y="314287"/>
                  <a:pt x="2080987" y="316924"/>
                  <a:pt x="2079884" y="319036"/>
                </a:cubicBezTo>
                <a:cubicBezTo>
                  <a:pt x="2077679" y="322201"/>
                  <a:pt x="2074371" y="323783"/>
                  <a:pt x="2071063" y="323783"/>
                </a:cubicBezTo>
                <a:cubicBezTo>
                  <a:pt x="2068857" y="323783"/>
                  <a:pt x="2067204" y="323256"/>
                  <a:pt x="2064998" y="321673"/>
                </a:cubicBezTo>
                <a:cubicBezTo>
                  <a:pt x="2060587" y="319036"/>
                  <a:pt x="2059485" y="312704"/>
                  <a:pt x="2062242" y="307956"/>
                </a:cubicBezTo>
                <a:cubicBezTo>
                  <a:pt x="2064447" y="305317"/>
                  <a:pt x="2067755" y="303735"/>
                  <a:pt x="2071063" y="303735"/>
                </a:cubicBezTo>
                <a:close/>
                <a:moveTo>
                  <a:pt x="2193852" y="297717"/>
                </a:moveTo>
                <a:cubicBezTo>
                  <a:pt x="2196576" y="297717"/>
                  <a:pt x="2198755" y="298253"/>
                  <a:pt x="2200934" y="299862"/>
                </a:cubicBezTo>
                <a:cubicBezTo>
                  <a:pt x="2203658" y="302007"/>
                  <a:pt x="2205293" y="304688"/>
                  <a:pt x="2205293" y="307905"/>
                </a:cubicBezTo>
                <a:cubicBezTo>
                  <a:pt x="2205838" y="311122"/>
                  <a:pt x="2204748" y="313803"/>
                  <a:pt x="2203114" y="316483"/>
                </a:cubicBezTo>
                <a:cubicBezTo>
                  <a:pt x="2200934" y="319164"/>
                  <a:pt x="2197666" y="320773"/>
                  <a:pt x="2193852" y="320773"/>
                </a:cubicBezTo>
                <a:cubicBezTo>
                  <a:pt x="2191128" y="320773"/>
                  <a:pt x="2188949" y="319701"/>
                  <a:pt x="2186770" y="318092"/>
                </a:cubicBezTo>
                <a:cubicBezTo>
                  <a:pt x="2181322" y="314339"/>
                  <a:pt x="2180777" y="306832"/>
                  <a:pt x="2184591" y="302007"/>
                </a:cubicBezTo>
                <a:cubicBezTo>
                  <a:pt x="2186770" y="299326"/>
                  <a:pt x="2190038" y="297717"/>
                  <a:pt x="2193852" y="297717"/>
                </a:cubicBezTo>
                <a:close/>
                <a:moveTo>
                  <a:pt x="1693886" y="279681"/>
                </a:moveTo>
                <a:cubicBezTo>
                  <a:pt x="1694447" y="279681"/>
                  <a:pt x="1695008" y="279681"/>
                  <a:pt x="1695570" y="279681"/>
                </a:cubicBezTo>
                <a:cubicBezTo>
                  <a:pt x="1697254" y="280247"/>
                  <a:pt x="1698938" y="281381"/>
                  <a:pt x="1699499" y="283079"/>
                </a:cubicBezTo>
                <a:cubicBezTo>
                  <a:pt x="1700061" y="284779"/>
                  <a:pt x="1700622" y="286479"/>
                  <a:pt x="1700061" y="288180"/>
                </a:cubicBezTo>
                <a:cubicBezTo>
                  <a:pt x="1698938" y="290445"/>
                  <a:pt x="1696692" y="292711"/>
                  <a:pt x="1693886" y="292711"/>
                </a:cubicBezTo>
                <a:cubicBezTo>
                  <a:pt x="1693324" y="292711"/>
                  <a:pt x="1692763" y="292711"/>
                  <a:pt x="1691640" y="292144"/>
                </a:cubicBezTo>
                <a:cubicBezTo>
                  <a:pt x="1688834" y="291012"/>
                  <a:pt x="1686588" y="287613"/>
                  <a:pt x="1687711" y="284212"/>
                </a:cubicBezTo>
                <a:cubicBezTo>
                  <a:pt x="1688272" y="281381"/>
                  <a:pt x="1691079" y="279681"/>
                  <a:pt x="1693886" y="279681"/>
                </a:cubicBezTo>
                <a:close/>
                <a:moveTo>
                  <a:pt x="1877806" y="277674"/>
                </a:moveTo>
                <a:cubicBezTo>
                  <a:pt x="1879355" y="277674"/>
                  <a:pt x="1880388" y="278211"/>
                  <a:pt x="1881421" y="278743"/>
                </a:cubicBezTo>
                <a:cubicBezTo>
                  <a:pt x="1883486" y="279280"/>
                  <a:pt x="1884519" y="280883"/>
                  <a:pt x="1885552" y="283020"/>
                </a:cubicBezTo>
                <a:cubicBezTo>
                  <a:pt x="1886068" y="285159"/>
                  <a:pt x="1886068" y="287298"/>
                  <a:pt x="1885035" y="289436"/>
                </a:cubicBezTo>
                <a:cubicBezTo>
                  <a:pt x="1883486" y="292109"/>
                  <a:pt x="1880904" y="293713"/>
                  <a:pt x="1877806" y="293713"/>
                </a:cubicBezTo>
                <a:cubicBezTo>
                  <a:pt x="1876773" y="293713"/>
                  <a:pt x="1875740" y="293179"/>
                  <a:pt x="1874707" y="293179"/>
                </a:cubicBezTo>
                <a:cubicBezTo>
                  <a:pt x="1871092" y="291040"/>
                  <a:pt x="1869027" y="286228"/>
                  <a:pt x="1871092" y="282487"/>
                </a:cubicBezTo>
                <a:cubicBezTo>
                  <a:pt x="1872125" y="279280"/>
                  <a:pt x="1875224" y="277674"/>
                  <a:pt x="1877806" y="277674"/>
                </a:cubicBezTo>
                <a:close/>
                <a:moveTo>
                  <a:pt x="836238" y="276670"/>
                </a:moveTo>
                <a:cubicBezTo>
                  <a:pt x="842203" y="276670"/>
                  <a:pt x="847626" y="279894"/>
                  <a:pt x="850338" y="285264"/>
                </a:cubicBezTo>
                <a:cubicBezTo>
                  <a:pt x="853592" y="292780"/>
                  <a:pt x="850338" y="301909"/>
                  <a:pt x="843288" y="305669"/>
                </a:cubicBezTo>
                <a:cubicBezTo>
                  <a:pt x="841119" y="306742"/>
                  <a:pt x="838950" y="306742"/>
                  <a:pt x="836238" y="306742"/>
                </a:cubicBezTo>
                <a:cubicBezTo>
                  <a:pt x="830815" y="306742"/>
                  <a:pt x="825393" y="304059"/>
                  <a:pt x="822681" y="298689"/>
                </a:cubicBezTo>
                <a:cubicBezTo>
                  <a:pt x="821055" y="294929"/>
                  <a:pt x="820511" y="291170"/>
                  <a:pt x="821597" y="286875"/>
                </a:cubicBezTo>
                <a:cubicBezTo>
                  <a:pt x="823223" y="283116"/>
                  <a:pt x="825934" y="279894"/>
                  <a:pt x="829730" y="278283"/>
                </a:cubicBezTo>
                <a:cubicBezTo>
                  <a:pt x="831900" y="277208"/>
                  <a:pt x="834069" y="276670"/>
                  <a:pt x="836238" y="276670"/>
                </a:cubicBezTo>
                <a:close/>
                <a:moveTo>
                  <a:pt x="1019452" y="274668"/>
                </a:moveTo>
                <a:cubicBezTo>
                  <a:pt x="1026375" y="274668"/>
                  <a:pt x="1032233" y="278881"/>
                  <a:pt x="1034363" y="285729"/>
                </a:cubicBezTo>
                <a:cubicBezTo>
                  <a:pt x="1037026" y="293628"/>
                  <a:pt x="1032233" y="302582"/>
                  <a:pt x="1024245" y="305216"/>
                </a:cubicBezTo>
                <a:cubicBezTo>
                  <a:pt x="1022647" y="305743"/>
                  <a:pt x="1021050" y="305743"/>
                  <a:pt x="1019452" y="305743"/>
                </a:cubicBezTo>
                <a:cubicBezTo>
                  <a:pt x="1012529" y="305743"/>
                  <a:pt x="1006671" y="301529"/>
                  <a:pt x="1004541" y="295208"/>
                </a:cubicBezTo>
                <a:cubicBezTo>
                  <a:pt x="1002944" y="290994"/>
                  <a:pt x="1003476" y="286782"/>
                  <a:pt x="1005074" y="283095"/>
                </a:cubicBezTo>
                <a:cubicBezTo>
                  <a:pt x="1007204" y="279407"/>
                  <a:pt x="1010399" y="276774"/>
                  <a:pt x="1014660" y="275194"/>
                </a:cubicBezTo>
                <a:cubicBezTo>
                  <a:pt x="1016257" y="274668"/>
                  <a:pt x="1017855" y="274668"/>
                  <a:pt x="1019452" y="274668"/>
                </a:cubicBezTo>
                <a:close/>
                <a:moveTo>
                  <a:pt x="1613412" y="259632"/>
                </a:moveTo>
                <a:cubicBezTo>
                  <a:pt x="1613959" y="259632"/>
                  <a:pt x="1613959" y="259632"/>
                  <a:pt x="1614506" y="259632"/>
                </a:cubicBezTo>
                <a:cubicBezTo>
                  <a:pt x="1617239" y="260635"/>
                  <a:pt x="1619426" y="263140"/>
                  <a:pt x="1618879" y="265646"/>
                </a:cubicBezTo>
                <a:cubicBezTo>
                  <a:pt x="1618333" y="268154"/>
                  <a:pt x="1616146" y="269656"/>
                  <a:pt x="1613412" y="269656"/>
                </a:cubicBezTo>
                <a:cubicBezTo>
                  <a:pt x="1612865" y="269656"/>
                  <a:pt x="1612318" y="269656"/>
                  <a:pt x="1612318" y="269656"/>
                </a:cubicBezTo>
                <a:cubicBezTo>
                  <a:pt x="1609038" y="269156"/>
                  <a:pt x="1607397" y="266148"/>
                  <a:pt x="1607944" y="263641"/>
                </a:cubicBezTo>
                <a:cubicBezTo>
                  <a:pt x="1608491" y="261135"/>
                  <a:pt x="1610678" y="259632"/>
                  <a:pt x="1613412" y="259632"/>
                </a:cubicBezTo>
                <a:close/>
                <a:moveTo>
                  <a:pt x="722240" y="256620"/>
                </a:moveTo>
                <a:cubicBezTo>
                  <a:pt x="727577" y="256620"/>
                  <a:pt x="732379" y="259306"/>
                  <a:pt x="735046" y="264139"/>
                </a:cubicBezTo>
                <a:cubicBezTo>
                  <a:pt x="739315" y="271119"/>
                  <a:pt x="736647" y="280249"/>
                  <a:pt x="729710" y="284544"/>
                </a:cubicBezTo>
                <a:cubicBezTo>
                  <a:pt x="727577" y="286155"/>
                  <a:pt x="724908" y="286692"/>
                  <a:pt x="722240" y="286692"/>
                </a:cubicBezTo>
                <a:cubicBezTo>
                  <a:pt x="716905" y="286692"/>
                  <a:pt x="712103" y="284007"/>
                  <a:pt x="709436" y="279173"/>
                </a:cubicBezTo>
                <a:cubicBezTo>
                  <a:pt x="707302" y="275953"/>
                  <a:pt x="706234" y="271657"/>
                  <a:pt x="707302" y="267897"/>
                </a:cubicBezTo>
                <a:cubicBezTo>
                  <a:pt x="708368" y="264139"/>
                  <a:pt x="711036" y="260379"/>
                  <a:pt x="714238" y="258768"/>
                </a:cubicBezTo>
                <a:cubicBezTo>
                  <a:pt x="716905" y="257158"/>
                  <a:pt x="719573" y="256620"/>
                  <a:pt x="722240" y="256620"/>
                </a:cubicBezTo>
                <a:close/>
                <a:moveTo>
                  <a:pt x="1991849" y="254616"/>
                </a:moveTo>
                <a:cubicBezTo>
                  <a:pt x="1993431" y="254616"/>
                  <a:pt x="1995014" y="255148"/>
                  <a:pt x="1996597" y="255677"/>
                </a:cubicBezTo>
                <a:cubicBezTo>
                  <a:pt x="1998707" y="256740"/>
                  <a:pt x="1999763" y="258861"/>
                  <a:pt x="2000818" y="261516"/>
                </a:cubicBezTo>
                <a:cubicBezTo>
                  <a:pt x="2001345" y="263638"/>
                  <a:pt x="2000818" y="266292"/>
                  <a:pt x="1999763" y="268414"/>
                </a:cubicBezTo>
                <a:cubicBezTo>
                  <a:pt x="1998180" y="271069"/>
                  <a:pt x="1995014" y="272661"/>
                  <a:pt x="1991849" y="272661"/>
                </a:cubicBezTo>
                <a:cubicBezTo>
                  <a:pt x="1990266" y="272661"/>
                  <a:pt x="1988683" y="272661"/>
                  <a:pt x="1987101" y="271598"/>
                </a:cubicBezTo>
                <a:cubicBezTo>
                  <a:pt x="1982880" y="268945"/>
                  <a:pt x="1981297" y="263638"/>
                  <a:pt x="1983935" y="259392"/>
                </a:cubicBezTo>
                <a:cubicBezTo>
                  <a:pt x="1985517" y="256208"/>
                  <a:pt x="1988683" y="254616"/>
                  <a:pt x="1991849" y="254616"/>
                </a:cubicBezTo>
                <a:close/>
                <a:moveTo>
                  <a:pt x="1096426" y="251614"/>
                </a:moveTo>
                <a:cubicBezTo>
                  <a:pt x="1097489" y="251614"/>
                  <a:pt x="1099084" y="251614"/>
                  <a:pt x="1100148" y="251614"/>
                </a:cubicBezTo>
                <a:cubicBezTo>
                  <a:pt x="1108121" y="251614"/>
                  <a:pt x="1114500" y="256494"/>
                  <a:pt x="1116095" y="264628"/>
                </a:cubicBezTo>
                <a:cubicBezTo>
                  <a:pt x="1118222" y="273304"/>
                  <a:pt x="1112905" y="282523"/>
                  <a:pt x="1103869" y="284693"/>
                </a:cubicBezTo>
                <a:cubicBezTo>
                  <a:pt x="1102806" y="284693"/>
                  <a:pt x="1101211" y="284693"/>
                  <a:pt x="1100148" y="284693"/>
                </a:cubicBezTo>
                <a:cubicBezTo>
                  <a:pt x="1092705" y="284693"/>
                  <a:pt x="1086326" y="279813"/>
                  <a:pt x="1084200" y="272220"/>
                </a:cubicBezTo>
                <a:cubicBezTo>
                  <a:pt x="1083137" y="267881"/>
                  <a:pt x="1083669" y="263544"/>
                  <a:pt x="1085795" y="259747"/>
                </a:cubicBezTo>
                <a:cubicBezTo>
                  <a:pt x="1088453" y="255409"/>
                  <a:pt x="1092174" y="252698"/>
                  <a:pt x="1096426" y="251614"/>
                </a:cubicBezTo>
                <a:close/>
                <a:moveTo>
                  <a:pt x="1531215" y="244595"/>
                </a:moveTo>
                <a:cubicBezTo>
                  <a:pt x="1531215" y="244595"/>
                  <a:pt x="1531215" y="244595"/>
                  <a:pt x="1532329" y="244595"/>
                </a:cubicBezTo>
                <a:cubicBezTo>
                  <a:pt x="1533442" y="244595"/>
                  <a:pt x="1534556" y="245128"/>
                  <a:pt x="1535113" y="246188"/>
                </a:cubicBezTo>
                <a:cubicBezTo>
                  <a:pt x="1536227" y="247250"/>
                  <a:pt x="1536227" y="248311"/>
                  <a:pt x="1536227" y="249903"/>
                </a:cubicBezTo>
                <a:cubicBezTo>
                  <a:pt x="1535670" y="252027"/>
                  <a:pt x="1533442" y="253619"/>
                  <a:pt x="1531215" y="253619"/>
                </a:cubicBezTo>
                <a:cubicBezTo>
                  <a:pt x="1531215" y="253619"/>
                  <a:pt x="1531215" y="253619"/>
                  <a:pt x="1530658" y="253619"/>
                </a:cubicBezTo>
                <a:cubicBezTo>
                  <a:pt x="1529544" y="253619"/>
                  <a:pt x="1528430" y="252557"/>
                  <a:pt x="1527316" y="252027"/>
                </a:cubicBezTo>
                <a:cubicBezTo>
                  <a:pt x="1526759" y="250965"/>
                  <a:pt x="1526202" y="249372"/>
                  <a:pt x="1526759" y="248311"/>
                </a:cubicBezTo>
                <a:cubicBezTo>
                  <a:pt x="1526759" y="246188"/>
                  <a:pt x="1528987" y="244595"/>
                  <a:pt x="1531215" y="244595"/>
                </a:cubicBezTo>
                <a:close/>
                <a:moveTo>
                  <a:pt x="600666" y="244588"/>
                </a:moveTo>
                <a:cubicBezTo>
                  <a:pt x="606089" y="244588"/>
                  <a:pt x="610428" y="246736"/>
                  <a:pt x="613139" y="251032"/>
                </a:cubicBezTo>
                <a:cubicBezTo>
                  <a:pt x="618019" y="258013"/>
                  <a:pt x="616393" y="267142"/>
                  <a:pt x="609343" y="271975"/>
                </a:cubicBezTo>
                <a:cubicBezTo>
                  <a:pt x="606631" y="273586"/>
                  <a:pt x="603920" y="274660"/>
                  <a:pt x="600666" y="274660"/>
                </a:cubicBezTo>
                <a:cubicBezTo>
                  <a:pt x="595785" y="274660"/>
                  <a:pt x="590905" y="271975"/>
                  <a:pt x="588193" y="268216"/>
                </a:cubicBezTo>
                <a:cubicBezTo>
                  <a:pt x="586024" y="264994"/>
                  <a:pt x="584939" y="260698"/>
                  <a:pt x="585483" y="256939"/>
                </a:cubicBezTo>
                <a:cubicBezTo>
                  <a:pt x="586567" y="253180"/>
                  <a:pt x="588736" y="249421"/>
                  <a:pt x="591990" y="247273"/>
                </a:cubicBezTo>
                <a:cubicBezTo>
                  <a:pt x="594701" y="245125"/>
                  <a:pt x="597412" y="244588"/>
                  <a:pt x="600666" y="244588"/>
                </a:cubicBezTo>
                <a:close/>
                <a:moveTo>
                  <a:pt x="1796612" y="243594"/>
                </a:moveTo>
                <a:cubicBezTo>
                  <a:pt x="1797648" y="243594"/>
                  <a:pt x="1798686" y="243594"/>
                  <a:pt x="1799204" y="244113"/>
                </a:cubicBezTo>
                <a:cubicBezTo>
                  <a:pt x="1801278" y="244634"/>
                  <a:pt x="1802315" y="246192"/>
                  <a:pt x="1803352" y="247751"/>
                </a:cubicBezTo>
                <a:cubicBezTo>
                  <a:pt x="1803871" y="249311"/>
                  <a:pt x="1803871" y="251391"/>
                  <a:pt x="1803352" y="252950"/>
                </a:cubicBezTo>
                <a:cubicBezTo>
                  <a:pt x="1802315" y="255549"/>
                  <a:pt x="1799723" y="257628"/>
                  <a:pt x="1796612" y="257628"/>
                </a:cubicBezTo>
                <a:cubicBezTo>
                  <a:pt x="1796093" y="257628"/>
                  <a:pt x="1795056" y="257107"/>
                  <a:pt x="1794538" y="257107"/>
                </a:cubicBezTo>
                <a:cubicBezTo>
                  <a:pt x="1790908" y="255549"/>
                  <a:pt x="1788834" y="251391"/>
                  <a:pt x="1790390" y="247751"/>
                </a:cubicBezTo>
                <a:cubicBezTo>
                  <a:pt x="1791427" y="245152"/>
                  <a:pt x="1794019" y="243594"/>
                  <a:pt x="1796612" y="243594"/>
                </a:cubicBezTo>
                <a:close/>
                <a:moveTo>
                  <a:pt x="916204" y="239583"/>
                </a:moveTo>
                <a:cubicBezTo>
                  <a:pt x="922594" y="239583"/>
                  <a:pt x="928452" y="243388"/>
                  <a:pt x="931115" y="249913"/>
                </a:cubicBezTo>
                <a:cubicBezTo>
                  <a:pt x="933778" y="258068"/>
                  <a:pt x="930050" y="267311"/>
                  <a:pt x="922062" y="270572"/>
                </a:cubicBezTo>
                <a:cubicBezTo>
                  <a:pt x="920465" y="271659"/>
                  <a:pt x="918334" y="271659"/>
                  <a:pt x="916204" y="271659"/>
                </a:cubicBezTo>
                <a:cubicBezTo>
                  <a:pt x="909814" y="271659"/>
                  <a:pt x="903956" y="267855"/>
                  <a:pt x="901293" y="261873"/>
                </a:cubicBezTo>
                <a:cubicBezTo>
                  <a:pt x="899696" y="258068"/>
                  <a:pt x="899696" y="253718"/>
                  <a:pt x="901293" y="249370"/>
                </a:cubicBezTo>
                <a:cubicBezTo>
                  <a:pt x="902891" y="245562"/>
                  <a:pt x="906086" y="242301"/>
                  <a:pt x="910346" y="240671"/>
                </a:cubicBezTo>
                <a:cubicBezTo>
                  <a:pt x="911944" y="240127"/>
                  <a:pt x="914074" y="239583"/>
                  <a:pt x="916204" y="239583"/>
                </a:cubicBezTo>
                <a:close/>
                <a:moveTo>
                  <a:pt x="2113918" y="239578"/>
                </a:moveTo>
                <a:cubicBezTo>
                  <a:pt x="2116063" y="239578"/>
                  <a:pt x="2117671" y="240118"/>
                  <a:pt x="2119816" y="241197"/>
                </a:cubicBezTo>
                <a:cubicBezTo>
                  <a:pt x="2121961" y="242816"/>
                  <a:pt x="2123570" y="245515"/>
                  <a:pt x="2124106" y="248214"/>
                </a:cubicBezTo>
                <a:cubicBezTo>
                  <a:pt x="2124642" y="250913"/>
                  <a:pt x="2124106" y="253612"/>
                  <a:pt x="2122498" y="256310"/>
                </a:cubicBezTo>
                <a:cubicBezTo>
                  <a:pt x="2120353" y="259009"/>
                  <a:pt x="2117135" y="260629"/>
                  <a:pt x="2113918" y="260629"/>
                </a:cubicBezTo>
                <a:cubicBezTo>
                  <a:pt x="2111774" y="260629"/>
                  <a:pt x="2109629" y="260089"/>
                  <a:pt x="2108021" y="259009"/>
                </a:cubicBezTo>
                <a:cubicBezTo>
                  <a:pt x="2103195" y="255771"/>
                  <a:pt x="2101586" y="249294"/>
                  <a:pt x="2104803" y="244435"/>
                </a:cubicBezTo>
                <a:cubicBezTo>
                  <a:pt x="2106948" y="241197"/>
                  <a:pt x="2110165" y="239578"/>
                  <a:pt x="2113918" y="239578"/>
                </a:cubicBezTo>
                <a:close/>
                <a:moveTo>
                  <a:pt x="1449284" y="236577"/>
                </a:moveTo>
                <a:cubicBezTo>
                  <a:pt x="1450353" y="236577"/>
                  <a:pt x="1451422" y="237078"/>
                  <a:pt x="1451957" y="237579"/>
                </a:cubicBezTo>
                <a:cubicBezTo>
                  <a:pt x="1453026" y="238581"/>
                  <a:pt x="1453026" y="239584"/>
                  <a:pt x="1453026" y="240586"/>
                </a:cubicBezTo>
                <a:cubicBezTo>
                  <a:pt x="1453026" y="242091"/>
                  <a:pt x="1451422" y="243594"/>
                  <a:pt x="1449284" y="243594"/>
                </a:cubicBezTo>
                <a:cubicBezTo>
                  <a:pt x="1449284" y="243594"/>
                  <a:pt x="1449284" y="243594"/>
                  <a:pt x="1448749" y="243594"/>
                </a:cubicBezTo>
                <a:cubicBezTo>
                  <a:pt x="1446611" y="243594"/>
                  <a:pt x="1445007" y="242091"/>
                  <a:pt x="1445542" y="240086"/>
                </a:cubicBezTo>
                <a:cubicBezTo>
                  <a:pt x="1445542" y="238082"/>
                  <a:pt x="1447146" y="236577"/>
                  <a:pt x="1449284" y="236577"/>
                </a:cubicBezTo>
                <a:close/>
                <a:moveTo>
                  <a:pt x="1181373" y="234572"/>
                </a:moveTo>
                <a:cubicBezTo>
                  <a:pt x="1189864" y="234572"/>
                  <a:pt x="1196763" y="240863"/>
                  <a:pt x="1198355" y="249253"/>
                </a:cubicBezTo>
                <a:cubicBezTo>
                  <a:pt x="1199416" y="258167"/>
                  <a:pt x="1193048" y="267080"/>
                  <a:pt x="1184026" y="268653"/>
                </a:cubicBezTo>
                <a:cubicBezTo>
                  <a:pt x="1182965" y="268653"/>
                  <a:pt x="1181904" y="268653"/>
                  <a:pt x="1181373" y="268653"/>
                </a:cubicBezTo>
                <a:cubicBezTo>
                  <a:pt x="1172882" y="268653"/>
                  <a:pt x="1165983" y="262886"/>
                  <a:pt x="1164391" y="254496"/>
                </a:cubicBezTo>
                <a:cubicBezTo>
                  <a:pt x="1163330" y="250302"/>
                  <a:pt x="1164391" y="245582"/>
                  <a:pt x="1167044" y="241913"/>
                </a:cubicBezTo>
                <a:cubicBezTo>
                  <a:pt x="1169698" y="238243"/>
                  <a:pt x="1173944" y="235621"/>
                  <a:pt x="1178720" y="235096"/>
                </a:cubicBezTo>
                <a:cubicBezTo>
                  <a:pt x="1179250" y="235096"/>
                  <a:pt x="1180312" y="234572"/>
                  <a:pt x="1181373" y="234572"/>
                </a:cubicBezTo>
                <a:close/>
                <a:moveTo>
                  <a:pt x="1261740" y="223544"/>
                </a:moveTo>
                <a:cubicBezTo>
                  <a:pt x="1262263" y="223544"/>
                  <a:pt x="1262787" y="223544"/>
                  <a:pt x="1263309" y="223544"/>
                </a:cubicBezTo>
                <a:cubicBezTo>
                  <a:pt x="1272724" y="223544"/>
                  <a:pt x="1280569" y="230547"/>
                  <a:pt x="1281091" y="240242"/>
                </a:cubicBezTo>
                <a:cubicBezTo>
                  <a:pt x="1281614" y="249937"/>
                  <a:pt x="1274292" y="258556"/>
                  <a:pt x="1264878" y="259632"/>
                </a:cubicBezTo>
                <a:cubicBezTo>
                  <a:pt x="1264356" y="259632"/>
                  <a:pt x="1263832" y="259632"/>
                  <a:pt x="1263309" y="259632"/>
                </a:cubicBezTo>
                <a:cubicBezTo>
                  <a:pt x="1254418" y="259632"/>
                  <a:pt x="1247097" y="252630"/>
                  <a:pt x="1246050" y="243474"/>
                </a:cubicBezTo>
                <a:cubicBezTo>
                  <a:pt x="1245527" y="238627"/>
                  <a:pt x="1246573" y="233779"/>
                  <a:pt x="1249711" y="230008"/>
                </a:cubicBezTo>
                <a:cubicBezTo>
                  <a:pt x="1252850" y="226239"/>
                  <a:pt x="1257033" y="224084"/>
                  <a:pt x="1261740" y="223544"/>
                </a:cubicBezTo>
                <a:close/>
                <a:moveTo>
                  <a:pt x="1346008" y="218533"/>
                </a:moveTo>
                <a:cubicBezTo>
                  <a:pt x="1351232" y="218533"/>
                  <a:pt x="1355934" y="220623"/>
                  <a:pt x="1359591" y="224279"/>
                </a:cubicBezTo>
                <a:cubicBezTo>
                  <a:pt x="1363247" y="227414"/>
                  <a:pt x="1364815" y="232116"/>
                  <a:pt x="1364815" y="236817"/>
                </a:cubicBezTo>
                <a:cubicBezTo>
                  <a:pt x="1364815" y="246742"/>
                  <a:pt x="1356456" y="255100"/>
                  <a:pt x="1346531" y="255623"/>
                </a:cubicBezTo>
                <a:cubicBezTo>
                  <a:pt x="1336606" y="255623"/>
                  <a:pt x="1328247" y="247264"/>
                  <a:pt x="1328247" y="237339"/>
                </a:cubicBezTo>
                <a:cubicBezTo>
                  <a:pt x="1327725" y="232638"/>
                  <a:pt x="1329815" y="227936"/>
                  <a:pt x="1332949" y="224279"/>
                </a:cubicBezTo>
                <a:cubicBezTo>
                  <a:pt x="1336606" y="220623"/>
                  <a:pt x="1341307" y="218533"/>
                  <a:pt x="1346008" y="218533"/>
                </a:cubicBezTo>
                <a:close/>
                <a:moveTo>
                  <a:pt x="1713413" y="214524"/>
                </a:moveTo>
                <a:cubicBezTo>
                  <a:pt x="1713934" y="214524"/>
                  <a:pt x="1714456" y="214524"/>
                  <a:pt x="1715498" y="214524"/>
                </a:cubicBezTo>
                <a:cubicBezTo>
                  <a:pt x="1717062" y="215067"/>
                  <a:pt x="1718105" y="216695"/>
                  <a:pt x="1719147" y="217782"/>
                </a:cubicBezTo>
                <a:cubicBezTo>
                  <a:pt x="1719668" y="219410"/>
                  <a:pt x="1719668" y="221040"/>
                  <a:pt x="1719147" y="222668"/>
                </a:cubicBezTo>
                <a:cubicBezTo>
                  <a:pt x="1718626" y="225925"/>
                  <a:pt x="1716019" y="227554"/>
                  <a:pt x="1713413" y="227554"/>
                </a:cubicBezTo>
                <a:cubicBezTo>
                  <a:pt x="1712891" y="227554"/>
                  <a:pt x="1712370" y="227554"/>
                  <a:pt x="1711849" y="227013"/>
                </a:cubicBezTo>
                <a:cubicBezTo>
                  <a:pt x="1708200" y="225925"/>
                  <a:pt x="1706636" y="222668"/>
                  <a:pt x="1707679" y="218867"/>
                </a:cubicBezTo>
                <a:cubicBezTo>
                  <a:pt x="1708200" y="216152"/>
                  <a:pt x="1710806" y="214524"/>
                  <a:pt x="1713413" y="214524"/>
                </a:cubicBezTo>
                <a:close/>
                <a:moveTo>
                  <a:pt x="1908623" y="212515"/>
                </a:moveTo>
                <a:cubicBezTo>
                  <a:pt x="1910303" y="212515"/>
                  <a:pt x="1911423" y="212515"/>
                  <a:pt x="1912544" y="213034"/>
                </a:cubicBezTo>
                <a:cubicBezTo>
                  <a:pt x="1914784" y="214067"/>
                  <a:pt x="1916465" y="215620"/>
                  <a:pt x="1917025" y="217690"/>
                </a:cubicBezTo>
                <a:cubicBezTo>
                  <a:pt x="1918145" y="219758"/>
                  <a:pt x="1917585" y="222346"/>
                  <a:pt x="1917025" y="223899"/>
                </a:cubicBezTo>
                <a:cubicBezTo>
                  <a:pt x="1915344" y="227002"/>
                  <a:pt x="1911984" y="228554"/>
                  <a:pt x="1908623" y="228554"/>
                </a:cubicBezTo>
                <a:cubicBezTo>
                  <a:pt x="1907502" y="228554"/>
                  <a:pt x="1906382" y="228554"/>
                  <a:pt x="1905261" y="228038"/>
                </a:cubicBezTo>
                <a:cubicBezTo>
                  <a:pt x="1900780" y="225966"/>
                  <a:pt x="1899099" y="221310"/>
                  <a:pt x="1900780" y="217171"/>
                </a:cubicBezTo>
                <a:cubicBezTo>
                  <a:pt x="1902460" y="214067"/>
                  <a:pt x="1905261" y="212515"/>
                  <a:pt x="1908623" y="212515"/>
                </a:cubicBezTo>
                <a:close/>
                <a:moveTo>
                  <a:pt x="804687" y="211512"/>
                </a:moveTo>
                <a:cubicBezTo>
                  <a:pt x="810454" y="211512"/>
                  <a:pt x="816221" y="214775"/>
                  <a:pt x="818844" y="220754"/>
                </a:cubicBezTo>
                <a:cubicBezTo>
                  <a:pt x="822514" y="228365"/>
                  <a:pt x="818844" y="238152"/>
                  <a:pt x="811503" y="241959"/>
                </a:cubicBezTo>
                <a:cubicBezTo>
                  <a:pt x="809406" y="243045"/>
                  <a:pt x="806785" y="243589"/>
                  <a:pt x="804687" y="243589"/>
                </a:cubicBezTo>
                <a:cubicBezTo>
                  <a:pt x="798919" y="243589"/>
                  <a:pt x="793151" y="240327"/>
                  <a:pt x="790530" y="234890"/>
                </a:cubicBezTo>
                <a:cubicBezTo>
                  <a:pt x="788957" y="231085"/>
                  <a:pt x="788432" y="226735"/>
                  <a:pt x="789481" y="222386"/>
                </a:cubicBezTo>
                <a:cubicBezTo>
                  <a:pt x="791054" y="218579"/>
                  <a:pt x="793676" y="215319"/>
                  <a:pt x="797870" y="213143"/>
                </a:cubicBezTo>
                <a:cubicBezTo>
                  <a:pt x="799968" y="212055"/>
                  <a:pt x="802065" y="211512"/>
                  <a:pt x="804687" y="211512"/>
                </a:cubicBezTo>
                <a:close/>
                <a:moveTo>
                  <a:pt x="999129" y="209509"/>
                </a:moveTo>
                <a:cubicBezTo>
                  <a:pt x="1006669" y="209509"/>
                  <a:pt x="1013133" y="214236"/>
                  <a:pt x="1015287" y="221063"/>
                </a:cubicBezTo>
                <a:cubicBezTo>
                  <a:pt x="1017980" y="229987"/>
                  <a:pt x="1013133" y="238915"/>
                  <a:pt x="1004515" y="241541"/>
                </a:cubicBezTo>
                <a:cubicBezTo>
                  <a:pt x="1002899" y="242065"/>
                  <a:pt x="1001283" y="242590"/>
                  <a:pt x="999129" y="242590"/>
                </a:cubicBezTo>
                <a:cubicBezTo>
                  <a:pt x="992127" y="242590"/>
                  <a:pt x="985664" y="237865"/>
                  <a:pt x="983509" y="231039"/>
                </a:cubicBezTo>
                <a:cubicBezTo>
                  <a:pt x="981894" y="226838"/>
                  <a:pt x="982432" y="222638"/>
                  <a:pt x="984048" y="218961"/>
                </a:cubicBezTo>
                <a:cubicBezTo>
                  <a:pt x="986203" y="214761"/>
                  <a:pt x="989973" y="212135"/>
                  <a:pt x="994282" y="210561"/>
                </a:cubicBezTo>
                <a:cubicBezTo>
                  <a:pt x="995897" y="210035"/>
                  <a:pt x="997513" y="209509"/>
                  <a:pt x="999129" y="209509"/>
                </a:cubicBezTo>
                <a:close/>
                <a:moveTo>
                  <a:pt x="1628710" y="193473"/>
                </a:moveTo>
                <a:cubicBezTo>
                  <a:pt x="1629233" y="193473"/>
                  <a:pt x="1629233" y="193473"/>
                  <a:pt x="1629756" y="193473"/>
                </a:cubicBezTo>
                <a:cubicBezTo>
                  <a:pt x="1631325" y="193998"/>
                  <a:pt x="1632371" y="194523"/>
                  <a:pt x="1633417" y="196099"/>
                </a:cubicBezTo>
                <a:cubicBezTo>
                  <a:pt x="1633940" y="197149"/>
                  <a:pt x="1634463" y="198724"/>
                  <a:pt x="1633940" y="200299"/>
                </a:cubicBezTo>
                <a:cubicBezTo>
                  <a:pt x="1633417" y="202925"/>
                  <a:pt x="1631325" y="204500"/>
                  <a:pt x="1628710" y="204500"/>
                </a:cubicBezTo>
                <a:cubicBezTo>
                  <a:pt x="1628187" y="204500"/>
                  <a:pt x="1627664" y="204500"/>
                  <a:pt x="1627664" y="204500"/>
                </a:cubicBezTo>
                <a:cubicBezTo>
                  <a:pt x="1624526" y="203450"/>
                  <a:pt x="1622434" y="200824"/>
                  <a:pt x="1623480" y="197674"/>
                </a:cubicBezTo>
                <a:cubicBezTo>
                  <a:pt x="1624003" y="195048"/>
                  <a:pt x="1626095" y="193473"/>
                  <a:pt x="1628710" y="193473"/>
                </a:cubicBezTo>
                <a:close/>
                <a:moveTo>
                  <a:pt x="684649" y="190457"/>
                </a:moveTo>
                <a:cubicBezTo>
                  <a:pt x="689974" y="190457"/>
                  <a:pt x="695299" y="193665"/>
                  <a:pt x="697962" y="198477"/>
                </a:cubicBezTo>
                <a:cubicBezTo>
                  <a:pt x="702222" y="205962"/>
                  <a:pt x="700092" y="215585"/>
                  <a:pt x="692636" y="219862"/>
                </a:cubicBezTo>
                <a:cubicBezTo>
                  <a:pt x="689974" y="221466"/>
                  <a:pt x="687311" y="222535"/>
                  <a:pt x="684649" y="222535"/>
                </a:cubicBezTo>
                <a:cubicBezTo>
                  <a:pt x="678791" y="222535"/>
                  <a:pt x="673465" y="219327"/>
                  <a:pt x="670803" y="214515"/>
                </a:cubicBezTo>
                <a:cubicBezTo>
                  <a:pt x="668673" y="210773"/>
                  <a:pt x="668140" y="206496"/>
                  <a:pt x="669205" y="202754"/>
                </a:cubicBezTo>
                <a:cubicBezTo>
                  <a:pt x="670270" y="198477"/>
                  <a:pt x="672400" y="194734"/>
                  <a:pt x="676128" y="192596"/>
                </a:cubicBezTo>
                <a:cubicBezTo>
                  <a:pt x="678791" y="191527"/>
                  <a:pt x="681453" y="190457"/>
                  <a:pt x="684649" y="190457"/>
                </a:cubicBezTo>
                <a:close/>
                <a:moveTo>
                  <a:pt x="2029721" y="188454"/>
                </a:moveTo>
                <a:cubicBezTo>
                  <a:pt x="2031341" y="188454"/>
                  <a:pt x="2032960" y="188983"/>
                  <a:pt x="2034580" y="190041"/>
                </a:cubicBezTo>
                <a:cubicBezTo>
                  <a:pt x="2036739" y="191100"/>
                  <a:pt x="2038358" y="193216"/>
                  <a:pt x="2038898" y="195861"/>
                </a:cubicBezTo>
                <a:cubicBezTo>
                  <a:pt x="2039437" y="197977"/>
                  <a:pt x="2039437" y="200622"/>
                  <a:pt x="2037818" y="202739"/>
                </a:cubicBezTo>
                <a:cubicBezTo>
                  <a:pt x="2036199" y="205913"/>
                  <a:pt x="2032960" y="207500"/>
                  <a:pt x="2029721" y="207500"/>
                </a:cubicBezTo>
                <a:cubicBezTo>
                  <a:pt x="2027563" y="207500"/>
                  <a:pt x="2025944" y="207500"/>
                  <a:pt x="2024864" y="206442"/>
                </a:cubicBezTo>
                <a:cubicBezTo>
                  <a:pt x="2020006" y="203797"/>
                  <a:pt x="2018386" y="197977"/>
                  <a:pt x="2021085" y="193216"/>
                </a:cubicBezTo>
                <a:cubicBezTo>
                  <a:pt x="2022705" y="190571"/>
                  <a:pt x="2025944" y="188454"/>
                  <a:pt x="2029721" y="188454"/>
                </a:cubicBezTo>
                <a:close/>
                <a:moveTo>
                  <a:pt x="1084111" y="184450"/>
                </a:moveTo>
                <a:cubicBezTo>
                  <a:pt x="1092058" y="184450"/>
                  <a:pt x="1099477" y="190297"/>
                  <a:pt x="1101066" y="198272"/>
                </a:cubicBezTo>
                <a:cubicBezTo>
                  <a:pt x="1103186" y="207308"/>
                  <a:pt x="1097357" y="216877"/>
                  <a:pt x="1088350" y="219002"/>
                </a:cubicBezTo>
                <a:cubicBezTo>
                  <a:pt x="1086760" y="219002"/>
                  <a:pt x="1085700" y="219535"/>
                  <a:pt x="1084111" y="219535"/>
                </a:cubicBezTo>
                <a:cubicBezTo>
                  <a:pt x="1076163" y="219535"/>
                  <a:pt x="1069275" y="214219"/>
                  <a:pt x="1067686" y="206245"/>
                </a:cubicBezTo>
                <a:cubicBezTo>
                  <a:pt x="1066096" y="201993"/>
                  <a:pt x="1067156" y="197208"/>
                  <a:pt x="1069275" y="192955"/>
                </a:cubicBezTo>
                <a:cubicBezTo>
                  <a:pt x="1071924" y="189234"/>
                  <a:pt x="1075633" y="186044"/>
                  <a:pt x="1080402" y="184982"/>
                </a:cubicBezTo>
                <a:cubicBezTo>
                  <a:pt x="1081462" y="184982"/>
                  <a:pt x="1083052" y="184450"/>
                  <a:pt x="1084111" y="184450"/>
                </a:cubicBezTo>
                <a:close/>
                <a:moveTo>
                  <a:pt x="1541502" y="177434"/>
                </a:moveTo>
                <a:cubicBezTo>
                  <a:pt x="1541502" y="177434"/>
                  <a:pt x="1541502" y="177434"/>
                  <a:pt x="1542030" y="177434"/>
                </a:cubicBezTo>
                <a:cubicBezTo>
                  <a:pt x="1543612" y="177434"/>
                  <a:pt x="1544668" y="178548"/>
                  <a:pt x="1545196" y="179662"/>
                </a:cubicBezTo>
                <a:cubicBezTo>
                  <a:pt x="1546251" y="180776"/>
                  <a:pt x="1546251" y="181889"/>
                  <a:pt x="1546251" y="183003"/>
                </a:cubicBezTo>
                <a:cubicBezTo>
                  <a:pt x="1545723" y="185788"/>
                  <a:pt x="1544140" y="187458"/>
                  <a:pt x="1541502" y="187458"/>
                </a:cubicBezTo>
                <a:cubicBezTo>
                  <a:pt x="1541502" y="187458"/>
                  <a:pt x="1541502" y="187458"/>
                  <a:pt x="1540975" y="187458"/>
                </a:cubicBezTo>
                <a:cubicBezTo>
                  <a:pt x="1538337" y="186901"/>
                  <a:pt x="1536227" y="184673"/>
                  <a:pt x="1536754" y="181889"/>
                </a:cubicBezTo>
                <a:cubicBezTo>
                  <a:pt x="1537282" y="179105"/>
                  <a:pt x="1539392" y="177434"/>
                  <a:pt x="1541502" y="177434"/>
                </a:cubicBezTo>
                <a:close/>
                <a:moveTo>
                  <a:pt x="1822690" y="176428"/>
                </a:moveTo>
                <a:cubicBezTo>
                  <a:pt x="1823790" y="176428"/>
                  <a:pt x="1824889" y="176428"/>
                  <a:pt x="1825439" y="176930"/>
                </a:cubicBezTo>
                <a:cubicBezTo>
                  <a:pt x="1827638" y="177431"/>
                  <a:pt x="1829287" y="178934"/>
                  <a:pt x="1829837" y="180438"/>
                </a:cubicBezTo>
                <a:cubicBezTo>
                  <a:pt x="1830936" y="182443"/>
                  <a:pt x="1830936" y="184447"/>
                  <a:pt x="1829837" y="185952"/>
                </a:cubicBezTo>
                <a:cubicBezTo>
                  <a:pt x="1828737" y="188457"/>
                  <a:pt x="1825989" y="190462"/>
                  <a:pt x="1822690" y="190462"/>
                </a:cubicBezTo>
                <a:cubicBezTo>
                  <a:pt x="1821591" y="190462"/>
                  <a:pt x="1821041" y="190462"/>
                  <a:pt x="1819942" y="189961"/>
                </a:cubicBezTo>
                <a:cubicBezTo>
                  <a:pt x="1816093" y="188457"/>
                  <a:pt x="1813895" y="184447"/>
                  <a:pt x="1815544" y="180939"/>
                </a:cubicBezTo>
                <a:cubicBezTo>
                  <a:pt x="1816643" y="177932"/>
                  <a:pt x="1819392" y="176428"/>
                  <a:pt x="1822690" y="176428"/>
                </a:cubicBezTo>
                <a:close/>
                <a:moveTo>
                  <a:pt x="890143" y="172417"/>
                </a:moveTo>
                <a:cubicBezTo>
                  <a:pt x="897042" y="172417"/>
                  <a:pt x="902880" y="176152"/>
                  <a:pt x="905533" y="182555"/>
                </a:cubicBezTo>
                <a:cubicBezTo>
                  <a:pt x="908717" y="191092"/>
                  <a:pt x="904472" y="201229"/>
                  <a:pt x="895981" y="204431"/>
                </a:cubicBezTo>
                <a:cubicBezTo>
                  <a:pt x="894389" y="205498"/>
                  <a:pt x="892266" y="205498"/>
                  <a:pt x="890143" y="205498"/>
                </a:cubicBezTo>
                <a:cubicBezTo>
                  <a:pt x="883244" y="205498"/>
                  <a:pt x="877407" y="201763"/>
                  <a:pt x="874753" y="195360"/>
                </a:cubicBezTo>
                <a:cubicBezTo>
                  <a:pt x="872631" y="191092"/>
                  <a:pt x="872631" y="186824"/>
                  <a:pt x="874753" y="182555"/>
                </a:cubicBezTo>
                <a:cubicBezTo>
                  <a:pt x="876345" y="178286"/>
                  <a:pt x="879530" y="175085"/>
                  <a:pt x="883775" y="173485"/>
                </a:cubicBezTo>
                <a:cubicBezTo>
                  <a:pt x="885898" y="172417"/>
                  <a:pt x="888021" y="172417"/>
                  <a:pt x="890143" y="172417"/>
                </a:cubicBezTo>
                <a:close/>
                <a:moveTo>
                  <a:pt x="1453762" y="168413"/>
                </a:moveTo>
                <a:cubicBezTo>
                  <a:pt x="1455366" y="168413"/>
                  <a:pt x="1456435" y="168947"/>
                  <a:pt x="1456969" y="170017"/>
                </a:cubicBezTo>
                <a:cubicBezTo>
                  <a:pt x="1458038" y="170551"/>
                  <a:pt x="1458038" y="171620"/>
                  <a:pt x="1458038" y="172689"/>
                </a:cubicBezTo>
                <a:cubicBezTo>
                  <a:pt x="1458038" y="174827"/>
                  <a:pt x="1455900" y="176432"/>
                  <a:pt x="1453762" y="176432"/>
                </a:cubicBezTo>
                <a:cubicBezTo>
                  <a:pt x="1451623" y="176432"/>
                  <a:pt x="1450019" y="174293"/>
                  <a:pt x="1450019" y="172154"/>
                </a:cubicBezTo>
                <a:cubicBezTo>
                  <a:pt x="1450019" y="170017"/>
                  <a:pt x="1452158" y="168413"/>
                  <a:pt x="1453762" y="168413"/>
                </a:cubicBezTo>
                <a:close/>
                <a:moveTo>
                  <a:pt x="1169818" y="166407"/>
                </a:moveTo>
                <a:cubicBezTo>
                  <a:pt x="1178811" y="166407"/>
                  <a:pt x="1186747" y="173394"/>
                  <a:pt x="1187805" y="181995"/>
                </a:cubicBezTo>
                <a:cubicBezTo>
                  <a:pt x="1189392" y="192208"/>
                  <a:pt x="1182515" y="201346"/>
                  <a:pt x="1172992" y="202959"/>
                </a:cubicBezTo>
                <a:cubicBezTo>
                  <a:pt x="1171934" y="203496"/>
                  <a:pt x="1170875" y="203496"/>
                  <a:pt x="1169818" y="203496"/>
                </a:cubicBezTo>
                <a:cubicBezTo>
                  <a:pt x="1161353" y="203496"/>
                  <a:pt x="1153946" y="197046"/>
                  <a:pt x="1152359" y="187908"/>
                </a:cubicBezTo>
                <a:cubicBezTo>
                  <a:pt x="1151301" y="183070"/>
                  <a:pt x="1152359" y="178232"/>
                  <a:pt x="1155004" y="174469"/>
                </a:cubicBezTo>
                <a:cubicBezTo>
                  <a:pt x="1158178" y="170169"/>
                  <a:pt x="1161882" y="167482"/>
                  <a:pt x="1167172" y="166944"/>
                </a:cubicBezTo>
                <a:cubicBezTo>
                  <a:pt x="1168230" y="166944"/>
                  <a:pt x="1168759" y="166407"/>
                  <a:pt x="1169818" y="166407"/>
                </a:cubicBezTo>
                <a:close/>
                <a:moveTo>
                  <a:pt x="1257791" y="154378"/>
                </a:moveTo>
                <a:cubicBezTo>
                  <a:pt x="1267966" y="154378"/>
                  <a:pt x="1275999" y="162522"/>
                  <a:pt x="1277070" y="172296"/>
                </a:cubicBezTo>
                <a:cubicBezTo>
                  <a:pt x="1277605" y="183156"/>
                  <a:pt x="1269572" y="192386"/>
                  <a:pt x="1259397" y="192929"/>
                </a:cubicBezTo>
                <a:cubicBezTo>
                  <a:pt x="1258862" y="193472"/>
                  <a:pt x="1258326" y="193472"/>
                  <a:pt x="1257791" y="193472"/>
                </a:cubicBezTo>
                <a:cubicBezTo>
                  <a:pt x="1248150" y="193472"/>
                  <a:pt x="1240117" y="185870"/>
                  <a:pt x="1239046" y="175554"/>
                </a:cubicBezTo>
                <a:cubicBezTo>
                  <a:pt x="1238511" y="170667"/>
                  <a:pt x="1239582" y="165780"/>
                  <a:pt x="1242795" y="161437"/>
                </a:cubicBezTo>
                <a:cubicBezTo>
                  <a:pt x="1246544" y="157635"/>
                  <a:pt x="1250828" y="154921"/>
                  <a:pt x="1256184" y="154921"/>
                </a:cubicBezTo>
                <a:cubicBezTo>
                  <a:pt x="1256719" y="154378"/>
                  <a:pt x="1257254" y="154378"/>
                  <a:pt x="1257791" y="154378"/>
                </a:cubicBezTo>
                <a:close/>
                <a:moveTo>
                  <a:pt x="1344739" y="149365"/>
                </a:moveTo>
                <a:cubicBezTo>
                  <a:pt x="1350550" y="149365"/>
                  <a:pt x="1355305" y="151505"/>
                  <a:pt x="1359003" y="155247"/>
                </a:cubicBezTo>
                <a:cubicBezTo>
                  <a:pt x="1362701" y="158989"/>
                  <a:pt x="1364815" y="163800"/>
                  <a:pt x="1364815" y="169147"/>
                </a:cubicBezTo>
                <a:cubicBezTo>
                  <a:pt x="1364815" y="180374"/>
                  <a:pt x="1356362" y="188928"/>
                  <a:pt x="1345796" y="189462"/>
                </a:cubicBezTo>
                <a:cubicBezTo>
                  <a:pt x="1345796" y="189462"/>
                  <a:pt x="1345796" y="189462"/>
                  <a:pt x="1345268" y="189462"/>
                </a:cubicBezTo>
                <a:cubicBezTo>
                  <a:pt x="1334701" y="189462"/>
                  <a:pt x="1326249" y="180908"/>
                  <a:pt x="1325720" y="169681"/>
                </a:cubicBezTo>
                <a:cubicBezTo>
                  <a:pt x="1325720" y="164335"/>
                  <a:pt x="1327305" y="159524"/>
                  <a:pt x="1331004" y="155781"/>
                </a:cubicBezTo>
                <a:cubicBezTo>
                  <a:pt x="1334701" y="152039"/>
                  <a:pt x="1339456" y="149900"/>
                  <a:pt x="1344739" y="149365"/>
                </a:cubicBezTo>
                <a:close/>
                <a:moveTo>
                  <a:pt x="1734482" y="146356"/>
                </a:moveTo>
                <a:cubicBezTo>
                  <a:pt x="1735595" y="146356"/>
                  <a:pt x="1736152" y="146356"/>
                  <a:pt x="1736709" y="146356"/>
                </a:cubicBezTo>
                <a:cubicBezTo>
                  <a:pt x="1738379" y="146877"/>
                  <a:pt x="1740050" y="147920"/>
                  <a:pt x="1741164" y="149484"/>
                </a:cubicBezTo>
                <a:cubicBezTo>
                  <a:pt x="1741721" y="151047"/>
                  <a:pt x="1741721" y="153132"/>
                  <a:pt x="1741164" y="154697"/>
                </a:cubicBezTo>
                <a:cubicBezTo>
                  <a:pt x="1740607" y="157302"/>
                  <a:pt x="1737823" y="159387"/>
                  <a:pt x="1734482" y="159387"/>
                </a:cubicBezTo>
                <a:cubicBezTo>
                  <a:pt x="1733925" y="159387"/>
                  <a:pt x="1733368" y="159387"/>
                  <a:pt x="1732811" y="158867"/>
                </a:cubicBezTo>
                <a:cubicBezTo>
                  <a:pt x="1728912" y="157824"/>
                  <a:pt x="1726685" y="154175"/>
                  <a:pt x="1727798" y="151047"/>
                </a:cubicBezTo>
                <a:cubicBezTo>
                  <a:pt x="1728912" y="147920"/>
                  <a:pt x="1731697" y="146356"/>
                  <a:pt x="1734482" y="146356"/>
                </a:cubicBezTo>
                <a:close/>
                <a:moveTo>
                  <a:pt x="1941228" y="143346"/>
                </a:moveTo>
                <a:cubicBezTo>
                  <a:pt x="1942287" y="143346"/>
                  <a:pt x="1943874" y="143862"/>
                  <a:pt x="1944932" y="144379"/>
                </a:cubicBezTo>
                <a:cubicBezTo>
                  <a:pt x="1947048" y="145412"/>
                  <a:pt x="1948636" y="146961"/>
                  <a:pt x="1949164" y="149026"/>
                </a:cubicBezTo>
                <a:cubicBezTo>
                  <a:pt x="1950223" y="151608"/>
                  <a:pt x="1950223" y="153674"/>
                  <a:pt x="1949164" y="155740"/>
                </a:cubicBezTo>
                <a:cubicBezTo>
                  <a:pt x="1947577" y="158838"/>
                  <a:pt x="1944403" y="160387"/>
                  <a:pt x="1941228" y="160387"/>
                </a:cubicBezTo>
                <a:cubicBezTo>
                  <a:pt x="1939641" y="160387"/>
                  <a:pt x="1938583" y="160387"/>
                  <a:pt x="1937525" y="159871"/>
                </a:cubicBezTo>
                <a:cubicBezTo>
                  <a:pt x="1933293" y="157805"/>
                  <a:pt x="1931176" y="152641"/>
                  <a:pt x="1933293" y="148510"/>
                </a:cubicBezTo>
                <a:cubicBezTo>
                  <a:pt x="1934880" y="145412"/>
                  <a:pt x="1937525" y="143346"/>
                  <a:pt x="1941228" y="143346"/>
                </a:cubicBezTo>
                <a:close/>
                <a:moveTo>
                  <a:pt x="770858" y="142342"/>
                </a:moveTo>
                <a:cubicBezTo>
                  <a:pt x="777226" y="142342"/>
                  <a:pt x="783063" y="146129"/>
                  <a:pt x="785717" y="152080"/>
                </a:cubicBezTo>
                <a:cubicBezTo>
                  <a:pt x="789432" y="160194"/>
                  <a:pt x="786248" y="170473"/>
                  <a:pt x="778287" y="174801"/>
                </a:cubicBezTo>
                <a:cubicBezTo>
                  <a:pt x="775634" y="175883"/>
                  <a:pt x="773511" y="176424"/>
                  <a:pt x="770858" y="176424"/>
                </a:cubicBezTo>
                <a:cubicBezTo>
                  <a:pt x="764489" y="176424"/>
                  <a:pt x="758652" y="172637"/>
                  <a:pt x="755998" y="167227"/>
                </a:cubicBezTo>
                <a:cubicBezTo>
                  <a:pt x="753876" y="162900"/>
                  <a:pt x="753345" y="158572"/>
                  <a:pt x="754936" y="154244"/>
                </a:cubicBezTo>
                <a:cubicBezTo>
                  <a:pt x="756529" y="149916"/>
                  <a:pt x="759182" y="146129"/>
                  <a:pt x="763428" y="144506"/>
                </a:cubicBezTo>
                <a:cubicBezTo>
                  <a:pt x="765550" y="142883"/>
                  <a:pt x="768204" y="142342"/>
                  <a:pt x="770858" y="142342"/>
                </a:cubicBezTo>
                <a:close/>
                <a:moveTo>
                  <a:pt x="977079" y="140341"/>
                </a:moveTo>
                <a:cubicBezTo>
                  <a:pt x="985127" y="140341"/>
                  <a:pt x="991564" y="145198"/>
                  <a:pt x="994247" y="152755"/>
                </a:cubicBezTo>
                <a:cubicBezTo>
                  <a:pt x="996929" y="161931"/>
                  <a:pt x="991564" y="171647"/>
                  <a:pt x="982444" y="174886"/>
                </a:cubicBezTo>
                <a:cubicBezTo>
                  <a:pt x="980834" y="175425"/>
                  <a:pt x="979225" y="175425"/>
                  <a:pt x="977079" y="175425"/>
                </a:cubicBezTo>
                <a:cubicBezTo>
                  <a:pt x="969568" y="175425"/>
                  <a:pt x="962593" y="170567"/>
                  <a:pt x="960447" y="163551"/>
                </a:cubicBezTo>
                <a:cubicBezTo>
                  <a:pt x="958838" y="158692"/>
                  <a:pt x="959375" y="154374"/>
                  <a:pt x="961520" y="150056"/>
                </a:cubicBezTo>
                <a:cubicBezTo>
                  <a:pt x="963666" y="145738"/>
                  <a:pt x="967422" y="142500"/>
                  <a:pt x="971714" y="140880"/>
                </a:cubicBezTo>
                <a:cubicBezTo>
                  <a:pt x="973323" y="140341"/>
                  <a:pt x="975469" y="140341"/>
                  <a:pt x="977079" y="140341"/>
                </a:cubicBezTo>
                <a:close/>
                <a:moveTo>
                  <a:pt x="1644270" y="122298"/>
                </a:moveTo>
                <a:cubicBezTo>
                  <a:pt x="1644836" y="122298"/>
                  <a:pt x="1644836" y="122298"/>
                  <a:pt x="1645402" y="122845"/>
                </a:cubicBezTo>
                <a:cubicBezTo>
                  <a:pt x="1647102" y="122845"/>
                  <a:pt x="1648236" y="123938"/>
                  <a:pt x="1649369" y="125032"/>
                </a:cubicBezTo>
                <a:cubicBezTo>
                  <a:pt x="1650502" y="126673"/>
                  <a:pt x="1650502" y="128312"/>
                  <a:pt x="1649936" y="129953"/>
                </a:cubicBezTo>
                <a:cubicBezTo>
                  <a:pt x="1649369" y="132687"/>
                  <a:pt x="1647102" y="134327"/>
                  <a:pt x="1644270" y="134327"/>
                </a:cubicBezTo>
                <a:cubicBezTo>
                  <a:pt x="1643703" y="134327"/>
                  <a:pt x="1643136" y="134327"/>
                  <a:pt x="1642570" y="134327"/>
                </a:cubicBezTo>
                <a:cubicBezTo>
                  <a:pt x="1639170" y="133780"/>
                  <a:pt x="1637470" y="130500"/>
                  <a:pt x="1638037" y="127219"/>
                </a:cubicBezTo>
                <a:cubicBezTo>
                  <a:pt x="1638604" y="124485"/>
                  <a:pt x="1641436" y="122298"/>
                  <a:pt x="1644270" y="122298"/>
                </a:cubicBezTo>
                <a:close/>
                <a:moveTo>
                  <a:pt x="1067332" y="114278"/>
                </a:moveTo>
                <a:cubicBezTo>
                  <a:pt x="1075901" y="114278"/>
                  <a:pt x="1083398" y="120190"/>
                  <a:pt x="1085005" y="128791"/>
                </a:cubicBezTo>
                <a:cubicBezTo>
                  <a:pt x="1087147" y="138467"/>
                  <a:pt x="1081256" y="148142"/>
                  <a:pt x="1071616" y="150830"/>
                </a:cubicBezTo>
                <a:cubicBezTo>
                  <a:pt x="1070010" y="150830"/>
                  <a:pt x="1068403" y="151368"/>
                  <a:pt x="1067332" y="151368"/>
                </a:cubicBezTo>
                <a:cubicBezTo>
                  <a:pt x="1058763" y="151368"/>
                  <a:pt x="1051266" y="145455"/>
                  <a:pt x="1049124" y="137391"/>
                </a:cubicBezTo>
                <a:cubicBezTo>
                  <a:pt x="1048053" y="132554"/>
                  <a:pt x="1048588" y="127178"/>
                  <a:pt x="1051266" y="123416"/>
                </a:cubicBezTo>
                <a:cubicBezTo>
                  <a:pt x="1053943" y="119116"/>
                  <a:pt x="1058228" y="115891"/>
                  <a:pt x="1063048" y="114815"/>
                </a:cubicBezTo>
                <a:cubicBezTo>
                  <a:pt x="1064119" y="114278"/>
                  <a:pt x="1065726" y="114278"/>
                  <a:pt x="1067332" y="114278"/>
                </a:cubicBezTo>
                <a:close/>
                <a:moveTo>
                  <a:pt x="1552266" y="106259"/>
                </a:moveTo>
                <a:cubicBezTo>
                  <a:pt x="1552266" y="106259"/>
                  <a:pt x="1552266" y="106259"/>
                  <a:pt x="1552766" y="106787"/>
                </a:cubicBezTo>
                <a:cubicBezTo>
                  <a:pt x="1554271" y="106787"/>
                  <a:pt x="1555273" y="107315"/>
                  <a:pt x="1556275" y="108370"/>
                </a:cubicBezTo>
                <a:cubicBezTo>
                  <a:pt x="1556776" y="109425"/>
                  <a:pt x="1557277" y="111008"/>
                  <a:pt x="1556776" y="112063"/>
                </a:cubicBezTo>
                <a:cubicBezTo>
                  <a:pt x="1556776" y="114701"/>
                  <a:pt x="1554771" y="116284"/>
                  <a:pt x="1552266" y="116284"/>
                </a:cubicBezTo>
                <a:cubicBezTo>
                  <a:pt x="1552266" y="116284"/>
                  <a:pt x="1552266" y="116284"/>
                  <a:pt x="1551764" y="116284"/>
                </a:cubicBezTo>
                <a:cubicBezTo>
                  <a:pt x="1549258" y="115756"/>
                  <a:pt x="1547253" y="113646"/>
                  <a:pt x="1547755" y="111008"/>
                </a:cubicBezTo>
                <a:cubicBezTo>
                  <a:pt x="1547755" y="108370"/>
                  <a:pt x="1549760" y="106259"/>
                  <a:pt x="1552266" y="106259"/>
                </a:cubicBezTo>
                <a:close/>
                <a:moveTo>
                  <a:pt x="1851016" y="104251"/>
                </a:moveTo>
                <a:cubicBezTo>
                  <a:pt x="1852080" y="104251"/>
                  <a:pt x="1853146" y="104251"/>
                  <a:pt x="1853678" y="104786"/>
                </a:cubicBezTo>
                <a:cubicBezTo>
                  <a:pt x="1855808" y="105855"/>
                  <a:pt x="1857406" y="106925"/>
                  <a:pt x="1858471" y="109063"/>
                </a:cubicBezTo>
                <a:cubicBezTo>
                  <a:pt x="1859003" y="111202"/>
                  <a:pt x="1859003" y="113340"/>
                  <a:pt x="1858471" y="114944"/>
                </a:cubicBezTo>
                <a:cubicBezTo>
                  <a:pt x="1857406" y="118152"/>
                  <a:pt x="1854211" y="120290"/>
                  <a:pt x="1851016" y="120290"/>
                </a:cubicBezTo>
                <a:cubicBezTo>
                  <a:pt x="1849951" y="120290"/>
                  <a:pt x="1848885" y="119756"/>
                  <a:pt x="1848353" y="119756"/>
                </a:cubicBezTo>
                <a:cubicBezTo>
                  <a:pt x="1844093" y="118152"/>
                  <a:pt x="1841962" y="113340"/>
                  <a:pt x="1843560" y="109598"/>
                </a:cubicBezTo>
                <a:cubicBezTo>
                  <a:pt x="1844625" y="106390"/>
                  <a:pt x="1847820" y="104251"/>
                  <a:pt x="1851016" y="104251"/>
                </a:cubicBezTo>
                <a:close/>
                <a:moveTo>
                  <a:pt x="860800" y="101243"/>
                </a:moveTo>
                <a:cubicBezTo>
                  <a:pt x="868312" y="101243"/>
                  <a:pt x="874748" y="105496"/>
                  <a:pt x="877431" y="112407"/>
                </a:cubicBezTo>
                <a:cubicBezTo>
                  <a:pt x="880650" y="121444"/>
                  <a:pt x="876358" y="131544"/>
                  <a:pt x="867775" y="134734"/>
                </a:cubicBezTo>
                <a:cubicBezTo>
                  <a:pt x="865629" y="135796"/>
                  <a:pt x="862947" y="136328"/>
                  <a:pt x="860800" y="136328"/>
                </a:cubicBezTo>
                <a:cubicBezTo>
                  <a:pt x="853826" y="136328"/>
                  <a:pt x="847388" y="132075"/>
                  <a:pt x="844706" y="125165"/>
                </a:cubicBezTo>
                <a:cubicBezTo>
                  <a:pt x="842559" y="120912"/>
                  <a:pt x="842559" y="116128"/>
                  <a:pt x="844706" y="111875"/>
                </a:cubicBezTo>
                <a:cubicBezTo>
                  <a:pt x="846315" y="107623"/>
                  <a:pt x="849534" y="104433"/>
                  <a:pt x="854363" y="102307"/>
                </a:cubicBezTo>
                <a:cubicBezTo>
                  <a:pt x="856509" y="101775"/>
                  <a:pt x="858655" y="101243"/>
                  <a:pt x="860800" y="101243"/>
                </a:cubicBezTo>
                <a:close/>
                <a:moveTo>
                  <a:pt x="1459808" y="97238"/>
                </a:moveTo>
                <a:cubicBezTo>
                  <a:pt x="1460869" y="97238"/>
                  <a:pt x="1461931" y="97773"/>
                  <a:pt x="1462992" y="98307"/>
                </a:cubicBezTo>
                <a:cubicBezTo>
                  <a:pt x="1463523" y="99377"/>
                  <a:pt x="1464054" y="100446"/>
                  <a:pt x="1463523" y="101515"/>
                </a:cubicBezTo>
                <a:cubicBezTo>
                  <a:pt x="1463523" y="103654"/>
                  <a:pt x="1461931" y="105258"/>
                  <a:pt x="1459808" y="105258"/>
                </a:cubicBezTo>
                <a:cubicBezTo>
                  <a:pt x="1459808" y="105258"/>
                  <a:pt x="1459808" y="105258"/>
                  <a:pt x="1459277" y="105258"/>
                </a:cubicBezTo>
                <a:cubicBezTo>
                  <a:pt x="1457154" y="105258"/>
                  <a:pt x="1455032" y="103119"/>
                  <a:pt x="1455563" y="100981"/>
                </a:cubicBezTo>
                <a:cubicBezTo>
                  <a:pt x="1455563" y="98842"/>
                  <a:pt x="1457685" y="97238"/>
                  <a:pt x="1459808" y="97238"/>
                </a:cubicBezTo>
                <a:close/>
                <a:moveTo>
                  <a:pt x="1155574" y="95233"/>
                </a:moveTo>
                <a:cubicBezTo>
                  <a:pt x="1156656" y="95233"/>
                  <a:pt x="1157738" y="95233"/>
                  <a:pt x="1158819" y="95233"/>
                </a:cubicBezTo>
                <a:cubicBezTo>
                  <a:pt x="1168012" y="95233"/>
                  <a:pt x="1176124" y="102110"/>
                  <a:pt x="1177747" y="111104"/>
                </a:cubicBezTo>
                <a:cubicBezTo>
                  <a:pt x="1179369" y="121685"/>
                  <a:pt x="1171798" y="131208"/>
                  <a:pt x="1161523" y="132795"/>
                </a:cubicBezTo>
                <a:cubicBezTo>
                  <a:pt x="1160441" y="133324"/>
                  <a:pt x="1159360" y="133324"/>
                  <a:pt x="1158278" y="133324"/>
                </a:cubicBezTo>
                <a:cubicBezTo>
                  <a:pt x="1149085" y="133324"/>
                  <a:pt x="1140974" y="126447"/>
                  <a:pt x="1139351" y="117452"/>
                </a:cubicBezTo>
                <a:cubicBezTo>
                  <a:pt x="1138270" y="112162"/>
                  <a:pt x="1139351" y="107400"/>
                  <a:pt x="1142596" y="103168"/>
                </a:cubicBezTo>
                <a:cubicBezTo>
                  <a:pt x="1145300" y="98936"/>
                  <a:pt x="1150167" y="96290"/>
                  <a:pt x="1155574" y="95233"/>
                </a:cubicBezTo>
                <a:close/>
                <a:moveTo>
                  <a:pt x="1250774" y="82201"/>
                </a:moveTo>
                <a:cubicBezTo>
                  <a:pt x="1261449" y="82201"/>
                  <a:pt x="1269989" y="90642"/>
                  <a:pt x="1271057" y="100666"/>
                </a:cubicBezTo>
                <a:cubicBezTo>
                  <a:pt x="1271591" y="111745"/>
                  <a:pt x="1263585" y="121242"/>
                  <a:pt x="1252375" y="121769"/>
                </a:cubicBezTo>
                <a:cubicBezTo>
                  <a:pt x="1251842" y="122297"/>
                  <a:pt x="1251308" y="122297"/>
                  <a:pt x="1250774" y="122297"/>
                </a:cubicBezTo>
                <a:cubicBezTo>
                  <a:pt x="1240633" y="122297"/>
                  <a:pt x="1232093" y="114384"/>
                  <a:pt x="1231025" y="104359"/>
                </a:cubicBezTo>
                <a:cubicBezTo>
                  <a:pt x="1230492" y="99084"/>
                  <a:pt x="1232093" y="93807"/>
                  <a:pt x="1235296" y="89587"/>
                </a:cubicBezTo>
                <a:cubicBezTo>
                  <a:pt x="1238498" y="85366"/>
                  <a:pt x="1243835" y="82728"/>
                  <a:pt x="1249173" y="82728"/>
                </a:cubicBezTo>
                <a:cubicBezTo>
                  <a:pt x="1249707" y="82201"/>
                  <a:pt x="1250240" y="82201"/>
                  <a:pt x="1250774" y="82201"/>
                </a:cubicBezTo>
                <a:close/>
                <a:moveTo>
                  <a:pt x="1343498" y="77189"/>
                </a:moveTo>
                <a:cubicBezTo>
                  <a:pt x="1349892" y="77189"/>
                  <a:pt x="1354689" y="79297"/>
                  <a:pt x="1358952" y="82985"/>
                </a:cubicBezTo>
                <a:cubicBezTo>
                  <a:pt x="1362683" y="87201"/>
                  <a:pt x="1364815" y="91943"/>
                  <a:pt x="1364815" y="97739"/>
                </a:cubicBezTo>
                <a:cubicBezTo>
                  <a:pt x="1364815" y="108804"/>
                  <a:pt x="1355755" y="118288"/>
                  <a:pt x="1344564" y="118288"/>
                </a:cubicBezTo>
                <a:cubicBezTo>
                  <a:pt x="1344564" y="118288"/>
                  <a:pt x="1344564" y="118288"/>
                  <a:pt x="1344031" y="118288"/>
                </a:cubicBezTo>
                <a:cubicBezTo>
                  <a:pt x="1332839" y="118288"/>
                  <a:pt x="1323246" y="109331"/>
                  <a:pt x="1323246" y="98265"/>
                </a:cubicBezTo>
                <a:cubicBezTo>
                  <a:pt x="1322713" y="92997"/>
                  <a:pt x="1324845" y="87727"/>
                  <a:pt x="1328576" y="83512"/>
                </a:cubicBezTo>
                <a:cubicBezTo>
                  <a:pt x="1332839" y="79297"/>
                  <a:pt x="1338168" y="77189"/>
                  <a:pt x="1343498" y="77189"/>
                </a:cubicBezTo>
                <a:close/>
                <a:moveTo>
                  <a:pt x="1756758" y="73177"/>
                </a:moveTo>
                <a:cubicBezTo>
                  <a:pt x="1757258" y="73177"/>
                  <a:pt x="1758261" y="73177"/>
                  <a:pt x="1758762" y="73177"/>
                </a:cubicBezTo>
                <a:cubicBezTo>
                  <a:pt x="1760266" y="73717"/>
                  <a:pt x="1761769" y="75337"/>
                  <a:pt x="1762772" y="76956"/>
                </a:cubicBezTo>
                <a:cubicBezTo>
                  <a:pt x="1763273" y="78575"/>
                  <a:pt x="1763774" y="80194"/>
                  <a:pt x="1763273" y="82353"/>
                </a:cubicBezTo>
                <a:cubicBezTo>
                  <a:pt x="1762271" y="85052"/>
                  <a:pt x="1759764" y="87211"/>
                  <a:pt x="1756758" y="87211"/>
                </a:cubicBezTo>
                <a:cubicBezTo>
                  <a:pt x="1756256" y="87211"/>
                  <a:pt x="1755755" y="87211"/>
                  <a:pt x="1754753" y="86671"/>
                </a:cubicBezTo>
                <a:cubicBezTo>
                  <a:pt x="1751244" y="85592"/>
                  <a:pt x="1749740" y="81813"/>
                  <a:pt x="1750743" y="78035"/>
                </a:cubicBezTo>
                <a:cubicBezTo>
                  <a:pt x="1751244" y="75337"/>
                  <a:pt x="1753750" y="73177"/>
                  <a:pt x="1756758" y="73177"/>
                </a:cubicBezTo>
                <a:close/>
                <a:moveTo>
                  <a:pt x="954286" y="67161"/>
                </a:moveTo>
                <a:cubicBezTo>
                  <a:pt x="962414" y="67161"/>
                  <a:pt x="969458" y="72392"/>
                  <a:pt x="972167" y="79714"/>
                </a:cubicBezTo>
                <a:cubicBezTo>
                  <a:pt x="974876" y="89651"/>
                  <a:pt x="969458" y="99588"/>
                  <a:pt x="959705" y="102725"/>
                </a:cubicBezTo>
                <a:cubicBezTo>
                  <a:pt x="958079" y="103248"/>
                  <a:pt x="955912" y="103248"/>
                  <a:pt x="954286" y="103248"/>
                </a:cubicBezTo>
                <a:cubicBezTo>
                  <a:pt x="946159" y="103248"/>
                  <a:pt x="938573" y="98541"/>
                  <a:pt x="936405" y="91219"/>
                </a:cubicBezTo>
                <a:cubicBezTo>
                  <a:pt x="934780" y="86512"/>
                  <a:pt x="934780" y="81282"/>
                  <a:pt x="937489" y="77098"/>
                </a:cubicBezTo>
                <a:cubicBezTo>
                  <a:pt x="939657" y="72914"/>
                  <a:pt x="943450" y="69777"/>
                  <a:pt x="948326" y="68208"/>
                </a:cubicBezTo>
                <a:cubicBezTo>
                  <a:pt x="950493" y="67685"/>
                  <a:pt x="952119" y="67161"/>
                  <a:pt x="954286" y="67161"/>
                </a:cubicBezTo>
                <a:close/>
                <a:moveTo>
                  <a:pt x="1661027" y="48116"/>
                </a:moveTo>
                <a:cubicBezTo>
                  <a:pt x="1661570" y="48116"/>
                  <a:pt x="1662113" y="48116"/>
                  <a:pt x="1662656" y="48116"/>
                </a:cubicBezTo>
                <a:cubicBezTo>
                  <a:pt x="1664285" y="48683"/>
                  <a:pt x="1665371" y="49250"/>
                  <a:pt x="1666457" y="50950"/>
                </a:cubicBezTo>
                <a:cubicBezTo>
                  <a:pt x="1667543" y="52650"/>
                  <a:pt x="1667543" y="54349"/>
                  <a:pt x="1667000" y="56049"/>
                </a:cubicBezTo>
                <a:cubicBezTo>
                  <a:pt x="1666457" y="58882"/>
                  <a:pt x="1664285" y="61148"/>
                  <a:pt x="1661027" y="61148"/>
                </a:cubicBezTo>
                <a:cubicBezTo>
                  <a:pt x="1660484" y="61148"/>
                  <a:pt x="1660484" y="61148"/>
                  <a:pt x="1659941" y="60582"/>
                </a:cubicBezTo>
                <a:cubicBezTo>
                  <a:pt x="1656683" y="60015"/>
                  <a:pt x="1654511" y="56616"/>
                  <a:pt x="1655054" y="53216"/>
                </a:cubicBezTo>
                <a:cubicBezTo>
                  <a:pt x="1655597" y="49816"/>
                  <a:pt x="1658312" y="48116"/>
                  <a:pt x="1661027" y="48116"/>
                </a:cubicBezTo>
                <a:close/>
                <a:moveTo>
                  <a:pt x="1049289" y="39094"/>
                </a:moveTo>
                <a:cubicBezTo>
                  <a:pt x="1058363" y="39094"/>
                  <a:pt x="1065835" y="45521"/>
                  <a:pt x="1067971" y="54089"/>
                </a:cubicBezTo>
                <a:cubicBezTo>
                  <a:pt x="1070106" y="64800"/>
                  <a:pt x="1063700" y="74975"/>
                  <a:pt x="1053560" y="77653"/>
                </a:cubicBezTo>
                <a:cubicBezTo>
                  <a:pt x="1051958" y="78188"/>
                  <a:pt x="1050357" y="78188"/>
                  <a:pt x="1048756" y="78188"/>
                </a:cubicBezTo>
                <a:cubicBezTo>
                  <a:pt x="1040215" y="78188"/>
                  <a:pt x="1032209" y="72297"/>
                  <a:pt x="1030074" y="63193"/>
                </a:cubicBezTo>
                <a:cubicBezTo>
                  <a:pt x="1029007" y="58374"/>
                  <a:pt x="1029540" y="53018"/>
                  <a:pt x="1032209" y="48734"/>
                </a:cubicBezTo>
                <a:cubicBezTo>
                  <a:pt x="1034878" y="44450"/>
                  <a:pt x="1039148" y="41236"/>
                  <a:pt x="1044486" y="39630"/>
                </a:cubicBezTo>
                <a:cubicBezTo>
                  <a:pt x="1046086" y="39630"/>
                  <a:pt x="1047688" y="39094"/>
                  <a:pt x="1049289" y="39094"/>
                </a:cubicBezTo>
                <a:close/>
                <a:moveTo>
                  <a:pt x="1563292" y="31076"/>
                </a:moveTo>
                <a:cubicBezTo>
                  <a:pt x="1563292" y="31076"/>
                  <a:pt x="1563292" y="31076"/>
                  <a:pt x="1564294" y="31076"/>
                </a:cubicBezTo>
                <a:cubicBezTo>
                  <a:pt x="1565297" y="31627"/>
                  <a:pt x="1566800" y="32178"/>
                  <a:pt x="1567302" y="33281"/>
                </a:cubicBezTo>
                <a:cubicBezTo>
                  <a:pt x="1568304" y="34384"/>
                  <a:pt x="1568304" y="36038"/>
                  <a:pt x="1568304" y="37141"/>
                </a:cubicBezTo>
                <a:cubicBezTo>
                  <a:pt x="1567802" y="39897"/>
                  <a:pt x="1565797" y="42103"/>
                  <a:pt x="1563292" y="42103"/>
                </a:cubicBezTo>
                <a:cubicBezTo>
                  <a:pt x="1563292" y="42103"/>
                  <a:pt x="1563292" y="42103"/>
                  <a:pt x="1562791" y="42103"/>
                </a:cubicBezTo>
                <a:cubicBezTo>
                  <a:pt x="1560284" y="41551"/>
                  <a:pt x="1558280" y="38795"/>
                  <a:pt x="1558781" y="35486"/>
                </a:cubicBezTo>
                <a:cubicBezTo>
                  <a:pt x="1558781" y="33281"/>
                  <a:pt x="1560786" y="31076"/>
                  <a:pt x="1563292" y="31076"/>
                </a:cubicBezTo>
                <a:close/>
                <a:moveTo>
                  <a:pt x="1464761" y="21052"/>
                </a:moveTo>
                <a:cubicBezTo>
                  <a:pt x="1466529" y="21052"/>
                  <a:pt x="1467709" y="21553"/>
                  <a:pt x="1468888" y="22555"/>
                </a:cubicBezTo>
                <a:cubicBezTo>
                  <a:pt x="1469478" y="23558"/>
                  <a:pt x="1470067" y="24560"/>
                  <a:pt x="1469478" y="25563"/>
                </a:cubicBezTo>
                <a:cubicBezTo>
                  <a:pt x="1469478" y="27568"/>
                  <a:pt x="1467709" y="29071"/>
                  <a:pt x="1464761" y="29071"/>
                </a:cubicBezTo>
                <a:cubicBezTo>
                  <a:pt x="1461813" y="29071"/>
                  <a:pt x="1460043" y="27066"/>
                  <a:pt x="1460043" y="25061"/>
                </a:cubicBezTo>
                <a:cubicBezTo>
                  <a:pt x="1460633" y="22555"/>
                  <a:pt x="1462402" y="21052"/>
                  <a:pt x="1464761" y="21052"/>
                </a:cubicBezTo>
                <a:close/>
                <a:moveTo>
                  <a:pt x="1146251" y="19046"/>
                </a:moveTo>
                <a:cubicBezTo>
                  <a:pt x="1156489" y="19046"/>
                  <a:pt x="1165109" y="26432"/>
                  <a:pt x="1166726" y="35928"/>
                </a:cubicBezTo>
                <a:cubicBezTo>
                  <a:pt x="1168342" y="47008"/>
                  <a:pt x="1160799" y="57032"/>
                  <a:pt x="1149484" y="59143"/>
                </a:cubicBezTo>
                <a:cubicBezTo>
                  <a:pt x="1148406" y="59143"/>
                  <a:pt x="1147329" y="59143"/>
                  <a:pt x="1146251" y="59143"/>
                </a:cubicBezTo>
                <a:cubicBezTo>
                  <a:pt x="1136553" y="59143"/>
                  <a:pt x="1127932" y="52284"/>
                  <a:pt x="1126315" y="42787"/>
                </a:cubicBezTo>
                <a:cubicBezTo>
                  <a:pt x="1125238" y="37511"/>
                  <a:pt x="1126315" y="31708"/>
                  <a:pt x="1129548" y="27487"/>
                </a:cubicBezTo>
                <a:cubicBezTo>
                  <a:pt x="1132781" y="23267"/>
                  <a:pt x="1137630" y="20101"/>
                  <a:pt x="1143018" y="19573"/>
                </a:cubicBezTo>
                <a:cubicBezTo>
                  <a:pt x="1144096" y="19046"/>
                  <a:pt x="1145174" y="19046"/>
                  <a:pt x="1146251" y="19046"/>
                </a:cubicBezTo>
                <a:close/>
                <a:moveTo>
                  <a:pt x="1242162" y="5012"/>
                </a:moveTo>
                <a:cubicBezTo>
                  <a:pt x="1242693" y="5012"/>
                  <a:pt x="1243226" y="5012"/>
                  <a:pt x="1244290" y="5012"/>
                </a:cubicBezTo>
                <a:cubicBezTo>
                  <a:pt x="1254933" y="5012"/>
                  <a:pt x="1264512" y="13633"/>
                  <a:pt x="1265044" y="24948"/>
                </a:cubicBezTo>
                <a:cubicBezTo>
                  <a:pt x="1265576" y="36262"/>
                  <a:pt x="1257062" y="47039"/>
                  <a:pt x="1245887" y="48116"/>
                </a:cubicBezTo>
                <a:cubicBezTo>
                  <a:pt x="1245354" y="48116"/>
                  <a:pt x="1244823" y="48116"/>
                  <a:pt x="1243758" y="48116"/>
                </a:cubicBezTo>
                <a:cubicBezTo>
                  <a:pt x="1233115" y="48116"/>
                  <a:pt x="1224069" y="39495"/>
                  <a:pt x="1223005" y="28719"/>
                </a:cubicBezTo>
                <a:cubicBezTo>
                  <a:pt x="1222472" y="22793"/>
                  <a:pt x="1224069" y="17404"/>
                  <a:pt x="1227793" y="13094"/>
                </a:cubicBezTo>
                <a:cubicBezTo>
                  <a:pt x="1230987" y="8784"/>
                  <a:pt x="1236308" y="5551"/>
                  <a:pt x="1242162" y="5012"/>
                </a:cubicBezTo>
                <a:close/>
                <a:moveTo>
                  <a:pt x="1342496" y="0"/>
                </a:moveTo>
                <a:cubicBezTo>
                  <a:pt x="1348873" y="0"/>
                  <a:pt x="1354187" y="2126"/>
                  <a:pt x="1358438" y="6376"/>
                </a:cubicBezTo>
                <a:cubicBezTo>
                  <a:pt x="1362689" y="10628"/>
                  <a:pt x="1364815" y="15942"/>
                  <a:pt x="1364815" y="21787"/>
                </a:cubicBezTo>
                <a:cubicBezTo>
                  <a:pt x="1364815" y="34009"/>
                  <a:pt x="1355250" y="43575"/>
                  <a:pt x="1343027" y="44106"/>
                </a:cubicBezTo>
                <a:cubicBezTo>
                  <a:pt x="1330805" y="44106"/>
                  <a:pt x="1321240" y="34541"/>
                  <a:pt x="1320709" y="22318"/>
                </a:cubicBezTo>
                <a:cubicBezTo>
                  <a:pt x="1320709" y="16473"/>
                  <a:pt x="1322834" y="11160"/>
                  <a:pt x="1327085" y="6908"/>
                </a:cubicBezTo>
                <a:cubicBezTo>
                  <a:pt x="1330805" y="2657"/>
                  <a:pt x="1336650" y="0"/>
                  <a:pt x="13424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E7087793-92D4-3ADE-91FE-5A2C564DE341}"/>
              </a:ext>
            </a:extLst>
          </p:cNvPr>
          <p:cNvSpPr/>
          <p:nvPr/>
        </p:nvSpPr>
        <p:spPr>
          <a:xfrm>
            <a:off x="6755765" y="3575508"/>
            <a:ext cx="718872" cy="71887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EDBA98B-1853-F4E5-291A-F19B77A40F0C}"/>
              </a:ext>
            </a:extLst>
          </p:cNvPr>
          <p:cNvSpPr/>
          <p:nvPr/>
        </p:nvSpPr>
        <p:spPr>
          <a:xfrm>
            <a:off x="6955113" y="3774841"/>
            <a:ext cx="320174" cy="320202"/>
          </a:xfrm>
          <a:custGeom>
            <a:avLst/>
            <a:gdLst>
              <a:gd name="connsiteX0" fmla="*/ 351880 w 353449"/>
              <a:gd name="connsiteY0" fmla="*/ 1577 h 353481"/>
              <a:gd name="connsiteX1" fmla="*/ 346136 w 353449"/>
              <a:gd name="connsiteY1" fmla="*/ 372 h 353481"/>
              <a:gd name="connsiteX2" fmla="*/ 3385 w 353449"/>
              <a:gd name="connsiteY2" fmla="*/ 134511 h 353481"/>
              <a:gd name="connsiteX3" fmla="*/ 377 w 353449"/>
              <a:gd name="connsiteY3" fmla="*/ 141458 h 353481"/>
              <a:gd name="connsiteX4" fmla="*/ 3385 w 353449"/>
              <a:gd name="connsiteY4" fmla="*/ 144466 h 353481"/>
              <a:gd name="connsiteX5" fmla="*/ 89049 w 353449"/>
              <a:gd name="connsiteY5" fmla="*/ 178728 h 353481"/>
              <a:gd name="connsiteX6" fmla="*/ 58198 w 353449"/>
              <a:gd name="connsiteY6" fmla="*/ 188934 h 353481"/>
              <a:gd name="connsiteX7" fmla="*/ 54847 w 353449"/>
              <a:gd name="connsiteY7" fmla="*/ 195795 h 353481"/>
              <a:gd name="connsiteX8" fmla="*/ 56085 w 353449"/>
              <a:gd name="connsiteY8" fmla="*/ 197808 h 353481"/>
              <a:gd name="connsiteX9" fmla="*/ 155602 w 353449"/>
              <a:gd name="connsiteY9" fmla="*/ 297309 h 353481"/>
              <a:gd name="connsiteX10" fmla="*/ 163217 w 353449"/>
              <a:gd name="connsiteY10" fmla="*/ 297253 h 353481"/>
              <a:gd name="connsiteX11" fmla="*/ 164477 w 353449"/>
              <a:gd name="connsiteY11" fmla="*/ 295212 h 353481"/>
              <a:gd name="connsiteX12" fmla="*/ 174682 w 353449"/>
              <a:gd name="connsiteY12" fmla="*/ 264361 h 353481"/>
              <a:gd name="connsiteX13" fmla="*/ 208991 w 353449"/>
              <a:gd name="connsiteY13" fmla="*/ 350104 h 353481"/>
              <a:gd name="connsiteX14" fmla="*/ 215969 w 353449"/>
              <a:gd name="connsiteY14" fmla="*/ 353097 h 353481"/>
              <a:gd name="connsiteX15" fmla="*/ 218962 w 353449"/>
              <a:gd name="connsiteY15" fmla="*/ 350104 h 353481"/>
              <a:gd name="connsiteX16" fmla="*/ 353070 w 353449"/>
              <a:gd name="connsiteY16" fmla="*/ 7321 h 353481"/>
              <a:gd name="connsiteX17" fmla="*/ 351880 w 353449"/>
              <a:gd name="connsiteY17" fmla="*/ 1577 h 353481"/>
              <a:gd name="connsiteX18" fmla="*/ 205611 w 353449"/>
              <a:gd name="connsiteY18" fmla="*/ 147862 h 353481"/>
              <a:gd name="connsiteX19" fmla="*/ 194341 w 353449"/>
              <a:gd name="connsiteY19" fmla="*/ 121754 h 353481"/>
              <a:gd name="connsiteX20" fmla="*/ 218038 w 353449"/>
              <a:gd name="connsiteY20" fmla="*/ 104881 h 353481"/>
              <a:gd name="connsiteX21" fmla="*/ 226428 w 353449"/>
              <a:gd name="connsiteY21" fmla="*/ 124306 h 353481"/>
              <a:gd name="connsiteX22" fmla="*/ 248592 w 353449"/>
              <a:gd name="connsiteY22" fmla="*/ 135466 h 353481"/>
              <a:gd name="connsiteX23" fmla="*/ 231640 w 353449"/>
              <a:gd name="connsiteY23" fmla="*/ 159100 h 353481"/>
              <a:gd name="connsiteX24" fmla="*/ 225379 w 353449"/>
              <a:gd name="connsiteY24" fmla="*/ 168022 h 353481"/>
              <a:gd name="connsiteX25" fmla="*/ 208444 w 353449"/>
              <a:gd name="connsiteY25" fmla="*/ 191720 h 353481"/>
              <a:gd name="connsiteX26" fmla="*/ 175887 w 353449"/>
              <a:gd name="connsiteY26" fmla="*/ 177633 h 353481"/>
              <a:gd name="connsiteX27" fmla="*/ 161800 w 353449"/>
              <a:gd name="connsiteY27" fmla="*/ 145014 h 353481"/>
              <a:gd name="connsiteX28" fmla="*/ 185498 w 353449"/>
              <a:gd name="connsiteY28" fmla="*/ 128078 h 353481"/>
              <a:gd name="connsiteX29" fmla="*/ 199491 w 353449"/>
              <a:gd name="connsiteY29" fmla="*/ 156815 h 353481"/>
              <a:gd name="connsiteX30" fmla="*/ 235506 w 353449"/>
              <a:gd name="connsiteY30" fmla="*/ 118045 h 353481"/>
              <a:gd name="connsiteX31" fmla="*/ 226945 w 353449"/>
              <a:gd name="connsiteY31" fmla="*/ 98448 h 353481"/>
              <a:gd name="connsiteX32" fmla="*/ 266952 w 353449"/>
              <a:gd name="connsiteY32" fmla="*/ 69883 h 353481"/>
              <a:gd name="connsiteX33" fmla="*/ 273917 w 353449"/>
              <a:gd name="connsiteY33" fmla="*/ 82405 h 353481"/>
              <a:gd name="connsiteX34" fmla="*/ 283543 w 353449"/>
              <a:gd name="connsiteY34" fmla="*/ 86553 h 353481"/>
              <a:gd name="connsiteX35" fmla="*/ 254978 w 353449"/>
              <a:gd name="connsiteY35" fmla="*/ 126481 h 353481"/>
              <a:gd name="connsiteX36" fmla="*/ 19898 w 353449"/>
              <a:gd name="connsiteY36" fmla="*/ 139551 h 353481"/>
              <a:gd name="connsiteX37" fmla="*/ 256997 w 353449"/>
              <a:gd name="connsiteY37" fmla="*/ 46765 h 353481"/>
              <a:gd name="connsiteX38" fmla="*/ 262632 w 353449"/>
              <a:gd name="connsiteY38" fmla="*/ 59819 h 353481"/>
              <a:gd name="connsiteX39" fmla="*/ 103934 w 353449"/>
              <a:gd name="connsiteY39" fmla="*/ 173140 h 353481"/>
              <a:gd name="connsiteX40" fmla="*/ 157026 w 353449"/>
              <a:gd name="connsiteY40" fmla="*/ 283551 h 353481"/>
              <a:gd name="connsiteX41" fmla="*/ 69797 w 353449"/>
              <a:gd name="connsiteY41" fmla="*/ 196384 h 353481"/>
              <a:gd name="connsiteX42" fmla="*/ 103292 w 353449"/>
              <a:gd name="connsiteY42" fmla="*/ 185318 h 353481"/>
              <a:gd name="connsiteX43" fmla="*/ 168155 w 353449"/>
              <a:gd name="connsiteY43" fmla="*/ 250196 h 353481"/>
              <a:gd name="connsiteX44" fmla="*/ 173524 w 353449"/>
              <a:gd name="connsiteY44" fmla="*/ 240429 h 353481"/>
              <a:gd name="connsiteX45" fmla="*/ 112918 w 353449"/>
              <a:gd name="connsiteY45" fmla="*/ 179887 h 353481"/>
              <a:gd name="connsiteX46" fmla="*/ 152800 w 353449"/>
              <a:gd name="connsiteY46" fmla="*/ 151400 h 353481"/>
              <a:gd name="connsiteX47" fmla="*/ 166809 w 353449"/>
              <a:gd name="connsiteY47" fmla="*/ 183847 h 353481"/>
              <a:gd name="connsiteX48" fmla="*/ 169611 w 353449"/>
              <a:gd name="connsiteY48" fmla="*/ 186648 h 353481"/>
              <a:gd name="connsiteX49" fmla="*/ 201995 w 353449"/>
              <a:gd name="connsiteY49" fmla="*/ 200626 h 353481"/>
              <a:gd name="connsiteX50" fmla="*/ 213922 w 353449"/>
              <a:gd name="connsiteY50" fmla="*/ 333528 h 353481"/>
              <a:gd name="connsiteX51" fmla="*/ 180254 w 353449"/>
              <a:gd name="connsiteY51" fmla="*/ 249429 h 353481"/>
              <a:gd name="connsiteX52" fmla="*/ 293623 w 353449"/>
              <a:gd name="connsiteY52" fmla="*/ 90794 h 353481"/>
              <a:gd name="connsiteX53" fmla="*/ 306692 w 353449"/>
              <a:gd name="connsiteY53" fmla="*/ 96445 h 353481"/>
              <a:gd name="connsiteX54" fmla="*/ 310590 w 353449"/>
              <a:gd name="connsiteY54" fmla="*/ 86490 h 353481"/>
              <a:gd name="connsiteX55" fmla="*/ 280162 w 353449"/>
              <a:gd name="connsiteY55" fmla="*/ 73342 h 353481"/>
              <a:gd name="connsiteX56" fmla="*/ 267014 w 353449"/>
              <a:gd name="connsiteY56" fmla="*/ 42867 h 353481"/>
              <a:gd name="connsiteX57" fmla="*/ 338638 w 353449"/>
              <a:gd name="connsiteY57" fmla="*/ 14819 h 353481"/>
              <a:gd name="connsiteX58" fmla="*/ 27035 w 353449"/>
              <a:gd name="connsiteY58" fmla="*/ 247097 h 353481"/>
              <a:gd name="connsiteX59" fmla="*/ 498 w 353449"/>
              <a:gd name="connsiteY59" fmla="*/ 219765 h 353481"/>
              <a:gd name="connsiteX60" fmla="*/ 8111 w 353449"/>
              <a:gd name="connsiteY60" fmla="*/ 201393 h 353481"/>
              <a:gd name="connsiteX61" fmla="*/ 15637 w 353449"/>
              <a:gd name="connsiteY61" fmla="*/ 201358 h 353481"/>
              <a:gd name="connsiteX62" fmla="*/ 15671 w 353449"/>
              <a:gd name="connsiteY62" fmla="*/ 201393 h 353481"/>
              <a:gd name="connsiteX63" fmla="*/ 10976 w 353449"/>
              <a:gd name="connsiteY63" fmla="*/ 220316 h 353481"/>
              <a:gd name="connsiteX64" fmla="*/ 27540 w 353449"/>
              <a:gd name="connsiteY64" fmla="*/ 236175 h 353481"/>
              <a:gd name="connsiteX65" fmla="*/ 38398 w 353449"/>
              <a:gd name="connsiteY65" fmla="*/ 231680 h 353481"/>
              <a:gd name="connsiteX66" fmla="*/ 52814 w 353449"/>
              <a:gd name="connsiteY66" fmla="*/ 217264 h 353481"/>
              <a:gd name="connsiteX67" fmla="*/ 60390 w 353449"/>
              <a:gd name="connsiteY67" fmla="*/ 224840 h 353481"/>
              <a:gd name="connsiteX68" fmla="*/ 27035 w 353449"/>
              <a:gd name="connsiteY68" fmla="*/ 247097 h 353481"/>
              <a:gd name="connsiteX69" fmla="*/ 162113 w 353449"/>
              <a:gd name="connsiteY69" fmla="*/ 327627 h 353481"/>
              <a:gd name="connsiteX70" fmla="*/ 143174 w 353449"/>
              <a:gd name="connsiteY70" fmla="*/ 343014 h 353481"/>
              <a:gd name="connsiteX71" fmla="*/ 116415 w 353449"/>
              <a:gd name="connsiteY71" fmla="*/ 315189 h 353481"/>
              <a:gd name="connsiteX72" fmla="*/ 128571 w 353449"/>
              <a:gd name="connsiteY72" fmla="*/ 293005 h 353481"/>
              <a:gd name="connsiteX73" fmla="*/ 136131 w 353449"/>
              <a:gd name="connsiteY73" fmla="*/ 300580 h 353481"/>
              <a:gd name="connsiteX74" fmla="*/ 131811 w 353449"/>
              <a:gd name="connsiteY74" fmla="*/ 304900 h 353481"/>
              <a:gd name="connsiteX75" fmla="*/ 132342 w 353449"/>
              <a:gd name="connsiteY75" fmla="*/ 327627 h 353481"/>
              <a:gd name="connsiteX76" fmla="*/ 154538 w 353449"/>
              <a:gd name="connsiteY76" fmla="*/ 327627 h 353481"/>
              <a:gd name="connsiteX77" fmla="*/ 162109 w 353449"/>
              <a:gd name="connsiteY77" fmla="*/ 327623 h 353481"/>
              <a:gd name="connsiteX78" fmla="*/ 162113 w 353449"/>
              <a:gd name="connsiteY78" fmla="*/ 327627 h 353481"/>
              <a:gd name="connsiteX79" fmla="*/ 110884 w 353449"/>
              <a:gd name="connsiteY79" fmla="*/ 267758 h 353481"/>
              <a:gd name="connsiteX80" fmla="*/ 110889 w 353449"/>
              <a:gd name="connsiteY80" fmla="*/ 275329 h 353481"/>
              <a:gd name="connsiteX81" fmla="*/ 110884 w 353449"/>
              <a:gd name="connsiteY81" fmla="*/ 275334 h 353481"/>
              <a:gd name="connsiteX82" fmla="*/ 65727 w 353449"/>
              <a:gd name="connsiteY82" fmla="*/ 320443 h 353481"/>
              <a:gd name="connsiteX83" fmla="*/ 58159 w 353449"/>
              <a:gd name="connsiteY83" fmla="*/ 320631 h 353481"/>
              <a:gd name="connsiteX84" fmla="*/ 57972 w 353449"/>
              <a:gd name="connsiteY84" fmla="*/ 313063 h 353481"/>
              <a:gd name="connsiteX85" fmla="*/ 58167 w 353449"/>
              <a:gd name="connsiteY85" fmla="*/ 312867 h 353481"/>
              <a:gd name="connsiteX86" fmla="*/ 103292 w 353449"/>
              <a:gd name="connsiteY86" fmla="*/ 267758 h 353481"/>
              <a:gd name="connsiteX87" fmla="*/ 110884 w 353449"/>
              <a:gd name="connsiteY87" fmla="*/ 267758 h 353481"/>
              <a:gd name="connsiteX88" fmla="*/ 85637 w 353449"/>
              <a:gd name="connsiteY88" fmla="*/ 250087 h 353481"/>
              <a:gd name="connsiteX89" fmla="*/ 20336 w 353449"/>
              <a:gd name="connsiteY89" fmla="*/ 315403 h 353481"/>
              <a:gd name="connsiteX90" fmla="*/ 12753 w 353449"/>
              <a:gd name="connsiteY90" fmla="*/ 315026 h 353481"/>
              <a:gd name="connsiteX91" fmla="*/ 12760 w 353449"/>
              <a:gd name="connsiteY91" fmla="*/ 307812 h 353481"/>
              <a:gd name="connsiteX92" fmla="*/ 78061 w 353449"/>
              <a:gd name="connsiteY92" fmla="*/ 242511 h 353481"/>
              <a:gd name="connsiteX93" fmla="*/ 85637 w 353449"/>
              <a:gd name="connsiteY93" fmla="*/ 250087 h 353481"/>
              <a:gd name="connsiteX94" fmla="*/ 126489 w 353449"/>
              <a:gd name="connsiteY94" fmla="*/ 42852 h 353481"/>
              <a:gd name="connsiteX95" fmla="*/ 132139 w 353449"/>
              <a:gd name="connsiteY95" fmla="*/ 37781 h 353481"/>
              <a:gd name="connsiteX96" fmla="*/ 137211 w 353449"/>
              <a:gd name="connsiteY96" fmla="*/ 42852 h 353481"/>
              <a:gd name="connsiteX97" fmla="*/ 131560 w 353449"/>
              <a:gd name="connsiteY97" fmla="*/ 47923 h 353481"/>
              <a:gd name="connsiteX98" fmla="*/ 126489 w 353449"/>
              <a:gd name="connsiteY98" fmla="*/ 42852 h 353481"/>
              <a:gd name="connsiteX99" fmla="*/ 169345 w 353449"/>
              <a:gd name="connsiteY99" fmla="*/ 14287 h 353481"/>
              <a:gd name="connsiteX100" fmla="*/ 174698 w 353449"/>
              <a:gd name="connsiteY100" fmla="*/ 8934 h 353481"/>
              <a:gd name="connsiteX101" fmla="*/ 180051 w 353449"/>
              <a:gd name="connsiteY101" fmla="*/ 14287 h 353481"/>
              <a:gd name="connsiteX102" fmla="*/ 174698 w 353449"/>
              <a:gd name="connsiteY102" fmla="*/ 19640 h 353481"/>
              <a:gd name="connsiteX103" fmla="*/ 169345 w 353449"/>
              <a:gd name="connsiteY103" fmla="*/ 14287 h 353481"/>
              <a:gd name="connsiteX104" fmla="*/ 62221 w 353449"/>
              <a:gd name="connsiteY104" fmla="*/ 28577 h 353481"/>
              <a:gd name="connsiteX105" fmla="*/ 67574 w 353449"/>
              <a:gd name="connsiteY105" fmla="*/ 23224 h 353481"/>
              <a:gd name="connsiteX106" fmla="*/ 72927 w 353449"/>
              <a:gd name="connsiteY106" fmla="*/ 28577 h 353481"/>
              <a:gd name="connsiteX107" fmla="*/ 67574 w 353449"/>
              <a:gd name="connsiteY107" fmla="*/ 33930 h 353481"/>
              <a:gd name="connsiteX108" fmla="*/ 62221 w 353449"/>
              <a:gd name="connsiteY108" fmla="*/ 28577 h 353481"/>
              <a:gd name="connsiteX109" fmla="*/ 26597 w 353449"/>
              <a:gd name="connsiteY109" fmla="*/ 85692 h 353481"/>
              <a:gd name="connsiteX110" fmla="*/ 31950 w 353449"/>
              <a:gd name="connsiteY110" fmla="*/ 80339 h 353481"/>
              <a:gd name="connsiteX111" fmla="*/ 37303 w 353449"/>
              <a:gd name="connsiteY111" fmla="*/ 85692 h 353481"/>
              <a:gd name="connsiteX112" fmla="*/ 31950 w 353449"/>
              <a:gd name="connsiteY112" fmla="*/ 91045 h 353481"/>
              <a:gd name="connsiteX113" fmla="*/ 26597 w 353449"/>
              <a:gd name="connsiteY113" fmla="*/ 85692 h 353481"/>
              <a:gd name="connsiteX114" fmla="*/ 325553 w 353449"/>
              <a:gd name="connsiteY114" fmla="*/ 183095 h 353481"/>
              <a:gd name="connsiteX115" fmla="*/ 323741 w 353449"/>
              <a:gd name="connsiteY115" fmla="*/ 175745 h 353481"/>
              <a:gd name="connsiteX116" fmla="*/ 330672 w 353449"/>
              <a:gd name="connsiteY116" fmla="*/ 173704 h 353481"/>
              <a:gd name="connsiteX117" fmla="*/ 332785 w 353449"/>
              <a:gd name="connsiteY117" fmla="*/ 181029 h 353481"/>
              <a:gd name="connsiteX118" fmla="*/ 325459 w 353449"/>
              <a:gd name="connsiteY118" fmla="*/ 183142 h 353481"/>
              <a:gd name="connsiteX119" fmla="*/ 342489 w 353449"/>
              <a:gd name="connsiteY119" fmla="*/ 101109 h 353481"/>
              <a:gd name="connsiteX120" fmla="*/ 335139 w 353449"/>
              <a:gd name="connsiteY120" fmla="*/ 102922 h 353481"/>
              <a:gd name="connsiteX121" fmla="*/ 333098 w 353449"/>
              <a:gd name="connsiteY121" fmla="*/ 95991 h 353481"/>
              <a:gd name="connsiteX122" fmla="*/ 340582 w 353449"/>
              <a:gd name="connsiteY122" fmla="*/ 94858 h 353481"/>
              <a:gd name="connsiteX123" fmla="*/ 342395 w 353449"/>
              <a:gd name="connsiteY123" fmla="*/ 101109 h 353481"/>
              <a:gd name="connsiteX124" fmla="*/ 339531 w 353449"/>
              <a:gd name="connsiteY124" fmla="*/ 237721 h 353481"/>
              <a:gd name="connsiteX125" fmla="*/ 332180 w 353449"/>
              <a:gd name="connsiteY125" fmla="*/ 239534 h 353481"/>
              <a:gd name="connsiteX126" fmla="*/ 330139 w 353449"/>
              <a:gd name="connsiteY126" fmla="*/ 232603 h 353481"/>
              <a:gd name="connsiteX127" fmla="*/ 337624 w 353449"/>
              <a:gd name="connsiteY127" fmla="*/ 231470 h 353481"/>
              <a:gd name="connsiteX128" fmla="*/ 339437 w 353449"/>
              <a:gd name="connsiteY128" fmla="*/ 237721 h 353481"/>
              <a:gd name="connsiteX129" fmla="*/ 308336 w 353449"/>
              <a:gd name="connsiteY129" fmla="*/ 310676 h 353481"/>
              <a:gd name="connsiteX130" fmla="*/ 300986 w 353449"/>
              <a:gd name="connsiteY130" fmla="*/ 312489 h 353481"/>
              <a:gd name="connsiteX131" fmla="*/ 298945 w 353449"/>
              <a:gd name="connsiteY131" fmla="*/ 305558 h 353481"/>
              <a:gd name="connsiteX132" fmla="*/ 306295 w 353449"/>
              <a:gd name="connsiteY132" fmla="*/ 303745 h 353481"/>
              <a:gd name="connsiteX133" fmla="*/ 308336 w 353449"/>
              <a:gd name="connsiteY133" fmla="*/ 310676 h 353481"/>
              <a:gd name="connsiteX134" fmla="*/ 286908 w 353449"/>
              <a:gd name="connsiteY134" fmla="*/ 282111 h 353481"/>
              <a:gd name="connsiteX135" fmla="*/ 279558 w 353449"/>
              <a:gd name="connsiteY135" fmla="*/ 283923 h 353481"/>
              <a:gd name="connsiteX136" fmla="*/ 277517 w 353449"/>
              <a:gd name="connsiteY136" fmla="*/ 276993 h 353481"/>
              <a:gd name="connsiteX137" fmla="*/ 284956 w 353449"/>
              <a:gd name="connsiteY137" fmla="*/ 275593 h 353481"/>
              <a:gd name="connsiteX138" fmla="*/ 286861 w 353449"/>
              <a:gd name="connsiteY138" fmla="*/ 282111 h 353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353449" h="353481">
                <a:moveTo>
                  <a:pt x="351880" y="1577"/>
                </a:moveTo>
                <a:cubicBezTo>
                  <a:pt x="350378" y="64"/>
                  <a:pt x="348119" y="-410"/>
                  <a:pt x="346136" y="372"/>
                </a:cubicBezTo>
                <a:lnTo>
                  <a:pt x="3385" y="134511"/>
                </a:lnTo>
                <a:cubicBezTo>
                  <a:pt x="636" y="135599"/>
                  <a:pt x="-711" y="138709"/>
                  <a:pt x="377" y="141458"/>
                </a:cubicBezTo>
                <a:cubicBezTo>
                  <a:pt x="921" y="142833"/>
                  <a:pt x="2010" y="143922"/>
                  <a:pt x="3385" y="144466"/>
                </a:cubicBezTo>
                <a:lnTo>
                  <a:pt x="89049" y="178728"/>
                </a:lnTo>
                <a:lnTo>
                  <a:pt x="58198" y="188934"/>
                </a:lnTo>
                <a:cubicBezTo>
                  <a:pt x="55378" y="189902"/>
                  <a:pt x="53877" y="192975"/>
                  <a:pt x="54847" y="195795"/>
                </a:cubicBezTo>
                <a:cubicBezTo>
                  <a:pt x="55106" y="196550"/>
                  <a:pt x="55529" y="197237"/>
                  <a:pt x="56085" y="197808"/>
                </a:cubicBezTo>
                <a:lnTo>
                  <a:pt x="155602" y="297309"/>
                </a:lnTo>
                <a:cubicBezTo>
                  <a:pt x="157720" y="299396"/>
                  <a:pt x="161129" y="299371"/>
                  <a:pt x="163217" y="297253"/>
                </a:cubicBezTo>
                <a:cubicBezTo>
                  <a:pt x="163785" y="296675"/>
                  <a:pt x="164215" y="295979"/>
                  <a:pt x="164477" y="295212"/>
                </a:cubicBezTo>
                <a:lnTo>
                  <a:pt x="174682" y="264361"/>
                </a:lnTo>
                <a:lnTo>
                  <a:pt x="208991" y="350104"/>
                </a:lnTo>
                <a:cubicBezTo>
                  <a:pt x="210092" y="352857"/>
                  <a:pt x="213216" y="354197"/>
                  <a:pt x="215969" y="353097"/>
                </a:cubicBezTo>
                <a:cubicBezTo>
                  <a:pt x="217334" y="352550"/>
                  <a:pt x="218416" y="351469"/>
                  <a:pt x="218962" y="350104"/>
                </a:cubicBezTo>
                <a:lnTo>
                  <a:pt x="353070" y="7321"/>
                </a:lnTo>
                <a:cubicBezTo>
                  <a:pt x="353860" y="5341"/>
                  <a:pt x="353392" y="3081"/>
                  <a:pt x="351880" y="1577"/>
                </a:cubicBezTo>
                <a:close/>
                <a:moveTo>
                  <a:pt x="205611" y="147862"/>
                </a:moveTo>
                <a:lnTo>
                  <a:pt x="194341" y="121754"/>
                </a:lnTo>
                <a:lnTo>
                  <a:pt x="218038" y="104881"/>
                </a:lnTo>
                <a:lnTo>
                  <a:pt x="226428" y="124306"/>
                </a:lnTo>
                <a:cubicBezTo>
                  <a:pt x="226882" y="127593"/>
                  <a:pt x="246244" y="133885"/>
                  <a:pt x="248592" y="135466"/>
                </a:cubicBezTo>
                <a:lnTo>
                  <a:pt x="231640" y="159100"/>
                </a:lnTo>
                <a:close/>
                <a:moveTo>
                  <a:pt x="225379" y="168022"/>
                </a:moveTo>
                <a:lnTo>
                  <a:pt x="208444" y="191720"/>
                </a:lnTo>
                <a:lnTo>
                  <a:pt x="175887" y="177633"/>
                </a:lnTo>
                <a:lnTo>
                  <a:pt x="161800" y="145014"/>
                </a:lnTo>
                <a:lnTo>
                  <a:pt x="185498" y="128078"/>
                </a:lnTo>
                <a:cubicBezTo>
                  <a:pt x="187329" y="130927"/>
                  <a:pt x="196454" y="156925"/>
                  <a:pt x="199491" y="156815"/>
                </a:cubicBezTo>
                <a:close/>
                <a:moveTo>
                  <a:pt x="235506" y="118045"/>
                </a:moveTo>
                <a:lnTo>
                  <a:pt x="226945" y="98448"/>
                </a:lnTo>
                <a:lnTo>
                  <a:pt x="266952" y="69883"/>
                </a:lnTo>
                <a:cubicBezTo>
                  <a:pt x="268517" y="72356"/>
                  <a:pt x="270708" y="81419"/>
                  <a:pt x="273917" y="82405"/>
                </a:cubicBezTo>
                <a:lnTo>
                  <a:pt x="283543" y="86553"/>
                </a:lnTo>
                <a:lnTo>
                  <a:pt x="254978" y="126481"/>
                </a:lnTo>
                <a:close/>
                <a:moveTo>
                  <a:pt x="19898" y="139551"/>
                </a:moveTo>
                <a:lnTo>
                  <a:pt x="256997" y="46765"/>
                </a:lnTo>
                <a:lnTo>
                  <a:pt x="262632" y="59819"/>
                </a:lnTo>
                <a:lnTo>
                  <a:pt x="103934" y="173140"/>
                </a:lnTo>
                <a:close/>
                <a:moveTo>
                  <a:pt x="157026" y="283551"/>
                </a:moveTo>
                <a:lnTo>
                  <a:pt x="69797" y="196384"/>
                </a:lnTo>
                <a:lnTo>
                  <a:pt x="103292" y="185318"/>
                </a:lnTo>
                <a:lnTo>
                  <a:pt x="168155" y="250196"/>
                </a:lnTo>
                <a:close/>
                <a:moveTo>
                  <a:pt x="173524" y="240429"/>
                </a:moveTo>
                <a:lnTo>
                  <a:pt x="112918" y="179887"/>
                </a:lnTo>
                <a:lnTo>
                  <a:pt x="152800" y="151400"/>
                </a:lnTo>
                <a:lnTo>
                  <a:pt x="166809" y="183847"/>
                </a:lnTo>
                <a:cubicBezTo>
                  <a:pt x="167349" y="185105"/>
                  <a:pt x="168352" y="186108"/>
                  <a:pt x="169611" y="186648"/>
                </a:cubicBezTo>
                <a:lnTo>
                  <a:pt x="201995" y="200626"/>
                </a:lnTo>
                <a:close/>
                <a:moveTo>
                  <a:pt x="213922" y="333528"/>
                </a:moveTo>
                <a:lnTo>
                  <a:pt x="180254" y="249429"/>
                </a:lnTo>
                <a:lnTo>
                  <a:pt x="293623" y="90794"/>
                </a:lnTo>
                <a:lnTo>
                  <a:pt x="306692" y="96445"/>
                </a:lnTo>
                <a:close/>
                <a:moveTo>
                  <a:pt x="310590" y="86490"/>
                </a:moveTo>
                <a:lnTo>
                  <a:pt x="280162" y="73342"/>
                </a:lnTo>
                <a:lnTo>
                  <a:pt x="267014" y="42867"/>
                </a:lnTo>
                <a:lnTo>
                  <a:pt x="338638" y="14819"/>
                </a:lnTo>
                <a:close/>
                <a:moveTo>
                  <a:pt x="27035" y="247097"/>
                </a:moveTo>
                <a:cubicBezTo>
                  <a:pt x="12159" y="246878"/>
                  <a:pt x="279" y="234639"/>
                  <a:pt x="498" y="219765"/>
                </a:cubicBezTo>
                <a:cubicBezTo>
                  <a:pt x="600" y="212894"/>
                  <a:pt x="3323" y="206322"/>
                  <a:pt x="8111" y="201393"/>
                </a:cubicBezTo>
                <a:cubicBezTo>
                  <a:pt x="10180" y="199305"/>
                  <a:pt x="13550" y="199291"/>
                  <a:pt x="15637" y="201358"/>
                </a:cubicBezTo>
                <a:cubicBezTo>
                  <a:pt x="15649" y="201369"/>
                  <a:pt x="15660" y="201382"/>
                  <a:pt x="15671" y="201393"/>
                </a:cubicBezTo>
                <a:cubicBezTo>
                  <a:pt x="21181" y="207575"/>
                  <a:pt x="9614" y="212349"/>
                  <a:pt x="10976" y="220316"/>
                </a:cubicBezTo>
                <a:cubicBezTo>
                  <a:pt x="11171" y="229269"/>
                  <a:pt x="18587" y="236371"/>
                  <a:pt x="27540" y="236175"/>
                </a:cubicBezTo>
                <a:cubicBezTo>
                  <a:pt x="31594" y="236087"/>
                  <a:pt x="35469" y="234483"/>
                  <a:pt x="38398" y="231680"/>
                </a:cubicBezTo>
                <a:lnTo>
                  <a:pt x="52814" y="217264"/>
                </a:lnTo>
                <a:cubicBezTo>
                  <a:pt x="57635" y="212287"/>
                  <a:pt x="65336" y="220003"/>
                  <a:pt x="60390" y="224840"/>
                </a:cubicBezTo>
                <a:cubicBezTo>
                  <a:pt x="51640" y="233041"/>
                  <a:pt x="40684" y="248287"/>
                  <a:pt x="27035" y="247097"/>
                </a:cubicBezTo>
                <a:close/>
                <a:moveTo>
                  <a:pt x="162113" y="327627"/>
                </a:moveTo>
                <a:cubicBezTo>
                  <a:pt x="168750" y="337019"/>
                  <a:pt x="149920" y="343280"/>
                  <a:pt x="143174" y="343014"/>
                </a:cubicBezTo>
                <a:cubicBezTo>
                  <a:pt x="128101" y="342719"/>
                  <a:pt x="116120" y="330262"/>
                  <a:pt x="116415" y="315189"/>
                </a:cubicBezTo>
                <a:cubicBezTo>
                  <a:pt x="116589" y="306250"/>
                  <a:pt x="121130" y="297962"/>
                  <a:pt x="128571" y="293005"/>
                </a:cubicBezTo>
                <a:cubicBezTo>
                  <a:pt x="133407" y="288043"/>
                  <a:pt x="141092" y="295728"/>
                  <a:pt x="136131" y="300580"/>
                </a:cubicBezTo>
                <a:lnTo>
                  <a:pt x="131811" y="304900"/>
                </a:lnTo>
                <a:cubicBezTo>
                  <a:pt x="125682" y="311323"/>
                  <a:pt x="125920" y="321498"/>
                  <a:pt x="132342" y="327627"/>
                </a:cubicBezTo>
                <a:cubicBezTo>
                  <a:pt x="138554" y="333555"/>
                  <a:pt x="148326" y="333555"/>
                  <a:pt x="154538" y="327627"/>
                </a:cubicBezTo>
                <a:cubicBezTo>
                  <a:pt x="156627" y="325535"/>
                  <a:pt x="160016" y="325533"/>
                  <a:pt x="162109" y="327623"/>
                </a:cubicBezTo>
                <a:cubicBezTo>
                  <a:pt x="162110" y="327624"/>
                  <a:pt x="162112" y="327626"/>
                  <a:pt x="162113" y="327627"/>
                </a:cubicBezTo>
                <a:close/>
                <a:moveTo>
                  <a:pt x="110884" y="267758"/>
                </a:moveTo>
                <a:cubicBezTo>
                  <a:pt x="112976" y="269847"/>
                  <a:pt x="112978" y="273236"/>
                  <a:pt x="110889" y="275329"/>
                </a:cubicBezTo>
                <a:cubicBezTo>
                  <a:pt x="110887" y="275330"/>
                  <a:pt x="110885" y="275332"/>
                  <a:pt x="110884" y="275334"/>
                </a:cubicBezTo>
                <a:lnTo>
                  <a:pt x="65727" y="320443"/>
                </a:lnTo>
                <a:cubicBezTo>
                  <a:pt x="63689" y="322584"/>
                  <a:pt x="60301" y="322669"/>
                  <a:pt x="58159" y="320631"/>
                </a:cubicBezTo>
                <a:cubicBezTo>
                  <a:pt x="56017" y="318593"/>
                  <a:pt x="55934" y="315204"/>
                  <a:pt x="57972" y="313063"/>
                </a:cubicBezTo>
                <a:cubicBezTo>
                  <a:pt x="58035" y="312996"/>
                  <a:pt x="58100" y="312930"/>
                  <a:pt x="58167" y="312867"/>
                </a:cubicBezTo>
                <a:lnTo>
                  <a:pt x="103292" y="267758"/>
                </a:lnTo>
                <a:cubicBezTo>
                  <a:pt x="105389" y="265662"/>
                  <a:pt x="108787" y="265662"/>
                  <a:pt x="110884" y="267758"/>
                </a:cubicBezTo>
                <a:close/>
                <a:moveTo>
                  <a:pt x="85637" y="250087"/>
                </a:moveTo>
                <a:lnTo>
                  <a:pt x="20336" y="315403"/>
                </a:lnTo>
                <a:cubicBezTo>
                  <a:pt x="18138" y="317392"/>
                  <a:pt x="14743" y="317223"/>
                  <a:pt x="12753" y="315026"/>
                </a:cubicBezTo>
                <a:cubicBezTo>
                  <a:pt x="10899" y="312977"/>
                  <a:pt x="10902" y="309856"/>
                  <a:pt x="12760" y="307812"/>
                </a:cubicBezTo>
                <a:lnTo>
                  <a:pt x="78061" y="242511"/>
                </a:lnTo>
                <a:cubicBezTo>
                  <a:pt x="82945" y="237534"/>
                  <a:pt x="90645" y="245234"/>
                  <a:pt x="85637" y="250087"/>
                </a:cubicBezTo>
                <a:close/>
                <a:moveTo>
                  <a:pt x="126489" y="42852"/>
                </a:moveTo>
                <a:cubicBezTo>
                  <a:pt x="126649" y="39891"/>
                  <a:pt x="129179" y="37621"/>
                  <a:pt x="132139" y="37781"/>
                </a:cubicBezTo>
                <a:cubicBezTo>
                  <a:pt x="134877" y="37929"/>
                  <a:pt x="137063" y="40115"/>
                  <a:pt x="137211" y="42852"/>
                </a:cubicBezTo>
                <a:cubicBezTo>
                  <a:pt x="137051" y="45813"/>
                  <a:pt x="134521" y="48083"/>
                  <a:pt x="131560" y="47923"/>
                </a:cubicBezTo>
                <a:cubicBezTo>
                  <a:pt x="128823" y="47775"/>
                  <a:pt x="126637" y="45589"/>
                  <a:pt x="126489" y="42852"/>
                </a:cubicBezTo>
                <a:close/>
                <a:moveTo>
                  <a:pt x="169345" y="14287"/>
                </a:moveTo>
                <a:cubicBezTo>
                  <a:pt x="169345" y="11330"/>
                  <a:pt x="171741" y="8934"/>
                  <a:pt x="174698" y="8934"/>
                </a:cubicBezTo>
                <a:cubicBezTo>
                  <a:pt x="177654" y="8934"/>
                  <a:pt x="180051" y="11330"/>
                  <a:pt x="180051" y="14287"/>
                </a:cubicBezTo>
                <a:cubicBezTo>
                  <a:pt x="180051" y="17243"/>
                  <a:pt x="177654" y="19640"/>
                  <a:pt x="174698" y="19640"/>
                </a:cubicBezTo>
                <a:cubicBezTo>
                  <a:pt x="171741" y="19640"/>
                  <a:pt x="169345" y="17243"/>
                  <a:pt x="169345" y="14287"/>
                </a:cubicBezTo>
                <a:close/>
                <a:moveTo>
                  <a:pt x="62221" y="28577"/>
                </a:moveTo>
                <a:cubicBezTo>
                  <a:pt x="62221" y="25621"/>
                  <a:pt x="64618" y="23224"/>
                  <a:pt x="67574" y="23224"/>
                </a:cubicBezTo>
                <a:cubicBezTo>
                  <a:pt x="70530" y="23224"/>
                  <a:pt x="72927" y="25621"/>
                  <a:pt x="72927" y="28577"/>
                </a:cubicBezTo>
                <a:cubicBezTo>
                  <a:pt x="72927" y="31533"/>
                  <a:pt x="70530" y="33930"/>
                  <a:pt x="67574" y="33930"/>
                </a:cubicBezTo>
                <a:cubicBezTo>
                  <a:pt x="64618" y="33930"/>
                  <a:pt x="62221" y="31533"/>
                  <a:pt x="62221" y="28577"/>
                </a:cubicBezTo>
                <a:close/>
                <a:moveTo>
                  <a:pt x="26597" y="85692"/>
                </a:moveTo>
                <a:cubicBezTo>
                  <a:pt x="26597" y="82735"/>
                  <a:pt x="28993" y="80339"/>
                  <a:pt x="31950" y="80339"/>
                </a:cubicBezTo>
                <a:cubicBezTo>
                  <a:pt x="34906" y="80339"/>
                  <a:pt x="37303" y="82735"/>
                  <a:pt x="37303" y="85692"/>
                </a:cubicBezTo>
                <a:cubicBezTo>
                  <a:pt x="37303" y="88648"/>
                  <a:pt x="34906" y="91045"/>
                  <a:pt x="31950" y="91045"/>
                </a:cubicBezTo>
                <a:cubicBezTo>
                  <a:pt x="28993" y="91045"/>
                  <a:pt x="26597" y="88648"/>
                  <a:pt x="26597" y="85692"/>
                </a:cubicBezTo>
                <a:close/>
                <a:moveTo>
                  <a:pt x="325553" y="183095"/>
                </a:moveTo>
                <a:cubicBezTo>
                  <a:pt x="323022" y="181566"/>
                  <a:pt x="322212" y="178276"/>
                  <a:pt x="323741" y="175745"/>
                </a:cubicBezTo>
                <a:cubicBezTo>
                  <a:pt x="325173" y="173372"/>
                  <a:pt x="328181" y="172488"/>
                  <a:pt x="330672" y="173704"/>
                </a:cubicBezTo>
                <a:cubicBezTo>
                  <a:pt x="333278" y="175144"/>
                  <a:pt x="334225" y="178423"/>
                  <a:pt x="332785" y="181029"/>
                </a:cubicBezTo>
                <a:cubicBezTo>
                  <a:pt x="331345" y="183635"/>
                  <a:pt x="328065" y="184582"/>
                  <a:pt x="325459" y="183142"/>
                </a:cubicBezTo>
                <a:close/>
                <a:moveTo>
                  <a:pt x="342489" y="101109"/>
                </a:moveTo>
                <a:cubicBezTo>
                  <a:pt x="340960" y="103639"/>
                  <a:pt x="337670" y="104451"/>
                  <a:pt x="335139" y="102922"/>
                </a:cubicBezTo>
                <a:cubicBezTo>
                  <a:pt x="332766" y="101489"/>
                  <a:pt x="331881" y="98481"/>
                  <a:pt x="333098" y="95991"/>
                </a:cubicBezTo>
                <a:cubicBezTo>
                  <a:pt x="334852" y="93611"/>
                  <a:pt x="338203" y="93104"/>
                  <a:pt x="340582" y="94858"/>
                </a:cubicBezTo>
                <a:cubicBezTo>
                  <a:pt x="342530" y="96293"/>
                  <a:pt x="343273" y="98855"/>
                  <a:pt x="342395" y="101109"/>
                </a:cubicBezTo>
                <a:close/>
                <a:moveTo>
                  <a:pt x="339531" y="237721"/>
                </a:moveTo>
                <a:cubicBezTo>
                  <a:pt x="338001" y="240252"/>
                  <a:pt x="334711" y="241063"/>
                  <a:pt x="332180" y="239534"/>
                </a:cubicBezTo>
                <a:cubicBezTo>
                  <a:pt x="329808" y="238102"/>
                  <a:pt x="328923" y="235093"/>
                  <a:pt x="330139" y="232603"/>
                </a:cubicBezTo>
                <a:cubicBezTo>
                  <a:pt x="331894" y="230222"/>
                  <a:pt x="335245" y="229715"/>
                  <a:pt x="337624" y="231470"/>
                </a:cubicBezTo>
                <a:cubicBezTo>
                  <a:pt x="339571" y="232905"/>
                  <a:pt x="340315" y="235467"/>
                  <a:pt x="339437" y="237721"/>
                </a:cubicBezTo>
                <a:close/>
                <a:moveTo>
                  <a:pt x="308336" y="310676"/>
                </a:moveTo>
                <a:cubicBezTo>
                  <a:pt x="306807" y="313207"/>
                  <a:pt x="303517" y="314018"/>
                  <a:pt x="300986" y="312489"/>
                </a:cubicBezTo>
                <a:cubicBezTo>
                  <a:pt x="298613" y="311056"/>
                  <a:pt x="297728" y="308048"/>
                  <a:pt x="298945" y="305558"/>
                </a:cubicBezTo>
                <a:cubicBezTo>
                  <a:pt x="300474" y="303027"/>
                  <a:pt x="303764" y="302216"/>
                  <a:pt x="306295" y="303745"/>
                </a:cubicBezTo>
                <a:cubicBezTo>
                  <a:pt x="308668" y="305178"/>
                  <a:pt x="309552" y="308186"/>
                  <a:pt x="308336" y="310676"/>
                </a:cubicBezTo>
                <a:close/>
                <a:moveTo>
                  <a:pt x="286908" y="282111"/>
                </a:moveTo>
                <a:cubicBezTo>
                  <a:pt x="285379" y="284642"/>
                  <a:pt x="282089" y="285453"/>
                  <a:pt x="279558" y="283923"/>
                </a:cubicBezTo>
                <a:cubicBezTo>
                  <a:pt x="277185" y="282491"/>
                  <a:pt x="276301" y="279483"/>
                  <a:pt x="277517" y="276993"/>
                </a:cubicBezTo>
                <a:cubicBezTo>
                  <a:pt x="279185" y="274552"/>
                  <a:pt x="282516" y="273925"/>
                  <a:pt x="284956" y="275593"/>
                </a:cubicBezTo>
                <a:cubicBezTo>
                  <a:pt x="287065" y="277035"/>
                  <a:pt x="287861" y="279763"/>
                  <a:pt x="286861" y="28211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F48A871-FFD7-990D-4D23-D09FD141DB7C}"/>
              </a:ext>
            </a:extLst>
          </p:cNvPr>
          <p:cNvSpPr txBox="1"/>
          <p:nvPr/>
        </p:nvSpPr>
        <p:spPr>
          <a:xfrm flipH="1">
            <a:off x="7692550" y="3313898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3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1B1877C-3304-9B82-796A-555A431D1DAA}"/>
              </a:ext>
            </a:extLst>
          </p:cNvPr>
          <p:cNvSpPr txBox="1"/>
          <p:nvPr/>
        </p:nvSpPr>
        <p:spPr>
          <a:xfrm flipH="1">
            <a:off x="7692547" y="3776650"/>
            <a:ext cx="380412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8997DFB2-1B6B-31D3-8368-2B5E657081AB}"/>
              </a:ext>
            </a:extLst>
          </p:cNvPr>
          <p:cNvSpPr>
            <a:spLocks/>
          </p:cNvSpPr>
          <p:nvPr/>
        </p:nvSpPr>
        <p:spPr bwMode="auto">
          <a:xfrm>
            <a:off x="6664829" y="4983619"/>
            <a:ext cx="900742" cy="901382"/>
          </a:xfrm>
          <a:custGeom>
            <a:avLst/>
            <a:gdLst>
              <a:gd name="connsiteX0" fmla="*/ 1262864 w 2727624"/>
              <a:gd name="connsiteY0" fmla="*/ 2699490 h 2729562"/>
              <a:gd name="connsiteX1" fmla="*/ 1266401 w 2727624"/>
              <a:gd name="connsiteY1" fmla="*/ 2700493 h 2729562"/>
              <a:gd name="connsiteX2" fmla="*/ 1267580 w 2727624"/>
              <a:gd name="connsiteY2" fmla="*/ 2703499 h 2729562"/>
              <a:gd name="connsiteX3" fmla="*/ 1262864 w 2727624"/>
              <a:gd name="connsiteY3" fmla="*/ 2707509 h 2729562"/>
              <a:gd name="connsiteX4" fmla="*/ 1262274 w 2727624"/>
              <a:gd name="connsiteY4" fmla="*/ 2707509 h 2729562"/>
              <a:gd name="connsiteX5" fmla="*/ 1258736 w 2727624"/>
              <a:gd name="connsiteY5" fmla="*/ 2706006 h 2729562"/>
              <a:gd name="connsiteX6" fmla="*/ 1257556 w 2727624"/>
              <a:gd name="connsiteY6" fmla="*/ 2702998 h 2729562"/>
              <a:gd name="connsiteX7" fmla="*/ 1262864 w 2727624"/>
              <a:gd name="connsiteY7" fmla="*/ 2699490 h 2729562"/>
              <a:gd name="connsiteX8" fmla="*/ 1164093 w 2727624"/>
              <a:gd name="connsiteY8" fmla="*/ 2687461 h 2729562"/>
              <a:gd name="connsiteX9" fmla="*/ 1164618 w 2727624"/>
              <a:gd name="connsiteY9" fmla="*/ 2687461 h 2729562"/>
              <a:gd name="connsiteX10" fmla="*/ 1168819 w 2727624"/>
              <a:gd name="connsiteY10" fmla="*/ 2692974 h 2729562"/>
              <a:gd name="connsiteX11" fmla="*/ 1164093 w 2727624"/>
              <a:gd name="connsiteY11" fmla="*/ 2697485 h 2729562"/>
              <a:gd name="connsiteX12" fmla="*/ 1163043 w 2727624"/>
              <a:gd name="connsiteY12" fmla="*/ 2696984 h 2729562"/>
              <a:gd name="connsiteX13" fmla="*/ 1159893 w 2727624"/>
              <a:gd name="connsiteY13" fmla="*/ 2695480 h 2729562"/>
              <a:gd name="connsiteX14" fmla="*/ 1158842 w 2727624"/>
              <a:gd name="connsiteY14" fmla="*/ 2691471 h 2729562"/>
              <a:gd name="connsiteX15" fmla="*/ 1164093 w 2727624"/>
              <a:gd name="connsiteY15" fmla="*/ 2687461 h 2729562"/>
              <a:gd name="connsiteX16" fmla="*/ 1384597 w 2727624"/>
              <a:gd name="connsiteY16" fmla="*/ 2685456 h 2729562"/>
              <a:gd name="connsiteX17" fmla="*/ 1406916 w 2727624"/>
              <a:gd name="connsiteY17" fmla="*/ 2707243 h 2729562"/>
              <a:gd name="connsiteX18" fmla="*/ 1401071 w 2727624"/>
              <a:gd name="connsiteY18" fmla="*/ 2722654 h 2729562"/>
              <a:gd name="connsiteX19" fmla="*/ 1385129 w 2727624"/>
              <a:gd name="connsiteY19" fmla="*/ 2729562 h 2729562"/>
              <a:gd name="connsiteX20" fmla="*/ 1384597 w 2727624"/>
              <a:gd name="connsiteY20" fmla="*/ 2729562 h 2729562"/>
              <a:gd name="connsiteX21" fmla="*/ 1369187 w 2727624"/>
              <a:gd name="connsiteY21" fmla="*/ 2723185 h 2729562"/>
              <a:gd name="connsiteX22" fmla="*/ 1362810 w 2727624"/>
              <a:gd name="connsiteY22" fmla="*/ 2707775 h 2729562"/>
              <a:gd name="connsiteX23" fmla="*/ 1384597 w 2727624"/>
              <a:gd name="connsiteY23" fmla="*/ 2685456 h 2729562"/>
              <a:gd name="connsiteX24" fmla="*/ 1482242 w 2727624"/>
              <a:gd name="connsiteY24" fmla="*/ 2680444 h 2729562"/>
              <a:gd name="connsiteX25" fmla="*/ 1484367 w 2727624"/>
              <a:gd name="connsiteY25" fmla="*/ 2680444 h 2729562"/>
              <a:gd name="connsiteX26" fmla="*/ 1505091 w 2727624"/>
              <a:gd name="connsiteY26" fmla="*/ 2699841 h 2729562"/>
              <a:gd name="connsiteX27" fmla="*/ 1500840 w 2727624"/>
              <a:gd name="connsiteY27" fmla="*/ 2715466 h 2729562"/>
              <a:gd name="connsiteX28" fmla="*/ 1485961 w 2727624"/>
              <a:gd name="connsiteY28" fmla="*/ 2723548 h 2729562"/>
              <a:gd name="connsiteX29" fmla="*/ 1484367 w 2727624"/>
              <a:gd name="connsiteY29" fmla="*/ 2723548 h 2729562"/>
              <a:gd name="connsiteX30" fmla="*/ 1463111 w 2727624"/>
              <a:gd name="connsiteY30" fmla="*/ 2703612 h 2729562"/>
              <a:gd name="connsiteX31" fmla="*/ 1482242 w 2727624"/>
              <a:gd name="connsiteY31" fmla="*/ 2680444 h 2729562"/>
              <a:gd name="connsiteX32" fmla="*/ 1582375 w 2727624"/>
              <a:gd name="connsiteY32" fmla="*/ 2669417 h 2729562"/>
              <a:gd name="connsiteX33" fmla="*/ 1602311 w 2727624"/>
              <a:gd name="connsiteY33" fmla="*/ 2686497 h 2729562"/>
              <a:gd name="connsiteX34" fmla="*/ 1599078 w 2727624"/>
              <a:gd name="connsiteY34" fmla="*/ 2701443 h 2729562"/>
              <a:gd name="connsiteX35" fmla="*/ 1585608 w 2727624"/>
              <a:gd name="connsiteY35" fmla="*/ 2709983 h 2729562"/>
              <a:gd name="connsiteX36" fmla="*/ 1582375 w 2727624"/>
              <a:gd name="connsiteY36" fmla="*/ 2710517 h 2729562"/>
              <a:gd name="connsiteX37" fmla="*/ 1561901 w 2727624"/>
              <a:gd name="connsiteY37" fmla="*/ 2692903 h 2729562"/>
              <a:gd name="connsiteX38" fmla="*/ 1579142 w 2727624"/>
              <a:gd name="connsiteY38" fmla="*/ 2669951 h 2729562"/>
              <a:gd name="connsiteX39" fmla="*/ 1582375 w 2727624"/>
              <a:gd name="connsiteY39" fmla="*/ 2669417 h 2729562"/>
              <a:gd name="connsiteX40" fmla="*/ 1066597 w 2727624"/>
              <a:gd name="connsiteY40" fmla="*/ 2667413 h 2729562"/>
              <a:gd name="connsiteX41" fmla="*/ 1067683 w 2727624"/>
              <a:gd name="connsiteY41" fmla="*/ 2667413 h 2729562"/>
              <a:gd name="connsiteX42" fmla="*/ 1072570 w 2727624"/>
              <a:gd name="connsiteY42" fmla="*/ 2675067 h 2729562"/>
              <a:gd name="connsiteX43" fmla="*/ 1066597 w 2727624"/>
              <a:gd name="connsiteY43" fmla="*/ 2679442 h 2729562"/>
              <a:gd name="connsiteX44" fmla="*/ 1064968 w 2727624"/>
              <a:gd name="connsiteY44" fmla="*/ 2679442 h 2729562"/>
              <a:gd name="connsiteX45" fmla="*/ 1061167 w 2727624"/>
              <a:gd name="connsiteY45" fmla="*/ 2676707 h 2729562"/>
              <a:gd name="connsiteX46" fmla="*/ 1060081 w 2727624"/>
              <a:gd name="connsiteY46" fmla="*/ 2671787 h 2729562"/>
              <a:gd name="connsiteX47" fmla="*/ 1066597 w 2727624"/>
              <a:gd name="connsiteY47" fmla="*/ 2667413 h 2729562"/>
              <a:gd name="connsiteX48" fmla="*/ 1679337 w 2727624"/>
              <a:gd name="connsiteY48" fmla="*/ 2650371 h 2729562"/>
              <a:gd name="connsiteX49" fmla="*/ 1698553 w 2727624"/>
              <a:gd name="connsiteY49" fmla="*/ 2664831 h 2729562"/>
              <a:gd name="connsiteX50" fmla="*/ 1696417 w 2727624"/>
              <a:gd name="connsiteY50" fmla="*/ 2679826 h 2729562"/>
              <a:gd name="connsiteX51" fmla="*/ 1684141 w 2727624"/>
              <a:gd name="connsiteY51" fmla="*/ 2688930 h 2729562"/>
              <a:gd name="connsiteX52" fmla="*/ 1679337 w 2727624"/>
              <a:gd name="connsiteY52" fmla="*/ 2689466 h 2729562"/>
              <a:gd name="connsiteX53" fmla="*/ 1660656 w 2727624"/>
              <a:gd name="connsiteY53" fmla="*/ 2674470 h 2729562"/>
              <a:gd name="connsiteX54" fmla="*/ 1675067 w 2727624"/>
              <a:gd name="connsiteY54" fmla="*/ 2650907 h 2729562"/>
              <a:gd name="connsiteX55" fmla="*/ 1679337 w 2727624"/>
              <a:gd name="connsiteY55" fmla="*/ 2650371 h 2729562"/>
              <a:gd name="connsiteX56" fmla="*/ 970866 w 2727624"/>
              <a:gd name="connsiteY56" fmla="*/ 2641350 h 2729562"/>
              <a:gd name="connsiteX57" fmla="*/ 972871 w 2727624"/>
              <a:gd name="connsiteY57" fmla="*/ 2641350 h 2729562"/>
              <a:gd name="connsiteX58" fmla="*/ 976881 w 2727624"/>
              <a:gd name="connsiteY58" fmla="*/ 2650525 h 2729562"/>
              <a:gd name="connsiteX59" fmla="*/ 970866 w 2727624"/>
              <a:gd name="connsiteY59" fmla="*/ 2655384 h 2729562"/>
              <a:gd name="connsiteX60" fmla="*/ 968861 w 2727624"/>
              <a:gd name="connsiteY60" fmla="*/ 2654844 h 2729562"/>
              <a:gd name="connsiteX61" fmla="*/ 964852 w 2727624"/>
              <a:gd name="connsiteY61" fmla="*/ 2651605 h 2729562"/>
              <a:gd name="connsiteX62" fmla="*/ 964351 w 2727624"/>
              <a:gd name="connsiteY62" fmla="*/ 2646208 h 2729562"/>
              <a:gd name="connsiteX63" fmla="*/ 970866 w 2727624"/>
              <a:gd name="connsiteY63" fmla="*/ 2641350 h 2729562"/>
              <a:gd name="connsiteX64" fmla="*/ 1775602 w 2727624"/>
              <a:gd name="connsiteY64" fmla="*/ 2624309 h 2729562"/>
              <a:gd name="connsiteX65" fmla="*/ 1793245 w 2727624"/>
              <a:gd name="connsiteY65" fmla="*/ 2637025 h 2729562"/>
              <a:gd name="connsiteX66" fmla="*/ 1792176 w 2727624"/>
              <a:gd name="connsiteY66" fmla="*/ 2650801 h 2729562"/>
              <a:gd name="connsiteX67" fmla="*/ 1781483 w 2727624"/>
              <a:gd name="connsiteY67" fmla="*/ 2660339 h 2729562"/>
              <a:gd name="connsiteX68" fmla="*/ 1775602 w 2727624"/>
              <a:gd name="connsiteY68" fmla="*/ 2661398 h 2729562"/>
              <a:gd name="connsiteX69" fmla="*/ 1757960 w 2727624"/>
              <a:gd name="connsiteY69" fmla="*/ 2648152 h 2729562"/>
              <a:gd name="connsiteX70" fmla="*/ 1769722 w 2727624"/>
              <a:gd name="connsiteY70" fmla="*/ 2624838 h 2729562"/>
              <a:gd name="connsiteX71" fmla="*/ 1775602 w 2727624"/>
              <a:gd name="connsiteY71" fmla="*/ 2624309 h 2729562"/>
              <a:gd name="connsiteX72" fmla="*/ 1268082 w 2727624"/>
              <a:gd name="connsiteY72" fmla="*/ 2623307 h 2729562"/>
              <a:gd name="connsiteX73" fmla="*/ 1272593 w 2727624"/>
              <a:gd name="connsiteY73" fmla="*/ 2627583 h 2729562"/>
              <a:gd name="connsiteX74" fmla="*/ 1268082 w 2727624"/>
              <a:gd name="connsiteY74" fmla="*/ 2631326 h 2729562"/>
              <a:gd name="connsiteX75" fmla="*/ 1264699 w 2727624"/>
              <a:gd name="connsiteY75" fmla="*/ 2630256 h 2729562"/>
              <a:gd name="connsiteX76" fmla="*/ 1264135 w 2727624"/>
              <a:gd name="connsiteY76" fmla="*/ 2627049 h 2729562"/>
              <a:gd name="connsiteX77" fmla="*/ 1268082 w 2727624"/>
              <a:gd name="connsiteY77" fmla="*/ 2623307 h 2729562"/>
              <a:gd name="connsiteX78" fmla="*/ 1175359 w 2727624"/>
              <a:gd name="connsiteY78" fmla="*/ 2612280 h 2729562"/>
              <a:gd name="connsiteX79" fmla="*/ 1175860 w 2727624"/>
              <a:gd name="connsiteY79" fmla="*/ 2612280 h 2729562"/>
              <a:gd name="connsiteX80" fmla="*/ 1179870 w 2727624"/>
              <a:gd name="connsiteY80" fmla="*/ 2618083 h 2729562"/>
              <a:gd name="connsiteX81" fmla="*/ 1175359 w 2727624"/>
              <a:gd name="connsiteY81" fmla="*/ 2622304 h 2729562"/>
              <a:gd name="connsiteX82" fmla="*/ 1174357 w 2727624"/>
              <a:gd name="connsiteY82" fmla="*/ 2622304 h 2729562"/>
              <a:gd name="connsiteX83" fmla="*/ 1171349 w 2727624"/>
              <a:gd name="connsiteY83" fmla="*/ 2620194 h 2729562"/>
              <a:gd name="connsiteX84" fmla="*/ 1170347 w 2727624"/>
              <a:gd name="connsiteY84" fmla="*/ 2616500 h 2729562"/>
              <a:gd name="connsiteX85" fmla="*/ 1175359 w 2727624"/>
              <a:gd name="connsiteY85" fmla="*/ 2612280 h 2729562"/>
              <a:gd name="connsiteX86" fmla="*/ 1383594 w 2727624"/>
              <a:gd name="connsiteY86" fmla="*/ 2610275 h 2729562"/>
              <a:gd name="connsiteX87" fmla="*/ 1404911 w 2727624"/>
              <a:gd name="connsiteY87" fmla="*/ 2630785 h 2729562"/>
              <a:gd name="connsiteX88" fmla="*/ 1399049 w 2727624"/>
              <a:gd name="connsiteY88" fmla="*/ 2645899 h 2729562"/>
              <a:gd name="connsiteX89" fmla="*/ 1384127 w 2727624"/>
              <a:gd name="connsiteY89" fmla="*/ 2652376 h 2729562"/>
              <a:gd name="connsiteX90" fmla="*/ 1383594 w 2727624"/>
              <a:gd name="connsiteY90" fmla="*/ 2652376 h 2729562"/>
              <a:gd name="connsiteX91" fmla="*/ 1368672 w 2727624"/>
              <a:gd name="connsiteY91" fmla="*/ 2646439 h 2729562"/>
              <a:gd name="connsiteX92" fmla="*/ 1362810 w 2727624"/>
              <a:gd name="connsiteY92" fmla="*/ 2631325 h 2729562"/>
              <a:gd name="connsiteX93" fmla="*/ 1383594 w 2727624"/>
              <a:gd name="connsiteY93" fmla="*/ 2610275 h 2729562"/>
              <a:gd name="connsiteX94" fmla="*/ 876609 w 2727624"/>
              <a:gd name="connsiteY94" fmla="*/ 2607268 h 2729562"/>
              <a:gd name="connsiteX95" fmla="*/ 879804 w 2727624"/>
              <a:gd name="connsiteY95" fmla="*/ 2607802 h 2729562"/>
              <a:gd name="connsiteX96" fmla="*/ 884065 w 2727624"/>
              <a:gd name="connsiteY96" fmla="*/ 2617960 h 2729562"/>
              <a:gd name="connsiteX97" fmla="*/ 876609 w 2727624"/>
              <a:gd name="connsiteY97" fmla="*/ 2623307 h 2729562"/>
              <a:gd name="connsiteX98" fmla="*/ 873946 w 2727624"/>
              <a:gd name="connsiteY98" fmla="*/ 2622772 h 2729562"/>
              <a:gd name="connsiteX99" fmla="*/ 869686 w 2727624"/>
              <a:gd name="connsiteY99" fmla="*/ 2618495 h 2729562"/>
              <a:gd name="connsiteX100" fmla="*/ 869154 w 2727624"/>
              <a:gd name="connsiteY100" fmla="*/ 2612614 h 2729562"/>
              <a:gd name="connsiteX101" fmla="*/ 876609 w 2727624"/>
              <a:gd name="connsiteY101" fmla="*/ 2607268 h 2729562"/>
              <a:gd name="connsiteX102" fmla="*/ 1475465 w 2727624"/>
              <a:gd name="connsiteY102" fmla="*/ 2606265 h 2729562"/>
              <a:gd name="connsiteX103" fmla="*/ 1477085 w 2727624"/>
              <a:gd name="connsiteY103" fmla="*/ 2606265 h 2729562"/>
              <a:gd name="connsiteX104" fmla="*/ 1497595 w 2727624"/>
              <a:gd name="connsiteY104" fmla="*/ 2624203 h 2729562"/>
              <a:gd name="connsiteX105" fmla="*/ 1492737 w 2727624"/>
              <a:gd name="connsiteY105" fmla="*/ 2638975 h 2729562"/>
              <a:gd name="connsiteX106" fmla="*/ 1478704 w 2727624"/>
              <a:gd name="connsiteY106" fmla="*/ 2645834 h 2729562"/>
              <a:gd name="connsiteX107" fmla="*/ 1477085 w 2727624"/>
              <a:gd name="connsiteY107" fmla="*/ 2646362 h 2729562"/>
              <a:gd name="connsiteX108" fmla="*/ 1456574 w 2727624"/>
              <a:gd name="connsiteY108" fmla="*/ 2627896 h 2729562"/>
              <a:gd name="connsiteX109" fmla="*/ 1475465 w 2727624"/>
              <a:gd name="connsiteY109" fmla="*/ 2606265 h 2729562"/>
              <a:gd name="connsiteX110" fmla="*/ 1567104 w 2727624"/>
              <a:gd name="connsiteY110" fmla="*/ 2595239 h 2729562"/>
              <a:gd name="connsiteX111" fmla="*/ 1569808 w 2727624"/>
              <a:gd name="connsiteY111" fmla="*/ 2595239 h 2729562"/>
              <a:gd name="connsiteX112" fmla="*/ 1589276 w 2727624"/>
              <a:gd name="connsiteY112" fmla="*/ 2611110 h 2729562"/>
              <a:gd name="connsiteX113" fmla="*/ 1586031 w 2727624"/>
              <a:gd name="connsiteY113" fmla="*/ 2625395 h 2729562"/>
              <a:gd name="connsiteX114" fmla="*/ 1573053 w 2727624"/>
              <a:gd name="connsiteY114" fmla="*/ 2632802 h 2729562"/>
              <a:gd name="connsiteX115" fmla="*/ 1569808 w 2727624"/>
              <a:gd name="connsiteY115" fmla="*/ 2633331 h 2729562"/>
              <a:gd name="connsiteX116" fmla="*/ 1550880 w 2727624"/>
              <a:gd name="connsiteY116" fmla="*/ 2616930 h 2729562"/>
              <a:gd name="connsiteX117" fmla="*/ 1567104 w 2727624"/>
              <a:gd name="connsiteY117" fmla="*/ 2595239 h 2729562"/>
              <a:gd name="connsiteX118" fmla="*/ 1083355 w 2727624"/>
              <a:gd name="connsiteY118" fmla="*/ 2594236 h 2729562"/>
              <a:gd name="connsiteX119" fmla="*/ 1085055 w 2727624"/>
              <a:gd name="connsiteY119" fmla="*/ 2594236 h 2729562"/>
              <a:gd name="connsiteX120" fmla="*/ 1089588 w 2727624"/>
              <a:gd name="connsiteY120" fmla="*/ 2600752 h 2729562"/>
              <a:gd name="connsiteX121" fmla="*/ 1083355 w 2727624"/>
              <a:gd name="connsiteY121" fmla="*/ 2605263 h 2729562"/>
              <a:gd name="connsiteX122" fmla="*/ 1082222 w 2727624"/>
              <a:gd name="connsiteY122" fmla="*/ 2605263 h 2729562"/>
              <a:gd name="connsiteX123" fmla="*/ 1078255 w 2727624"/>
              <a:gd name="connsiteY123" fmla="*/ 2602757 h 2729562"/>
              <a:gd name="connsiteX124" fmla="*/ 1077689 w 2727624"/>
              <a:gd name="connsiteY124" fmla="*/ 2598747 h 2729562"/>
              <a:gd name="connsiteX125" fmla="*/ 1083355 w 2727624"/>
              <a:gd name="connsiteY125" fmla="*/ 2594236 h 2729562"/>
              <a:gd name="connsiteX126" fmla="*/ 1868829 w 2727624"/>
              <a:gd name="connsiteY126" fmla="*/ 2591229 h 2729562"/>
              <a:gd name="connsiteX127" fmla="*/ 1885461 w 2727624"/>
              <a:gd name="connsiteY127" fmla="*/ 2601861 h 2729562"/>
              <a:gd name="connsiteX128" fmla="*/ 1885461 w 2727624"/>
              <a:gd name="connsiteY128" fmla="*/ 2615151 h 2729562"/>
              <a:gd name="connsiteX129" fmla="*/ 1875804 w 2727624"/>
              <a:gd name="connsiteY129" fmla="*/ 2624719 h 2729562"/>
              <a:gd name="connsiteX130" fmla="*/ 1868829 w 2727624"/>
              <a:gd name="connsiteY130" fmla="*/ 2626314 h 2729562"/>
              <a:gd name="connsiteX131" fmla="*/ 1852198 w 2727624"/>
              <a:gd name="connsiteY131" fmla="*/ 2615151 h 2729562"/>
              <a:gd name="connsiteX132" fmla="*/ 1862391 w 2727624"/>
              <a:gd name="connsiteY132" fmla="*/ 2592292 h 2729562"/>
              <a:gd name="connsiteX133" fmla="*/ 1868829 w 2727624"/>
              <a:gd name="connsiteY133" fmla="*/ 2591229 h 2729562"/>
              <a:gd name="connsiteX134" fmla="*/ 1662070 w 2727624"/>
              <a:gd name="connsiteY134" fmla="*/ 2577196 h 2729562"/>
              <a:gd name="connsiteX135" fmla="*/ 1680493 w 2727624"/>
              <a:gd name="connsiteY135" fmla="*/ 2591171 h 2729562"/>
              <a:gd name="connsiteX136" fmla="*/ 1678325 w 2727624"/>
              <a:gd name="connsiteY136" fmla="*/ 2605684 h 2729562"/>
              <a:gd name="connsiteX137" fmla="*/ 1666405 w 2727624"/>
              <a:gd name="connsiteY137" fmla="*/ 2613747 h 2729562"/>
              <a:gd name="connsiteX138" fmla="*/ 1662070 w 2727624"/>
              <a:gd name="connsiteY138" fmla="*/ 2614285 h 2729562"/>
              <a:gd name="connsiteX139" fmla="*/ 1643648 w 2727624"/>
              <a:gd name="connsiteY139" fmla="*/ 2600310 h 2729562"/>
              <a:gd name="connsiteX140" fmla="*/ 1657735 w 2727624"/>
              <a:gd name="connsiteY140" fmla="*/ 2577733 h 2729562"/>
              <a:gd name="connsiteX141" fmla="*/ 1662070 w 2727624"/>
              <a:gd name="connsiteY141" fmla="*/ 2577196 h 2729562"/>
              <a:gd name="connsiteX142" fmla="*/ 993143 w 2727624"/>
              <a:gd name="connsiteY142" fmla="*/ 2569176 h 2729562"/>
              <a:gd name="connsiteX143" fmla="*/ 994814 w 2727624"/>
              <a:gd name="connsiteY143" fmla="*/ 2569176 h 2729562"/>
              <a:gd name="connsiteX144" fmla="*/ 999826 w 2727624"/>
              <a:gd name="connsiteY144" fmla="*/ 2577517 h 2729562"/>
              <a:gd name="connsiteX145" fmla="*/ 993143 w 2727624"/>
              <a:gd name="connsiteY145" fmla="*/ 2582208 h 2729562"/>
              <a:gd name="connsiteX146" fmla="*/ 990916 w 2727624"/>
              <a:gd name="connsiteY146" fmla="*/ 2581687 h 2729562"/>
              <a:gd name="connsiteX147" fmla="*/ 986460 w 2727624"/>
              <a:gd name="connsiteY147" fmla="*/ 2578559 h 2729562"/>
              <a:gd name="connsiteX148" fmla="*/ 986460 w 2727624"/>
              <a:gd name="connsiteY148" fmla="*/ 2573867 h 2729562"/>
              <a:gd name="connsiteX149" fmla="*/ 993143 w 2727624"/>
              <a:gd name="connsiteY149" fmla="*/ 2569176 h 2729562"/>
              <a:gd name="connsiteX150" fmla="*/ 786652 w 2727624"/>
              <a:gd name="connsiteY150" fmla="*/ 2566169 h 2729562"/>
              <a:gd name="connsiteX151" fmla="*/ 790462 w 2727624"/>
              <a:gd name="connsiteY151" fmla="*/ 2567263 h 2729562"/>
              <a:gd name="connsiteX152" fmla="*/ 794271 w 2727624"/>
              <a:gd name="connsiteY152" fmla="*/ 2579291 h 2729562"/>
              <a:gd name="connsiteX153" fmla="*/ 786652 w 2727624"/>
              <a:gd name="connsiteY153" fmla="*/ 2584212 h 2729562"/>
              <a:gd name="connsiteX154" fmla="*/ 782299 w 2727624"/>
              <a:gd name="connsiteY154" fmla="*/ 2583119 h 2729562"/>
              <a:gd name="connsiteX155" fmla="*/ 777945 w 2727624"/>
              <a:gd name="connsiteY155" fmla="*/ 2578198 h 2729562"/>
              <a:gd name="connsiteX156" fmla="*/ 778490 w 2727624"/>
              <a:gd name="connsiteY156" fmla="*/ 2571090 h 2729562"/>
              <a:gd name="connsiteX157" fmla="*/ 786652 w 2727624"/>
              <a:gd name="connsiteY157" fmla="*/ 2566169 h 2729562"/>
              <a:gd name="connsiteX158" fmla="*/ 1752027 w 2727624"/>
              <a:gd name="connsiteY158" fmla="*/ 2553138 h 2729562"/>
              <a:gd name="connsiteX159" fmla="*/ 1768744 w 2727624"/>
              <a:gd name="connsiteY159" fmla="*/ 2565364 h 2729562"/>
              <a:gd name="connsiteX160" fmla="*/ 1767699 w 2727624"/>
              <a:gd name="connsiteY160" fmla="*/ 2578654 h 2729562"/>
              <a:gd name="connsiteX161" fmla="*/ 1757251 w 2727624"/>
              <a:gd name="connsiteY161" fmla="*/ 2587159 h 2729562"/>
              <a:gd name="connsiteX162" fmla="*/ 1752027 w 2727624"/>
              <a:gd name="connsiteY162" fmla="*/ 2588223 h 2729562"/>
              <a:gd name="connsiteX163" fmla="*/ 1735834 w 2727624"/>
              <a:gd name="connsiteY163" fmla="*/ 2575996 h 2729562"/>
              <a:gd name="connsiteX164" fmla="*/ 1746804 w 2727624"/>
              <a:gd name="connsiteY164" fmla="*/ 2553670 h 2729562"/>
              <a:gd name="connsiteX165" fmla="*/ 1752027 w 2727624"/>
              <a:gd name="connsiteY165" fmla="*/ 2553138 h 2729562"/>
              <a:gd name="connsiteX166" fmla="*/ 1273328 w 2727624"/>
              <a:gd name="connsiteY166" fmla="*/ 2552135 h 2729562"/>
              <a:gd name="connsiteX167" fmla="*/ 1276536 w 2727624"/>
              <a:gd name="connsiteY167" fmla="*/ 2553204 h 2729562"/>
              <a:gd name="connsiteX168" fmla="*/ 1277605 w 2727624"/>
              <a:gd name="connsiteY168" fmla="*/ 2556412 h 2729562"/>
              <a:gd name="connsiteX169" fmla="*/ 1273328 w 2727624"/>
              <a:gd name="connsiteY169" fmla="*/ 2560154 h 2729562"/>
              <a:gd name="connsiteX170" fmla="*/ 1270654 w 2727624"/>
              <a:gd name="connsiteY170" fmla="*/ 2558551 h 2729562"/>
              <a:gd name="connsiteX171" fmla="*/ 1269585 w 2727624"/>
              <a:gd name="connsiteY171" fmla="*/ 2555877 h 2729562"/>
              <a:gd name="connsiteX172" fmla="*/ 1273328 w 2727624"/>
              <a:gd name="connsiteY172" fmla="*/ 2552135 h 2729562"/>
              <a:gd name="connsiteX173" fmla="*/ 1959550 w 2727624"/>
              <a:gd name="connsiteY173" fmla="*/ 2550130 h 2729562"/>
              <a:gd name="connsiteX174" fmla="*/ 1974601 w 2727624"/>
              <a:gd name="connsiteY174" fmla="*/ 2559868 h 2729562"/>
              <a:gd name="connsiteX175" fmla="*/ 1975675 w 2727624"/>
              <a:gd name="connsiteY175" fmla="*/ 2572851 h 2729562"/>
              <a:gd name="connsiteX176" fmla="*/ 1967075 w 2727624"/>
              <a:gd name="connsiteY176" fmla="*/ 2582589 h 2729562"/>
              <a:gd name="connsiteX177" fmla="*/ 1959550 w 2727624"/>
              <a:gd name="connsiteY177" fmla="*/ 2584212 h 2729562"/>
              <a:gd name="connsiteX178" fmla="*/ 1944499 w 2727624"/>
              <a:gd name="connsiteY178" fmla="*/ 2575015 h 2729562"/>
              <a:gd name="connsiteX179" fmla="*/ 1952024 w 2727624"/>
              <a:gd name="connsiteY179" fmla="*/ 2552294 h 2729562"/>
              <a:gd name="connsiteX180" fmla="*/ 1959550 w 2727624"/>
              <a:gd name="connsiteY180" fmla="*/ 2550130 h 2729562"/>
              <a:gd name="connsiteX181" fmla="*/ 1186385 w 2727624"/>
              <a:gd name="connsiteY181" fmla="*/ 2541109 h 2729562"/>
              <a:gd name="connsiteX182" fmla="*/ 1186942 w 2727624"/>
              <a:gd name="connsiteY182" fmla="*/ 2541109 h 2729562"/>
              <a:gd name="connsiteX183" fmla="*/ 1191397 w 2727624"/>
              <a:gd name="connsiteY183" fmla="*/ 2546678 h 2729562"/>
              <a:gd name="connsiteX184" fmla="*/ 1186385 w 2727624"/>
              <a:gd name="connsiteY184" fmla="*/ 2551133 h 2729562"/>
              <a:gd name="connsiteX185" fmla="*/ 1185271 w 2727624"/>
              <a:gd name="connsiteY185" fmla="*/ 2551133 h 2729562"/>
              <a:gd name="connsiteX186" fmla="*/ 1182487 w 2727624"/>
              <a:gd name="connsiteY186" fmla="*/ 2548905 h 2729562"/>
              <a:gd name="connsiteX187" fmla="*/ 1181373 w 2727624"/>
              <a:gd name="connsiteY187" fmla="*/ 2545007 h 2729562"/>
              <a:gd name="connsiteX188" fmla="*/ 1186385 w 2727624"/>
              <a:gd name="connsiteY188" fmla="*/ 2541109 h 2729562"/>
              <a:gd name="connsiteX189" fmla="*/ 1382591 w 2727624"/>
              <a:gd name="connsiteY189" fmla="*/ 2539104 h 2729562"/>
              <a:gd name="connsiteX190" fmla="*/ 1402371 w 2727624"/>
              <a:gd name="connsiteY190" fmla="*/ 2558885 h 2729562"/>
              <a:gd name="connsiteX191" fmla="*/ 1397026 w 2727624"/>
              <a:gd name="connsiteY191" fmla="*/ 2572785 h 2729562"/>
              <a:gd name="connsiteX192" fmla="*/ 1383125 w 2727624"/>
              <a:gd name="connsiteY192" fmla="*/ 2579201 h 2729562"/>
              <a:gd name="connsiteX193" fmla="*/ 1382591 w 2727624"/>
              <a:gd name="connsiteY193" fmla="*/ 2579201 h 2729562"/>
              <a:gd name="connsiteX194" fmla="*/ 1368690 w 2727624"/>
              <a:gd name="connsiteY194" fmla="*/ 2573319 h 2729562"/>
              <a:gd name="connsiteX195" fmla="*/ 1362810 w 2727624"/>
              <a:gd name="connsiteY195" fmla="*/ 2559419 h 2729562"/>
              <a:gd name="connsiteX196" fmla="*/ 1382591 w 2727624"/>
              <a:gd name="connsiteY196" fmla="*/ 2539104 h 2729562"/>
              <a:gd name="connsiteX197" fmla="*/ 904934 w 2727624"/>
              <a:gd name="connsiteY197" fmla="*/ 2537099 h 2729562"/>
              <a:gd name="connsiteX198" fmla="*/ 907682 w 2727624"/>
              <a:gd name="connsiteY198" fmla="*/ 2537636 h 2729562"/>
              <a:gd name="connsiteX199" fmla="*/ 912080 w 2727624"/>
              <a:gd name="connsiteY199" fmla="*/ 2547303 h 2729562"/>
              <a:gd name="connsiteX200" fmla="*/ 904934 w 2727624"/>
              <a:gd name="connsiteY200" fmla="*/ 2552136 h 2729562"/>
              <a:gd name="connsiteX201" fmla="*/ 902186 w 2727624"/>
              <a:gd name="connsiteY201" fmla="*/ 2551598 h 2729562"/>
              <a:gd name="connsiteX202" fmla="*/ 897788 w 2727624"/>
              <a:gd name="connsiteY202" fmla="*/ 2547839 h 2729562"/>
              <a:gd name="connsiteX203" fmla="*/ 897788 w 2727624"/>
              <a:gd name="connsiteY203" fmla="*/ 2541932 h 2729562"/>
              <a:gd name="connsiteX204" fmla="*/ 904934 w 2727624"/>
              <a:gd name="connsiteY204" fmla="*/ 2537099 h 2729562"/>
              <a:gd name="connsiteX205" fmla="*/ 1468985 w 2727624"/>
              <a:gd name="connsiteY205" fmla="*/ 2536097 h 2729562"/>
              <a:gd name="connsiteX206" fmla="*/ 1470569 w 2727624"/>
              <a:gd name="connsiteY206" fmla="*/ 2536097 h 2729562"/>
              <a:gd name="connsiteX207" fmla="*/ 1489588 w 2727624"/>
              <a:gd name="connsiteY207" fmla="*/ 2553026 h 2729562"/>
              <a:gd name="connsiteX208" fmla="*/ 1485362 w 2727624"/>
              <a:gd name="connsiteY208" fmla="*/ 2567311 h 2729562"/>
              <a:gd name="connsiteX209" fmla="*/ 1472154 w 2727624"/>
              <a:gd name="connsiteY209" fmla="*/ 2574188 h 2729562"/>
              <a:gd name="connsiteX210" fmla="*/ 1470569 w 2727624"/>
              <a:gd name="connsiteY210" fmla="*/ 2574188 h 2729562"/>
              <a:gd name="connsiteX211" fmla="*/ 1451550 w 2727624"/>
              <a:gd name="connsiteY211" fmla="*/ 2556730 h 2729562"/>
              <a:gd name="connsiteX212" fmla="*/ 1468985 w 2727624"/>
              <a:gd name="connsiteY212" fmla="*/ 2536097 h 2729562"/>
              <a:gd name="connsiteX213" fmla="*/ 1555634 w 2727624"/>
              <a:gd name="connsiteY213" fmla="*/ 2525070 h 2729562"/>
              <a:gd name="connsiteX214" fmla="*/ 1558809 w 2727624"/>
              <a:gd name="connsiteY214" fmla="*/ 2525070 h 2729562"/>
              <a:gd name="connsiteX215" fmla="*/ 1576267 w 2727624"/>
              <a:gd name="connsiteY215" fmla="*/ 2540342 h 2729562"/>
              <a:gd name="connsiteX216" fmla="*/ 1573622 w 2727624"/>
              <a:gd name="connsiteY216" fmla="*/ 2554524 h 2729562"/>
              <a:gd name="connsiteX217" fmla="*/ 1561454 w 2727624"/>
              <a:gd name="connsiteY217" fmla="*/ 2562160 h 2729562"/>
              <a:gd name="connsiteX218" fmla="*/ 1558280 w 2727624"/>
              <a:gd name="connsiteY218" fmla="*/ 2562160 h 2729562"/>
              <a:gd name="connsiteX219" fmla="*/ 1540822 w 2727624"/>
              <a:gd name="connsiteY219" fmla="*/ 2546342 h 2729562"/>
              <a:gd name="connsiteX220" fmla="*/ 1555634 w 2727624"/>
              <a:gd name="connsiteY220" fmla="*/ 2525070 h 2729562"/>
              <a:gd name="connsiteX221" fmla="*/ 1099175 w 2727624"/>
              <a:gd name="connsiteY221" fmla="*/ 2524068 h 2729562"/>
              <a:gd name="connsiteX222" fmla="*/ 1100269 w 2727624"/>
              <a:gd name="connsiteY222" fmla="*/ 2524592 h 2729562"/>
              <a:gd name="connsiteX223" fmla="*/ 1104643 w 2727624"/>
              <a:gd name="connsiteY223" fmla="*/ 2530894 h 2729562"/>
              <a:gd name="connsiteX224" fmla="*/ 1099175 w 2727624"/>
              <a:gd name="connsiteY224" fmla="*/ 2535095 h 2729562"/>
              <a:gd name="connsiteX225" fmla="*/ 1098082 w 2727624"/>
              <a:gd name="connsiteY225" fmla="*/ 2535095 h 2729562"/>
              <a:gd name="connsiteX226" fmla="*/ 1094255 w 2727624"/>
              <a:gd name="connsiteY226" fmla="*/ 2532469 h 2729562"/>
              <a:gd name="connsiteX227" fmla="*/ 1093708 w 2727624"/>
              <a:gd name="connsiteY227" fmla="*/ 2528793 h 2729562"/>
              <a:gd name="connsiteX228" fmla="*/ 1099175 w 2727624"/>
              <a:gd name="connsiteY228" fmla="*/ 2524068 h 2729562"/>
              <a:gd name="connsiteX229" fmla="*/ 1839486 w 2727624"/>
              <a:gd name="connsiteY229" fmla="*/ 2521061 h 2729562"/>
              <a:gd name="connsiteX230" fmla="*/ 1855406 w 2727624"/>
              <a:gd name="connsiteY230" fmla="*/ 2531880 h 2729562"/>
              <a:gd name="connsiteX231" fmla="*/ 1855406 w 2727624"/>
              <a:gd name="connsiteY231" fmla="*/ 2544864 h 2729562"/>
              <a:gd name="connsiteX232" fmla="*/ 1845854 w 2727624"/>
              <a:gd name="connsiteY232" fmla="*/ 2554060 h 2729562"/>
              <a:gd name="connsiteX233" fmla="*/ 1839486 w 2727624"/>
              <a:gd name="connsiteY233" fmla="*/ 2555143 h 2729562"/>
              <a:gd name="connsiteX234" fmla="*/ 1824096 w 2727624"/>
              <a:gd name="connsiteY234" fmla="*/ 2544323 h 2729562"/>
              <a:gd name="connsiteX235" fmla="*/ 1833648 w 2727624"/>
              <a:gd name="connsiteY235" fmla="*/ 2522142 h 2729562"/>
              <a:gd name="connsiteX236" fmla="*/ 1839486 w 2727624"/>
              <a:gd name="connsiteY236" fmla="*/ 2521061 h 2729562"/>
              <a:gd name="connsiteX237" fmla="*/ 698662 w 2727624"/>
              <a:gd name="connsiteY237" fmla="*/ 2519056 h 2729562"/>
              <a:gd name="connsiteX238" fmla="*/ 703624 w 2727624"/>
              <a:gd name="connsiteY238" fmla="*/ 2520681 h 2729562"/>
              <a:gd name="connsiteX239" fmla="*/ 707484 w 2727624"/>
              <a:gd name="connsiteY239" fmla="*/ 2534228 h 2729562"/>
              <a:gd name="connsiteX240" fmla="*/ 698662 w 2727624"/>
              <a:gd name="connsiteY240" fmla="*/ 2539104 h 2729562"/>
              <a:gd name="connsiteX241" fmla="*/ 693701 w 2727624"/>
              <a:gd name="connsiteY241" fmla="*/ 2537478 h 2729562"/>
              <a:gd name="connsiteX242" fmla="*/ 688738 w 2727624"/>
              <a:gd name="connsiteY242" fmla="*/ 2531518 h 2729562"/>
              <a:gd name="connsiteX243" fmla="*/ 689841 w 2727624"/>
              <a:gd name="connsiteY243" fmla="*/ 2523933 h 2729562"/>
              <a:gd name="connsiteX244" fmla="*/ 698662 w 2727624"/>
              <a:gd name="connsiteY244" fmla="*/ 2519056 h 2729562"/>
              <a:gd name="connsiteX245" fmla="*/ 1644516 w 2727624"/>
              <a:gd name="connsiteY245" fmla="*/ 2508029 h 2729562"/>
              <a:gd name="connsiteX246" fmla="*/ 1661471 w 2727624"/>
              <a:gd name="connsiteY246" fmla="*/ 2521698 h 2729562"/>
              <a:gd name="connsiteX247" fmla="*/ 1659882 w 2727624"/>
              <a:gd name="connsiteY247" fmla="*/ 2535367 h 2729562"/>
              <a:gd name="connsiteX248" fmla="*/ 1648755 w 2727624"/>
              <a:gd name="connsiteY248" fmla="*/ 2543569 h 2729562"/>
              <a:gd name="connsiteX249" fmla="*/ 1644516 w 2727624"/>
              <a:gd name="connsiteY249" fmla="*/ 2544116 h 2729562"/>
              <a:gd name="connsiteX250" fmla="*/ 1627561 w 2727624"/>
              <a:gd name="connsiteY250" fmla="*/ 2529900 h 2729562"/>
              <a:gd name="connsiteX251" fmla="*/ 1640807 w 2727624"/>
              <a:gd name="connsiteY251" fmla="*/ 2508576 h 2729562"/>
              <a:gd name="connsiteX252" fmla="*/ 1644516 w 2727624"/>
              <a:gd name="connsiteY252" fmla="*/ 2508029 h 2729562"/>
              <a:gd name="connsiteX253" fmla="*/ 2046763 w 2727624"/>
              <a:gd name="connsiteY253" fmla="*/ 2504019 h 2729562"/>
              <a:gd name="connsiteX254" fmla="*/ 2060796 w 2727624"/>
              <a:gd name="connsiteY254" fmla="*/ 2511504 h 2729562"/>
              <a:gd name="connsiteX255" fmla="*/ 2062416 w 2727624"/>
              <a:gd name="connsiteY255" fmla="*/ 2523800 h 2729562"/>
              <a:gd name="connsiteX256" fmla="*/ 2054859 w 2727624"/>
              <a:gd name="connsiteY256" fmla="*/ 2533423 h 2729562"/>
              <a:gd name="connsiteX257" fmla="*/ 2046763 w 2727624"/>
              <a:gd name="connsiteY257" fmla="*/ 2536097 h 2729562"/>
              <a:gd name="connsiteX258" fmla="*/ 2032729 w 2727624"/>
              <a:gd name="connsiteY258" fmla="*/ 2528077 h 2729562"/>
              <a:gd name="connsiteX259" fmla="*/ 2038666 w 2727624"/>
              <a:gd name="connsiteY259" fmla="*/ 2506158 h 2729562"/>
              <a:gd name="connsiteX260" fmla="*/ 2046763 w 2727624"/>
              <a:gd name="connsiteY260" fmla="*/ 2504019 h 2729562"/>
              <a:gd name="connsiteX261" fmla="*/ 1014211 w 2727624"/>
              <a:gd name="connsiteY261" fmla="*/ 2500010 h 2729562"/>
              <a:gd name="connsiteX262" fmla="*/ 1016296 w 2727624"/>
              <a:gd name="connsiteY262" fmla="*/ 2500010 h 2729562"/>
              <a:gd name="connsiteX263" fmla="*/ 1019945 w 2727624"/>
              <a:gd name="connsiteY263" fmla="*/ 2508155 h 2729562"/>
              <a:gd name="connsiteX264" fmla="*/ 1014211 w 2727624"/>
              <a:gd name="connsiteY264" fmla="*/ 2513041 h 2729562"/>
              <a:gd name="connsiteX265" fmla="*/ 1012126 w 2727624"/>
              <a:gd name="connsiteY265" fmla="*/ 2512498 h 2729562"/>
              <a:gd name="connsiteX266" fmla="*/ 1008477 w 2727624"/>
              <a:gd name="connsiteY266" fmla="*/ 2509240 h 2729562"/>
              <a:gd name="connsiteX267" fmla="*/ 1008477 w 2727624"/>
              <a:gd name="connsiteY267" fmla="*/ 2504353 h 2729562"/>
              <a:gd name="connsiteX268" fmla="*/ 1014211 w 2727624"/>
              <a:gd name="connsiteY268" fmla="*/ 2500010 h 2729562"/>
              <a:gd name="connsiteX269" fmla="*/ 818975 w 2727624"/>
              <a:gd name="connsiteY269" fmla="*/ 2498005 h 2729562"/>
              <a:gd name="connsiteX270" fmla="*/ 822691 w 2727624"/>
              <a:gd name="connsiteY270" fmla="*/ 2499070 h 2729562"/>
              <a:gd name="connsiteX271" fmla="*/ 826405 w 2727624"/>
              <a:gd name="connsiteY271" fmla="*/ 2510253 h 2729562"/>
              <a:gd name="connsiteX272" fmla="*/ 818975 w 2727624"/>
              <a:gd name="connsiteY272" fmla="*/ 2515046 h 2729562"/>
              <a:gd name="connsiteX273" fmla="*/ 815261 w 2727624"/>
              <a:gd name="connsiteY273" fmla="*/ 2513981 h 2729562"/>
              <a:gd name="connsiteX274" fmla="*/ 811015 w 2727624"/>
              <a:gd name="connsiteY274" fmla="*/ 2509188 h 2729562"/>
              <a:gd name="connsiteX275" fmla="*/ 811546 w 2727624"/>
              <a:gd name="connsiteY275" fmla="*/ 2502798 h 2729562"/>
              <a:gd name="connsiteX276" fmla="*/ 818975 w 2727624"/>
              <a:gd name="connsiteY276" fmla="*/ 2498005 h 2729562"/>
              <a:gd name="connsiteX277" fmla="*/ 1729977 w 2727624"/>
              <a:gd name="connsiteY277" fmla="*/ 2485976 h 2729562"/>
              <a:gd name="connsiteX278" fmla="*/ 1745687 w 2727624"/>
              <a:gd name="connsiteY278" fmla="*/ 2497180 h 2729562"/>
              <a:gd name="connsiteX279" fmla="*/ 1744639 w 2727624"/>
              <a:gd name="connsiteY279" fmla="*/ 2509985 h 2729562"/>
              <a:gd name="connsiteX280" fmla="*/ 1735213 w 2727624"/>
              <a:gd name="connsiteY280" fmla="*/ 2518522 h 2729562"/>
              <a:gd name="connsiteX281" fmla="*/ 1729977 w 2727624"/>
              <a:gd name="connsiteY281" fmla="*/ 2519056 h 2729562"/>
              <a:gd name="connsiteX282" fmla="*/ 1714267 w 2727624"/>
              <a:gd name="connsiteY282" fmla="*/ 2507317 h 2729562"/>
              <a:gd name="connsiteX283" fmla="*/ 1724740 w 2727624"/>
              <a:gd name="connsiteY283" fmla="*/ 2486510 h 2729562"/>
              <a:gd name="connsiteX284" fmla="*/ 1729977 w 2727624"/>
              <a:gd name="connsiteY284" fmla="*/ 2485976 h 2729562"/>
              <a:gd name="connsiteX285" fmla="*/ 1278874 w 2727624"/>
              <a:gd name="connsiteY285" fmla="*/ 2484974 h 2729562"/>
              <a:gd name="connsiteX286" fmla="*/ 1282149 w 2727624"/>
              <a:gd name="connsiteY286" fmla="*/ 2488984 h 2729562"/>
              <a:gd name="connsiteX287" fmla="*/ 1278874 w 2727624"/>
              <a:gd name="connsiteY287" fmla="*/ 2492993 h 2729562"/>
              <a:gd name="connsiteX288" fmla="*/ 1278406 w 2727624"/>
              <a:gd name="connsiteY288" fmla="*/ 2492993 h 2729562"/>
              <a:gd name="connsiteX289" fmla="*/ 1276536 w 2727624"/>
              <a:gd name="connsiteY289" fmla="*/ 2491847 h 2729562"/>
              <a:gd name="connsiteX290" fmla="*/ 1275600 w 2727624"/>
              <a:gd name="connsiteY290" fmla="*/ 2488411 h 2729562"/>
              <a:gd name="connsiteX291" fmla="*/ 1278874 w 2727624"/>
              <a:gd name="connsiteY291" fmla="*/ 2484974 h 2729562"/>
              <a:gd name="connsiteX292" fmla="*/ 1925471 w 2727624"/>
              <a:gd name="connsiteY292" fmla="*/ 2482969 h 2729562"/>
              <a:gd name="connsiteX293" fmla="*/ 1940044 w 2727624"/>
              <a:gd name="connsiteY293" fmla="*/ 2492057 h 2729562"/>
              <a:gd name="connsiteX294" fmla="*/ 1940584 w 2727624"/>
              <a:gd name="connsiteY294" fmla="*/ 2503819 h 2729562"/>
              <a:gd name="connsiteX295" fmla="*/ 1932487 w 2727624"/>
              <a:gd name="connsiteY295" fmla="*/ 2513442 h 2729562"/>
              <a:gd name="connsiteX296" fmla="*/ 1925471 w 2727624"/>
              <a:gd name="connsiteY296" fmla="*/ 2515046 h 2729562"/>
              <a:gd name="connsiteX297" fmla="*/ 1910897 w 2727624"/>
              <a:gd name="connsiteY297" fmla="*/ 2505957 h 2729562"/>
              <a:gd name="connsiteX298" fmla="*/ 1918454 w 2727624"/>
              <a:gd name="connsiteY298" fmla="*/ 2484573 h 2729562"/>
              <a:gd name="connsiteX299" fmla="*/ 1925471 w 2727624"/>
              <a:gd name="connsiteY299" fmla="*/ 2482969 h 2729562"/>
              <a:gd name="connsiteX300" fmla="*/ 1196409 w 2727624"/>
              <a:gd name="connsiteY300" fmla="*/ 2474950 h 2729562"/>
              <a:gd name="connsiteX301" fmla="*/ 1196966 w 2727624"/>
              <a:gd name="connsiteY301" fmla="*/ 2474950 h 2729562"/>
              <a:gd name="connsiteX302" fmla="*/ 1200864 w 2727624"/>
              <a:gd name="connsiteY302" fmla="*/ 2480256 h 2729562"/>
              <a:gd name="connsiteX303" fmla="*/ 1196409 w 2727624"/>
              <a:gd name="connsiteY303" fmla="*/ 2483972 h 2729562"/>
              <a:gd name="connsiteX304" fmla="*/ 1195295 w 2727624"/>
              <a:gd name="connsiteY304" fmla="*/ 2483972 h 2729562"/>
              <a:gd name="connsiteX305" fmla="*/ 1192511 w 2727624"/>
              <a:gd name="connsiteY305" fmla="*/ 2481849 h 2729562"/>
              <a:gd name="connsiteX306" fmla="*/ 1191397 w 2727624"/>
              <a:gd name="connsiteY306" fmla="*/ 2478665 h 2729562"/>
              <a:gd name="connsiteX307" fmla="*/ 1196409 w 2727624"/>
              <a:gd name="connsiteY307" fmla="*/ 2474950 h 2729562"/>
              <a:gd name="connsiteX308" fmla="*/ 1381092 w 2727624"/>
              <a:gd name="connsiteY308" fmla="*/ 2472945 h 2729562"/>
              <a:gd name="connsiteX309" fmla="*/ 1399376 w 2727624"/>
              <a:gd name="connsiteY309" fmla="*/ 2491722 h 2729562"/>
              <a:gd name="connsiteX310" fmla="*/ 1394675 w 2727624"/>
              <a:gd name="connsiteY310" fmla="*/ 2505135 h 2729562"/>
              <a:gd name="connsiteX311" fmla="*/ 1381615 w 2727624"/>
              <a:gd name="connsiteY311" fmla="*/ 2511037 h 2729562"/>
              <a:gd name="connsiteX312" fmla="*/ 1381092 w 2727624"/>
              <a:gd name="connsiteY312" fmla="*/ 2511037 h 2729562"/>
              <a:gd name="connsiteX313" fmla="*/ 1368033 w 2727624"/>
              <a:gd name="connsiteY313" fmla="*/ 2505671 h 2729562"/>
              <a:gd name="connsiteX314" fmla="*/ 1362809 w 2727624"/>
              <a:gd name="connsiteY314" fmla="*/ 2492259 h 2729562"/>
              <a:gd name="connsiteX315" fmla="*/ 1381092 w 2727624"/>
              <a:gd name="connsiteY315" fmla="*/ 2472945 h 2729562"/>
              <a:gd name="connsiteX316" fmla="*/ 931013 w 2727624"/>
              <a:gd name="connsiteY316" fmla="*/ 2470940 h 2729562"/>
              <a:gd name="connsiteX317" fmla="*/ 933605 w 2727624"/>
              <a:gd name="connsiteY317" fmla="*/ 2470940 h 2729562"/>
              <a:gd name="connsiteX318" fmla="*/ 937234 w 2727624"/>
              <a:gd name="connsiteY318" fmla="*/ 2480296 h 2729562"/>
              <a:gd name="connsiteX319" fmla="*/ 931013 w 2727624"/>
              <a:gd name="connsiteY319" fmla="*/ 2484974 h 2729562"/>
              <a:gd name="connsiteX320" fmla="*/ 928420 w 2727624"/>
              <a:gd name="connsiteY320" fmla="*/ 2484454 h 2729562"/>
              <a:gd name="connsiteX321" fmla="*/ 924272 w 2727624"/>
              <a:gd name="connsiteY321" fmla="*/ 2480296 h 2729562"/>
              <a:gd name="connsiteX322" fmla="*/ 924272 w 2727624"/>
              <a:gd name="connsiteY322" fmla="*/ 2475098 h 2729562"/>
              <a:gd name="connsiteX323" fmla="*/ 931013 w 2727624"/>
              <a:gd name="connsiteY323" fmla="*/ 2470940 h 2729562"/>
              <a:gd name="connsiteX324" fmla="*/ 1463495 w 2727624"/>
              <a:gd name="connsiteY324" fmla="*/ 2469938 h 2729562"/>
              <a:gd name="connsiteX325" fmla="*/ 1465084 w 2727624"/>
              <a:gd name="connsiteY325" fmla="*/ 2469938 h 2729562"/>
              <a:gd name="connsiteX326" fmla="*/ 1482569 w 2727624"/>
              <a:gd name="connsiteY326" fmla="*/ 2485647 h 2729562"/>
              <a:gd name="connsiteX327" fmla="*/ 1478860 w 2727624"/>
              <a:gd name="connsiteY327" fmla="*/ 2498738 h 2729562"/>
              <a:gd name="connsiteX328" fmla="*/ 1466674 w 2727624"/>
              <a:gd name="connsiteY328" fmla="*/ 2505022 h 2729562"/>
              <a:gd name="connsiteX329" fmla="*/ 1464554 w 2727624"/>
              <a:gd name="connsiteY329" fmla="*/ 2505022 h 2729562"/>
              <a:gd name="connsiteX330" fmla="*/ 1447069 w 2727624"/>
              <a:gd name="connsiteY330" fmla="*/ 2488789 h 2729562"/>
              <a:gd name="connsiteX331" fmla="*/ 1463495 w 2727624"/>
              <a:gd name="connsiteY331" fmla="*/ 2469938 h 2729562"/>
              <a:gd name="connsiteX332" fmla="*/ 614708 w 2727624"/>
              <a:gd name="connsiteY332" fmla="*/ 2465928 h 2729562"/>
              <a:gd name="connsiteX333" fmla="*/ 620606 w 2727624"/>
              <a:gd name="connsiteY333" fmla="*/ 2467547 h 2729562"/>
              <a:gd name="connsiteX334" fmla="*/ 623824 w 2727624"/>
              <a:gd name="connsiteY334" fmla="*/ 2482660 h 2729562"/>
              <a:gd name="connsiteX335" fmla="*/ 614708 w 2727624"/>
              <a:gd name="connsiteY335" fmla="*/ 2486979 h 2729562"/>
              <a:gd name="connsiteX336" fmla="*/ 608810 w 2727624"/>
              <a:gd name="connsiteY336" fmla="*/ 2485359 h 2729562"/>
              <a:gd name="connsiteX337" fmla="*/ 604521 w 2727624"/>
              <a:gd name="connsiteY337" fmla="*/ 2478343 h 2729562"/>
              <a:gd name="connsiteX338" fmla="*/ 606129 w 2727624"/>
              <a:gd name="connsiteY338" fmla="*/ 2470246 h 2729562"/>
              <a:gd name="connsiteX339" fmla="*/ 614708 w 2727624"/>
              <a:gd name="connsiteY339" fmla="*/ 2465928 h 2729562"/>
              <a:gd name="connsiteX340" fmla="*/ 1547514 w 2727624"/>
              <a:gd name="connsiteY340" fmla="*/ 2459913 h 2729562"/>
              <a:gd name="connsiteX341" fmla="*/ 1564250 w 2727624"/>
              <a:gd name="connsiteY341" fmla="*/ 2474070 h 2729562"/>
              <a:gd name="connsiteX342" fmla="*/ 1561635 w 2727624"/>
              <a:gd name="connsiteY342" fmla="*/ 2487179 h 2729562"/>
              <a:gd name="connsiteX343" fmla="*/ 1550130 w 2727624"/>
              <a:gd name="connsiteY343" fmla="*/ 2493995 h 2729562"/>
              <a:gd name="connsiteX344" fmla="*/ 1547514 w 2727624"/>
              <a:gd name="connsiteY344" fmla="*/ 2493995 h 2729562"/>
              <a:gd name="connsiteX345" fmla="*/ 1530778 w 2727624"/>
              <a:gd name="connsiteY345" fmla="*/ 2479838 h 2729562"/>
              <a:gd name="connsiteX346" fmla="*/ 1544899 w 2727624"/>
              <a:gd name="connsiteY346" fmla="*/ 2460438 h 2729562"/>
              <a:gd name="connsiteX347" fmla="*/ 1547514 w 2727624"/>
              <a:gd name="connsiteY347" fmla="*/ 2459913 h 2729562"/>
              <a:gd name="connsiteX348" fmla="*/ 1114451 w 2727624"/>
              <a:gd name="connsiteY348" fmla="*/ 2457909 h 2729562"/>
              <a:gd name="connsiteX349" fmla="*/ 1115501 w 2727624"/>
              <a:gd name="connsiteY349" fmla="*/ 2457909 h 2729562"/>
              <a:gd name="connsiteX350" fmla="*/ 1119701 w 2727624"/>
              <a:gd name="connsiteY350" fmla="*/ 2464525 h 2729562"/>
              <a:gd name="connsiteX351" fmla="*/ 1114451 w 2727624"/>
              <a:gd name="connsiteY351" fmla="*/ 2468935 h 2729562"/>
              <a:gd name="connsiteX352" fmla="*/ 1113400 w 2727624"/>
              <a:gd name="connsiteY352" fmla="*/ 2468935 h 2729562"/>
              <a:gd name="connsiteX353" fmla="*/ 1110250 w 2727624"/>
              <a:gd name="connsiteY353" fmla="*/ 2466179 h 2729562"/>
              <a:gd name="connsiteX354" fmla="*/ 1109200 w 2727624"/>
              <a:gd name="connsiteY354" fmla="*/ 2462319 h 2729562"/>
              <a:gd name="connsiteX355" fmla="*/ 1114451 w 2727624"/>
              <a:gd name="connsiteY355" fmla="*/ 2457909 h 2729562"/>
              <a:gd name="connsiteX356" fmla="*/ 1813201 w 2727624"/>
              <a:gd name="connsiteY356" fmla="*/ 2455904 h 2729562"/>
              <a:gd name="connsiteX357" fmla="*/ 1828314 w 2727624"/>
              <a:gd name="connsiteY357" fmla="*/ 2466061 h 2729562"/>
              <a:gd name="connsiteX358" fmla="*/ 1828314 w 2727624"/>
              <a:gd name="connsiteY358" fmla="*/ 2477823 h 2729562"/>
              <a:gd name="connsiteX359" fmla="*/ 1819138 w 2727624"/>
              <a:gd name="connsiteY359" fmla="*/ 2486911 h 2729562"/>
              <a:gd name="connsiteX360" fmla="*/ 1813201 w 2727624"/>
              <a:gd name="connsiteY360" fmla="*/ 2487981 h 2729562"/>
              <a:gd name="connsiteX361" fmla="*/ 1798087 w 2727624"/>
              <a:gd name="connsiteY361" fmla="*/ 2477823 h 2729562"/>
              <a:gd name="connsiteX362" fmla="*/ 1807263 w 2727624"/>
              <a:gd name="connsiteY362" fmla="*/ 2456973 h 2729562"/>
              <a:gd name="connsiteX363" fmla="*/ 1813201 w 2727624"/>
              <a:gd name="connsiteY363" fmla="*/ 2455904 h 2729562"/>
              <a:gd name="connsiteX364" fmla="*/ 736550 w 2727624"/>
              <a:gd name="connsiteY364" fmla="*/ 2453899 h 2729562"/>
              <a:gd name="connsiteX365" fmla="*/ 740668 w 2727624"/>
              <a:gd name="connsiteY365" fmla="*/ 2454960 h 2729562"/>
              <a:gd name="connsiteX366" fmla="*/ 744272 w 2727624"/>
              <a:gd name="connsiteY366" fmla="*/ 2467166 h 2729562"/>
              <a:gd name="connsiteX367" fmla="*/ 736550 w 2727624"/>
              <a:gd name="connsiteY367" fmla="*/ 2471942 h 2729562"/>
              <a:gd name="connsiteX368" fmla="*/ 731918 w 2727624"/>
              <a:gd name="connsiteY368" fmla="*/ 2470881 h 2729562"/>
              <a:gd name="connsiteX369" fmla="*/ 727800 w 2727624"/>
              <a:gd name="connsiteY369" fmla="*/ 2465043 h 2729562"/>
              <a:gd name="connsiteX370" fmla="*/ 728829 w 2727624"/>
              <a:gd name="connsiteY370" fmla="*/ 2458144 h 2729562"/>
              <a:gd name="connsiteX371" fmla="*/ 736550 w 2727624"/>
              <a:gd name="connsiteY371" fmla="*/ 2453899 h 2729562"/>
              <a:gd name="connsiteX372" fmla="*/ 2130442 w 2727624"/>
              <a:gd name="connsiteY372" fmla="*/ 2450892 h 2729562"/>
              <a:gd name="connsiteX373" fmla="*/ 2142537 w 2727624"/>
              <a:gd name="connsiteY373" fmla="*/ 2457223 h 2729562"/>
              <a:gd name="connsiteX374" fmla="*/ 2144641 w 2727624"/>
              <a:gd name="connsiteY374" fmla="*/ 2468302 h 2729562"/>
              <a:gd name="connsiteX375" fmla="*/ 2138856 w 2727624"/>
              <a:gd name="connsiteY375" fmla="*/ 2478326 h 2729562"/>
              <a:gd name="connsiteX376" fmla="*/ 2130442 w 2727624"/>
              <a:gd name="connsiteY376" fmla="*/ 2480964 h 2729562"/>
              <a:gd name="connsiteX377" fmla="*/ 2117822 w 2727624"/>
              <a:gd name="connsiteY377" fmla="*/ 2474633 h 2729562"/>
              <a:gd name="connsiteX378" fmla="*/ 2121503 w 2727624"/>
              <a:gd name="connsiteY378" fmla="*/ 2453530 h 2729562"/>
              <a:gd name="connsiteX379" fmla="*/ 2130442 w 2727624"/>
              <a:gd name="connsiteY379" fmla="*/ 2450892 h 2729562"/>
              <a:gd name="connsiteX380" fmla="*/ 1624948 w 2727624"/>
              <a:gd name="connsiteY380" fmla="*/ 2443875 h 2729562"/>
              <a:gd name="connsiteX381" fmla="*/ 1628718 w 2727624"/>
              <a:gd name="connsiteY381" fmla="*/ 2443875 h 2729562"/>
              <a:gd name="connsiteX382" fmla="*/ 1645414 w 2727624"/>
              <a:gd name="connsiteY382" fmla="*/ 2456146 h 2729562"/>
              <a:gd name="connsiteX383" fmla="*/ 1643260 w 2727624"/>
              <a:gd name="connsiteY383" fmla="*/ 2468951 h 2729562"/>
              <a:gd name="connsiteX384" fmla="*/ 1633027 w 2727624"/>
              <a:gd name="connsiteY384" fmla="*/ 2476421 h 2729562"/>
              <a:gd name="connsiteX385" fmla="*/ 1628718 w 2727624"/>
              <a:gd name="connsiteY385" fmla="*/ 2476955 h 2729562"/>
              <a:gd name="connsiteX386" fmla="*/ 1612559 w 2727624"/>
              <a:gd name="connsiteY386" fmla="*/ 2464150 h 2729562"/>
              <a:gd name="connsiteX387" fmla="*/ 1624948 w 2727624"/>
              <a:gd name="connsiteY387" fmla="*/ 2443875 h 2729562"/>
              <a:gd name="connsiteX388" fmla="*/ 2007392 w 2727624"/>
              <a:gd name="connsiteY388" fmla="*/ 2439865 h 2729562"/>
              <a:gd name="connsiteX389" fmla="*/ 2020731 w 2727624"/>
              <a:gd name="connsiteY389" fmla="*/ 2446846 h 2729562"/>
              <a:gd name="connsiteX390" fmla="*/ 2022332 w 2727624"/>
              <a:gd name="connsiteY390" fmla="*/ 2458660 h 2729562"/>
              <a:gd name="connsiteX391" fmla="*/ 2015396 w 2727624"/>
              <a:gd name="connsiteY391" fmla="*/ 2467789 h 2729562"/>
              <a:gd name="connsiteX392" fmla="*/ 2007392 w 2727624"/>
              <a:gd name="connsiteY392" fmla="*/ 2469938 h 2729562"/>
              <a:gd name="connsiteX393" fmla="*/ 1994587 w 2727624"/>
              <a:gd name="connsiteY393" fmla="*/ 2462420 h 2729562"/>
              <a:gd name="connsiteX394" fmla="*/ 1999923 w 2727624"/>
              <a:gd name="connsiteY394" fmla="*/ 2442013 h 2729562"/>
              <a:gd name="connsiteX395" fmla="*/ 2007392 w 2727624"/>
              <a:gd name="connsiteY395" fmla="*/ 2439865 h 2729562"/>
              <a:gd name="connsiteX396" fmla="*/ 1033738 w 2727624"/>
              <a:gd name="connsiteY396" fmla="*/ 2435856 h 2729562"/>
              <a:gd name="connsiteX397" fmla="*/ 1035983 w 2727624"/>
              <a:gd name="connsiteY397" fmla="*/ 2436378 h 2729562"/>
              <a:gd name="connsiteX398" fmla="*/ 1039913 w 2727624"/>
              <a:gd name="connsiteY398" fmla="*/ 2443701 h 2729562"/>
              <a:gd name="connsiteX399" fmla="*/ 1033738 w 2727624"/>
              <a:gd name="connsiteY399" fmla="*/ 2447884 h 2729562"/>
              <a:gd name="connsiteX400" fmla="*/ 1032054 w 2727624"/>
              <a:gd name="connsiteY400" fmla="*/ 2447361 h 2729562"/>
              <a:gd name="connsiteX401" fmla="*/ 1028124 w 2727624"/>
              <a:gd name="connsiteY401" fmla="*/ 2444746 h 2729562"/>
              <a:gd name="connsiteX402" fmla="*/ 1027563 w 2727624"/>
              <a:gd name="connsiteY402" fmla="*/ 2440039 h 2729562"/>
              <a:gd name="connsiteX403" fmla="*/ 1033738 w 2727624"/>
              <a:gd name="connsiteY403" fmla="*/ 2435856 h 2729562"/>
              <a:gd name="connsiteX404" fmla="*/ 849824 w 2727624"/>
              <a:gd name="connsiteY404" fmla="*/ 2434853 h 2729562"/>
              <a:gd name="connsiteX405" fmla="*/ 852923 w 2727624"/>
              <a:gd name="connsiteY405" fmla="*/ 2435355 h 2729562"/>
              <a:gd name="connsiteX406" fmla="*/ 856538 w 2727624"/>
              <a:gd name="connsiteY406" fmla="*/ 2445379 h 2729562"/>
              <a:gd name="connsiteX407" fmla="*/ 849824 w 2727624"/>
              <a:gd name="connsiteY407" fmla="*/ 2449890 h 2729562"/>
              <a:gd name="connsiteX408" fmla="*/ 846210 w 2727624"/>
              <a:gd name="connsiteY408" fmla="*/ 2448887 h 2729562"/>
              <a:gd name="connsiteX409" fmla="*/ 842594 w 2727624"/>
              <a:gd name="connsiteY409" fmla="*/ 2444878 h 2729562"/>
              <a:gd name="connsiteX410" fmla="*/ 842594 w 2727624"/>
              <a:gd name="connsiteY410" fmla="*/ 2438863 h 2729562"/>
              <a:gd name="connsiteX411" fmla="*/ 849824 w 2727624"/>
              <a:gd name="connsiteY411" fmla="*/ 2434853 h 2729562"/>
              <a:gd name="connsiteX412" fmla="*/ 1709174 w 2727624"/>
              <a:gd name="connsiteY412" fmla="*/ 2421822 h 2729562"/>
              <a:gd name="connsiteX413" fmla="*/ 1724084 w 2727624"/>
              <a:gd name="connsiteY413" fmla="*/ 2433049 h 2729562"/>
              <a:gd name="connsiteX414" fmla="*/ 1723552 w 2727624"/>
              <a:gd name="connsiteY414" fmla="*/ 2444810 h 2729562"/>
              <a:gd name="connsiteX415" fmla="*/ 1713966 w 2727624"/>
              <a:gd name="connsiteY415" fmla="*/ 2452829 h 2729562"/>
              <a:gd name="connsiteX416" fmla="*/ 1709174 w 2727624"/>
              <a:gd name="connsiteY416" fmla="*/ 2453899 h 2729562"/>
              <a:gd name="connsiteX417" fmla="*/ 1694263 w 2727624"/>
              <a:gd name="connsiteY417" fmla="*/ 2442672 h 2729562"/>
              <a:gd name="connsiteX418" fmla="*/ 1704381 w 2727624"/>
              <a:gd name="connsiteY418" fmla="*/ 2422891 h 2729562"/>
              <a:gd name="connsiteX419" fmla="*/ 1709174 w 2727624"/>
              <a:gd name="connsiteY419" fmla="*/ 2421822 h 2729562"/>
              <a:gd name="connsiteX420" fmla="*/ 1894120 w 2727624"/>
              <a:gd name="connsiteY420" fmla="*/ 2419817 h 2729562"/>
              <a:gd name="connsiteX421" fmla="*/ 1907992 w 2727624"/>
              <a:gd name="connsiteY421" fmla="*/ 2428258 h 2729562"/>
              <a:gd name="connsiteX422" fmla="*/ 1908525 w 2727624"/>
              <a:gd name="connsiteY422" fmla="*/ 2439337 h 2729562"/>
              <a:gd name="connsiteX423" fmla="*/ 1901056 w 2727624"/>
              <a:gd name="connsiteY423" fmla="*/ 2448306 h 2729562"/>
              <a:gd name="connsiteX424" fmla="*/ 1894120 w 2727624"/>
              <a:gd name="connsiteY424" fmla="*/ 2449889 h 2729562"/>
              <a:gd name="connsiteX425" fmla="*/ 1880781 w 2727624"/>
              <a:gd name="connsiteY425" fmla="*/ 2441448 h 2729562"/>
              <a:gd name="connsiteX426" fmla="*/ 1887717 w 2727624"/>
              <a:gd name="connsiteY426" fmla="*/ 2421399 h 2729562"/>
              <a:gd name="connsiteX427" fmla="*/ 1894120 w 2727624"/>
              <a:gd name="connsiteY427" fmla="*/ 2419817 h 2729562"/>
              <a:gd name="connsiteX428" fmla="*/ 955329 w 2727624"/>
              <a:gd name="connsiteY428" fmla="*/ 2407788 h 2729562"/>
              <a:gd name="connsiteX429" fmla="*/ 957477 w 2727624"/>
              <a:gd name="connsiteY429" fmla="*/ 2408328 h 2729562"/>
              <a:gd name="connsiteX430" fmla="*/ 961773 w 2727624"/>
              <a:gd name="connsiteY430" fmla="*/ 2416964 h 2729562"/>
              <a:gd name="connsiteX431" fmla="*/ 955329 w 2727624"/>
              <a:gd name="connsiteY431" fmla="*/ 2421822 h 2729562"/>
              <a:gd name="connsiteX432" fmla="*/ 952644 w 2727624"/>
              <a:gd name="connsiteY432" fmla="*/ 2421282 h 2729562"/>
              <a:gd name="connsiteX433" fmla="*/ 948885 w 2727624"/>
              <a:gd name="connsiteY433" fmla="*/ 2417503 h 2729562"/>
              <a:gd name="connsiteX434" fmla="*/ 948885 w 2727624"/>
              <a:gd name="connsiteY434" fmla="*/ 2412106 h 2729562"/>
              <a:gd name="connsiteX435" fmla="*/ 955329 w 2727624"/>
              <a:gd name="connsiteY435" fmla="*/ 2407788 h 2729562"/>
              <a:gd name="connsiteX436" fmla="*/ 534295 w 2727624"/>
              <a:gd name="connsiteY436" fmla="*/ 2405783 h 2729562"/>
              <a:gd name="connsiteX437" fmla="*/ 541094 w 2727624"/>
              <a:gd name="connsiteY437" fmla="*/ 2408464 h 2729562"/>
              <a:gd name="connsiteX438" fmla="*/ 543186 w 2727624"/>
              <a:gd name="connsiteY438" fmla="*/ 2424550 h 2729562"/>
              <a:gd name="connsiteX439" fmla="*/ 534295 w 2727624"/>
              <a:gd name="connsiteY439" fmla="*/ 2428839 h 2729562"/>
              <a:gd name="connsiteX440" fmla="*/ 527496 w 2727624"/>
              <a:gd name="connsiteY440" fmla="*/ 2426158 h 2729562"/>
              <a:gd name="connsiteX441" fmla="*/ 523312 w 2727624"/>
              <a:gd name="connsiteY441" fmla="*/ 2418651 h 2729562"/>
              <a:gd name="connsiteX442" fmla="*/ 525404 w 2727624"/>
              <a:gd name="connsiteY442" fmla="*/ 2410073 h 2729562"/>
              <a:gd name="connsiteX443" fmla="*/ 534295 w 2727624"/>
              <a:gd name="connsiteY443" fmla="*/ 2405783 h 2729562"/>
              <a:gd name="connsiteX444" fmla="*/ 656847 w 2727624"/>
              <a:gd name="connsiteY444" fmla="*/ 2403778 h 2729562"/>
              <a:gd name="connsiteX445" fmla="*/ 662225 w 2727624"/>
              <a:gd name="connsiteY445" fmla="*/ 2405322 h 2729562"/>
              <a:gd name="connsiteX446" fmla="*/ 664915 w 2727624"/>
              <a:gd name="connsiteY446" fmla="*/ 2418706 h 2729562"/>
              <a:gd name="connsiteX447" fmla="*/ 656847 w 2727624"/>
              <a:gd name="connsiteY447" fmla="*/ 2422825 h 2729562"/>
              <a:gd name="connsiteX448" fmla="*/ 650930 w 2727624"/>
              <a:gd name="connsiteY448" fmla="*/ 2421280 h 2729562"/>
              <a:gd name="connsiteX449" fmla="*/ 646627 w 2727624"/>
              <a:gd name="connsiteY449" fmla="*/ 2415103 h 2729562"/>
              <a:gd name="connsiteX450" fmla="*/ 648241 w 2727624"/>
              <a:gd name="connsiteY450" fmla="*/ 2407896 h 2729562"/>
              <a:gd name="connsiteX451" fmla="*/ 656847 w 2727624"/>
              <a:gd name="connsiteY451" fmla="*/ 2403778 h 2729562"/>
              <a:gd name="connsiteX452" fmla="*/ 1787618 w 2727624"/>
              <a:gd name="connsiteY452" fmla="*/ 2393754 h 2729562"/>
              <a:gd name="connsiteX453" fmla="*/ 1801290 w 2727624"/>
              <a:gd name="connsiteY453" fmla="*/ 2403251 h 2729562"/>
              <a:gd name="connsiteX454" fmla="*/ 1801290 w 2727624"/>
              <a:gd name="connsiteY454" fmla="*/ 2414330 h 2729562"/>
              <a:gd name="connsiteX455" fmla="*/ 1793403 w 2727624"/>
              <a:gd name="connsiteY455" fmla="*/ 2422771 h 2729562"/>
              <a:gd name="connsiteX456" fmla="*/ 1787618 w 2727624"/>
              <a:gd name="connsiteY456" fmla="*/ 2423827 h 2729562"/>
              <a:gd name="connsiteX457" fmla="*/ 1773946 w 2727624"/>
              <a:gd name="connsiteY457" fmla="*/ 2414330 h 2729562"/>
              <a:gd name="connsiteX458" fmla="*/ 1782359 w 2727624"/>
              <a:gd name="connsiteY458" fmla="*/ 2394809 h 2729562"/>
              <a:gd name="connsiteX459" fmla="*/ 1787618 w 2727624"/>
              <a:gd name="connsiteY459" fmla="*/ 2393754 h 2729562"/>
              <a:gd name="connsiteX460" fmla="*/ 2209108 w 2727624"/>
              <a:gd name="connsiteY460" fmla="*/ 2392752 h 2729562"/>
              <a:gd name="connsiteX461" fmla="*/ 2220188 w 2727624"/>
              <a:gd name="connsiteY461" fmla="*/ 2397518 h 2729562"/>
              <a:gd name="connsiteX462" fmla="*/ 2223353 w 2727624"/>
              <a:gd name="connsiteY462" fmla="*/ 2408109 h 2729562"/>
              <a:gd name="connsiteX463" fmla="*/ 2218077 w 2727624"/>
              <a:gd name="connsiteY463" fmla="*/ 2417642 h 2729562"/>
              <a:gd name="connsiteX464" fmla="*/ 2209108 w 2727624"/>
              <a:gd name="connsiteY464" fmla="*/ 2420820 h 2729562"/>
              <a:gd name="connsiteX465" fmla="*/ 2198556 w 2727624"/>
              <a:gd name="connsiteY465" fmla="*/ 2415524 h 2729562"/>
              <a:gd name="connsiteX466" fmla="*/ 2200667 w 2727624"/>
              <a:gd name="connsiteY466" fmla="*/ 2395930 h 2729562"/>
              <a:gd name="connsiteX467" fmla="*/ 2209108 w 2727624"/>
              <a:gd name="connsiteY467" fmla="*/ 2392752 h 2729562"/>
              <a:gd name="connsiteX468" fmla="*/ 771365 w 2727624"/>
              <a:gd name="connsiteY468" fmla="*/ 2392752 h 2729562"/>
              <a:gd name="connsiteX469" fmla="*/ 775598 w 2727624"/>
              <a:gd name="connsiteY469" fmla="*/ 2393785 h 2729562"/>
              <a:gd name="connsiteX470" fmla="*/ 779302 w 2727624"/>
              <a:gd name="connsiteY470" fmla="*/ 2405145 h 2729562"/>
              <a:gd name="connsiteX471" fmla="*/ 771365 w 2727624"/>
              <a:gd name="connsiteY471" fmla="*/ 2409794 h 2729562"/>
              <a:gd name="connsiteX472" fmla="*/ 767133 w 2727624"/>
              <a:gd name="connsiteY472" fmla="*/ 2408244 h 2729562"/>
              <a:gd name="connsiteX473" fmla="*/ 762900 w 2727624"/>
              <a:gd name="connsiteY473" fmla="*/ 2403080 h 2729562"/>
              <a:gd name="connsiteX474" fmla="*/ 763958 w 2727624"/>
              <a:gd name="connsiteY474" fmla="*/ 2396883 h 2729562"/>
              <a:gd name="connsiteX475" fmla="*/ 771365 w 2727624"/>
              <a:gd name="connsiteY475" fmla="*/ 2392752 h 2729562"/>
              <a:gd name="connsiteX476" fmla="*/ 2086585 w 2727624"/>
              <a:gd name="connsiteY476" fmla="*/ 2389745 h 2729562"/>
              <a:gd name="connsiteX477" fmla="*/ 2098372 w 2727624"/>
              <a:gd name="connsiteY477" fmla="*/ 2395570 h 2729562"/>
              <a:gd name="connsiteX478" fmla="*/ 2101051 w 2727624"/>
              <a:gd name="connsiteY478" fmla="*/ 2406161 h 2729562"/>
              <a:gd name="connsiteX479" fmla="*/ 2095158 w 2727624"/>
              <a:gd name="connsiteY479" fmla="*/ 2415164 h 2729562"/>
              <a:gd name="connsiteX480" fmla="*/ 2086585 w 2727624"/>
              <a:gd name="connsiteY480" fmla="*/ 2417812 h 2729562"/>
              <a:gd name="connsiteX481" fmla="*/ 2074798 w 2727624"/>
              <a:gd name="connsiteY481" fmla="*/ 2411987 h 2729562"/>
              <a:gd name="connsiteX482" fmla="*/ 2078549 w 2727624"/>
              <a:gd name="connsiteY482" fmla="*/ 2392392 h 2729562"/>
              <a:gd name="connsiteX483" fmla="*/ 2086585 w 2727624"/>
              <a:gd name="connsiteY483" fmla="*/ 2389745 h 2729562"/>
              <a:gd name="connsiteX484" fmla="*/ 1971562 w 2727624"/>
              <a:gd name="connsiteY484" fmla="*/ 2378718 h 2729562"/>
              <a:gd name="connsiteX485" fmla="*/ 1983676 w 2727624"/>
              <a:gd name="connsiteY485" fmla="*/ 2385476 h 2729562"/>
              <a:gd name="connsiteX486" fmla="*/ 1985256 w 2727624"/>
              <a:gd name="connsiteY486" fmla="*/ 2396391 h 2729562"/>
              <a:gd name="connsiteX487" fmla="*/ 1978935 w 2727624"/>
              <a:gd name="connsiteY487" fmla="*/ 2404707 h 2729562"/>
              <a:gd name="connsiteX488" fmla="*/ 1971562 w 2727624"/>
              <a:gd name="connsiteY488" fmla="*/ 2406786 h 2729562"/>
              <a:gd name="connsiteX489" fmla="*/ 1959448 w 2727624"/>
              <a:gd name="connsiteY489" fmla="*/ 2400029 h 2729562"/>
              <a:gd name="connsiteX490" fmla="*/ 1964188 w 2727624"/>
              <a:gd name="connsiteY490" fmla="*/ 2380797 h 2729562"/>
              <a:gd name="connsiteX491" fmla="*/ 1971562 w 2727624"/>
              <a:gd name="connsiteY491" fmla="*/ 2378718 h 2729562"/>
              <a:gd name="connsiteX492" fmla="*/ 878871 w 2727624"/>
              <a:gd name="connsiteY492" fmla="*/ 2373706 h 2729562"/>
              <a:gd name="connsiteX493" fmla="*/ 882492 w 2727624"/>
              <a:gd name="connsiteY493" fmla="*/ 2374243 h 2729562"/>
              <a:gd name="connsiteX494" fmla="*/ 885597 w 2727624"/>
              <a:gd name="connsiteY494" fmla="*/ 2384446 h 2729562"/>
              <a:gd name="connsiteX495" fmla="*/ 878871 w 2727624"/>
              <a:gd name="connsiteY495" fmla="*/ 2388743 h 2729562"/>
              <a:gd name="connsiteX496" fmla="*/ 875767 w 2727624"/>
              <a:gd name="connsiteY496" fmla="*/ 2388205 h 2729562"/>
              <a:gd name="connsiteX497" fmla="*/ 872145 w 2727624"/>
              <a:gd name="connsiteY497" fmla="*/ 2383910 h 2729562"/>
              <a:gd name="connsiteX498" fmla="*/ 872663 w 2727624"/>
              <a:gd name="connsiteY498" fmla="*/ 2378002 h 2729562"/>
              <a:gd name="connsiteX499" fmla="*/ 878871 w 2727624"/>
              <a:gd name="connsiteY499" fmla="*/ 2373706 h 2729562"/>
              <a:gd name="connsiteX500" fmla="*/ 1863828 w 2727624"/>
              <a:gd name="connsiteY500" fmla="*/ 2360675 h 2729562"/>
              <a:gd name="connsiteX501" fmla="*/ 1876876 w 2727624"/>
              <a:gd name="connsiteY501" fmla="*/ 2368471 h 2729562"/>
              <a:gd name="connsiteX502" fmla="*/ 1877964 w 2727624"/>
              <a:gd name="connsiteY502" fmla="*/ 2378867 h 2729562"/>
              <a:gd name="connsiteX503" fmla="*/ 1870352 w 2727624"/>
              <a:gd name="connsiteY503" fmla="*/ 2387183 h 2729562"/>
              <a:gd name="connsiteX504" fmla="*/ 1863828 w 2727624"/>
              <a:gd name="connsiteY504" fmla="*/ 2388743 h 2729562"/>
              <a:gd name="connsiteX505" fmla="*/ 1850780 w 2727624"/>
              <a:gd name="connsiteY505" fmla="*/ 2380946 h 2729562"/>
              <a:gd name="connsiteX506" fmla="*/ 1857304 w 2727624"/>
              <a:gd name="connsiteY506" fmla="*/ 2362234 h 2729562"/>
              <a:gd name="connsiteX507" fmla="*/ 1863828 w 2727624"/>
              <a:gd name="connsiteY507" fmla="*/ 2360675 h 2729562"/>
              <a:gd name="connsiteX508" fmla="*/ 581388 w 2727624"/>
              <a:gd name="connsiteY508" fmla="*/ 2346641 h 2729562"/>
              <a:gd name="connsiteX509" fmla="*/ 588496 w 2727624"/>
              <a:gd name="connsiteY509" fmla="*/ 2349331 h 2729562"/>
              <a:gd name="connsiteX510" fmla="*/ 590137 w 2727624"/>
              <a:gd name="connsiteY510" fmla="*/ 2364391 h 2729562"/>
              <a:gd name="connsiteX511" fmla="*/ 581388 w 2727624"/>
              <a:gd name="connsiteY511" fmla="*/ 2368694 h 2729562"/>
              <a:gd name="connsiteX512" fmla="*/ 574827 w 2727624"/>
              <a:gd name="connsiteY512" fmla="*/ 2366542 h 2729562"/>
              <a:gd name="connsiteX513" fmla="*/ 570452 w 2727624"/>
              <a:gd name="connsiteY513" fmla="*/ 2359013 h 2729562"/>
              <a:gd name="connsiteX514" fmla="*/ 572640 w 2727624"/>
              <a:gd name="connsiteY514" fmla="*/ 2350944 h 2729562"/>
              <a:gd name="connsiteX515" fmla="*/ 581388 w 2727624"/>
              <a:gd name="connsiteY515" fmla="*/ 2346641 h 2729562"/>
              <a:gd name="connsiteX516" fmla="*/ 696958 w 2727624"/>
              <a:gd name="connsiteY516" fmla="*/ 2344637 h 2729562"/>
              <a:gd name="connsiteX517" fmla="*/ 702099 w 2727624"/>
              <a:gd name="connsiteY517" fmla="*/ 2346223 h 2729562"/>
              <a:gd name="connsiteX518" fmla="*/ 704670 w 2727624"/>
              <a:gd name="connsiteY518" fmla="*/ 2359450 h 2729562"/>
              <a:gd name="connsiteX519" fmla="*/ 696958 w 2727624"/>
              <a:gd name="connsiteY519" fmla="*/ 2363683 h 2729562"/>
              <a:gd name="connsiteX520" fmla="*/ 691817 w 2727624"/>
              <a:gd name="connsiteY520" fmla="*/ 2362095 h 2729562"/>
              <a:gd name="connsiteX521" fmla="*/ 687705 w 2727624"/>
              <a:gd name="connsiteY521" fmla="*/ 2355747 h 2729562"/>
              <a:gd name="connsiteX522" fmla="*/ 689248 w 2727624"/>
              <a:gd name="connsiteY522" fmla="*/ 2348869 h 2729562"/>
              <a:gd name="connsiteX523" fmla="*/ 696958 w 2727624"/>
              <a:gd name="connsiteY523" fmla="*/ 2344637 h 2729562"/>
              <a:gd name="connsiteX524" fmla="*/ 459371 w 2727624"/>
              <a:gd name="connsiteY524" fmla="*/ 2340627 h 2729562"/>
              <a:gd name="connsiteX525" fmla="*/ 467350 w 2727624"/>
              <a:gd name="connsiteY525" fmla="*/ 2343895 h 2729562"/>
              <a:gd name="connsiteX526" fmla="*/ 468414 w 2727624"/>
              <a:gd name="connsiteY526" fmla="*/ 2361329 h 2729562"/>
              <a:gd name="connsiteX527" fmla="*/ 459371 w 2727624"/>
              <a:gd name="connsiteY527" fmla="*/ 2365687 h 2729562"/>
              <a:gd name="connsiteX528" fmla="*/ 450861 w 2727624"/>
              <a:gd name="connsiteY528" fmla="*/ 2362418 h 2729562"/>
              <a:gd name="connsiteX529" fmla="*/ 446606 w 2727624"/>
              <a:gd name="connsiteY529" fmla="*/ 2353157 h 2729562"/>
              <a:gd name="connsiteX530" fmla="*/ 450329 w 2727624"/>
              <a:gd name="connsiteY530" fmla="*/ 2344440 h 2729562"/>
              <a:gd name="connsiteX531" fmla="*/ 459371 w 2727624"/>
              <a:gd name="connsiteY531" fmla="*/ 2340627 h 2729562"/>
              <a:gd name="connsiteX532" fmla="*/ 804945 w 2727624"/>
              <a:gd name="connsiteY532" fmla="*/ 2334612 h 2729562"/>
              <a:gd name="connsiteX533" fmla="*/ 809191 w 2727624"/>
              <a:gd name="connsiteY533" fmla="*/ 2335647 h 2729562"/>
              <a:gd name="connsiteX534" fmla="*/ 812375 w 2727624"/>
              <a:gd name="connsiteY534" fmla="*/ 2346512 h 2729562"/>
              <a:gd name="connsiteX535" fmla="*/ 804945 w 2727624"/>
              <a:gd name="connsiteY535" fmla="*/ 2350651 h 2729562"/>
              <a:gd name="connsiteX536" fmla="*/ 800700 w 2727624"/>
              <a:gd name="connsiteY536" fmla="*/ 2349616 h 2729562"/>
              <a:gd name="connsiteX537" fmla="*/ 796985 w 2727624"/>
              <a:gd name="connsiteY537" fmla="*/ 2344442 h 2729562"/>
              <a:gd name="connsiteX538" fmla="*/ 798046 w 2727624"/>
              <a:gd name="connsiteY538" fmla="*/ 2338234 h 2729562"/>
              <a:gd name="connsiteX539" fmla="*/ 804945 w 2727624"/>
              <a:gd name="connsiteY539" fmla="*/ 2334612 h 2729562"/>
              <a:gd name="connsiteX540" fmla="*/ 2161768 w 2727624"/>
              <a:gd name="connsiteY540" fmla="*/ 2333610 h 2729562"/>
              <a:gd name="connsiteX541" fmla="*/ 2171644 w 2727624"/>
              <a:gd name="connsiteY541" fmla="*/ 2338916 h 2729562"/>
              <a:gd name="connsiteX542" fmla="*/ 2174762 w 2727624"/>
              <a:gd name="connsiteY542" fmla="*/ 2348469 h 2729562"/>
              <a:gd name="connsiteX543" fmla="*/ 2170085 w 2727624"/>
              <a:gd name="connsiteY543" fmla="*/ 2357491 h 2729562"/>
              <a:gd name="connsiteX544" fmla="*/ 2161768 w 2727624"/>
              <a:gd name="connsiteY544" fmla="*/ 2360675 h 2729562"/>
              <a:gd name="connsiteX545" fmla="*/ 2151373 w 2727624"/>
              <a:gd name="connsiteY545" fmla="*/ 2355368 h 2729562"/>
              <a:gd name="connsiteX546" fmla="*/ 2153452 w 2727624"/>
              <a:gd name="connsiteY546" fmla="*/ 2336793 h 2729562"/>
              <a:gd name="connsiteX547" fmla="*/ 2161768 w 2727624"/>
              <a:gd name="connsiteY547" fmla="*/ 2333610 h 2729562"/>
              <a:gd name="connsiteX548" fmla="*/ 2045215 w 2727624"/>
              <a:gd name="connsiteY548" fmla="*/ 2331605 h 2729562"/>
              <a:gd name="connsiteX549" fmla="*/ 2056315 w 2727624"/>
              <a:gd name="connsiteY549" fmla="*/ 2337443 h 2729562"/>
              <a:gd name="connsiteX550" fmla="*/ 2058957 w 2727624"/>
              <a:gd name="connsiteY550" fmla="*/ 2346995 h 2729562"/>
              <a:gd name="connsiteX551" fmla="*/ 2053143 w 2727624"/>
              <a:gd name="connsiteY551" fmla="*/ 2356016 h 2729562"/>
              <a:gd name="connsiteX552" fmla="*/ 2045215 w 2727624"/>
              <a:gd name="connsiteY552" fmla="*/ 2358670 h 2729562"/>
              <a:gd name="connsiteX553" fmla="*/ 2034644 w 2727624"/>
              <a:gd name="connsiteY553" fmla="*/ 2352833 h 2729562"/>
              <a:gd name="connsiteX554" fmla="*/ 2037815 w 2727624"/>
              <a:gd name="connsiteY554" fmla="*/ 2333728 h 2729562"/>
              <a:gd name="connsiteX555" fmla="*/ 2045215 w 2727624"/>
              <a:gd name="connsiteY555" fmla="*/ 2331605 h 2729562"/>
              <a:gd name="connsiteX556" fmla="*/ 2284347 w 2727624"/>
              <a:gd name="connsiteY556" fmla="*/ 2327595 h 2729562"/>
              <a:gd name="connsiteX557" fmla="*/ 2294220 w 2727624"/>
              <a:gd name="connsiteY557" fmla="*/ 2331765 h 2729562"/>
              <a:gd name="connsiteX558" fmla="*/ 2298059 w 2727624"/>
              <a:gd name="connsiteY558" fmla="*/ 2341148 h 2729562"/>
              <a:gd name="connsiteX559" fmla="*/ 2293671 w 2727624"/>
              <a:gd name="connsiteY559" fmla="*/ 2350009 h 2729562"/>
              <a:gd name="connsiteX560" fmla="*/ 2284347 w 2727624"/>
              <a:gd name="connsiteY560" fmla="*/ 2353658 h 2729562"/>
              <a:gd name="connsiteX561" fmla="*/ 2273926 w 2727624"/>
              <a:gd name="connsiteY561" fmla="*/ 2349488 h 2729562"/>
              <a:gd name="connsiteX562" fmla="*/ 2275023 w 2727624"/>
              <a:gd name="connsiteY562" fmla="*/ 2331244 h 2729562"/>
              <a:gd name="connsiteX563" fmla="*/ 2284347 w 2727624"/>
              <a:gd name="connsiteY563" fmla="*/ 2327595 h 2729562"/>
              <a:gd name="connsiteX564" fmla="*/ 1936726 w 2727624"/>
              <a:gd name="connsiteY564" fmla="*/ 2321581 h 2729562"/>
              <a:gd name="connsiteX565" fmla="*/ 1948540 w 2727624"/>
              <a:gd name="connsiteY565" fmla="*/ 2327949 h 2729562"/>
              <a:gd name="connsiteX566" fmla="*/ 1950151 w 2727624"/>
              <a:gd name="connsiteY566" fmla="*/ 2338032 h 2729562"/>
              <a:gd name="connsiteX567" fmla="*/ 1943707 w 2727624"/>
              <a:gd name="connsiteY567" fmla="*/ 2346523 h 2729562"/>
              <a:gd name="connsiteX568" fmla="*/ 1936726 w 2727624"/>
              <a:gd name="connsiteY568" fmla="*/ 2348646 h 2729562"/>
              <a:gd name="connsiteX569" fmla="*/ 1924911 w 2727624"/>
              <a:gd name="connsiteY569" fmla="*/ 2341747 h 2729562"/>
              <a:gd name="connsiteX570" fmla="*/ 1929744 w 2727624"/>
              <a:gd name="connsiteY570" fmla="*/ 2323173 h 2729562"/>
              <a:gd name="connsiteX571" fmla="*/ 1936726 w 2727624"/>
              <a:gd name="connsiteY571" fmla="*/ 2321581 h 2729562"/>
              <a:gd name="connsiteX572" fmla="*/ 625519 w 2727624"/>
              <a:gd name="connsiteY572" fmla="*/ 2291508 h 2729562"/>
              <a:gd name="connsiteX573" fmla="*/ 631819 w 2727624"/>
              <a:gd name="connsiteY573" fmla="*/ 2293667 h 2729562"/>
              <a:gd name="connsiteX574" fmla="*/ 633920 w 2727624"/>
              <a:gd name="connsiteY574" fmla="*/ 2308241 h 2729562"/>
              <a:gd name="connsiteX575" fmla="*/ 625519 w 2727624"/>
              <a:gd name="connsiteY575" fmla="*/ 2312559 h 2729562"/>
              <a:gd name="connsiteX576" fmla="*/ 619218 w 2727624"/>
              <a:gd name="connsiteY576" fmla="*/ 2309861 h 2729562"/>
              <a:gd name="connsiteX577" fmla="*/ 615542 w 2727624"/>
              <a:gd name="connsiteY577" fmla="*/ 2302843 h 2729562"/>
              <a:gd name="connsiteX578" fmla="*/ 617643 w 2727624"/>
              <a:gd name="connsiteY578" fmla="*/ 2295286 h 2729562"/>
              <a:gd name="connsiteX579" fmla="*/ 625519 w 2727624"/>
              <a:gd name="connsiteY579" fmla="*/ 2291508 h 2729562"/>
              <a:gd name="connsiteX580" fmla="*/ 735036 w 2727624"/>
              <a:gd name="connsiteY580" fmla="*/ 2288502 h 2729562"/>
              <a:gd name="connsiteX581" fmla="*/ 739913 w 2727624"/>
              <a:gd name="connsiteY581" fmla="*/ 2290093 h 2729562"/>
              <a:gd name="connsiteX582" fmla="*/ 742622 w 2727624"/>
              <a:gd name="connsiteY582" fmla="*/ 2302830 h 2729562"/>
              <a:gd name="connsiteX583" fmla="*/ 735036 w 2727624"/>
              <a:gd name="connsiteY583" fmla="*/ 2306545 h 2729562"/>
              <a:gd name="connsiteX584" fmla="*/ 729617 w 2727624"/>
              <a:gd name="connsiteY584" fmla="*/ 2304952 h 2729562"/>
              <a:gd name="connsiteX585" fmla="*/ 725823 w 2727624"/>
              <a:gd name="connsiteY585" fmla="*/ 2299115 h 2729562"/>
              <a:gd name="connsiteX586" fmla="*/ 727449 w 2727624"/>
              <a:gd name="connsiteY586" fmla="*/ 2292216 h 2729562"/>
              <a:gd name="connsiteX587" fmla="*/ 735036 w 2727624"/>
              <a:gd name="connsiteY587" fmla="*/ 2288502 h 2729562"/>
              <a:gd name="connsiteX588" fmla="*/ 510999 w 2727624"/>
              <a:gd name="connsiteY588" fmla="*/ 2285494 h 2729562"/>
              <a:gd name="connsiteX589" fmla="*/ 518463 w 2727624"/>
              <a:gd name="connsiteY589" fmla="*/ 2288227 h 2729562"/>
              <a:gd name="connsiteX590" fmla="*/ 519530 w 2727624"/>
              <a:gd name="connsiteY590" fmla="*/ 2305177 h 2729562"/>
              <a:gd name="connsiteX591" fmla="*/ 510999 w 2727624"/>
              <a:gd name="connsiteY591" fmla="*/ 2309552 h 2729562"/>
              <a:gd name="connsiteX592" fmla="*/ 503001 w 2727624"/>
              <a:gd name="connsiteY592" fmla="*/ 2306271 h 2729562"/>
              <a:gd name="connsiteX593" fmla="*/ 499268 w 2727624"/>
              <a:gd name="connsiteY593" fmla="*/ 2297523 h 2729562"/>
              <a:gd name="connsiteX594" fmla="*/ 501934 w 2727624"/>
              <a:gd name="connsiteY594" fmla="*/ 2289321 h 2729562"/>
              <a:gd name="connsiteX595" fmla="*/ 510999 w 2727624"/>
              <a:gd name="connsiteY595" fmla="*/ 2285494 h 2729562"/>
              <a:gd name="connsiteX596" fmla="*/ 2116445 w 2727624"/>
              <a:gd name="connsiteY596" fmla="*/ 2278477 h 2729562"/>
              <a:gd name="connsiteX597" fmla="*/ 2126352 w 2727624"/>
              <a:gd name="connsiteY597" fmla="*/ 2283364 h 2729562"/>
              <a:gd name="connsiteX598" fmla="*/ 2129654 w 2727624"/>
              <a:gd name="connsiteY598" fmla="*/ 2292595 h 2729562"/>
              <a:gd name="connsiteX599" fmla="*/ 2124701 w 2727624"/>
              <a:gd name="connsiteY599" fmla="*/ 2301825 h 2729562"/>
              <a:gd name="connsiteX600" fmla="*/ 2116445 w 2727624"/>
              <a:gd name="connsiteY600" fmla="*/ 2304540 h 2729562"/>
              <a:gd name="connsiteX601" fmla="*/ 2105989 w 2727624"/>
              <a:gd name="connsiteY601" fmla="*/ 2299653 h 2729562"/>
              <a:gd name="connsiteX602" fmla="*/ 2108190 w 2727624"/>
              <a:gd name="connsiteY602" fmla="*/ 2281735 h 2729562"/>
              <a:gd name="connsiteX603" fmla="*/ 2116445 w 2727624"/>
              <a:gd name="connsiteY603" fmla="*/ 2278477 h 2729562"/>
              <a:gd name="connsiteX604" fmla="*/ 2006897 w 2727624"/>
              <a:gd name="connsiteY604" fmla="*/ 2276473 h 2729562"/>
              <a:gd name="connsiteX605" fmla="*/ 2017692 w 2727624"/>
              <a:gd name="connsiteY605" fmla="*/ 2281902 h 2729562"/>
              <a:gd name="connsiteX606" fmla="*/ 2019851 w 2727624"/>
              <a:gd name="connsiteY606" fmla="*/ 2291676 h 2729562"/>
              <a:gd name="connsiteX607" fmla="*/ 2014453 w 2727624"/>
              <a:gd name="connsiteY607" fmla="*/ 2300363 h 2729562"/>
              <a:gd name="connsiteX608" fmla="*/ 2006897 w 2727624"/>
              <a:gd name="connsiteY608" fmla="*/ 2302535 h 2729562"/>
              <a:gd name="connsiteX609" fmla="*/ 1996102 w 2727624"/>
              <a:gd name="connsiteY609" fmla="*/ 2297106 h 2729562"/>
              <a:gd name="connsiteX610" fmla="*/ 1999340 w 2727624"/>
              <a:gd name="connsiteY610" fmla="*/ 2278644 h 2729562"/>
              <a:gd name="connsiteX611" fmla="*/ 2006897 w 2727624"/>
              <a:gd name="connsiteY611" fmla="*/ 2276473 h 2729562"/>
              <a:gd name="connsiteX612" fmla="*/ 2231940 w 2727624"/>
              <a:gd name="connsiteY612" fmla="*/ 2272463 h 2729562"/>
              <a:gd name="connsiteX613" fmla="*/ 2241142 w 2727624"/>
              <a:gd name="connsiteY613" fmla="*/ 2276195 h 2729562"/>
              <a:gd name="connsiteX614" fmla="*/ 2244390 w 2727624"/>
              <a:gd name="connsiteY614" fmla="*/ 2285260 h 2729562"/>
              <a:gd name="connsiteX615" fmla="*/ 2240601 w 2727624"/>
              <a:gd name="connsiteY615" fmla="*/ 2294324 h 2729562"/>
              <a:gd name="connsiteX616" fmla="*/ 2231940 w 2727624"/>
              <a:gd name="connsiteY616" fmla="*/ 2297524 h 2729562"/>
              <a:gd name="connsiteX617" fmla="*/ 2222738 w 2727624"/>
              <a:gd name="connsiteY617" fmla="*/ 2293791 h 2729562"/>
              <a:gd name="connsiteX618" fmla="*/ 2223279 w 2727624"/>
              <a:gd name="connsiteY618" fmla="*/ 2275662 h 2729562"/>
              <a:gd name="connsiteX619" fmla="*/ 2231940 w 2727624"/>
              <a:gd name="connsiteY619" fmla="*/ 2272463 h 2729562"/>
              <a:gd name="connsiteX620" fmla="*/ 388447 w 2727624"/>
              <a:gd name="connsiteY620" fmla="*/ 2270458 h 2729562"/>
              <a:gd name="connsiteX621" fmla="*/ 397816 w 2727624"/>
              <a:gd name="connsiteY621" fmla="*/ 2274628 h 2729562"/>
              <a:gd name="connsiteX622" fmla="*/ 397296 w 2727624"/>
              <a:gd name="connsiteY622" fmla="*/ 2292872 h 2729562"/>
              <a:gd name="connsiteX623" fmla="*/ 388447 w 2727624"/>
              <a:gd name="connsiteY623" fmla="*/ 2296521 h 2729562"/>
              <a:gd name="connsiteX624" fmla="*/ 379079 w 2727624"/>
              <a:gd name="connsiteY624" fmla="*/ 2292351 h 2729562"/>
              <a:gd name="connsiteX625" fmla="*/ 375435 w 2727624"/>
              <a:gd name="connsiteY625" fmla="*/ 2282968 h 2729562"/>
              <a:gd name="connsiteX626" fmla="*/ 379599 w 2727624"/>
              <a:gd name="connsiteY626" fmla="*/ 2274107 h 2729562"/>
              <a:gd name="connsiteX627" fmla="*/ 388447 w 2727624"/>
              <a:gd name="connsiteY627" fmla="*/ 2270458 h 2729562"/>
              <a:gd name="connsiteX628" fmla="*/ 2353457 w 2727624"/>
              <a:gd name="connsiteY628" fmla="*/ 2257427 h 2729562"/>
              <a:gd name="connsiteX629" fmla="*/ 2361967 w 2727624"/>
              <a:gd name="connsiteY629" fmla="*/ 2260564 h 2729562"/>
              <a:gd name="connsiteX630" fmla="*/ 2366223 w 2727624"/>
              <a:gd name="connsiteY630" fmla="*/ 2268932 h 2729562"/>
              <a:gd name="connsiteX631" fmla="*/ 2363031 w 2727624"/>
              <a:gd name="connsiteY631" fmla="*/ 2277823 h 2729562"/>
              <a:gd name="connsiteX632" fmla="*/ 2353457 w 2727624"/>
              <a:gd name="connsiteY632" fmla="*/ 2281484 h 2729562"/>
              <a:gd name="connsiteX633" fmla="*/ 2345479 w 2727624"/>
              <a:gd name="connsiteY633" fmla="*/ 2278346 h 2729562"/>
              <a:gd name="connsiteX634" fmla="*/ 2344415 w 2727624"/>
              <a:gd name="connsiteY634" fmla="*/ 2261088 h 2729562"/>
              <a:gd name="connsiteX635" fmla="*/ 2353457 w 2727624"/>
              <a:gd name="connsiteY635" fmla="*/ 2257427 h 2729562"/>
              <a:gd name="connsiteX636" fmla="*/ 667594 w 2727624"/>
              <a:gd name="connsiteY636" fmla="*/ 2238381 h 2729562"/>
              <a:gd name="connsiteX637" fmla="*/ 673658 w 2727624"/>
              <a:gd name="connsiteY637" fmla="*/ 2240548 h 2729562"/>
              <a:gd name="connsiteX638" fmla="*/ 675313 w 2727624"/>
              <a:gd name="connsiteY638" fmla="*/ 2254636 h 2729562"/>
              <a:gd name="connsiteX639" fmla="*/ 667594 w 2727624"/>
              <a:gd name="connsiteY639" fmla="*/ 2258429 h 2729562"/>
              <a:gd name="connsiteX640" fmla="*/ 660977 w 2727624"/>
              <a:gd name="connsiteY640" fmla="*/ 2256261 h 2729562"/>
              <a:gd name="connsiteX641" fmla="*/ 657118 w 2727624"/>
              <a:gd name="connsiteY641" fmla="*/ 2249760 h 2729562"/>
              <a:gd name="connsiteX642" fmla="*/ 659324 w 2727624"/>
              <a:gd name="connsiteY642" fmla="*/ 2242174 h 2729562"/>
              <a:gd name="connsiteX643" fmla="*/ 667594 w 2727624"/>
              <a:gd name="connsiteY643" fmla="*/ 2238381 h 2729562"/>
              <a:gd name="connsiteX644" fmla="*/ 558335 w 2727624"/>
              <a:gd name="connsiteY644" fmla="*/ 2233369 h 2729562"/>
              <a:gd name="connsiteX645" fmla="*/ 565990 w 2727624"/>
              <a:gd name="connsiteY645" fmla="*/ 2235994 h 2729562"/>
              <a:gd name="connsiteX646" fmla="*/ 567084 w 2727624"/>
              <a:gd name="connsiteY646" fmla="*/ 2251746 h 2729562"/>
              <a:gd name="connsiteX647" fmla="*/ 558335 w 2727624"/>
              <a:gd name="connsiteY647" fmla="*/ 2255422 h 2729562"/>
              <a:gd name="connsiteX648" fmla="*/ 550681 w 2727624"/>
              <a:gd name="connsiteY648" fmla="*/ 2252271 h 2729562"/>
              <a:gd name="connsiteX649" fmla="*/ 546854 w 2727624"/>
              <a:gd name="connsiteY649" fmla="*/ 2244395 h 2729562"/>
              <a:gd name="connsiteX650" fmla="*/ 550134 w 2727624"/>
              <a:gd name="connsiteY650" fmla="*/ 2236519 h 2729562"/>
              <a:gd name="connsiteX651" fmla="*/ 558335 w 2727624"/>
              <a:gd name="connsiteY651" fmla="*/ 2233369 h 2729562"/>
              <a:gd name="connsiteX652" fmla="*/ 2074062 w 2727624"/>
              <a:gd name="connsiteY652" fmla="*/ 2227354 h 2729562"/>
              <a:gd name="connsiteX653" fmla="*/ 2083292 w 2727624"/>
              <a:gd name="connsiteY653" fmla="*/ 2231631 h 2729562"/>
              <a:gd name="connsiteX654" fmla="*/ 2086550 w 2727624"/>
              <a:gd name="connsiteY654" fmla="*/ 2240719 h 2729562"/>
              <a:gd name="connsiteX655" fmla="*/ 2081663 w 2727624"/>
              <a:gd name="connsiteY655" fmla="*/ 2248739 h 2729562"/>
              <a:gd name="connsiteX656" fmla="*/ 2074062 w 2727624"/>
              <a:gd name="connsiteY656" fmla="*/ 2251412 h 2729562"/>
              <a:gd name="connsiteX657" fmla="*/ 2064288 w 2727624"/>
              <a:gd name="connsiteY657" fmla="*/ 2247135 h 2729562"/>
              <a:gd name="connsiteX658" fmla="*/ 2066460 w 2727624"/>
              <a:gd name="connsiteY658" fmla="*/ 2230027 h 2729562"/>
              <a:gd name="connsiteX659" fmla="*/ 2074062 w 2727624"/>
              <a:gd name="connsiteY659" fmla="*/ 2227354 h 2729562"/>
              <a:gd name="connsiteX660" fmla="*/ 2183080 w 2727624"/>
              <a:gd name="connsiteY660" fmla="*/ 2221340 h 2729562"/>
              <a:gd name="connsiteX661" fmla="*/ 2191612 w 2727624"/>
              <a:gd name="connsiteY661" fmla="*/ 2225082 h 2729562"/>
              <a:gd name="connsiteX662" fmla="*/ 2194811 w 2727624"/>
              <a:gd name="connsiteY662" fmla="*/ 2233636 h 2729562"/>
              <a:gd name="connsiteX663" fmla="*/ 2191078 w 2727624"/>
              <a:gd name="connsiteY663" fmla="*/ 2242190 h 2729562"/>
              <a:gd name="connsiteX664" fmla="*/ 2183080 w 2727624"/>
              <a:gd name="connsiteY664" fmla="*/ 2245398 h 2729562"/>
              <a:gd name="connsiteX665" fmla="*/ 2174016 w 2727624"/>
              <a:gd name="connsiteY665" fmla="*/ 2241655 h 2729562"/>
              <a:gd name="connsiteX666" fmla="*/ 2174549 w 2727624"/>
              <a:gd name="connsiteY666" fmla="*/ 2224547 h 2729562"/>
              <a:gd name="connsiteX667" fmla="*/ 2183080 w 2727624"/>
              <a:gd name="connsiteY667" fmla="*/ 2221340 h 2729562"/>
              <a:gd name="connsiteX668" fmla="*/ 444084 w 2727624"/>
              <a:gd name="connsiteY668" fmla="*/ 2219335 h 2729562"/>
              <a:gd name="connsiteX669" fmla="*/ 452945 w 2727624"/>
              <a:gd name="connsiteY669" fmla="*/ 2223067 h 2729562"/>
              <a:gd name="connsiteX670" fmla="*/ 452423 w 2727624"/>
              <a:gd name="connsiteY670" fmla="*/ 2240663 h 2729562"/>
              <a:gd name="connsiteX671" fmla="*/ 444084 w 2727624"/>
              <a:gd name="connsiteY671" fmla="*/ 2244395 h 2729562"/>
              <a:gd name="connsiteX672" fmla="*/ 434701 w 2727624"/>
              <a:gd name="connsiteY672" fmla="*/ 2240129 h 2729562"/>
              <a:gd name="connsiteX673" fmla="*/ 431574 w 2727624"/>
              <a:gd name="connsiteY673" fmla="*/ 2231065 h 2729562"/>
              <a:gd name="connsiteX674" fmla="*/ 435743 w 2727624"/>
              <a:gd name="connsiteY674" fmla="*/ 2222534 h 2729562"/>
              <a:gd name="connsiteX675" fmla="*/ 444084 w 2727624"/>
              <a:gd name="connsiteY675" fmla="*/ 2219335 h 2729562"/>
              <a:gd name="connsiteX676" fmla="*/ 2297824 w 2727624"/>
              <a:gd name="connsiteY676" fmla="*/ 2206304 h 2729562"/>
              <a:gd name="connsiteX677" fmla="*/ 2305823 w 2727624"/>
              <a:gd name="connsiteY677" fmla="*/ 2209584 h 2729562"/>
              <a:gd name="connsiteX678" fmla="*/ 2309555 w 2727624"/>
              <a:gd name="connsiteY678" fmla="*/ 2217786 h 2729562"/>
              <a:gd name="connsiteX679" fmla="*/ 2306356 w 2727624"/>
              <a:gd name="connsiteY679" fmla="*/ 2226534 h 2729562"/>
              <a:gd name="connsiteX680" fmla="*/ 2297824 w 2727624"/>
              <a:gd name="connsiteY680" fmla="*/ 2230362 h 2729562"/>
              <a:gd name="connsiteX681" fmla="*/ 2289827 w 2727624"/>
              <a:gd name="connsiteY681" fmla="*/ 2227081 h 2729562"/>
              <a:gd name="connsiteX682" fmla="*/ 2289294 w 2727624"/>
              <a:gd name="connsiteY682" fmla="*/ 2210131 h 2729562"/>
              <a:gd name="connsiteX683" fmla="*/ 2297824 w 2727624"/>
              <a:gd name="connsiteY683" fmla="*/ 2206304 h 2729562"/>
              <a:gd name="connsiteX684" fmla="*/ 322993 w 2727624"/>
              <a:gd name="connsiteY684" fmla="*/ 2194275 h 2729562"/>
              <a:gd name="connsiteX685" fmla="*/ 334442 w 2727624"/>
              <a:gd name="connsiteY685" fmla="*/ 2199571 h 2729562"/>
              <a:gd name="connsiteX686" fmla="*/ 332261 w 2727624"/>
              <a:gd name="connsiteY686" fmla="*/ 2219165 h 2729562"/>
              <a:gd name="connsiteX687" fmla="*/ 322993 w 2727624"/>
              <a:gd name="connsiteY687" fmla="*/ 2222342 h 2729562"/>
              <a:gd name="connsiteX688" fmla="*/ 312089 w 2727624"/>
              <a:gd name="connsiteY688" fmla="*/ 2217047 h 2729562"/>
              <a:gd name="connsiteX689" fmla="*/ 308818 w 2727624"/>
              <a:gd name="connsiteY689" fmla="*/ 2206985 h 2729562"/>
              <a:gd name="connsiteX690" fmla="*/ 314270 w 2727624"/>
              <a:gd name="connsiteY690" fmla="*/ 2197452 h 2729562"/>
              <a:gd name="connsiteX691" fmla="*/ 322993 w 2727624"/>
              <a:gd name="connsiteY691" fmla="*/ 2194275 h 2729562"/>
              <a:gd name="connsiteX692" fmla="*/ 604469 w 2727624"/>
              <a:gd name="connsiteY692" fmla="*/ 2184251 h 2729562"/>
              <a:gd name="connsiteX693" fmla="*/ 611295 w 2727624"/>
              <a:gd name="connsiteY693" fmla="*/ 2187409 h 2729562"/>
              <a:gd name="connsiteX694" fmla="*/ 612345 w 2727624"/>
              <a:gd name="connsiteY694" fmla="*/ 2202144 h 2729562"/>
              <a:gd name="connsiteX695" fmla="*/ 604469 w 2727624"/>
              <a:gd name="connsiteY695" fmla="*/ 2205302 h 2729562"/>
              <a:gd name="connsiteX696" fmla="*/ 597118 w 2727624"/>
              <a:gd name="connsiteY696" fmla="*/ 2202671 h 2729562"/>
              <a:gd name="connsiteX697" fmla="*/ 593968 w 2727624"/>
              <a:gd name="connsiteY697" fmla="*/ 2195302 h 2729562"/>
              <a:gd name="connsiteX698" fmla="*/ 596593 w 2727624"/>
              <a:gd name="connsiteY698" fmla="*/ 2187935 h 2729562"/>
              <a:gd name="connsiteX699" fmla="*/ 604469 w 2727624"/>
              <a:gd name="connsiteY699" fmla="*/ 2184251 h 2729562"/>
              <a:gd name="connsiteX700" fmla="*/ 2417869 w 2727624"/>
              <a:gd name="connsiteY700" fmla="*/ 2182246 h 2729562"/>
              <a:gd name="connsiteX701" fmla="*/ 2424668 w 2727624"/>
              <a:gd name="connsiteY701" fmla="*/ 2184927 h 2729562"/>
              <a:gd name="connsiteX702" fmla="*/ 2428852 w 2727624"/>
              <a:gd name="connsiteY702" fmla="*/ 2192434 h 2729562"/>
              <a:gd name="connsiteX703" fmla="*/ 2426760 w 2727624"/>
              <a:gd name="connsiteY703" fmla="*/ 2201012 h 2729562"/>
              <a:gd name="connsiteX704" fmla="*/ 2417869 w 2727624"/>
              <a:gd name="connsiteY704" fmla="*/ 2205302 h 2729562"/>
              <a:gd name="connsiteX705" fmla="*/ 2411070 w 2727624"/>
              <a:gd name="connsiteY705" fmla="*/ 2203157 h 2729562"/>
              <a:gd name="connsiteX706" fmla="*/ 2408978 w 2727624"/>
              <a:gd name="connsiteY706" fmla="*/ 2187071 h 2729562"/>
              <a:gd name="connsiteX707" fmla="*/ 2417869 w 2727624"/>
              <a:gd name="connsiteY707" fmla="*/ 2182246 h 2729562"/>
              <a:gd name="connsiteX708" fmla="*/ 2136470 w 2727624"/>
              <a:gd name="connsiteY708" fmla="*/ 2172222 h 2729562"/>
              <a:gd name="connsiteX709" fmla="*/ 2144489 w 2727624"/>
              <a:gd name="connsiteY709" fmla="*/ 2175975 h 2729562"/>
              <a:gd name="connsiteX710" fmla="*/ 2147697 w 2727624"/>
              <a:gd name="connsiteY710" fmla="*/ 2184018 h 2729562"/>
              <a:gd name="connsiteX711" fmla="*/ 2143955 w 2727624"/>
              <a:gd name="connsiteY711" fmla="*/ 2192061 h 2729562"/>
              <a:gd name="connsiteX712" fmla="*/ 2136470 w 2727624"/>
              <a:gd name="connsiteY712" fmla="*/ 2195278 h 2729562"/>
              <a:gd name="connsiteX713" fmla="*/ 2127916 w 2727624"/>
              <a:gd name="connsiteY713" fmla="*/ 2191524 h 2729562"/>
              <a:gd name="connsiteX714" fmla="*/ 2128451 w 2727624"/>
              <a:gd name="connsiteY714" fmla="*/ 2175439 h 2729562"/>
              <a:gd name="connsiteX715" fmla="*/ 2136470 w 2727624"/>
              <a:gd name="connsiteY715" fmla="*/ 2172222 h 2729562"/>
              <a:gd name="connsiteX716" fmla="*/ 495432 w 2727624"/>
              <a:gd name="connsiteY716" fmla="*/ 2170217 h 2729562"/>
              <a:gd name="connsiteX717" fmla="*/ 504495 w 2727624"/>
              <a:gd name="connsiteY717" fmla="*/ 2173960 h 2729562"/>
              <a:gd name="connsiteX718" fmla="*/ 503964 w 2727624"/>
              <a:gd name="connsiteY718" fmla="*/ 2190532 h 2729562"/>
              <a:gd name="connsiteX719" fmla="*/ 495432 w 2727624"/>
              <a:gd name="connsiteY719" fmla="*/ 2194275 h 2729562"/>
              <a:gd name="connsiteX720" fmla="*/ 486900 w 2727624"/>
              <a:gd name="connsiteY720" fmla="*/ 2190532 h 2729562"/>
              <a:gd name="connsiteX721" fmla="*/ 483701 w 2727624"/>
              <a:gd name="connsiteY721" fmla="*/ 2181444 h 2729562"/>
              <a:gd name="connsiteX722" fmla="*/ 487433 w 2727624"/>
              <a:gd name="connsiteY722" fmla="*/ 2173425 h 2729562"/>
              <a:gd name="connsiteX723" fmla="*/ 495432 w 2727624"/>
              <a:gd name="connsiteY723" fmla="*/ 2170217 h 2729562"/>
              <a:gd name="connsiteX724" fmla="*/ 2244955 w 2727624"/>
              <a:gd name="connsiteY724" fmla="*/ 2159190 h 2729562"/>
              <a:gd name="connsiteX725" fmla="*/ 2252290 w 2727624"/>
              <a:gd name="connsiteY725" fmla="*/ 2162341 h 2729562"/>
              <a:gd name="connsiteX726" fmla="*/ 2255958 w 2727624"/>
              <a:gd name="connsiteY726" fmla="*/ 2169692 h 2729562"/>
              <a:gd name="connsiteX727" fmla="*/ 2252814 w 2727624"/>
              <a:gd name="connsiteY727" fmla="*/ 2177568 h 2729562"/>
              <a:gd name="connsiteX728" fmla="*/ 2244955 w 2727624"/>
              <a:gd name="connsiteY728" fmla="*/ 2181243 h 2729562"/>
              <a:gd name="connsiteX729" fmla="*/ 2237619 w 2727624"/>
              <a:gd name="connsiteY729" fmla="*/ 2178618 h 2729562"/>
              <a:gd name="connsiteX730" fmla="*/ 2237094 w 2727624"/>
              <a:gd name="connsiteY730" fmla="*/ 2162866 h 2729562"/>
              <a:gd name="connsiteX731" fmla="*/ 2244955 w 2727624"/>
              <a:gd name="connsiteY731" fmla="*/ 2159190 h 2729562"/>
              <a:gd name="connsiteX732" fmla="*/ 382418 w 2727624"/>
              <a:gd name="connsiteY732" fmla="*/ 2147161 h 2729562"/>
              <a:gd name="connsiteX733" fmla="*/ 392647 w 2727624"/>
              <a:gd name="connsiteY733" fmla="*/ 2152033 h 2729562"/>
              <a:gd name="connsiteX734" fmla="*/ 391032 w 2727624"/>
              <a:gd name="connsiteY734" fmla="*/ 2170979 h 2729562"/>
              <a:gd name="connsiteX735" fmla="*/ 382418 w 2727624"/>
              <a:gd name="connsiteY735" fmla="*/ 2174227 h 2729562"/>
              <a:gd name="connsiteX736" fmla="*/ 371652 w 2727624"/>
              <a:gd name="connsiteY736" fmla="*/ 2169355 h 2729562"/>
              <a:gd name="connsiteX737" fmla="*/ 368961 w 2727624"/>
              <a:gd name="connsiteY737" fmla="*/ 2159070 h 2729562"/>
              <a:gd name="connsiteX738" fmla="*/ 373805 w 2727624"/>
              <a:gd name="connsiteY738" fmla="*/ 2149868 h 2729562"/>
              <a:gd name="connsiteX739" fmla="*/ 382418 w 2727624"/>
              <a:gd name="connsiteY739" fmla="*/ 2147161 h 2729562"/>
              <a:gd name="connsiteX740" fmla="*/ 2358227 w 2727624"/>
              <a:gd name="connsiteY740" fmla="*/ 2136135 h 2729562"/>
              <a:gd name="connsiteX741" fmla="*/ 2365039 w 2727624"/>
              <a:gd name="connsiteY741" fmla="*/ 2138824 h 2729562"/>
              <a:gd name="connsiteX742" fmla="*/ 2368706 w 2727624"/>
              <a:gd name="connsiteY742" fmla="*/ 2145817 h 2729562"/>
              <a:gd name="connsiteX743" fmla="*/ 2366610 w 2727624"/>
              <a:gd name="connsiteY743" fmla="*/ 2153885 h 2729562"/>
              <a:gd name="connsiteX744" fmla="*/ 2358227 w 2727624"/>
              <a:gd name="connsiteY744" fmla="*/ 2158188 h 2729562"/>
              <a:gd name="connsiteX745" fmla="*/ 2351415 w 2727624"/>
              <a:gd name="connsiteY745" fmla="*/ 2156037 h 2729562"/>
              <a:gd name="connsiteX746" fmla="*/ 2349842 w 2727624"/>
              <a:gd name="connsiteY746" fmla="*/ 2140438 h 2729562"/>
              <a:gd name="connsiteX747" fmla="*/ 2358227 w 2727624"/>
              <a:gd name="connsiteY747" fmla="*/ 2136135 h 2729562"/>
              <a:gd name="connsiteX748" fmla="*/ 545584 w 2727624"/>
              <a:gd name="connsiteY748" fmla="*/ 2125108 h 2729562"/>
              <a:gd name="connsiteX749" fmla="*/ 553604 w 2727624"/>
              <a:gd name="connsiteY749" fmla="*/ 2128698 h 2729562"/>
              <a:gd name="connsiteX750" fmla="*/ 553069 w 2727624"/>
              <a:gd name="connsiteY750" fmla="*/ 2144084 h 2729562"/>
              <a:gd name="connsiteX751" fmla="*/ 545584 w 2727624"/>
              <a:gd name="connsiteY751" fmla="*/ 2147161 h 2729562"/>
              <a:gd name="connsiteX752" fmla="*/ 537030 w 2727624"/>
              <a:gd name="connsiteY752" fmla="*/ 2143571 h 2729562"/>
              <a:gd name="connsiteX753" fmla="*/ 533822 w 2727624"/>
              <a:gd name="connsiteY753" fmla="*/ 2135878 h 2729562"/>
              <a:gd name="connsiteX754" fmla="*/ 537564 w 2727624"/>
              <a:gd name="connsiteY754" fmla="*/ 2128185 h 2729562"/>
              <a:gd name="connsiteX755" fmla="*/ 545584 w 2727624"/>
              <a:gd name="connsiteY755" fmla="*/ 2125108 h 2729562"/>
              <a:gd name="connsiteX756" fmla="*/ 2194577 w 2727624"/>
              <a:gd name="connsiteY756" fmla="*/ 2114082 h 2729562"/>
              <a:gd name="connsiteX757" fmla="*/ 2202084 w 2727624"/>
              <a:gd name="connsiteY757" fmla="*/ 2116713 h 2729562"/>
              <a:gd name="connsiteX758" fmla="*/ 2205301 w 2727624"/>
              <a:gd name="connsiteY758" fmla="*/ 2124081 h 2729562"/>
              <a:gd name="connsiteX759" fmla="*/ 2202620 w 2727624"/>
              <a:gd name="connsiteY759" fmla="*/ 2131449 h 2729562"/>
              <a:gd name="connsiteX760" fmla="*/ 2194577 w 2727624"/>
              <a:gd name="connsiteY760" fmla="*/ 2135133 h 2729562"/>
              <a:gd name="connsiteX761" fmla="*/ 2187607 w 2727624"/>
              <a:gd name="connsiteY761" fmla="*/ 2131975 h 2729562"/>
              <a:gd name="connsiteX762" fmla="*/ 2187071 w 2727624"/>
              <a:gd name="connsiteY762" fmla="*/ 2117240 h 2729562"/>
              <a:gd name="connsiteX763" fmla="*/ 2194577 w 2727624"/>
              <a:gd name="connsiteY763" fmla="*/ 2114082 h 2729562"/>
              <a:gd name="connsiteX764" fmla="*/ 263379 w 2727624"/>
              <a:gd name="connsiteY764" fmla="*/ 2114082 h 2729562"/>
              <a:gd name="connsiteX765" fmla="*/ 275473 w 2727624"/>
              <a:gd name="connsiteY765" fmla="*/ 2120526 h 2729562"/>
              <a:gd name="connsiteX766" fmla="*/ 272318 w 2727624"/>
              <a:gd name="connsiteY766" fmla="*/ 2141470 h 2729562"/>
              <a:gd name="connsiteX767" fmla="*/ 263379 w 2727624"/>
              <a:gd name="connsiteY767" fmla="*/ 2144154 h 2729562"/>
              <a:gd name="connsiteX768" fmla="*/ 251284 w 2727624"/>
              <a:gd name="connsiteY768" fmla="*/ 2137711 h 2729562"/>
              <a:gd name="connsiteX769" fmla="*/ 249180 w 2727624"/>
              <a:gd name="connsiteY769" fmla="*/ 2126433 h 2729562"/>
              <a:gd name="connsiteX770" fmla="*/ 254965 w 2727624"/>
              <a:gd name="connsiteY770" fmla="*/ 2116767 h 2729562"/>
              <a:gd name="connsiteX771" fmla="*/ 263379 w 2727624"/>
              <a:gd name="connsiteY771" fmla="*/ 2114082 h 2729562"/>
              <a:gd name="connsiteX772" fmla="*/ 2476791 w 2727624"/>
              <a:gd name="connsiteY772" fmla="*/ 2103055 h 2729562"/>
              <a:gd name="connsiteX773" fmla="*/ 2482689 w 2727624"/>
              <a:gd name="connsiteY773" fmla="*/ 2105161 h 2729562"/>
              <a:gd name="connsiteX774" fmla="*/ 2486979 w 2727624"/>
              <a:gd name="connsiteY774" fmla="*/ 2111476 h 2729562"/>
              <a:gd name="connsiteX775" fmla="*/ 2485370 w 2727624"/>
              <a:gd name="connsiteY775" fmla="*/ 2119370 h 2729562"/>
              <a:gd name="connsiteX776" fmla="*/ 2476791 w 2727624"/>
              <a:gd name="connsiteY776" fmla="*/ 2124106 h 2729562"/>
              <a:gd name="connsiteX777" fmla="*/ 2470893 w 2727624"/>
              <a:gd name="connsiteY777" fmla="*/ 2122528 h 2729562"/>
              <a:gd name="connsiteX778" fmla="*/ 2468212 w 2727624"/>
              <a:gd name="connsiteY778" fmla="*/ 2107792 h 2729562"/>
              <a:gd name="connsiteX779" fmla="*/ 2476791 w 2727624"/>
              <a:gd name="connsiteY779" fmla="*/ 2103055 h 2729562"/>
              <a:gd name="connsiteX780" fmla="*/ 437297 w 2727624"/>
              <a:gd name="connsiteY780" fmla="*/ 2103055 h 2729562"/>
              <a:gd name="connsiteX781" fmla="*/ 447379 w 2727624"/>
              <a:gd name="connsiteY781" fmla="*/ 2107321 h 2729562"/>
              <a:gd name="connsiteX782" fmla="*/ 445256 w 2727624"/>
              <a:gd name="connsiteY782" fmla="*/ 2125450 h 2729562"/>
              <a:gd name="connsiteX783" fmla="*/ 437297 w 2727624"/>
              <a:gd name="connsiteY783" fmla="*/ 2128116 h 2729562"/>
              <a:gd name="connsiteX784" fmla="*/ 427743 w 2727624"/>
              <a:gd name="connsiteY784" fmla="*/ 2123850 h 2729562"/>
              <a:gd name="connsiteX785" fmla="*/ 425089 w 2727624"/>
              <a:gd name="connsiteY785" fmla="*/ 2114253 h 2729562"/>
              <a:gd name="connsiteX786" fmla="*/ 429335 w 2727624"/>
              <a:gd name="connsiteY786" fmla="*/ 2105721 h 2729562"/>
              <a:gd name="connsiteX787" fmla="*/ 437297 w 2727624"/>
              <a:gd name="connsiteY787" fmla="*/ 2103055 h 2729562"/>
              <a:gd name="connsiteX788" fmla="*/ 2301825 w 2727624"/>
              <a:gd name="connsiteY788" fmla="*/ 2092029 h 2729562"/>
              <a:gd name="connsiteX789" fmla="*/ 2307986 w 2727624"/>
              <a:gd name="connsiteY789" fmla="*/ 2094188 h 2729562"/>
              <a:gd name="connsiteX790" fmla="*/ 2312093 w 2727624"/>
              <a:gd name="connsiteY790" fmla="*/ 2101205 h 2729562"/>
              <a:gd name="connsiteX791" fmla="*/ 2310040 w 2727624"/>
              <a:gd name="connsiteY791" fmla="*/ 2109301 h 2729562"/>
              <a:gd name="connsiteX792" fmla="*/ 2301825 w 2727624"/>
              <a:gd name="connsiteY792" fmla="*/ 2113080 h 2729562"/>
              <a:gd name="connsiteX793" fmla="*/ 2295663 w 2727624"/>
              <a:gd name="connsiteY793" fmla="*/ 2110921 h 2729562"/>
              <a:gd name="connsiteX794" fmla="*/ 2294123 w 2727624"/>
              <a:gd name="connsiteY794" fmla="*/ 2096347 h 2729562"/>
              <a:gd name="connsiteX795" fmla="*/ 2301825 w 2727624"/>
              <a:gd name="connsiteY795" fmla="*/ 2092029 h 2729562"/>
              <a:gd name="connsiteX796" fmla="*/ 325529 w 2727624"/>
              <a:gd name="connsiteY796" fmla="*/ 2071981 h 2729562"/>
              <a:gd name="connsiteX797" fmla="*/ 337136 w 2727624"/>
              <a:gd name="connsiteY797" fmla="*/ 2078441 h 2729562"/>
              <a:gd name="connsiteX798" fmla="*/ 333971 w 2727624"/>
              <a:gd name="connsiteY798" fmla="*/ 2098359 h 2729562"/>
              <a:gd name="connsiteX799" fmla="*/ 325529 w 2727624"/>
              <a:gd name="connsiteY799" fmla="*/ 2101051 h 2729562"/>
              <a:gd name="connsiteX800" fmla="*/ 313922 w 2727624"/>
              <a:gd name="connsiteY800" fmla="*/ 2094591 h 2729562"/>
              <a:gd name="connsiteX801" fmla="*/ 311811 w 2727624"/>
              <a:gd name="connsiteY801" fmla="*/ 2083824 h 2729562"/>
              <a:gd name="connsiteX802" fmla="*/ 317615 w 2727624"/>
              <a:gd name="connsiteY802" fmla="*/ 2074673 h 2729562"/>
              <a:gd name="connsiteX803" fmla="*/ 325529 w 2727624"/>
              <a:gd name="connsiteY803" fmla="*/ 2071981 h 2729562"/>
              <a:gd name="connsiteX804" fmla="*/ 2413605 w 2727624"/>
              <a:gd name="connsiteY804" fmla="*/ 2060954 h 2729562"/>
              <a:gd name="connsiteX805" fmla="*/ 2418740 w 2727624"/>
              <a:gd name="connsiteY805" fmla="*/ 2062537 h 2729562"/>
              <a:gd name="connsiteX806" fmla="*/ 2422847 w 2727624"/>
              <a:gd name="connsiteY806" fmla="*/ 2068868 h 2729562"/>
              <a:gd name="connsiteX807" fmla="*/ 2421307 w 2727624"/>
              <a:gd name="connsiteY807" fmla="*/ 2076254 h 2729562"/>
              <a:gd name="connsiteX808" fmla="*/ 2413605 w 2727624"/>
              <a:gd name="connsiteY808" fmla="*/ 2081002 h 2729562"/>
              <a:gd name="connsiteX809" fmla="*/ 2407958 w 2727624"/>
              <a:gd name="connsiteY809" fmla="*/ 2078892 h 2729562"/>
              <a:gd name="connsiteX810" fmla="*/ 2405390 w 2727624"/>
              <a:gd name="connsiteY810" fmla="*/ 2065175 h 2729562"/>
              <a:gd name="connsiteX811" fmla="*/ 2413605 w 2727624"/>
              <a:gd name="connsiteY811" fmla="*/ 2060954 h 2729562"/>
              <a:gd name="connsiteX812" fmla="*/ 490453 w 2727624"/>
              <a:gd name="connsiteY812" fmla="*/ 2060954 h 2729562"/>
              <a:gd name="connsiteX813" fmla="*/ 499495 w 2727624"/>
              <a:gd name="connsiteY813" fmla="*/ 2065231 h 2729562"/>
              <a:gd name="connsiteX814" fmla="*/ 497899 w 2727624"/>
              <a:gd name="connsiteY814" fmla="*/ 2082339 h 2729562"/>
              <a:gd name="connsiteX815" fmla="*/ 490453 w 2727624"/>
              <a:gd name="connsiteY815" fmla="*/ 2085012 h 2729562"/>
              <a:gd name="connsiteX816" fmla="*/ 480879 w 2727624"/>
              <a:gd name="connsiteY816" fmla="*/ 2080735 h 2729562"/>
              <a:gd name="connsiteX817" fmla="*/ 478220 w 2727624"/>
              <a:gd name="connsiteY817" fmla="*/ 2071646 h 2729562"/>
              <a:gd name="connsiteX818" fmla="*/ 482474 w 2727624"/>
              <a:gd name="connsiteY818" fmla="*/ 2063627 h 2729562"/>
              <a:gd name="connsiteX819" fmla="*/ 490453 w 2727624"/>
              <a:gd name="connsiteY819" fmla="*/ 2060954 h 2729562"/>
              <a:gd name="connsiteX820" fmla="*/ 2248966 w 2727624"/>
              <a:gd name="connsiteY820" fmla="*/ 2050930 h 2729562"/>
              <a:gd name="connsiteX821" fmla="*/ 2254755 w 2727624"/>
              <a:gd name="connsiteY821" fmla="*/ 2053097 h 2729562"/>
              <a:gd name="connsiteX822" fmla="*/ 2258439 w 2727624"/>
              <a:gd name="connsiteY822" fmla="*/ 2059600 h 2729562"/>
              <a:gd name="connsiteX823" fmla="*/ 2256334 w 2727624"/>
              <a:gd name="connsiteY823" fmla="*/ 2067185 h 2729562"/>
              <a:gd name="connsiteX824" fmla="*/ 2248966 w 2727624"/>
              <a:gd name="connsiteY824" fmla="*/ 2070978 h 2729562"/>
              <a:gd name="connsiteX825" fmla="*/ 2242650 w 2727624"/>
              <a:gd name="connsiteY825" fmla="*/ 2068810 h 2729562"/>
              <a:gd name="connsiteX826" fmla="*/ 2241072 w 2727624"/>
              <a:gd name="connsiteY826" fmla="*/ 2054723 h 2729562"/>
              <a:gd name="connsiteX827" fmla="*/ 2248966 w 2727624"/>
              <a:gd name="connsiteY827" fmla="*/ 2050930 h 2729562"/>
              <a:gd name="connsiteX828" fmla="*/ 384172 w 2727624"/>
              <a:gd name="connsiteY828" fmla="*/ 2031885 h 2729562"/>
              <a:gd name="connsiteX829" fmla="*/ 395271 w 2727624"/>
              <a:gd name="connsiteY829" fmla="*/ 2037722 h 2729562"/>
              <a:gd name="connsiteX830" fmla="*/ 392100 w 2727624"/>
              <a:gd name="connsiteY830" fmla="*/ 2056297 h 2729562"/>
              <a:gd name="connsiteX831" fmla="*/ 384172 w 2727624"/>
              <a:gd name="connsiteY831" fmla="*/ 2058950 h 2729562"/>
              <a:gd name="connsiteX832" fmla="*/ 373600 w 2727624"/>
              <a:gd name="connsiteY832" fmla="*/ 2053112 h 2729562"/>
              <a:gd name="connsiteX833" fmla="*/ 371486 w 2727624"/>
              <a:gd name="connsiteY833" fmla="*/ 2043029 h 2729562"/>
              <a:gd name="connsiteX834" fmla="*/ 376771 w 2727624"/>
              <a:gd name="connsiteY834" fmla="*/ 2034007 h 2729562"/>
              <a:gd name="connsiteX835" fmla="*/ 384172 w 2727624"/>
              <a:gd name="connsiteY835" fmla="*/ 2031885 h 2729562"/>
              <a:gd name="connsiteX836" fmla="*/ 209729 w 2727624"/>
              <a:gd name="connsiteY836" fmla="*/ 2029880 h 2729562"/>
              <a:gd name="connsiteX837" fmla="*/ 223763 w 2727624"/>
              <a:gd name="connsiteY837" fmla="*/ 2037491 h 2729562"/>
              <a:gd name="connsiteX838" fmla="*/ 218365 w 2727624"/>
              <a:gd name="connsiteY838" fmla="*/ 2059782 h 2729562"/>
              <a:gd name="connsiteX839" fmla="*/ 209729 w 2727624"/>
              <a:gd name="connsiteY839" fmla="*/ 2061957 h 2729562"/>
              <a:gd name="connsiteX840" fmla="*/ 196235 w 2727624"/>
              <a:gd name="connsiteY840" fmla="*/ 2054345 h 2729562"/>
              <a:gd name="connsiteX841" fmla="*/ 194076 w 2727624"/>
              <a:gd name="connsiteY841" fmla="*/ 2041840 h 2729562"/>
              <a:gd name="connsiteX842" fmla="*/ 201633 w 2727624"/>
              <a:gd name="connsiteY842" fmla="*/ 2032054 h 2729562"/>
              <a:gd name="connsiteX843" fmla="*/ 209729 w 2727624"/>
              <a:gd name="connsiteY843" fmla="*/ 2029880 h 2729562"/>
              <a:gd name="connsiteX844" fmla="*/ 2353963 w 2727624"/>
              <a:gd name="connsiteY844" fmla="*/ 2021860 h 2729562"/>
              <a:gd name="connsiteX845" fmla="*/ 2359361 w 2727624"/>
              <a:gd name="connsiteY845" fmla="*/ 2023447 h 2729562"/>
              <a:gd name="connsiteX846" fmla="*/ 2363679 w 2727624"/>
              <a:gd name="connsiteY846" fmla="*/ 2029267 h 2729562"/>
              <a:gd name="connsiteX847" fmla="*/ 2362060 w 2727624"/>
              <a:gd name="connsiteY847" fmla="*/ 2036674 h 2729562"/>
              <a:gd name="connsiteX848" fmla="*/ 2353963 w 2727624"/>
              <a:gd name="connsiteY848" fmla="*/ 2040907 h 2729562"/>
              <a:gd name="connsiteX849" fmla="*/ 2348565 w 2727624"/>
              <a:gd name="connsiteY849" fmla="*/ 2038790 h 2729562"/>
              <a:gd name="connsiteX850" fmla="*/ 2345866 w 2727624"/>
              <a:gd name="connsiteY850" fmla="*/ 2026093 h 2729562"/>
              <a:gd name="connsiteX851" fmla="*/ 2353963 w 2727624"/>
              <a:gd name="connsiteY851" fmla="*/ 2021860 h 2729562"/>
              <a:gd name="connsiteX852" fmla="*/ 2528870 w 2727624"/>
              <a:gd name="connsiteY852" fmla="*/ 2019856 h 2729562"/>
              <a:gd name="connsiteX853" fmla="*/ 2533497 w 2727624"/>
              <a:gd name="connsiteY853" fmla="*/ 2020914 h 2729562"/>
              <a:gd name="connsiteX854" fmla="*/ 2538123 w 2727624"/>
              <a:gd name="connsiteY854" fmla="*/ 2026733 h 2729562"/>
              <a:gd name="connsiteX855" fmla="*/ 2537095 w 2727624"/>
              <a:gd name="connsiteY855" fmla="*/ 2034140 h 2729562"/>
              <a:gd name="connsiteX856" fmla="*/ 2528870 w 2727624"/>
              <a:gd name="connsiteY856" fmla="*/ 2038902 h 2729562"/>
              <a:gd name="connsiteX857" fmla="*/ 2524244 w 2727624"/>
              <a:gd name="connsiteY857" fmla="*/ 2037843 h 2729562"/>
              <a:gd name="connsiteX858" fmla="*/ 2521160 w 2727624"/>
              <a:gd name="connsiteY858" fmla="*/ 2024617 h 2729562"/>
              <a:gd name="connsiteX859" fmla="*/ 2528870 w 2727624"/>
              <a:gd name="connsiteY859" fmla="*/ 2019856 h 2729562"/>
              <a:gd name="connsiteX860" fmla="*/ 439518 w 2727624"/>
              <a:gd name="connsiteY860" fmla="*/ 1993793 h 2729562"/>
              <a:gd name="connsiteX861" fmla="*/ 450313 w 2727624"/>
              <a:gd name="connsiteY861" fmla="*/ 1999223 h 2729562"/>
              <a:gd name="connsiteX862" fmla="*/ 447075 w 2727624"/>
              <a:gd name="connsiteY862" fmla="*/ 2017683 h 2729562"/>
              <a:gd name="connsiteX863" fmla="*/ 440058 w 2727624"/>
              <a:gd name="connsiteY863" fmla="*/ 2019856 h 2729562"/>
              <a:gd name="connsiteX864" fmla="*/ 429262 w 2727624"/>
              <a:gd name="connsiteY864" fmla="*/ 2014426 h 2729562"/>
              <a:gd name="connsiteX865" fmla="*/ 427104 w 2727624"/>
              <a:gd name="connsiteY865" fmla="*/ 2004652 h 2729562"/>
              <a:gd name="connsiteX866" fmla="*/ 432500 w 2727624"/>
              <a:gd name="connsiteY866" fmla="*/ 1995964 h 2729562"/>
              <a:gd name="connsiteX867" fmla="*/ 439518 w 2727624"/>
              <a:gd name="connsiteY867" fmla="*/ 1993793 h 2729562"/>
              <a:gd name="connsiteX868" fmla="*/ 274885 w 2727624"/>
              <a:gd name="connsiteY868" fmla="*/ 1992790 h 2729562"/>
              <a:gd name="connsiteX869" fmla="*/ 287901 w 2727624"/>
              <a:gd name="connsiteY869" fmla="*/ 2000176 h 2729562"/>
              <a:gd name="connsiteX870" fmla="*/ 283020 w 2727624"/>
              <a:gd name="connsiteY870" fmla="*/ 2020224 h 2729562"/>
              <a:gd name="connsiteX871" fmla="*/ 274885 w 2727624"/>
              <a:gd name="connsiteY871" fmla="*/ 2022863 h 2729562"/>
              <a:gd name="connsiteX872" fmla="*/ 261870 w 2727624"/>
              <a:gd name="connsiteY872" fmla="*/ 2015477 h 2729562"/>
              <a:gd name="connsiteX873" fmla="*/ 260243 w 2727624"/>
              <a:gd name="connsiteY873" fmla="*/ 2003869 h 2729562"/>
              <a:gd name="connsiteX874" fmla="*/ 267293 w 2727624"/>
              <a:gd name="connsiteY874" fmla="*/ 1994900 h 2729562"/>
              <a:gd name="connsiteX875" fmla="*/ 274885 w 2727624"/>
              <a:gd name="connsiteY875" fmla="*/ 1992790 h 2729562"/>
              <a:gd name="connsiteX876" fmla="*/ 2298330 w 2727624"/>
              <a:gd name="connsiteY876" fmla="*/ 1984771 h 2729562"/>
              <a:gd name="connsiteX877" fmla="*/ 2303206 w 2727624"/>
              <a:gd name="connsiteY877" fmla="*/ 1986363 h 2729562"/>
              <a:gd name="connsiteX878" fmla="*/ 2307541 w 2727624"/>
              <a:gd name="connsiteY878" fmla="*/ 1991670 h 2729562"/>
              <a:gd name="connsiteX879" fmla="*/ 2305916 w 2727624"/>
              <a:gd name="connsiteY879" fmla="*/ 1998569 h 2729562"/>
              <a:gd name="connsiteX880" fmla="*/ 2298330 w 2727624"/>
              <a:gd name="connsiteY880" fmla="*/ 2002814 h 2729562"/>
              <a:gd name="connsiteX881" fmla="*/ 2292911 w 2727624"/>
              <a:gd name="connsiteY881" fmla="*/ 2001222 h 2729562"/>
              <a:gd name="connsiteX882" fmla="*/ 2290744 w 2727624"/>
              <a:gd name="connsiteY882" fmla="*/ 1988486 h 2729562"/>
              <a:gd name="connsiteX883" fmla="*/ 2298330 w 2727624"/>
              <a:gd name="connsiteY883" fmla="*/ 1984771 h 2729562"/>
              <a:gd name="connsiteX884" fmla="*/ 2462982 w 2727624"/>
              <a:gd name="connsiteY884" fmla="*/ 1982766 h 2729562"/>
              <a:gd name="connsiteX885" fmla="*/ 2467203 w 2727624"/>
              <a:gd name="connsiteY885" fmla="*/ 1983797 h 2729562"/>
              <a:gd name="connsiteX886" fmla="*/ 2471423 w 2727624"/>
              <a:gd name="connsiteY886" fmla="*/ 1989468 h 2729562"/>
              <a:gd name="connsiteX887" fmla="*/ 2470896 w 2727624"/>
              <a:gd name="connsiteY887" fmla="*/ 1996170 h 2729562"/>
              <a:gd name="connsiteX888" fmla="*/ 2462982 w 2727624"/>
              <a:gd name="connsiteY888" fmla="*/ 2000809 h 2729562"/>
              <a:gd name="connsiteX889" fmla="*/ 2458234 w 2727624"/>
              <a:gd name="connsiteY889" fmla="*/ 1999263 h 2729562"/>
              <a:gd name="connsiteX890" fmla="*/ 2455068 w 2727624"/>
              <a:gd name="connsiteY890" fmla="*/ 1987406 h 2729562"/>
              <a:gd name="connsiteX891" fmla="*/ 2462982 w 2727624"/>
              <a:gd name="connsiteY891" fmla="*/ 1982766 h 2729562"/>
              <a:gd name="connsiteX892" fmla="*/ 336832 w 2727624"/>
              <a:gd name="connsiteY892" fmla="*/ 1956703 h 2729562"/>
              <a:gd name="connsiteX893" fmla="*/ 348756 w 2727624"/>
              <a:gd name="connsiteY893" fmla="*/ 1963702 h 2729562"/>
              <a:gd name="connsiteX894" fmla="*/ 343571 w 2727624"/>
              <a:gd name="connsiteY894" fmla="*/ 1983620 h 2729562"/>
              <a:gd name="connsiteX895" fmla="*/ 336832 w 2727624"/>
              <a:gd name="connsiteY895" fmla="*/ 1985774 h 2729562"/>
              <a:gd name="connsiteX896" fmla="*/ 324906 w 2727624"/>
              <a:gd name="connsiteY896" fmla="*/ 1978775 h 2729562"/>
              <a:gd name="connsiteX897" fmla="*/ 323350 w 2727624"/>
              <a:gd name="connsiteY897" fmla="*/ 1967470 h 2729562"/>
              <a:gd name="connsiteX898" fmla="*/ 329573 w 2727624"/>
              <a:gd name="connsiteY898" fmla="*/ 1958857 h 2729562"/>
              <a:gd name="connsiteX899" fmla="*/ 336832 w 2727624"/>
              <a:gd name="connsiteY899" fmla="*/ 1956703 h 2729562"/>
              <a:gd name="connsiteX900" fmla="*/ 2401336 w 2727624"/>
              <a:gd name="connsiteY900" fmla="*/ 1946679 h 2729562"/>
              <a:gd name="connsiteX901" fmla="*/ 2405568 w 2727624"/>
              <a:gd name="connsiteY901" fmla="*/ 1947773 h 2729562"/>
              <a:gd name="connsiteX902" fmla="*/ 2409800 w 2727624"/>
              <a:gd name="connsiteY902" fmla="*/ 1953241 h 2729562"/>
              <a:gd name="connsiteX903" fmla="*/ 2408743 w 2727624"/>
              <a:gd name="connsiteY903" fmla="*/ 1960349 h 2729562"/>
              <a:gd name="connsiteX904" fmla="*/ 2401336 w 2727624"/>
              <a:gd name="connsiteY904" fmla="*/ 1964723 h 2729562"/>
              <a:gd name="connsiteX905" fmla="*/ 2397103 w 2727624"/>
              <a:gd name="connsiteY905" fmla="*/ 1963629 h 2729562"/>
              <a:gd name="connsiteX906" fmla="*/ 2393929 w 2727624"/>
              <a:gd name="connsiteY906" fmla="*/ 1951053 h 2729562"/>
              <a:gd name="connsiteX907" fmla="*/ 2401336 w 2727624"/>
              <a:gd name="connsiteY907" fmla="*/ 1946679 h 2729562"/>
              <a:gd name="connsiteX908" fmla="*/ 162140 w 2727624"/>
              <a:gd name="connsiteY908" fmla="*/ 1942670 h 2729562"/>
              <a:gd name="connsiteX909" fmla="*/ 176784 w 2727624"/>
              <a:gd name="connsiteY909" fmla="*/ 1951596 h 2729562"/>
              <a:gd name="connsiteX910" fmla="*/ 169461 w 2727624"/>
              <a:gd name="connsiteY910" fmla="*/ 1973649 h 2729562"/>
              <a:gd name="connsiteX911" fmla="*/ 162140 w 2727624"/>
              <a:gd name="connsiteY911" fmla="*/ 1975750 h 2729562"/>
              <a:gd name="connsiteX912" fmla="*/ 147496 w 2727624"/>
              <a:gd name="connsiteY912" fmla="*/ 1966298 h 2729562"/>
              <a:gd name="connsiteX913" fmla="*/ 146450 w 2727624"/>
              <a:gd name="connsiteY913" fmla="*/ 1953697 h 2729562"/>
              <a:gd name="connsiteX914" fmla="*/ 154818 w 2727624"/>
              <a:gd name="connsiteY914" fmla="*/ 1944245 h 2729562"/>
              <a:gd name="connsiteX915" fmla="*/ 162140 w 2727624"/>
              <a:gd name="connsiteY915" fmla="*/ 1942670 h 2729562"/>
              <a:gd name="connsiteX916" fmla="*/ 2574753 w 2727624"/>
              <a:gd name="connsiteY916" fmla="*/ 1932646 h 2729562"/>
              <a:gd name="connsiteX917" fmla="*/ 2578456 w 2727624"/>
              <a:gd name="connsiteY917" fmla="*/ 1933679 h 2729562"/>
              <a:gd name="connsiteX918" fmla="*/ 2583217 w 2727624"/>
              <a:gd name="connsiteY918" fmla="*/ 1938326 h 2729562"/>
              <a:gd name="connsiteX919" fmla="*/ 2582688 w 2727624"/>
              <a:gd name="connsiteY919" fmla="*/ 1945039 h 2729562"/>
              <a:gd name="connsiteX920" fmla="*/ 2574753 w 2727624"/>
              <a:gd name="connsiteY920" fmla="*/ 1949687 h 2729562"/>
              <a:gd name="connsiteX921" fmla="*/ 2571049 w 2727624"/>
              <a:gd name="connsiteY921" fmla="*/ 1948654 h 2729562"/>
              <a:gd name="connsiteX922" fmla="*/ 2566817 w 2727624"/>
              <a:gd name="connsiteY922" fmla="*/ 1937809 h 2729562"/>
              <a:gd name="connsiteX923" fmla="*/ 2574753 w 2727624"/>
              <a:gd name="connsiteY923" fmla="*/ 1932646 h 2729562"/>
              <a:gd name="connsiteX924" fmla="*/ 394952 w 2727624"/>
              <a:gd name="connsiteY924" fmla="*/ 1922621 h 2729562"/>
              <a:gd name="connsiteX925" fmla="*/ 406767 w 2727624"/>
              <a:gd name="connsiteY925" fmla="*/ 1929776 h 2729562"/>
              <a:gd name="connsiteX926" fmla="*/ 401934 w 2727624"/>
              <a:gd name="connsiteY926" fmla="*/ 1948488 h 2729562"/>
              <a:gd name="connsiteX927" fmla="*/ 394952 w 2727624"/>
              <a:gd name="connsiteY927" fmla="*/ 1950689 h 2729562"/>
              <a:gd name="connsiteX928" fmla="*/ 383139 w 2727624"/>
              <a:gd name="connsiteY928" fmla="*/ 1944085 h 2729562"/>
              <a:gd name="connsiteX929" fmla="*/ 381527 w 2727624"/>
              <a:gd name="connsiteY929" fmla="*/ 1933078 h 2729562"/>
              <a:gd name="connsiteX930" fmla="*/ 387971 w 2727624"/>
              <a:gd name="connsiteY930" fmla="*/ 1924823 h 2729562"/>
              <a:gd name="connsiteX931" fmla="*/ 394952 w 2727624"/>
              <a:gd name="connsiteY931" fmla="*/ 1922621 h 2729562"/>
              <a:gd name="connsiteX932" fmla="*/ 2342695 w 2727624"/>
              <a:gd name="connsiteY932" fmla="*/ 1913600 h 2729562"/>
              <a:gd name="connsiteX933" fmla="*/ 2346410 w 2727624"/>
              <a:gd name="connsiteY933" fmla="*/ 1914665 h 2729562"/>
              <a:gd name="connsiteX934" fmla="*/ 2350656 w 2727624"/>
              <a:gd name="connsiteY934" fmla="*/ 1919990 h 2729562"/>
              <a:gd name="connsiteX935" fmla="*/ 2349594 w 2727624"/>
              <a:gd name="connsiteY935" fmla="*/ 1926381 h 2729562"/>
              <a:gd name="connsiteX936" fmla="*/ 2342695 w 2727624"/>
              <a:gd name="connsiteY936" fmla="*/ 1930641 h 2729562"/>
              <a:gd name="connsiteX937" fmla="*/ 2338450 w 2727624"/>
              <a:gd name="connsiteY937" fmla="*/ 1929044 h 2729562"/>
              <a:gd name="connsiteX938" fmla="*/ 2335266 w 2727624"/>
              <a:gd name="connsiteY938" fmla="*/ 1917860 h 2729562"/>
              <a:gd name="connsiteX939" fmla="*/ 2342695 w 2727624"/>
              <a:gd name="connsiteY939" fmla="*/ 1913600 h 2729562"/>
              <a:gd name="connsiteX940" fmla="*/ 230305 w 2727624"/>
              <a:gd name="connsiteY940" fmla="*/ 1909590 h 2729562"/>
              <a:gd name="connsiteX941" fmla="*/ 243937 w 2727624"/>
              <a:gd name="connsiteY941" fmla="*/ 1918679 h 2729562"/>
              <a:gd name="connsiteX942" fmla="*/ 237122 w 2727624"/>
              <a:gd name="connsiteY942" fmla="*/ 1940064 h 2729562"/>
              <a:gd name="connsiteX943" fmla="*/ 230305 w 2727624"/>
              <a:gd name="connsiteY943" fmla="*/ 1941668 h 2729562"/>
              <a:gd name="connsiteX944" fmla="*/ 216148 w 2727624"/>
              <a:gd name="connsiteY944" fmla="*/ 1932579 h 2729562"/>
              <a:gd name="connsiteX945" fmla="*/ 215099 w 2727624"/>
              <a:gd name="connsiteY945" fmla="*/ 1920283 h 2729562"/>
              <a:gd name="connsiteX946" fmla="*/ 223489 w 2727624"/>
              <a:gd name="connsiteY946" fmla="*/ 1911194 h 2729562"/>
              <a:gd name="connsiteX947" fmla="*/ 230305 w 2727624"/>
              <a:gd name="connsiteY947" fmla="*/ 1909590 h 2729562"/>
              <a:gd name="connsiteX948" fmla="*/ 2506332 w 2727624"/>
              <a:gd name="connsiteY948" fmla="*/ 1900568 h 2729562"/>
              <a:gd name="connsiteX949" fmla="*/ 2510140 w 2727624"/>
              <a:gd name="connsiteY949" fmla="*/ 1901086 h 2729562"/>
              <a:gd name="connsiteX950" fmla="*/ 2514494 w 2727624"/>
              <a:gd name="connsiteY950" fmla="*/ 1905742 h 2729562"/>
              <a:gd name="connsiteX951" fmla="*/ 2513950 w 2727624"/>
              <a:gd name="connsiteY951" fmla="*/ 1911951 h 2729562"/>
              <a:gd name="connsiteX952" fmla="*/ 2506332 w 2727624"/>
              <a:gd name="connsiteY952" fmla="*/ 1916607 h 2729562"/>
              <a:gd name="connsiteX953" fmla="*/ 2502522 w 2727624"/>
              <a:gd name="connsiteY953" fmla="*/ 1916090 h 2729562"/>
              <a:gd name="connsiteX954" fmla="*/ 2498713 w 2727624"/>
              <a:gd name="connsiteY954" fmla="*/ 1905225 h 2729562"/>
              <a:gd name="connsiteX955" fmla="*/ 2506332 w 2727624"/>
              <a:gd name="connsiteY955" fmla="*/ 1900568 h 2729562"/>
              <a:gd name="connsiteX956" fmla="*/ 294459 w 2727624"/>
              <a:gd name="connsiteY956" fmla="*/ 1878515 h 2729562"/>
              <a:gd name="connsiteX957" fmla="*/ 307606 w 2727624"/>
              <a:gd name="connsiteY957" fmla="*/ 1886957 h 2729562"/>
              <a:gd name="connsiteX958" fmla="*/ 301295 w 2727624"/>
              <a:gd name="connsiteY958" fmla="*/ 1907005 h 2729562"/>
              <a:gd name="connsiteX959" fmla="*/ 294459 w 2727624"/>
              <a:gd name="connsiteY959" fmla="*/ 1908588 h 2729562"/>
              <a:gd name="connsiteX960" fmla="*/ 281313 w 2727624"/>
              <a:gd name="connsiteY960" fmla="*/ 1900146 h 2729562"/>
              <a:gd name="connsiteX961" fmla="*/ 280261 w 2727624"/>
              <a:gd name="connsiteY961" fmla="*/ 1888540 h 2729562"/>
              <a:gd name="connsiteX962" fmla="*/ 288149 w 2727624"/>
              <a:gd name="connsiteY962" fmla="*/ 1880098 h 2729562"/>
              <a:gd name="connsiteX963" fmla="*/ 294459 w 2727624"/>
              <a:gd name="connsiteY963" fmla="*/ 1878515 h 2729562"/>
              <a:gd name="connsiteX964" fmla="*/ 2442438 w 2727624"/>
              <a:gd name="connsiteY964" fmla="*/ 1869494 h 2729562"/>
              <a:gd name="connsiteX965" fmla="*/ 2445633 w 2727624"/>
              <a:gd name="connsiteY965" fmla="*/ 1870029 h 2729562"/>
              <a:gd name="connsiteX966" fmla="*/ 2449893 w 2727624"/>
              <a:gd name="connsiteY966" fmla="*/ 1874840 h 2729562"/>
              <a:gd name="connsiteX967" fmla="*/ 2449361 w 2727624"/>
              <a:gd name="connsiteY967" fmla="*/ 1880721 h 2729562"/>
              <a:gd name="connsiteX968" fmla="*/ 2442438 w 2727624"/>
              <a:gd name="connsiteY968" fmla="*/ 1885533 h 2729562"/>
              <a:gd name="connsiteX969" fmla="*/ 2438710 w 2727624"/>
              <a:gd name="connsiteY969" fmla="*/ 1884464 h 2729562"/>
              <a:gd name="connsiteX970" fmla="*/ 2434982 w 2727624"/>
              <a:gd name="connsiteY970" fmla="*/ 1873771 h 2729562"/>
              <a:gd name="connsiteX971" fmla="*/ 2442438 w 2727624"/>
              <a:gd name="connsiteY971" fmla="*/ 1869494 h 2729562"/>
              <a:gd name="connsiteX972" fmla="*/ 120767 w 2727624"/>
              <a:gd name="connsiteY972" fmla="*/ 1851451 h 2729562"/>
              <a:gd name="connsiteX973" fmla="*/ 137168 w 2727624"/>
              <a:gd name="connsiteY973" fmla="*/ 1862082 h 2729562"/>
              <a:gd name="connsiteX974" fmla="*/ 127645 w 2727624"/>
              <a:gd name="connsiteY974" fmla="*/ 1884940 h 2729562"/>
              <a:gd name="connsiteX975" fmla="*/ 120767 w 2727624"/>
              <a:gd name="connsiteY975" fmla="*/ 1886535 h 2729562"/>
              <a:gd name="connsiteX976" fmla="*/ 104366 w 2727624"/>
              <a:gd name="connsiteY976" fmla="*/ 1875372 h 2729562"/>
              <a:gd name="connsiteX977" fmla="*/ 104895 w 2727624"/>
              <a:gd name="connsiteY977" fmla="*/ 1862082 h 2729562"/>
              <a:gd name="connsiteX978" fmla="*/ 114419 w 2727624"/>
              <a:gd name="connsiteY978" fmla="*/ 1852514 h 2729562"/>
              <a:gd name="connsiteX979" fmla="*/ 120767 w 2727624"/>
              <a:gd name="connsiteY979" fmla="*/ 1851451 h 2729562"/>
              <a:gd name="connsiteX980" fmla="*/ 354875 w 2727624"/>
              <a:gd name="connsiteY980" fmla="*/ 1849446 h 2729562"/>
              <a:gd name="connsiteX981" fmla="*/ 367318 w 2727624"/>
              <a:gd name="connsiteY981" fmla="*/ 1856860 h 2729562"/>
              <a:gd name="connsiteX982" fmla="*/ 361097 w 2727624"/>
              <a:gd name="connsiteY982" fmla="*/ 1875925 h 2729562"/>
              <a:gd name="connsiteX983" fmla="*/ 354875 w 2727624"/>
              <a:gd name="connsiteY983" fmla="*/ 1877513 h 2729562"/>
              <a:gd name="connsiteX984" fmla="*/ 342431 w 2727624"/>
              <a:gd name="connsiteY984" fmla="*/ 1869570 h 2729562"/>
              <a:gd name="connsiteX985" fmla="*/ 341394 w 2727624"/>
              <a:gd name="connsiteY985" fmla="*/ 1858978 h 2729562"/>
              <a:gd name="connsiteX986" fmla="*/ 348652 w 2727624"/>
              <a:gd name="connsiteY986" fmla="*/ 1850505 h 2729562"/>
              <a:gd name="connsiteX987" fmla="*/ 354875 w 2727624"/>
              <a:gd name="connsiteY987" fmla="*/ 1849446 h 2729562"/>
              <a:gd name="connsiteX988" fmla="*/ 2614853 w 2727624"/>
              <a:gd name="connsiteY988" fmla="*/ 1842429 h 2729562"/>
              <a:gd name="connsiteX989" fmla="*/ 2617515 w 2727624"/>
              <a:gd name="connsiteY989" fmla="*/ 1842947 h 2729562"/>
              <a:gd name="connsiteX990" fmla="*/ 2622308 w 2727624"/>
              <a:gd name="connsiteY990" fmla="*/ 1846577 h 2729562"/>
              <a:gd name="connsiteX991" fmla="*/ 2622308 w 2727624"/>
              <a:gd name="connsiteY991" fmla="*/ 1852799 h 2729562"/>
              <a:gd name="connsiteX992" fmla="*/ 2614853 w 2727624"/>
              <a:gd name="connsiteY992" fmla="*/ 1857465 h 2729562"/>
              <a:gd name="connsiteX993" fmla="*/ 2612190 w 2727624"/>
              <a:gd name="connsiteY993" fmla="*/ 1856947 h 2729562"/>
              <a:gd name="connsiteX994" fmla="*/ 2607397 w 2727624"/>
              <a:gd name="connsiteY994" fmla="*/ 1847095 h 2729562"/>
              <a:gd name="connsiteX995" fmla="*/ 2614853 w 2727624"/>
              <a:gd name="connsiteY995" fmla="*/ 1842429 h 2729562"/>
              <a:gd name="connsiteX996" fmla="*/ 2380515 w 2727624"/>
              <a:gd name="connsiteY996" fmla="*/ 1841427 h 2729562"/>
              <a:gd name="connsiteX997" fmla="*/ 2383619 w 2727624"/>
              <a:gd name="connsiteY997" fmla="*/ 1841928 h 2729562"/>
              <a:gd name="connsiteX998" fmla="*/ 2387759 w 2727624"/>
              <a:gd name="connsiteY998" fmla="*/ 1845938 h 2729562"/>
              <a:gd name="connsiteX999" fmla="*/ 2387241 w 2727624"/>
              <a:gd name="connsiteY999" fmla="*/ 1851451 h 2729562"/>
              <a:gd name="connsiteX1000" fmla="*/ 2380515 w 2727624"/>
              <a:gd name="connsiteY1000" fmla="*/ 1855460 h 2729562"/>
              <a:gd name="connsiteX1001" fmla="*/ 2377411 w 2727624"/>
              <a:gd name="connsiteY1001" fmla="*/ 1854959 h 2729562"/>
              <a:gd name="connsiteX1002" fmla="*/ 2373789 w 2727624"/>
              <a:gd name="connsiteY1002" fmla="*/ 1845436 h 2729562"/>
              <a:gd name="connsiteX1003" fmla="*/ 2380515 w 2727624"/>
              <a:gd name="connsiteY1003" fmla="*/ 1841427 h 2729562"/>
              <a:gd name="connsiteX1004" fmla="*/ 191408 w 2727624"/>
              <a:gd name="connsiteY1004" fmla="*/ 1823383 h 2729562"/>
              <a:gd name="connsiteX1005" fmla="*/ 207226 w 2727624"/>
              <a:gd name="connsiteY1005" fmla="*/ 1833662 h 2729562"/>
              <a:gd name="connsiteX1006" fmla="*/ 197953 w 2727624"/>
              <a:gd name="connsiteY1006" fmla="*/ 1855842 h 2729562"/>
              <a:gd name="connsiteX1007" fmla="*/ 191408 w 2727624"/>
              <a:gd name="connsiteY1007" fmla="*/ 1857465 h 2729562"/>
              <a:gd name="connsiteX1008" fmla="*/ 175591 w 2727624"/>
              <a:gd name="connsiteY1008" fmla="*/ 1846645 h 2729562"/>
              <a:gd name="connsiteX1009" fmla="*/ 175591 w 2727624"/>
              <a:gd name="connsiteY1009" fmla="*/ 1833662 h 2729562"/>
              <a:gd name="connsiteX1010" fmla="*/ 184863 w 2727624"/>
              <a:gd name="connsiteY1010" fmla="*/ 1824465 h 2729562"/>
              <a:gd name="connsiteX1011" fmla="*/ 191408 w 2727624"/>
              <a:gd name="connsiteY1011" fmla="*/ 1823383 h 2729562"/>
              <a:gd name="connsiteX1012" fmla="*/ 2543909 w 2727624"/>
              <a:gd name="connsiteY1012" fmla="*/ 1815364 h 2729562"/>
              <a:gd name="connsiteX1013" fmla="*/ 2546496 w 2727624"/>
              <a:gd name="connsiteY1013" fmla="*/ 1815865 h 2729562"/>
              <a:gd name="connsiteX1014" fmla="*/ 2550635 w 2727624"/>
              <a:gd name="connsiteY1014" fmla="*/ 1819374 h 2729562"/>
              <a:gd name="connsiteX1015" fmla="*/ 2550635 w 2727624"/>
              <a:gd name="connsiteY1015" fmla="*/ 1824887 h 2729562"/>
              <a:gd name="connsiteX1016" fmla="*/ 2543909 w 2727624"/>
              <a:gd name="connsiteY1016" fmla="*/ 1829398 h 2729562"/>
              <a:gd name="connsiteX1017" fmla="*/ 2541322 w 2727624"/>
              <a:gd name="connsiteY1017" fmla="*/ 1828896 h 2729562"/>
              <a:gd name="connsiteX1018" fmla="*/ 2537182 w 2727624"/>
              <a:gd name="connsiteY1018" fmla="*/ 1819875 h 2729562"/>
              <a:gd name="connsiteX1019" fmla="*/ 2543909 w 2727624"/>
              <a:gd name="connsiteY1019" fmla="*/ 1815364 h 2729562"/>
              <a:gd name="connsiteX1020" fmla="*/ 257626 w 2727624"/>
              <a:gd name="connsiteY1020" fmla="*/ 1797320 h 2729562"/>
              <a:gd name="connsiteX1021" fmla="*/ 272005 w 2727624"/>
              <a:gd name="connsiteY1021" fmla="*/ 1806944 h 2729562"/>
              <a:gd name="connsiteX1022" fmla="*/ 263484 w 2727624"/>
              <a:gd name="connsiteY1022" fmla="*/ 1827794 h 2729562"/>
              <a:gd name="connsiteX1023" fmla="*/ 257626 w 2727624"/>
              <a:gd name="connsiteY1023" fmla="*/ 1829398 h 2729562"/>
              <a:gd name="connsiteX1024" fmla="*/ 242715 w 2727624"/>
              <a:gd name="connsiteY1024" fmla="*/ 1819240 h 2729562"/>
              <a:gd name="connsiteX1025" fmla="*/ 242715 w 2727624"/>
              <a:gd name="connsiteY1025" fmla="*/ 1806944 h 2729562"/>
              <a:gd name="connsiteX1026" fmla="*/ 251768 w 2727624"/>
              <a:gd name="connsiteY1026" fmla="*/ 1798390 h 2729562"/>
              <a:gd name="connsiteX1027" fmla="*/ 257626 w 2727624"/>
              <a:gd name="connsiteY1027" fmla="*/ 1797320 h 2729562"/>
              <a:gd name="connsiteX1028" fmla="*/ 2477249 w 2727624"/>
              <a:gd name="connsiteY1028" fmla="*/ 1789301 h 2729562"/>
              <a:gd name="connsiteX1029" fmla="*/ 2479841 w 2727624"/>
              <a:gd name="connsiteY1029" fmla="*/ 1789821 h 2729562"/>
              <a:gd name="connsiteX1030" fmla="*/ 2483471 w 2727624"/>
              <a:gd name="connsiteY1030" fmla="*/ 1793459 h 2729562"/>
              <a:gd name="connsiteX1031" fmla="*/ 2483471 w 2727624"/>
              <a:gd name="connsiteY1031" fmla="*/ 1798657 h 2729562"/>
              <a:gd name="connsiteX1032" fmla="*/ 2477249 w 2727624"/>
              <a:gd name="connsiteY1032" fmla="*/ 1803335 h 2729562"/>
              <a:gd name="connsiteX1033" fmla="*/ 2474657 w 2727624"/>
              <a:gd name="connsiteY1033" fmla="*/ 1802815 h 2729562"/>
              <a:gd name="connsiteX1034" fmla="*/ 2470509 w 2727624"/>
              <a:gd name="connsiteY1034" fmla="*/ 1793459 h 2729562"/>
              <a:gd name="connsiteX1035" fmla="*/ 2477249 w 2727624"/>
              <a:gd name="connsiteY1035" fmla="*/ 1789301 h 2729562"/>
              <a:gd name="connsiteX1036" fmla="*/ 320523 w 2727624"/>
              <a:gd name="connsiteY1036" fmla="*/ 1773263 h 2729562"/>
              <a:gd name="connsiteX1037" fmla="*/ 334195 w 2727624"/>
              <a:gd name="connsiteY1037" fmla="*/ 1782088 h 2729562"/>
              <a:gd name="connsiteX1038" fmla="*/ 326307 w 2727624"/>
              <a:gd name="connsiteY1038" fmla="*/ 1801295 h 2729562"/>
              <a:gd name="connsiteX1039" fmla="*/ 320523 w 2727624"/>
              <a:gd name="connsiteY1039" fmla="*/ 1802333 h 2729562"/>
              <a:gd name="connsiteX1040" fmla="*/ 306851 w 2727624"/>
              <a:gd name="connsiteY1040" fmla="*/ 1793508 h 2729562"/>
              <a:gd name="connsiteX1041" fmla="*/ 306851 w 2727624"/>
              <a:gd name="connsiteY1041" fmla="*/ 1782088 h 2729562"/>
              <a:gd name="connsiteX1042" fmla="*/ 315264 w 2727624"/>
              <a:gd name="connsiteY1042" fmla="*/ 1774301 h 2729562"/>
              <a:gd name="connsiteX1043" fmla="*/ 320523 w 2727624"/>
              <a:gd name="connsiteY1043" fmla="*/ 1773263 h 2729562"/>
              <a:gd name="connsiteX1044" fmla="*/ 2414374 w 2727624"/>
              <a:gd name="connsiteY1044" fmla="*/ 1765243 h 2729562"/>
              <a:gd name="connsiteX1045" fmla="*/ 2416523 w 2727624"/>
              <a:gd name="connsiteY1045" fmla="*/ 1765243 h 2729562"/>
              <a:gd name="connsiteX1046" fmla="*/ 2420281 w 2727624"/>
              <a:gd name="connsiteY1046" fmla="*/ 1768892 h 2729562"/>
              <a:gd name="connsiteX1047" fmla="*/ 2420819 w 2727624"/>
              <a:gd name="connsiteY1047" fmla="*/ 1774105 h 2729562"/>
              <a:gd name="connsiteX1048" fmla="*/ 2414374 w 2727624"/>
              <a:gd name="connsiteY1048" fmla="*/ 1778275 h 2729562"/>
              <a:gd name="connsiteX1049" fmla="*/ 2411689 w 2727624"/>
              <a:gd name="connsiteY1049" fmla="*/ 1777753 h 2729562"/>
              <a:gd name="connsiteX1050" fmla="*/ 2407931 w 2727624"/>
              <a:gd name="connsiteY1050" fmla="*/ 1769413 h 2729562"/>
              <a:gd name="connsiteX1051" fmla="*/ 2414374 w 2727624"/>
              <a:gd name="connsiteY1051" fmla="*/ 1765243 h 2729562"/>
              <a:gd name="connsiteX1052" fmla="*/ 86941 w 2727624"/>
              <a:gd name="connsiteY1052" fmla="*/ 1757224 h 2729562"/>
              <a:gd name="connsiteX1053" fmla="*/ 104584 w 2727624"/>
              <a:gd name="connsiteY1053" fmla="*/ 1769941 h 2729562"/>
              <a:gd name="connsiteX1054" fmla="*/ 92822 w 2727624"/>
              <a:gd name="connsiteY1054" fmla="*/ 1793254 h 2729562"/>
              <a:gd name="connsiteX1055" fmla="*/ 86941 w 2727624"/>
              <a:gd name="connsiteY1055" fmla="*/ 1794314 h 2729562"/>
              <a:gd name="connsiteX1056" fmla="*/ 69299 w 2727624"/>
              <a:gd name="connsiteY1056" fmla="*/ 1781597 h 2729562"/>
              <a:gd name="connsiteX1057" fmla="*/ 70368 w 2727624"/>
              <a:gd name="connsiteY1057" fmla="*/ 1767291 h 2729562"/>
              <a:gd name="connsiteX1058" fmla="*/ 81061 w 2727624"/>
              <a:gd name="connsiteY1058" fmla="*/ 1758284 h 2729562"/>
              <a:gd name="connsiteX1059" fmla="*/ 86941 w 2727624"/>
              <a:gd name="connsiteY1059" fmla="*/ 1757224 h 2729562"/>
              <a:gd name="connsiteX1060" fmla="*/ 2647400 w 2727624"/>
              <a:gd name="connsiteY1060" fmla="*/ 1749205 h 2729562"/>
              <a:gd name="connsiteX1061" fmla="*/ 2649548 w 2727624"/>
              <a:gd name="connsiteY1061" fmla="*/ 1749706 h 2729562"/>
              <a:gd name="connsiteX1062" fmla="*/ 2653844 w 2727624"/>
              <a:gd name="connsiteY1062" fmla="*/ 1752713 h 2729562"/>
              <a:gd name="connsiteX1063" fmla="*/ 2654381 w 2727624"/>
              <a:gd name="connsiteY1063" fmla="*/ 1757725 h 2729562"/>
              <a:gd name="connsiteX1064" fmla="*/ 2647400 w 2727624"/>
              <a:gd name="connsiteY1064" fmla="*/ 1762236 h 2729562"/>
              <a:gd name="connsiteX1065" fmla="*/ 2645252 w 2727624"/>
              <a:gd name="connsiteY1065" fmla="*/ 1762236 h 2729562"/>
              <a:gd name="connsiteX1066" fmla="*/ 2640955 w 2727624"/>
              <a:gd name="connsiteY1066" fmla="*/ 1753716 h 2729562"/>
              <a:gd name="connsiteX1067" fmla="*/ 2647400 w 2727624"/>
              <a:gd name="connsiteY1067" fmla="*/ 1749205 h 2729562"/>
              <a:gd name="connsiteX1068" fmla="*/ 159115 w 2727624"/>
              <a:gd name="connsiteY1068" fmla="*/ 1734168 h 2729562"/>
              <a:gd name="connsiteX1069" fmla="*/ 176284 w 2727624"/>
              <a:gd name="connsiteY1069" fmla="*/ 1746395 h 2729562"/>
              <a:gd name="connsiteX1070" fmla="*/ 165017 w 2727624"/>
              <a:gd name="connsiteY1070" fmla="*/ 1768721 h 2729562"/>
              <a:gd name="connsiteX1071" fmla="*/ 159115 w 2727624"/>
              <a:gd name="connsiteY1071" fmla="*/ 1769253 h 2729562"/>
              <a:gd name="connsiteX1072" fmla="*/ 142484 w 2727624"/>
              <a:gd name="connsiteY1072" fmla="*/ 1757558 h 2729562"/>
              <a:gd name="connsiteX1073" fmla="*/ 143557 w 2727624"/>
              <a:gd name="connsiteY1073" fmla="*/ 1743737 h 2729562"/>
              <a:gd name="connsiteX1074" fmla="*/ 154287 w 2727624"/>
              <a:gd name="connsiteY1074" fmla="*/ 1735232 h 2729562"/>
              <a:gd name="connsiteX1075" fmla="*/ 159115 w 2727624"/>
              <a:gd name="connsiteY1075" fmla="*/ 1734168 h 2729562"/>
              <a:gd name="connsiteX1076" fmla="*/ 2574502 w 2727624"/>
              <a:gd name="connsiteY1076" fmla="*/ 1727152 h 2729562"/>
              <a:gd name="connsiteX1077" fmla="*/ 2576730 w 2727624"/>
              <a:gd name="connsiteY1077" fmla="*/ 1727673 h 2729562"/>
              <a:gd name="connsiteX1078" fmla="*/ 2580627 w 2727624"/>
              <a:gd name="connsiteY1078" fmla="*/ 1730801 h 2729562"/>
              <a:gd name="connsiteX1079" fmla="*/ 2581184 w 2727624"/>
              <a:gd name="connsiteY1079" fmla="*/ 1735492 h 2729562"/>
              <a:gd name="connsiteX1080" fmla="*/ 2574502 w 2727624"/>
              <a:gd name="connsiteY1080" fmla="*/ 1740183 h 2729562"/>
              <a:gd name="connsiteX1081" fmla="*/ 2572274 w 2727624"/>
              <a:gd name="connsiteY1081" fmla="*/ 1740183 h 2729562"/>
              <a:gd name="connsiteX1082" fmla="*/ 2567819 w 2727624"/>
              <a:gd name="connsiteY1082" fmla="*/ 1731843 h 2729562"/>
              <a:gd name="connsiteX1083" fmla="*/ 2574502 w 2727624"/>
              <a:gd name="connsiteY1083" fmla="*/ 1727152 h 2729562"/>
              <a:gd name="connsiteX1084" fmla="*/ 227025 w 2727624"/>
              <a:gd name="connsiteY1084" fmla="*/ 1713118 h 2729562"/>
              <a:gd name="connsiteX1085" fmla="*/ 242946 w 2727624"/>
              <a:gd name="connsiteY1085" fmla="*/ 1724322 h 2729562"/>
              <a:gd name="connsiteX1086" fmla="*/ 232331 w 2727624"/>
              <a:gd name="connsiteY1086" fmla="*/ 1745664 h 2729562"/>
              <a:gd name="connsiteX1087" fmla="*/ 227025 w 2727624"/>
              <a:gd name="connsiteY1087" fmla="*/ 1746198 h 2729562"/>
              <a:gd name="connsiteX1088" fmla="*/ 211635 w 2727624"/>
              <a:gd name="connsiteY1088" fmla="*/ 1734994 h 2729562"/>
              <a:gd name="connsiteX1089" fmla="*/ 212697 w 2727624"/>
              <a:gd name="connsiteY1089" fmla="*/ 1722188 h 2729562"/>
              <a:gd name="connsiteX1090" fmla="*/ 222249 w 2727624"/>
              <a:gd name="connsiteY1090" fmla="*/ 1713652 h 2729562"/>
              <a:gd name="connsiteX1091" fmla="*/ 227025 w 2727624"/>
              <a:gd name="connsiteY1091" fmla="*/ 1713118 h 2729562"/>
              <a:gd name="connsiteX1092" fmla="*/ 2505558 w 2727624"/>
              <a:gd name="connsiteY1092" fmla="*/ 1706101 h 2729562"/>
              <a:gd name="connsiteX1093" fmla="*/ 2507717 w 2727624"/>
              <a:gd name="connsiteY1093" fmla="*/ 1706644 h 2729562"/>
              <a:gd name="connsiteX1094" fmla="*/ 2511496 w 2727624"/>
              <a:gd name="connsiteY1094" fmla="*/ 1709901 h 2729562"/>
              <a:gd name="connsiteX1095" fmla="*/ 2512035 w 2727624"/>
              <a:gd name="connsiteY1095" fmla="*/ 1714789 h 2729562"/>
              <a:gd name="connsiteX1096" fmla="*/ 2505558 w 2727624"/>
              <a:gd name="connsiteY1096" fmla="*/ 1719132 h 2729562"/>
              <a:gd name="connsiteX1097" fmla="*/ 2503938 w 2727624"/>
              <a:gd name="connsiteY1097" fmla="*/ 1719132 h 2729562"/>
              <a:gd name="connsiteX1098" fmla="*/ 2499621 w 2727624"/>
              <a:gd name="connsiteY1098" fmla="*/ 1710988 h 2729562"/>
              <a:gd name="connsiteX1099" fmla="*/ 2505558 w 2727624"/>
              <a:gd name="connsiteY1099" fmla="*/ 1706101 h 2729562"/>
              <a:gd name="connsiteX1100" fmla="*/ 291430 w 2727624"/>
              <a:gd name="connsiteY1100" fmla="*/ 1694072 h 2729562"/>
              <a:gd name="connsiteX1101" fmla="*/ 306577 w 2727624"/>
              <a:gd name="connsiteY1101" fmla="*/ 1704606 h 2729562"/>
              <a:gd name="connsiteX1102" fmla="*/ 296840 w 2727624"/>
              <a:gd name="connsiteY1102" fmla="*/ 1724094 h 2729562"/>
              <a:gd name="connsiteX1103" fmla="*/ 291430 w 2727624"/>
              <a:gd name="connsiteY1103" fmla="*/ 1725147 h 2729562"/>
              <a:gd name="connsiteX1104" fmla="*/ 276283 w 2727624"/>
              <a:gd name="connsiteY1104" fmla="*/ 1714086 h 2729562"/>
              <a:gd name="connsiteX1105" fmla="*/ 277364 w 2727624"/>
              <a:gd name="connsiteY1105" fmla="*/ 1702499 h 2729562"/>
              <a:gd name="connsiteX1106" fmla="*/ 286561 w 2727624"/>
              <a:gd name="connsiteY1106" fmla="*/ 1694599 h 2729562"/>
              <a:gd name="connsiteX1107" fmla="*/ 291430 w 2727624"/>
              <a:gd name="connsiteY1107" fmla="*/ 1694072 h 2729562"/>
              <a:gd name="connsiteX1108" fmla="*/ 2441163 w 2727624"/>
              <a:gd name="connsiteY1108" fmla="*/ 1687055 h 2729562"/>
              <a:gd name="connsiteX1109" fmla="*/ 2442727 w 2727624"/>
              <a:gd name="connsiteY1109" fmla="*/ 1687578 h 2729562"/>
              <a:gd name="connsiteX1110" fmla="*/ 2446376 w 2727624"/>
              <a:gd name="connsiteY1110" fmla="*/ 1690193 h 2729562"/>
              <a:gd name="connsiteX1111" fmla="*/ 2446897 w 2727624"/>
              <a:gd name="connsiteY1111" fmla="*/ 1694900 h 2729562"/>
              <a:gd name="connsiteX1112" fmla="*/ 2441163 w 2727624"/>
              <a:gd name="connsiteY1112" fmla="*/ 1699084 h 2729562"/>
              <a:gd name="connsiteX1113" fmla="*/ 2439599 w 2727624"/>
              <a:gd name="connsiteY1113" fmla="*/ 1698561 h 2729562"/>
              <a:gd name="connsiteX1114" fmla="*/ 2435429 w 2727624"/>
              <a:gd name="connsiteY1114" fmla="*/ 1691239 h 2729562"/>
              <a:gd name="connsiteX1115" fmla="*/ 2441163 w 2727624"/>
              <a:gd name="connsiteY1115" fmla="*/ 1687055 h 2729562"/>
              <a:gd name="connsiteX1116" fmla="*/ 59650 w 2727624"/>
              <a:gd name="connsiteY1116" fmla="*/ 1659990 h 2729562"/>
              <a:gd name="connsiteX1117" fmla="*/ 78092 w 2727624"/>
              <a:gd name="connsiteY1117" fmla="*/ 1674985 h 2729562"/>
              <a:gd name="connsiteX1118" fmla="*/ 64392 w 2727624"/>
              <a:gd name="connsiteY1118" fmla="*/ 1698549 h 2729562"/>
              <a:gd name="connsiteX1119" fmla="*/ 59650 w 2727624"/>
              <a:gd name="connsiteY1119" fmla="*/ 1699084 h 2729562"/>
              <a:gd name="connsiteX1120" fmla="*/ 40681 w 2727624"/>
              <a:gd name="connsiteY1120" fmla="*/ 1684625 h 2729562"/>
              <a:gd name="connsiteX1121" fmla="*/ 43316 w 2727624"/>
              <a:gd name="connsiteY1121" fmla="*/ 1669630 h 2729562"/>
              <a:gd name="connsiteX1122" fmla="*/ 55435 w 2727624"/>
              <a:gd name="connsiteY1122" fmla="*/ 1660525 h 2729562"/>
              <a:gd name="connsiteX1123" fmla="*/ 59650 w 2727624"/>
              <a:gd name="connsiteY1123" fmla="*/ 1659990 h 2729562"/>
              <a:gd name="connsiteX1124" fmla="*/ 2672460 w 2727624"/>
              <a:gd name="connsiteY1124" fmla="*/ 1653975 h 2729562"/>
              <a:gd name="connsiteX1125" fmla="*/ 2674089 w 2727624"/>
              <a:gd name="connsiteY1125" fmla="*/ 1653975 h 2729562"/>
              <a:gd name="connsiteX1126" fmla="*/ 2677889 w 2727624"/>
              <a:gd name="connsiteY1126" fmla="*/ 1656590 h 2729562"/>
              <a:gd name="connsiteX1127" fmla="*/ 2678432 w 2727624"/>
              <a:gd name="connsiteY1127" fmla="*/ 1661298 h 2729562"/>
              <a:gd name="connsiteX1128" fmla="*/ 2672460 w 2727624"/>
              <a:gd name="connsiteY1128" fmla="*/ 1666004 h 2729562"/>
              <a:gd name="connsiteX1129" fmla="*/ 2671374 w 2727624"/>
              <a:gd name="connsiteY1129" fmla="*/ 1665482 h 2729562"/>
              <a:gd name="connsiteX1130" fmla="*/ 2666487 w 2727624"/>
              <a:gd name="connsiteY1130" fmla="*/ 1658159 h 2729562"/>
              <a:gd name="connsiteX1131" fmla="*/ 2672460 w 2727624"/>
              <a:gd name="connsiteY1131" fmla="*/ 1653975 h 2729562"/>
              <a:gd name="connsiteX1132" fmla="*/ 133303 w 2727624"/>
              <a:gd name="connsiteY1132" fmla="*/ 1643951 h 2729562"/>
              <a:gd name="connsiteX1133" fmla="*/ 151265 w 2727624"/>
              <a:gd name="connsiteY1133" fmla="*/ 1657549 h 2729562"/>
              <a:gd name="connsiteX1134" fmla="*/ 138057 w 2727624"/>
              <a:gd name="connsiteY1134" fmla="*/ 1679515 h 2729562"/>
              <a:gd name="connsiteX1135" fmla="*/ 133303 w 2727624"/>
              <a:gd name="connsiteY1135" fmla="*/ 1680038 h 2729562"/>
              <a:gd name="connsiteX1136" fmla="*/ 115869 w 2727624"/>
              <a:gd name="connsiteY1136" fmla="*/ 1666440 h 2729562"/>
              <a:gd name="connsiteX1137" fmla="*/ 117981 w 2727624"/>
              <a:gd name="connsiteY1137" fmla="*/ 1652319 h 2729562"/>
              <a:gd name="connsiteX1138" fmla="*/ 129604 w 2727624"/>
              <a:gd name="connsiteY1138" fmla="*/ 1644474 h 2729562"/>
              <a:gd name="connsiteX1139" fmla="*/ 133303 w 2727624"/>
              <a:gd name="connsiteY1139" fmla="*/ 1643951 h 2729562"/>
              <a:gd name="connsiteX1140" fmla="*/ 2598565 w 2727624"/>
              <a:gd name="connsiteY1140" fmla="*/ 1636935 h 2729562"/>
              <a:gd name="connsiteX1141" fmla="*/ 2599698 w 2727624"/>
              <a:gd name="connsiteY1141" fmla="*/ 1636935 h 2729562"/>
              <a:gd name="connsiteX1142" fmla="*/ 2603664 w 2727624"/>
              <a:gd name="connsiteY1142" fmla="*/ 1639668 h 2729562"/>
              <a:gd name="connsiteX1143" fmla="*/ 2604797 w 2727624"/>
              <a:gd name="connsiteY1143" fmla="*/ 1644043 h 2729562"/>
              <a:gd name="connsiteX1144" fmla="*/ 2598565 w 2727624"/>
              <a:gd name="connsiteY1144" fmla="*/ 1648964 h 2729562"/>
              <a:gd name="connsiteX1145" fmla="*/ 2597431 w 2727624"/>
              <a:gd name="connsiteY1145" fmla="*/ 1648417 h 2729562"/>
              <a:gd name="connsiteX1146" fmla="*/ 2592332 w 2727624"/>
              <a:gd name="connsiteY1146" fmla="*/ 1641309 h 2729562"/>
              <a:gd name="connsiteX1147" fmla="*/ 2598565 w 2727624"/>
              <a:gd name="connsiteY1147" fmla="*/ 1636935 h 2729562"/>
              <a:gd name="connsiteX1148" fmla="*/ 202999 w 2727624"/>
              <a:gd name="connsiteY1148" fmla="*/ 1627913 h 2729562"/>
              <a:gd name="connsiteX1149" fmla="*/ 219953 w 2727624"/>
              <a:gd name="connsiteY1149" fmla="*/ 1641202 h 2729562"/>
              <a:gd name="connsiteX1150" fmla="*/ 207237 w 2727624"/>
              <a:gd name="connsiteY1150" fmla="*/ 1662466 h 2729562"/>
              <a:gd name="connsiteX1151" fmla="*/ 202999 w 2727624"/>
              <a:gd name="connsiteY1151" fmla="*/ 1662997 h 2729562"/>
              <a:gd name="connsiteX1152" fmla="*/ 186043 w 2727624"/>
              <a:gd name="connsiteY1152" fmla="*/ 1649708 h 2729562"/>
              <a:gd name="connsiteX1153" fmla="*/ 188163 w 2727624"/>
              <a:gd name="connsiteY1153" fmla="*/ 1635887 h 2729562"/>
              <a:gd name="connsiteX1154" fmla="*/ 199290 w 2727624"/>
              <a:gd name="connsiteY1154" fmla="*/ 1628444 h 2729562"/>
              <a:gd name="connsiteX1155" fmla="*/ 202999 w 2727624"/>
              <a:gd name="connsiteY1155" fmla="*/ 1627913 h 2729562"/>
              <a:gd name="connsiteX1156" fmla="*/ 2528875 w 2727624"/>
              <a:gd name="connsiteY1156" fmla="*/ 1621898 h 2729562"/>
              <a:gd name="connsiteX1157" fmla="*/ 2529921 w 2727624"/>
              <a:gd name="connsiteY1157" fmla="*/ 1621898 h 2729562"/>
              <a:gd name="connsiteX1158" fmla="*/ 2533582 w 2727624"/>
              <a:gd name="connsiteY1158" fmla="*/ 1623999 h 2729562"/>
              <a:gd name="connsiteX1159" fmla="*/ 2534105 w 2727624"/>
              <a:gd name="connsiteY1159" fmla="*/ 1628199 h 2729562"/>
              <a:gd name="connsiteX1160" fmla="*/ 2528875 w 2727624"/>
              <a:gd name="connsiteY1160" fmla="*/ 1632925 h 2729562"/>
              <a:gd name="connsiteX1161" fmla="*/ 2527829 w 2727624"/>
              <a:gd name="connsiteY1161" fmla="*/ 1632400 h 2729562"/>
              <a:gd name="connsiteX1162" fmla="*/ 2523645 w 2727624"/>
              <a:gd name="connsiteY1162" fmla="*/ 1626099 h 2729562"/>
              <a:gd name="connsiteX1163" fmla="*/ 2528875 w 2727624"/>
              <a:gd name="connsiteY1163" fmla="*/ 1621898 h 2729562"/>
              <a:gd name="connsiteX1164" fmla="*/ 268379 w 2727624"/>
              <a:gd name="connsiteY1164" fmla="*/ 1612877 h 2729562"/>
              <a:gd name="connsiteX1165" fmla="*/ 285075 w 2727624"/>
              <a:gd name="connsiteY1165" fmla="*/ 1625682 h 2729562"/>
              <a:gd name="connsiteX1166" fmla="*/ 272687 w 2727624"/>
              <a:gd name="connsiteY1166" fmla="*/ 1645423 h 2729562"/>
              <a:gd name="connsiteX1167" fmla="*/ 268379 w 2727624"/>
              <a:gd name="connsiteY1167" fmla="*/ 1645957 h 2729562"/>
              <a:gd name="connsiteX1168" fmla="*/ 252220 w 2727624"/>
              <a:gd name="connsiteY1168" fmla="*/ 1633152 h 2729562"/>
              <a:gd name="connsiteX1169" fmla="*/ 254374 w 2727624"/>
              <a:gd name="connsiteY1169" fmla="*/ 1620880 h 2729562"/>
              <a:gd name="connsiteX1170" fmla="*/ 264609 w 2727624"/>
              <a:gd name="connsiteY1170" fmla="*/ 1613411 h 2729562"/>
              <a:gd name="connsiteX1171" fmla="*/ 268379 w 2727624"/>
              <a:gd name="connsiteY1171" fmla="*/ 1612877 h 2729562"/>
              <a:gd name="connsiteX1172" fmla="*/ 2462454 w 2727624"/>
              <a:gd name="connsiteY1172" fmla="*/ 1606863 h 2729562"/>
              <a:gd name="connsiteX1173" fmla="*/ 2463548 w 2727624"/>
              <a:gd name="connsiteY1173" fmla="*/ 1606863 h 2729562"/>
              <a:gd name="connsiteX1174" fmla="*/ 2467375 w 2727624"/>
              <a:gd name="connsiteY1174" fmla="*/ 1609619 h 2729562"/>
              <a:gd name="connsiteX1175" fmla="*/ 2467922 w 2727624"/>
              <a:gd name="connsiteY1175" fmla="*/ 1613479 h 2729562"/>
              <a:gd name="connsiteX1176" fmla="*/ 2462454 w 2727624"/>
              <a:gd name="connsiteY1176" fmla="*/ 1617889 h 2729562"/>
              <a:gd name="connsiteX1177" fmla="*/ 2461360 w 2727624"/>
              <a:gd name="connsiteY1177" fmla="*/ 1617889 h 2729562"/>
              <a:gd name="connsiteX1178" fmla="*/ 2456986 w 2727624"/>
              <a:gd name="connsiteY1178" fmla="*/ 1611273 h 2729562"/>
              <a:gd name="connsiteX1179" fmla="*/ 2462454 w 2727624"/>
              <a:gd name="connsiteY1179" fmla="*/ 1606863 h 2729562"/>
              <a:gd name="connsiteX1180" fmla="*/ 39331 w 2727624"/>
              <a:gd name="connsiteY1180" fmla="*/ 1561754 h 2729562"/>
              <a:gd name="connsiteX1181" fmla="*/ 59552 w 2727624"/>
              <a:gd name="connsiteY1181" fmla="*/ 1578834 h 2729562"/>
              <a:gd name="connsiteX1182" fmla="*/ 43056 w 2727624"/>
              <a:gd name="connsiteY1182" fmla="*/ 1602319 h 2729562"/>
              <a:gd name="connsiteX1183" fmla="*/ 39331 w 2727624"/>
              <a:gd name="connsiteY1183" fmla="*/ 1602853 h 2729562"/>
              <a:gd name="connsiteX1184" fmla="*/ 19642 w 2727624"/>
              <a:gd name="connsiteY1184" fmla="*/ 1585772 h 2729562"/>
              <a:gd name="connsiteX1185" fmla="*/ 23366 w 2727624"/>
              <a:gd name="connsiteY1185" fmla="*/ 1570294 h 2729562"/>
              <a:gd name="connsiteX1186" fmla="*/ 36670 w 2727624"/>
              <a:gd name="connsiteY1186" fmla="*/ 1562287 h 2729562"/>
              <a:gd name="connsiteX1187" fmla="*/ 39331 w 2727624"/>
              <a:gd name="connsiteY1187" fmla="*/ 1561754 h 2729562"/>
              <a:gd name="connsiteX1188" fmla="*/ 2690718 w 2727624"/>
              <a:gd name="connsiteY1188" fmla="*/ 1556742 h 2729562"/>
              <a:gd name="connsiteX1189" fmla="*/ 2691863 w 2727624"/>
              <a:gd name="connsiteY1189" fmla="*/ 1556742 h 2729562"/>
              <a:gd name="connsiteX1190" fmla="*/ 2695300 w 2727624"/>
              <a:gd name="connsiteY1190" fmla="*/ 1558947 h 2729562"/>
              <a:gd name="connsiteX1191" fmla="*/ 2696446 w 2727624"/>
              <a:gd name="connsiteY1191" fmla="*/ 1562807 h 2729562"/>
              <a:gd name="connsiteX1192" fmla="*/ 2690718 w 2727624"/>
              <a:gd name="connsiteY1192" fmla="*/ 1567769 h 2729562"/>
              <a:gd name="connsiteX1193" fmla="*/ 2690145 w 2727624"/>
              <a:gd name="connsiteY1193" fmla="*/ 1567218 h 2729562"/>
              <a:gd name="connsiteX1194" fmla="*/ 2685562 w 2727624"/>
              <a:gd name="connsiteY1194" fmla="*/ 1561153 h 2729562"/>
              <a:gd name="connsiteX1195" fmla="*/ 2690718 w 2727624"/>
              <a:gd name="connsiteY1195" fmla="*/ 1556742 h 2729562"/>
              <a:gd name="connsiteX1196" fmla="*/ 114772 w 2727624"/>
              <a:gd name="connsiteY1196" fmla="*/ 1550728 h 2729562"/>
              <a:gd name="connsiteX1197" fmla="*/ 134240 w 2727624"/>
              <a:gd name="connsiteY1197" fmla="*/ 1567017 h 2729562"/>
              <a:gd name="connsiteX1198" fmla="*/ 118017 w 2727624"/>
              <a:gd name="connsiteY1198" fmla="*/ 1589822 h 2729562"/>
              <a:gd name="connsiteX1199" fmla="*/ 114772 w 2727624"/>
              <a:gd name="connsiteY1199" fmla="*/ 1589822 h 2729562"/>
              <a:gd name="connsiteX1200" fmla="*/ 95305 w 2727624"/>
              <a:gd name="connsiteY1200" fmla="*/ 1573533 h 2729562"/>
              <a:gd name="connsiteX1201" fmla="*/ 99090 w 2727624"/>
              <a:gd name="connsiteY1201" fmla="*/ 1558872 h 2729562"/>
              <a:gd name="connsiteX1202" fmla="*/ 111528 w 2727624"/>
              <a:gd name="connsiteY1202" fmla="*/ 1551271 h 2729562"/>
              <a:gd name="connsiteX1203" fmla="*/ 114772 w 2727624"/>
              <a:gd name="connsiteY1203" fmla="*/ 1550728 h 2729562"/>
              <a:gd name="connsiteX1204" fmla="*/ 2615823 w 2727624"/>
              <a:gd name="connsiteY1204" fmla="*/ 1545715 h 2729562"/>
              <a:gd name="connsiteX1205" fmla="*/ 2616825 w 2727624"/>
              <a:gd name="connsiteY1205" fmla="*/ 1545715 h 2729562"/>
              <a:gd name="connsiteX1206" fmla="*/ 2619833 w 2727624"/>
              <a:gd name="connsiteY1206" fmla="*/ 1547825 h 2729562"/>
              <a:gd name="connsiteX1207" fmla="*/ 2620835 w 2727624"/>
              <a:gd name="connsiteY1207" fmla="*/ 1551519 h 2729562"/>
              <a:gd name="connsiteX1208" fmla="*/ 2615823 w 2727624"/>
              <a:gd name="connsiteY1208" fmla="*/ 1555739 h 2729562"/>
              <a:gd name="connsiteX1209" fmla="*/ 2615322 w 2727624"/>
              <a:gd name="connsiteY1209" fmla="*/ 1555739 h 2729562"/>
              <a:gd name="connsiteX1210" fmla="*/ 2611312 w 2727624"/>
              <a:gd name="connsiteY1210" fmla="*/ 1549936 h 2729562"/>
              <a:gd name="connsiteX1211" fmla="*/ 2615823 w 2727624"/>
              <a:gd name="connsiteY1211" fmla="*/ 1545715 h 2729562"/>
              <a:gd name="connsiteX1212" fmla="*/ 185457 w 2727624"/>
              <a:gd name="connsiteY1212" fmla="*/ 1540703 h 2729562"/>
              <a:gd name="connsiteX1213" fmla="*/ 203444 w 2727624"/>
              <a:gd name="connsiteY1213" fmla="*/ 1555870 h 2729562"/>
              <a:gd name="connsiteX1214" fmla="*/ 188631 w 2727624"/>
              <a:gd name="connsiteY1214" fmla="*/ 1576267 h 2729562"/>
              <a:gd name="connsiteX1215" fmla="*/ 185457 w 2727624"/>
              <a:gd name="connsiteY1215" fmla="*/ 1576790 h 2729562"/>
              <a:gd name="connsiteX1216" fmla="*/ 167469 w 2727624"/>
              <a:gd name="connsiteY1216" fmla="*/ 1561623 h 2729562"/>
              <a:gd name="connsiteX1217" fmla="*/ 170644 w 2727624"/>
              <a:gd name="connsiteY1217" fmla="*/ 1548026 h 2729562"/>
              <a:gd name="connsiteX1218" fmla="*/ 182283 w 2727624"/>
              <a:gd name="connsiteY1218" fmla="*/ 1541226 h 2729562"/>
              <a:gd name="connsiteX1219" fmla="*/ 185457 w 2727624"/>
              <a:gd name="connsiteY1219" fmla="*/ 1540703 h 2729562"/>
              <a:gd name="connsiteX1220" fmla="*/ 2544388 w 2727624"/>
              <a:gd name="connsiteY1220" fmla="*/ 1535691 h 2729562"/>
              <a:gd name="connsiteX1221" fmla="*/ 2545444 w 2727624"/>
              <a:gd name="connsiteY1221" fmla="*/ 1535691 h 2729562"/>
              <a:gd name="connsiteX1222" fmla="*/ 2548609 w 2727624"/>
              <a:gd name="connsiteY1222" fmla="*/ 1537696 h 2729562"/>
              <a:gd name="connsiteX1223" fmla="*/ 2549137 w 2727624"/>
              <a:gd name="connsiteY1223" fmla="*/ 1540703 h 2729562"/>
              <a:gd name="connsiteX1224" fmla="*/ 2544388 w 2727624"/>
              <a:gd name="connsiteY1224" fmla="*/ 1544713 h 2729562"/>
              <a:gd name="connsiteX1225" fmla="*/ 2543861 w 2727624"/>
              <a:gd name="connsiteY1225" fmla="*/ 1544713 h 2729562"/>
              <a:gd name="connsiteX1226" fmla="*/ 2540168 w 2727624"/>
              <a:gd name="connsiteY1226" fmla="*/ 1539701 h 2729562"/>
              <a:gd name="connsiteX1227" fmla="*/ 2544388 w 2727624"/>
              <a:gd name="connsiteY1227" fmla="*/ 1535691 h 2729562"/>
              <a:gd name="connsiteX1228" fmla="*/ 252101 w 2727624"/>
              <a:gd name="connsiteY1228" fmla="*/ 1530679 h 2729562"/>
              <a:gd name="connsiteX1229" fmla="*/ 269555 w 2727624"/>
              <a:gd name="connsiteY1229" fmla="*/ 1545361 h 2729562"/>
              <a:gd name="connsiteX1230" fmla="*/ 255373 w 2727624"/>
              <a:gd name="connsiteY1230" fmla="*/ 1564761 h 2729562"/>
              <a:gd name="connsiteX1231" fmla="*/ 252101 w 2727624"/>
              <a:gd name="connsiteY1231" fmla="*/ 1564761 h 2729562"/>
              <a:gd name="connsiteX1232" fmla="*/ 234646 w 2727624"/>
              <a:gd name="connsiteY1232" fmla="*/ 1550604 h 2729562"/>
              <a:gd name="connsiteX1233" fmla="*/ 237920 w 2727624"/>
              <a:gd name="connsiteY1233" fmla="*/ 1538020 h 2729562"/>
              <a:gd name="connsiteX1234" fmla="*/ 249374 w 2727624"/>
              <a:gd name="connsiteY1234" fmla="*/ 1531203 h 2729562"/>
              <a:gd name="connsiteX1235" fmla="*/ 252101 w 2727624"/>
              <a:gd name="connsiteY1235" fmla="*/ 1530679 h 2729562"/>
              <a:gd name="connsiteX1236" fmla="*/ 2477991 w 2727624"/>
              <a:gd name="connsiteY1236" fmla="*/ 1525667 h 2729562"/>
              <a:gd name="connsiteX1237" fmla="*/ 2478493 w 2727624"/>
              <a:gd name="connsiteY1237" fmla="*/ 1525667 h 2729562"/>
              <a:gd name="connsiteX1238" fmla="*/ 2481500 w 2727624"/>
              <a:gd name="connsiteY1238" fmla="*/ 1527259 h 2729562"/>
              <a:gd name="connsiteX1239" fmla="*/ 2482502 w 2727624"/>
              <a:gd name="connsiteY1239" fmla="*/ 1530974 h 2729562"/>
              <a:gd name="connsiteX1240" fmla="*/ 2477991 w 2727624"/>
              <a:gd name="connsiteY1240" fmla="*/ 1534689 h 2729562"/>
              <a:gd name="connsiteX1241" fmla="*/ 2477490 w 2727624"/>
              <a:gd name="connsiteY1241" fmla="*/ 1534689 h 2729562"/>
              <a:gd name="connsiteX1242" fmla="*/ 2473480 w 2727624"/>
              <a:gd name="connsiteY1242" fmla="*/ 1529382 h 2729562"/>
              <a:gd name="connsiteX1243" fmla="*/ 2477991 w 2727624"/>
              <a:gd name="connsiteY1243" fmla="*/ 1525667 h 2729562"/>
              <a:gd name="connsiteX1244" fmla="*/ 25520 w 2727624"/>
              <a:gd name="connsiteY1244" fmla="*/ 1462515 h 2729562"/>
              <a:gd name="connsiteX1245" fmla="*/ 27098 w 2727624"/>
              <a:gd name="connsiteY1245" fmla="*/ 1462515 h 2729562"/>
              <a:gd name="connsiteX1246" fmla="*/ 47598 w 2727624"/>
              <a:gd name="connsiteY1246" fmla="*/ 1481912 h 2729562"/>
              <a:gd name="connsiteX1247" fmla="*/ 29200 w 2727624"/>
              <a:gd name="connsiteY1247" fmla="*/ 1505081 h 2729562"/>
              <a:gd name="connsiteX1248" fmla="*/ 26572 w 2727624"/>
              <a:gd name="connsiteY1248" fmla="*/ 1505619 h 2729562"/>
              <a:gd name="connsiteX1249" fmla="*/ 6071 w 2727624"/>
              <a:gd name="connsiteY1249" fmla="*/ 1485684 h 2729562"/>
              <a:gd name="connsiteX1250" fmla="*/ 10802 w 2727624"/>
              <a:gd name="connsiteY1250" fmla="*/ 1470059 h 2729562"/>
              <a:gd name="connsiteX1251" fmla="*/ 25520 w 2727624"/>
              <a:gd name="connsiteY1251" fmla="*/ 1462515 h 2729562"/>
              <a:gd name="connsiteX1252" fmla="*/ 2702267 w 2727624"/>
              <a:gd name="connsiteY1252" fmla="*/ 1458506 h 2729562"/>
              <a:gd name="connsiteX1253" fmla="*/ 2706513 w 2727624"/>
              <a:gd name="connsiteY1253" fmla="*/ 1463581 h 2729562"/>
              <a:gd name="connsiteX1254" fmla="*/ 2702267 w 2727624"/>
              <a:gd name="connsiteY1254" fmla="*/ 1467528 h 2729562"/>
              <a:gd name="connsiteX1255" fmla="*/ 2698021 w 2727624"/>
              <a:gd name="connsiteY1255" fmla="*/ 1463017 h 2729562"/>
              <a:gd name="connsiteX1256" fmla="*/ 2702267 w 2727624"/>
              <a:gd name="connsiteY1256" fmla="*/ 1458506 h 2729562"/>
              <a:gd name="connsiteX1257" fmla="*/ 102783 w 2727624"/>
              <a:gd name="connsiteY1257" fmla="*/ 1457503 h 2729562"/>
              <a:gd name="connsiteX1258" fmla="*/ 122755 w 2727624"/>
              <a:gd name="connsiteY1258" fmla="*/ 1475968 h 2729562"/>
              <a:gd name="connsiteX1259" fmla="*/ 104403 w 2727624"/>
              <a:gd name="connsiteY1259" fmla="*/ 1497599 h 2729562"/>
              <a:gd name="connsiteX1260" fmla="*/ 102243 w 2727624"/>
              <a:gd name="connsiteY1260" fmla="*/ 1497599 h 2729562"/>
              <a:gd name="connsiteX1261" fmla="*/ 82272 w 2727624"/>
              <a:gd name="connsiteY1261" fmla="*/ 1479662 h 2729562"/>
              <a:gd name="connsiteX1262" fmla="*/ 87130 w 2727624"/>
              <a:gd name="connsiteY1262" fmla="*/ 1464889 h 2729562"/>
              <a:gd name="connsiteX1263" fmla="*/ 101164 w 2727624"/>
              <a:gd name="connsiteY1263" fmla="*/ 1458030 h 2729562"/>
              <a:gd name="connsiteX1264" fmla="*/ 102783 w 2727624"/>
              <a:gd name="connsiteY1264" fmla="*/ 1457503 h 2729562"/>
              <a:gd name="connsiteX1265" fmla="*/ 2626349 w 2727624"/>
              <a:gd name="connsiteY1265" fmla="*/ 1453493 h 2729562"/>
              <a:gd name="connsiteX1266" fmla="*/ 2630860 w 2727624"/>
              <a:gd name="connsiteY1266" fmla="*/ 1457503 h 2729562"/>
              <a:gd name="connsiteX1267" fmla="*/ 2626349 w 2727624"/>
              <a:gd name="connsiteY1267" fmla="*/ 1461513 h 2729562"/>
              <a:gd name="connsiteX1268" fmla="*/ 2625785 w 2727624"/>
              <a:gd name="connsiteY1268" fmla="*/ 1461513 h 2729562"/>
              <a:gd name="connsiteX1269" fmla="*/ 2621838 w 2727624"/>
              <a:gd name="connsiteY1269" fmla="*/ 1457002 h 2729562"/>
              <a:gd name="connsiteX1270" fmla="*/ 2626349 w 2727624"/>
              <a:gd name="connsiteY1270" fmla="*/ 1453493 h 2729562"/>
              <a:gd name="connsiteX1271" fmla="*/ 172874 w 2727624"/>
              <a:gd name="connsiteY1271" fmla="*/ 1451489 h 2729562"/>
              <a:gd name="connsiteX1272" fmla="*/ 173930 w 2727624"/>
              <a:gd name="connsiteY1272" fmla="*/ 1451489 h 2729562"/>
              <a:gd name="connsiteX1273" fmla="*/ 192949 w 2727624"/>
              <a:gd name="connsiteY1273" fmla="*/ 1469407 h 2729562"/>
              <a:gd name="connsiteX1274" fmla="*/ 176044 w 2727624"/>
              <a:gd name="connsiteY1274" fmla="*/ 1490583 h 2729562"/>
              <a:gd name="connsiteX1275" fmla="*/ 173930 w 2727624"/>
              <a:gd name="connsiteY1275" fmla="*/ 1490583 h 2729562"/>
              <a:gd name="connsiteX1276" fmla="*/ 155440 w 2727624"/>
              <a:gd name="connsiteY1276" fmla="*/ 1472665 h 2729562"/>
              <a:gd name="connsiteX1277" fmla="*/ 160194 w 2727624"/>
              <a:gd name="connsiteY1277" fmla="*/ 1458547 h 2729562"/>
              <a:gd name="connsiteX1278" fmla="*/ 172874 w 2727624"/>
              <a:gd name="connsiteY1278" fmla="*/ 1451489 h 2729562"/>
              <a:gd name="connsiteX1279" fmla="*/ 2555177 w 2727624"/>
              <a:gd name="connsiteY1279" fmla="*/ 1448482 h 2729562"/>
              <a:gd name="connsiteX1280" fmla="*/ 2558561 w 2727624"/>
              <a:gd name="connsiteY1280" fmla="*/ 1450086 h 2729562"/>
              <a:gd name="connsiteX1281" fmla="*/ 2559124 w 2727624"/>
              <a:gd name="connsiteY1281" fmla="*/ 1452758 h 2729562"/>
              <a:gd name="connsiteX1282" fmla="*/ 2555177 w 2727624"/>
              <a:gd name="connsiteY1282" fmla="*/ 1456501 h 2729562"/>
              <a:gd name="connsiteX1283" fmla="*/ 2554613 w 2727624"/>
              <a:gd name="connsiteY1283" fmla="*/ 1456501 h 2729562"/>
              <a:gd name="connsiteX1284" fmla="*/ 2550666 w 2727624"/>
              <a:gd name="connsiteY1284" fmla="*/ 1452224 h 2729562"/>
              <a:gd name="connsiteX1285" fmla="*/ 2555177 w 2727624"/>
              <a:gd name="connsiteY1285" fmla="*/ 1448482 h 2729562"/>
              <a:gd name="connsiteX1286" fmla="*/ 239739 w 2727624"/>
              <a:gd name="connsiteY1286" fmla="*/ 1447479 h 2729562"/>
              <a:gd name="connsiteX1287" fmla="*/ 241352 w 2727624"/>
              <a:gd name="connsiteY1287" fmla="*/ 1447479 h 2729562"/>
              <a:gd name="connsiteX1288" fmla="*/ 259627 w 2727624"/>
              <a:gd name="connsiteY1288" fmla="*/ 1463930 h 2729562"/>
              <a:gd name="connsiteX1289" fmla="*/ 242964 w 2727624"/>
              <a:gd name="connsiteY1289" fmla="*/ 1483035 h 2729562"/>
              <a:gd name="connsiteX1290" fmla="*/ 241352 w 2727624"/>
              <a:gd name="connsiteY1290" fmla="*/ 1483566 h 2729562"/>
              <a:gd name="connsiteX1291" fmla="*/ 223076 w 2727624"/>
              <a:gd name="connsiteY1291" fmla="*/ 1467114 h 2729562"/>
              <a:gd name="connsiteX1292" fmla="*/ 227375 w 2727624"/>
              <a:gd name="connsiteY1292" fmla="*/ 1453847 h 2729562"/>
              <a:gd name="connsiteX1293" fmla="*/ 239739 w 2727624"/>
              <a:gd name="connsiteY1293" fmla="*/ 1447479 h 2729562"/>
              <a:gd name="connsiteX1294" fmla="*/ 2487247 w 2727624"/>
              <a:gd name="connsiteY1294" fmla="*/ 1443469 h 2729562"/>
              <a:gd name="connsiteX1295" fmla="*/ 2491524 w 2727624"/>
              <a:gd name="connsiteY1295" fmla="*/ 1447746 h 2729562"/>
              <a:gd name="connsiteX1296" fmla="*/ 2487247 w 2727624"/>
              <a:gd name="connsiteY1296" fmla="*/ 1451489 h 2729562"/>
              <a:gd name="connsiteX1297" fmla="*/ 2484574 w 2727624"/>
              <a:gd name="connsiteY1297" fmla="*/ 1449885 h 2729562"/>
              <a:gd name="connsiteX1298" fmla="*/ 2483504 w 2727624"/>
              <a:gd name="connsiteY1298" fmla="*/ 1447212 h 2729562"/>
              <a:gd name="connsiteX1299" fmla="*/ 2487247 w 2727624"/>
              <a:gd name="connsiteY1299" fmla="*/ 1443469 h 2729562"/>
              <a:gd name="connsiteX1300" fmla="*/ 237377 w 2727624"/>
              <a:gd name="connsiteY1300" fmla="*/ 1363276 h 2729562"/>
              <a:gd name="connsiteX1301" fmla="*/ 256154 w 2727624"/>
              <a:gd name="connsiteY1301" fmla="*/ 1381560 h 2729562"/>
              <a:gd name="connsiteX1302" fmla="*/ 237913 w 2727624"/>
              <a:gd name="connsiteY1302" fmla="*/ 1400366 h 2729562"/>
              <a:gd name="connsiteX1303" fmla="*/ 237377 w 2727624"/>
              <a:gd name="connsiteY1303" fmla="*/ 1400366 h 2729562"/>
              <a:gd name="connsiteX1304" fmla="*/ 218601 w 2727624"/>
              <a:gd name="connsiteY1304" fmla="*/ 1382083 h 2729562"/>
              <a:gd name="connsiteX1305" fmla="*/ 223964 w 2727624"/>
              <a:gd name="connsiteY1305" fmla="*/ 1369023 h 2729562"/>
              <a:gd name="connsiteX1306" fmla="*/ 237377 w 2727624"/>
              <a:gd name="connsiteY1306" fmla="*/ 1363276 h 2729562"/>
              <a:gd name="connsiteX1307" fmla="*/ 169681 w 2727624"/>
              <a:gd name="connsiteY1307" fmla="*/ 1363276 h 2729562"/>
              <a:gd name="connsiteX1308" fmla="*/ 189462 w 2727624"/>
              <a:gd name="connsiteY1308" fmla="*/ 1382563 h 2729562"/>
              <a:gd name="connsiteX1309" fmla="*/ 170215 w 2727624"/>
              <a:gd name="connsiteY1309" fmla="*/ 1402371 h 2729562"/>
              <a:gd name="connsiteX1310" fmla="*/ 169681 w 2727624"/>
              <a:gd name="connsiteY1310" fmla="*/ 1402371 h 2729562"/>
              <a:gd name="connsiteX1311" fmla="*/ 149899 w 2727624"/>
              <a:gd name="connsiteY1311" fmla="*/ 1383084 h 2729562"/>
              <a:gd name="connsiteX1312" fmla="*/ 155245 w 2727624"/>
              <a:gd name="connsiteY1312" fmla="*/ 1369010 h 2729562"/>
              <a:gd name="connsiteX1313" fmla="*/ 169681 w 2727624"/>
              <a:gd name="connsiteY1313" fmla="*/ 1363276 h 2729562"/>
              <a:gd name="connsiteX1314" fmla="*/ 97504 w 2727624"/>
              <a:gd name="connsiteY1314" fmla="*/ 1363276 h 2729562"/>
              <a:gd name="connsiteX1315" fmla="*/ 118821 w 2727624"/>
              <a:gd name="connsiteY1315" fmla="*/ 1384060 h 2729562"/>
              <a:gd name="connsiteX1316" fmla="*/ 98570 w 2727624"/>
              <a:gd name="connsiteY1316" fmla="*/ 1405378 h 2729562"/>
              <a:gd name="connsiteX1317" fmla="*/ 97504 w 2727624"/>
              <a:gd name="connsiteY1317" fmla="*/ 1405378 h 2729562"/>
              <a:gd name="connsiteX1318" fmla="*/ 76720 w 2727624"/>
              <a:gd name="connsiteY1318" fmla="*/ 1384593 h 2729562"/>
              <a:gd name="connsiteX1319" fmla="*/ 83115 w 2727624"/>
              <a:gd name="connsiteY1319" fmla="*/ 1369672 h 2729562"/>
              <a:gd name="connsiteX1320" fmla="*/ 97504 w 2727624"/>
              <a:gd name="connsiteY1320" fmla="*/ 1363276 h 2729562"/>
              <a:gd name="connsiteX1321" fmla="*/ 22085 w 2727624"/>
              <a:gd name="connsiteY1321" fmla="*/ 1363276 h 2729562"/>
              <a:gd name="connsiteX1322" fmla="*/ 44103 w 2727624"/>
              <a:gd name="connsiteY1322" fmla="*/ 1385064 h 2729562"/>
              <a:gd name="connsiteX1323" fmla="*/ 22623 w 2727624"/>
              <a:gd name="connsiteY1323" fmla="*/ 1407383 h 2729562"/>
              <a:gd name="connsiteX1324" fmla="*/ 22085 w 2727624"/>
              <a:gd name="connsiteY1324" fmla="*/ 1407383 h 2729562"/>
              <a:gd name="connsiteX1325" fmla="*/ 68 w 2727624"/>
              <a:gd name="connsiteY1325" fmla="*/ 1386126 h 2729562"/>
              <a:gd name="connsiteX1326" fmla="*/ 5975 w 2727624"/>
              <a:gd name="connsiteY1326" fmla="*/ 1370184 h 2729562"/>
              <a:gd name="connsiteX1327" fmla="*/ 22085 w 2727624"/>
              <a:gd name="connsiteY1327" fmla="*/ 1363276 h 2729562"/>
              <a:gd name="connsiteX1328" fmla="*/ 2490253 w 2727624"/>
              <a:gd name="connsiteY1328" fmla="*/ 1326188 h 2729562"/>
              <a:gd name="connsiteX1329" fmla="*/ 2509567 w 2727624"/>
              <a:gd name="connsiteY1329" fmla="*/ 1344732 h 2729562"/>
              <a:gd name="connsiteX1330" fmla="*/ 2504202 w 2727624"/>
              <a:gd name="connsiteY1330" fmla="*/ 1357979 h 2729562"/>
              <a:gd name="connsiteX1331" fmla="*/ 2490790 w 2727624"/>
              <a:gd name="connsiteY1331" fmla="*/ 1363277 h 2729562"/>
              <a:gd name="connsiteX1332" fmla="*/ 2472012 w 2727624"/>
              <a:gd name="connsiteY1332" fmla="*/ 1345262 h 2729562"/>
              <a:gd name="connsiteX1333" fmla="*/ 2490253 w 2727624"/>
              <a:gd name="connsiteY1333" fmla="*/ 1326188 h 2729562"/>
              <a:gd name="connsiteX1334" fmla="*/ 2557416 w 2727624"/>
              <a:gd name="connsiteY1334" fmla="*/ 1324183 h 2729562"/>
              <a:gd name="connsiteX1335" fmla="*/ 2557951 w 2727624"/>
              <a:gd name="connsiteY1335" fmla="*/ 1324183 h 2729562"/>
              <a:gd name="connsiteX1336" fmla="*/ 2577731 w 2727624"/>
              <a:gd name="connsiteY1336" fmla="*/ 1343202 h 2729562"/>
              <a:gd name="connsiteX1337" fmla="*/ 2571850 w 2727624"/>
              <a:gd name="connsiteY1337" fmla="*/ 1357466 h 2729562"/>
              <a:gd name="connsiteX1338" fmla="*/ 2557951 w 2727624"/>
              <a:gd name="connsiteY1338" fmla="*/ 1363277 h 2729562"/>
              <a:gd name="connsiteX1339" fmla="*/ 2538169 w 2727624"/>
              <a:gd name="connsiteY1339" fmla="*/ 1344258 h 2729562"/>
              <a:gd name="connsiteX1340" fmla="*/ 2557416 w 2727624"/>
              <a:gd name="connsiteY1340" fmla="*/ 1324183 h 2729562"/>
              <a:gd name="connsiteX1341" fmla="*/ 2629058 w 2727624"/>
              <a:gd name="connsiteY1341" fmla="*/ 1321175 h 2729562"/>
              <a:gd name="connsiteX1342" fmla="*/ 2630123 w 2727624"/>
              <a:gd name="connsiteY1342" fmla="*/ 1321175 h 2729562"/>
              <a:gd name="connsiteX1343" fmla="*/ 2650907 w 2727624"/>
              <a:gd name="connsiteY1343" fmla="*/ 1341959 h 2729562"/>
              <a:gd name="connsiteX1344" fmla="*/ 2644512 w 2727624"/>
              <a:gd name="connsiteY1344" fmla="*/ 1356881 h 2729562"/>
              <a:gd name="connsiteX1345" fmla="*/ 2630123 w 2727624"/>
              <a:gd name="connsiteY1345" fmla="*/ 1363276 h 2729562"/>
              <a:gd name="connsiteX1346" fmla="*/ 2608806 w 2727624"/>
              <a:gd name="connsiteY1346" fmla="*/ 1342492 h 2729562"/>
              <a:gd name="connsiteX1347" fmla="*/ 2629058 w 2727624"/>
              <a:gd name="connsiteY1347" fmla="*/ 1321175 h 2729562"/>
              <a:gd name="connsiteX1348" fmla="*/ 2705002 w 2727624"/>
              <a:gd name="connsiteY1348" fmla="*/ 1319170 h 2729562"/>
              <a:gd name="connsiteX1349" fmla="*/ 2705539 w 2727624"/>
              <a:gd name="connsiteY1349" fmla="*/ 1319170 h 2729562"/>
              <a:gd name="connsiteX1350" fmla="*/ 2727557 w 2727624"/>
              <a:gd name="connsiteY1350" fmla="*/ 1340427 h 2729562"/>
              <a:gd name="connsiteX1351" fmla="*/ 2721112 w 2727624"/>
              <a:gd name="connsiteY1351" fmla="*/ 1356369 h 2729562"/>
              <a:gd name="connsiteX1352" fmla="*/ 2705539 w 2727624"/>
              <a:gd name="connsiteY1352" fmla="*/ 1363276 h 2729562"/>
              <a:gd name="connsiteX1353" fmla="*/ 2682984 w 2727624"/>
              <a:gd name="connsiteY1353" fmla="*/ 1341489 h 2729562"/>
              <a:gd name="connsiteX1354" fmla="*/ 2705002 w 2727624"/>
              <a:gd name="connsiteY1354" fmla="*/ 1319170 h 2729562"/>
              <a:gd name="connsiteX1355" fmla="*/ 241386 w 2727624"/>
              <a:gd name="connsiteY1355" fmla="*/ 1268048 h 2729562"/>
              <a:gd name="connsiteX1356" fmla="*/ 245128 w 2727624"/>
              <a:gd name="connsiteY1356" fmla="*/ 1272630 h 2729562"/>
              <a:gd name="connsiteX1357" fmla="*/ 241386 w 2727624"/>
              <a:gd name="connsiteY1357" fmla="*/ 1276067 h 2729562"/>
              <a:gd name="connsiteX1358" fmla="*/ 240851 w 2727624"/>
              <a:gd name="connsiteY1358" fmla="*/ 1276067 h 2729562"/>
              <a:gd name="connsiteX1359" fmla="*/ 238179 w 2727624"/>
              <a:gd name="connsiteY1359" fmla="*/ 1274922 h 2729562"/>
              <a:gd name="connsiteX1360" fmla="*/ 237109 w 2727624"/>
              <a:gd name="connsiteY1360" fmla="*/ 1272057 h 2729562"/>
              <a:gd name="connsiteX1361" fmla="*/ 241386 w 2727624"/>
              <a:gd name="connsiteY1361" fmla="*/ 1268048 h 2729562"/>
              <a:gd name="connsiteX1362" fmla="*/ 173456 w 2727624"/>
              <a:gd name="connsiteY1362" fmla="*/ 1263035 h 2729562"/>
              <a:gd name="connsiteX1363" fmla="*/ 177968 w 2727624"/>
              <a:gd name="connsiteY1363" fmla="*/ 1267312 h 2729562"/>
              <a:gd name="connsiteX1364" fmla="*/ 173456 w 2727624"/>
              <a:gd name="connsiteY1364" fmla="*/ 1271055 h 2729562"/>
              <a:gd name="connsiteX1365" fmla="*/ 169509 w 2727624"/>
              <a:gd name="connsiteY1365" fmla="*/ 1266778 h 2729562"/>
              <a:gd name="connsiteX1366" fmla="*/ 173456 w 2727624"/>
              <a:gd name="connsiteY1366" fmla="*/ 1263035 h 2729562"/>
              <a:gd name="connsiteX1367" fmla="*/ 101781 w 2727624"/>
              <a:gd name="connsiteY1367" fmla="*/ 1257021 h 2729562"/>
              <a:gd name="connsiteX1368" fmla="*/ 105791 w 2727624"/>
              <a:gd name="connsiteY1368" fmla="*/ 1261031 h 2729562"/>
              <a:gd name="connsiteX1369" fmla="*/ 101781 w 2727624"/>
              <a:gd name="connsiteY1369" fmla="*/ 1265040 h 2729562"/>
              <a:gd name="connsiteX1370" fmla="*/ 97772 w 2727624"/>
              <a:gd name="connsiteY1370" fmla="*/ 1260529 h 2729562"/>
              <a:gd name="connsiteX1371" fmla="*/ 101781 w 2727624"/>
              <a:gd name="connsiteY1371" fmla="*/ 1257021 h 2729562"/>
              <a:gd name="connsiteX1372" fmla="*/ 26095 w 2727624"/>
              <a:gd name="connsiteY1372" fmla="*/ 1250004 h 2729562"/>
              <a:gd name="connsiteX1373" fmla="*/ 30606 w 2727624"/>
              <a:gd name="connsiteY1373" fmla="*/ 1255079 h 2729562"/>
              <a:gd name="connsiteX1374" fmla="*/ 26095 w 2727624"/>
              <a:gd name="connsiteY1374" fmla="*/ 1259026 h 2729562"/>
              <a:gd name="connsiteX1375" fmla="*/ 25531 w 2727624"/>
              <a:gd name="connsiteY1375" fmla="*/ 1259026 h 2729562"/>
              <a:gd name="connsiteX1376" fmla="*/ 22712 w 2727624"/>
              <a:gd name="connsiteY1376" fmla="*/ 1257335 h 2729562"/>
              <a:gd name="connsiteX1377" fmla="*/ 21584 w 2727624"/>
              <a:gd name="connsiteY1377" fmla="*/ 1253952 h 2729562"/>
              <a:gd name="connsiteX1378" fmla="*/ 26095 w 2727624"/>
              <a:gd name="connsiteY1378" fmla="*/ 1250004 h 2729562"/>
              <a:gd name="connsiteX1379" fmla="*/ 2484421 w 2727624"/>
              <a:gd name="connsiteY1379" fmla="*/ 1242987 h 2729562"/>
              <a:gd name="connsiteX1380" fmla="*/ 2486540 w 2727624"/>
              <a:gd name="connsiteY1380" fmla="*/ 1242987 h 2729562"/>
              <a:gd name="connsiteX1381" fmla="*/ 2504026 w 2727624"/>
              <a:gd name="connsiteY1381" fmla="*/ 1259895 h 2729562"/>
              <a:gd name="connsiteX1382" fmla="*/ 2499787 w 2727624"/>
              <a:gd name="connsiteY1382" fmla="*/ 1273531 h 2729562"/>
              <a:gd name="connsiteX1383" fmla="*/ 2487601 w 2727624"/>
              <a:gd name="connsiteY1383" fmla="*/ 1280077 h 2729562"/>
              <a:gd name="connsiteX1384" fmla="*/ 2486540 w 2727624"/>
              <a:gd name="connsiteY1384" fmla="*/ 1280077 h 2729562"/>
              <a:gd name="connsiteX1385" fmla="*/ 2468525 w 2727624"/>
              <a:gd name="connsiteY1385" fmla="*/ 1263168 h 2729562"/>
              <a:gd name="connsiteX1386" fmla="*/ 2484421 w 2727624"/>
              <a:gd name="connsiteY1386" fmla="*/ 1242987 h 2729562"/>
              <a:gd name="connsiteX1387" fmla="*/ 2551298 w 2727624"/>
              <a:gd name="connsiteY1387" fmla="*/ 1235971 h 2729562"/>
              <a:gd name="connsiteX1388" fmla="*/ 2553440 w 2727624"/>
              <a:gd name="connsiteY1388" fmla="*/ 1235971 h 2729562"/>
              <a:gd name="connsiteX1389" fmla="*/ 2572719 w 2727624"/>
              <a:gd name="connsiteY1389" fmla="*/ 1253139 h 2729562"/>
              <a:gd name="connsiteX1390" fmla="*/ 2567900 w 2727624"/>
              <a:gd name="connsiteY1390" fmla="*/ 1267624 h 2729562"/>
              <a:gd name="connsiteX1391" fmla="*/ 2555047 w 2727624"/>
              <a:gd name="connsiteY1391" fmla="*/ 1274062 h 2729562"/>
              <a:gd name="connsiteX1392" fmla="*/ 2553440 w 2727624"/>
              <a:gd name="connsiteY1392" fmla="*/ 1274062 h 2729562"/>
              <a:gd name="connsiteX1393" fmla="*/ 2534160 w 2727624"/>
              <a:gd name="connsiteY1393" fmla="*/ 1256894 h 2729562"/>
              <a:gd name="connsiteX1394" fmla="*/ 2551298 w 2727624"/>
              <a:gd name="connsiteY1394" fmla="*/ 1235971 h 2729562"/>
              <a:gd name="connsiteX1395" fmla="*/ 2622476 w 2727624"/>
              <a:gd name="connsiteY1395" fmla="*/ 1228953 h 2729562"/>
              <a:gd name="connsiteX1396" fmla="*/ 2624611 w 2727624"/>
              <a:gd name="connsiteY1396" fmla="*/ 1228953 h 2729562"/>
              <a:gd name="connsiteX1397" fmla="*/ 2644894 w 2727624"/>
              <a:gd name="connsiteY1397" fmla="*/ 1247131 h 2729562"/>
              <a:gd name="connsiteX1398" fmla="*/ 2640090 w 2727624"/>
              <a:gd name="connsiteY1398" fmla="*/ 1262100 h 2729562"/>
              <a:gd name="connsiteX1399" fmla="*/ 2626212 w 2727624"/>
              <a:gd name="connsiteY1399" fmla="*/ 1269050 h 2729562"/>
              <a:gd name="connsiteX1400" fmla="*/ 2624611 w 2727624"/>
              <a:gd name="connsiteY1400" fmla="*/ 1269050 h 2729562"/>
              <a:gd name="connsiteX1401" fmla="*/ 2604329 w 2727624"/>
              <a:gd name="connsiteY1401" fmla="*/ 1250873 h 2729562"/>
              <a:gd name="connsiteX1402" fmla="*/ 2622476 w 2727624"/>
              <a:gd name="connsiteY1402" fmla="*/ 1228953 h 2729562"/>
              <a:gd name="connsiteX1403" fmla="*/ 2700292 w 2727624"/>
              <a:gd name="connsiteY1403" fmla="*/ 1220934 h 2729562"/>
              <a:gd name="connsiteX1404" fmla="*/ 2721548 w 2727624"/>
              <a:gd name="connsiteY1404" fmla="*/ 1240406 h 2729562"/>
              <a:gd name="connsiteX1405" fmla="*/ 2716234 w 2727624"/>
              <a:gd name="connsiteY1405" fmla="*/ 1255668 h 2729562"/>
              <a:gd name="connsiteX1406" fmla="*/ 2701886 w 2727624"/>
              <a:gd name="connsiteY1406" fmla="*/ 1263035 h 2729562"/>
              <a:gd name="connsiteX1407" fmla="*/ 2700292 w 2727624"/>
              <a:gd name="connsiteY1407" fmla="*/ 1263035 h 2729562"/>
              <a:gd name="connsiteX1408" fmla="*/ 2679035 w 2727624"/>
              <a:gd name="connsiteY1408" fmla="*/ 1244090 h 2729562"/>
              <a:gd name="connsiteX1409" fmla="*/ 2698166 w 2727624"/>
              <a:gd name="connsiteY1409" fmla="*/ 1221460 h 2729562"/>
              <a:gd name="connsiteX1410" fmla="*/ 2700292 w 2727624"/>
              <a:gd name="connsiteY1410" fmla="*/ 1220934 h 2729562"/>
              <a:gd name="connsiteX1411" fmla="*/ 250641 w 2727624"/>
              <a:gd name="connsiteY1411" fmla="*/ 1184847 h 2729562"/>
              <a:gd name="connsiteX1412" fmla="*/ 251143 w 2727624"/>
              <a:gd name="connsiteY1412" fmla="*/ 1184847 h 2729562"/>
              <a:gd name="connsiteX1413" fmla="*/ 254151 w 2727624"/>
              <a:gd name="connsiteY1413" fmla="*/ 1186439 h 2729562"/>
              <a:gd name="connsiteX1414" fmla="*/ 254652 w 2727624"/>
              <a:gd name="connsiteY1414" fmla="*/ 1190155 h 2729562"/>
              <a:gd name="connsiteX1415" fmla="*/ 250641 w 2727624"/>
              <a:gd name="connsiteY1415" fmla="*/ 1193869 h 2729562"/>
              <a:gd name="connsiteX1416" fmla="*/ 250141 w 2727624"/>
              <a:gd name="connsiteY1416" fmla="*/ 1193869 h 2729562"/>
              <a:gd name="connsiteX1417" fmla="*/ 247132 w 2727624"/>
              <a:gd name="connsiteY1417" fmla="*/ 1192277 h 2729562"/>
              <a:gd name="connsiteX1418" fmla="*/ 246131 w 2727624"/>
              <a:gd name="connsiteY1418" fmla="*/ 1188562 h 2729562"/>
              <a:gd name="connsiteX1419" fmla="*/ 250641 w 2727624"/>
              <a:gd name="connsiteY1419" fmla="*/ 1184847 h 2729562"/>
              <a:gd name="connsiteX1420" fmla="*/ 184245 w 2727624"/>
              <a:gd name="connsiteY1420" fmla="*/ 1174823 h 2729562"/>
              <a:gd name="connsiteX1421" fmla="*/ 184773 w 2727624"/>
              <a:gd name="connsiteY1421" fmla="*/ 1174823 h 2729562"/>
              <a:gd name="connsiteX1422" fmla="*/ 188466 w 2727624"/>
              <a:gd name="connsiteY1422" fmla="*/ 1179836 h 2729562"/>
              <a:gd name="connsiteX1423" fmla="*/ 184245 w 2727624"/>
              <a:gd name="connsiteY1423" fmla="*/ 1183845 h 2729562"/>
              <a:gd name="connsiteX1424" fmla="*/ 183190 w 2727624"/>
              <a:gd name="connsiteY1424" fmla="*/ 1183845 h 2729562"/>
              <a:gd name="connsiteX1425" fmla="*/ 180024 w 2727624"/>
              <a:gd name="connsiteY1425" fmla="*/ 1181840 h 2729562"/>
              <a:gd name="connsiteX1426" fmla="*/ 179497 w 2727624"/>
              <a:gd name="connsiteY1426" fmla="*/ 1178332 h 2729562"/>
              <a:gd name="connsiteX1427" fmla="*/ 184245 w 2727624"/>
              <a:gd name="connsiteY1427" fmla="*/ 1174823 h 2729562"/>
              <a:gd name="connsiteX1428" fmla="*/ 113309 w 2727624"/>
              <a:gd name="connsiteY1428" fmla="*/ 1163797 h 2729562"/>
              <a:gd name="connsiteX1429" fmla="*/ 113860 w 2727624"/>
              <a:gd name="connsiteY1429" fmla="*/ 1163797 h 2729562"/>
              <a:gd name="connsiteX1430" fmla="*/ 118271 w 2727624"/>
              <a:gd name="connsiteY1430" fmla="*/ 1168809 h 2729562"/>
              <a:gd name="connsiteX1431" fmla="*/ 113309 w 2727624"/>
              <a:gd name="connsiteY1431" fmla="*/ 1172819 h 2729562"/>
              <a:gd name="connsiteX1432" fmla="*/ 112206 w 2727624"/>
              <a:gd name="connsiteY1432" fmla="*/ 1172819 h 2729562"/>
              <a:gd name="connsiteX1433" fmla="*/ 108898 w 2727624"/>
              <a:gd name="connsiteY1433" fmla="*/ 1171316 h 2729562"/>
              <a:gd name="connsiteX1434" fmla="*/ 107796 w 2727624"/>
              <a:gd name="connsiteY1434" fmla="*/ 1167305 h 2729562"/>
              <a:gd name="connsiteX1435" fmla="*/ 113309 w 2727624"/>
              <a:gd name="connsiteY1435" fmla="*/ 1163797 h 2729562"/>
              <a:gd name="connsiteX1436" fmla="*/ 2472257 w 2727624"/>
              <a:gd name="connsiteY1436" fmla="*/ 1161792 h 2729562"/>
              <a:gd name="connsiteX1437" fmla="*/ 2475530 w 2727624"/>
              <a:gd name="connsiteY1437" fmla="*/ 1161792 h 2729562"/>
              <a:gd name="connsiteX1438" fmla="*/ 2492984 w 2727624"/>
              <a:gd name="connsiteY1438" fmla="*/ 1176366 h 2729562"/>
              <a:gd name="connsiteX1439" fmla="*/ 2489711 w 2727624"/>
              <a:gd name="connsiteY1439" fmla="*/ 1189320 h 2729562"/>
              <a:gd name="connsiteX1440" fmla="*/ 2478257 w 2727624"/>
              <a:gd name="connsiteY1440" fmla="*/ 1196337 h 2729562"/>
              <a:gd name="connsiteX1441" fmla="*/ 2475530 w 2727624"/>
              <a:gd name="connsiteY1441" fmla="*/ 1196877 h 2729562"/>
              <a:gd name="connsiteX1442" fmla="*/ 2458076 w 2727624"/>
              <a:gd name="connsiteY1442" fmla="*/ 1181763 h 2729562"/>
              <a:gd name="connsiteX1443" fmla="*/ 2472257 w 2727624"/>
              <a:gd name="connsiteY1443" fmla="*/ 1161792 h 2729562"/>
              <a:gd name="connsiteX1444" fmla="*/ 38125 w 2727624"/>
              <a:gd name="connsiteY1444" fmla="*/ 1150765 h 2729562"/>
              <a:gd name="connsiteX1445" fmla="*/ 38676 w 2727624"/>
              <a:gd name="connsiteY1445" fmla="*/ 1150765 h 2729562"/>
              <a:gd name="connsiteX1446" fmla="*/ 43086 w 2727624"/>
              <a:gd name="connsiteY1446" fmla="*/ 1156830 h 2729562"/>
              <a:gd name="connsiteX1447" fmla="*/ 38125 w 2727624"/>
              <a:gd name="connsiteY1447" fmla="*/ 1161792 h 2729562"/>
              <a:gd name="connsiteX1448" fmla="*/ 37022 w 2727624"/>
              <a:gd name="connsiteY1448" fmla="*/ 1161792 h 2729562"/>
              <a:gd name="connsiteX1449" fmla="*/ 33714 w 2727624"/>
              <a:gd name="connsiteY1449" fmla="*/ 1159587 h 2729562"/>
              <a:gd name="connsiteX1450" fmla="*/ 32611 w 2727624"/>
              <a:gd name="connsiteY1450" fmla="*/ 1155176 h 2729562"/>
              <a:gd name="connsiteX1451" fmla="*/ 38125 w 2727624"/>
              <a:gd name="connsiteY1451" fmla="*/ 1150765 h 2729562"/>
              <a:gd name="connsiteX1452" fmla="*/ 2542174 w 2727624"/>
              <a:gd name="connsiteY1452" fmla="*/ 1149763 h 2729562"/>
              <a:gd name="connsiteX1453" fmla="*/ 2560161 w 2727624"/>
              <a:gd name="connsiteY1453" fmla="*/ 1165153 h 2729562"/>
              <a:gd name="connsiteX1454" fmla="*/ 2556987 w 2727624"/>
              <a:gd name="connsiteY1454" fmla="*/ 1178951 h 2729562"/>
              <a:gd name="connsiteX1455" fmla="*/ 2544819 w 2727624"/>
              <a:gd name="connsiteY1455" fmla="*/ 1185850 h 2729562"/>
              <a:gd name="connsiteX1456" fmla="*/ 2542174 w 2727624"/>
              <a:gd name="connsiteY1456" fmla="*/ 1185850 h 2729562"/>
              <a:gd name="connsiteX1457" fmla="*/ 2524186 w 2727624"/>
              <a:gd name="connsiteY1457" fmla="*/ 1170991 h 2729562"/>
              <a:gd name="connsiteX1458" fmla="*/ 2539000 w 2727624"/>
              <a:gd name="connsiteY1458" fmla="*/ 1150294 h 2729562"/>
              <a:gd name="connsiteX1459" fmla="*/ 2542174 w 2727624"/>
              <a:gd name="connsiteY1459" fmla="*/ 1149763 h 2729562"/>
              <a:gd name="connsiteX1460" fmla="*/ 2612856 w 2727624"/>
              <a:gd name="connsiteY1460" fmla="*/ 1136732 h 2729562"/>
              <a:gd name="connsiteX1461" fmla="*/ 2631783 w 2727624"/>
              <a:gd name="connsiteY1461" fmla="*/ 1152603 h 2729562"/>
              <a:gd name="connsiteX1462" fmla="*/ 2628539 w 2727624"/>
              <a:gd name="connsiteY1462" fmla="*/ 1167417 h 2729562"/>
              <a:gd name="connsiteX1463" fmla="*/ 2615560 w 2727624"/>
              <a:gd name="connsiteY1463" fmla="*/ 1174823 h 2729562"/>
              <a:gd name="connsiteX1464" fmla="*/ 2612856 w 2727624"/>
              <a:gd name="connsiteY1464" fmla="*/ 1174823 h 2729562"/>
              <a:gd name="connsiteX1465" fmla="*/ 2593388 w 2727624"/>
              <a:gd name="connsiteY1465" fmla="*/ 1158951 h 2729562"/>
              <a:gd name="connsiteX1466" fmla="*/ 2609611 w 2727624"/>
              <a:gd name="connsiteY1466" fmla="*/ 1137261 h 2729562"/>
              <a:gd name="connsiteX1467" fmla="*/ 2612856 w 2727624"/>
              <a:gd name="connsiteY1467" fmla="*/ 1136732 h 2729562"/>
              <a:gd name="connsiteX1468" fmla="*/ 2684569 w 2727624"/>
              <a:gd name="connsiteY1468" fmla="*/ 1123701 h 2729562"/>
              <a:gd name="connsiteX1469" fmla="*/ 2688294 w 2727624"/>
              <a:gd name="connsiteY1469" fmla="*/ 1123701 h 2729562"/>
              <a:gd name="connsiteX1470" fmla="*/ 2707984 w 2727624"/>
              <a:gd name="connsiteY1470" fmla="*/ 1140056 h 2729562"/>
              <a:gd name="connsiteX1471" fmla="*/ 2704258 w 2727624"/>
              <a:gd name="connsiteY1471" fmla="*/ 1155355 h 2729562"/>
              <a:gd name="connsiteX1472" fmla="*/ 2690955 w 2727624"/>
              <a:gd name="connsiteY1472" fmla="*/ 1163269 h 2729562"/>
              <a:gd name="connsiteX1473" fmla="*/ 2688294 w 2727624"/>
              <a:gd name="connsiteY1473" fmla="*/ 1163797 h 2729562"/>
              <a:gd name="connsiteX1474" fmla="*/ 2668072 w 2727624"/>
              <a:gd name="connsiteY1474" fmla="*/ 1146914 h 2729562"/>
              <a:gd name="connsiteX1475" fmla="*/ 2684569 w 2727624"/>
              <a:gd name="connsiteY1475" fmla="*/ 1123701 h 2729562"/>
              <a:gd name="connsiteX1476" fmla="*/ 266179 w 2727624"/>
              <a:gd name="connsiteY1476" fmla="*/ 1102650 h 2729562"/>
              <a:gd name="connsiteX1477" fmla="*/ 267272 w 2727624"/>
              <a:gd name="connsiteY1477" fmla="*/ 1103201 h 2729562"/>
              <a:gd name="connsiteX1478" fmla="*/ 271100 w 2727624"/>
              <a:gd name="connsiteY1478" fmla="*/ 1109817 h 2729562"/>
              <a:gd name="connsiteX1479" fmla="*/ 266179 w 2727624"/>
              <a:gd name="connsiteY1479" fmla="*/ 1113677 h 2729562"/>
              <a:gd name="connsiteX1480" fmla="*/ 264539 w 2727624"/>
              <a:gd name="connsiteY1480" fmla="*/ 1113677 h 2729562"/>
              <a:gd name="connsiteX1481" fmla="*/ 261258 w 2727624"/>
              <a:gd name="connsiteY1481" fmla="*/ 1111471 h 2729562"/>
              <a:gd name="connsiteX1482" fmla="*/ 260712 w 2727624"/>
              <a:gd name="connsiteY1482" fmla="*/ 1107060 h 2729562"/>
              <a:gd name="connsiteX1483" fmla="*/ 266179 w 2727624"/>
              <a:gd name="connsiteY1483" fmla="*/ 1102650 h 2729562"/>
              <a:gd name="connsiteX1484" fmla="*/ 200521 w 2727624"/>
              <a:gd name="connsiteY1484" fmla="*/ 1087614 h 2729562"/>
              <a:gd name="connsiteX1485" fmla="*/ 201523 w 2727624"/>
              <a:gd name="connsiteY1485" fmla="*/ 1087614 h 2729562"/>
              <a:gd name="connsiteX1486" fmla="*/ 205533 w 2727624"/>
              <a:gd name="connsiteY1486" fmla="*/ 1094440 h 2729562"/>
              <a:gd name="connsiteX1487" fmla="*/ 200521 w 2727624"/>
              <a:gd name="connsiteY1487" fmla="*/ 1098641 h 2729562"/>
              <a:gd name="connsiteX1488" fmla="*/ 199519 w 2727624"/>
              <a:gd name="connsiteY1488" fmla="*/ 1098641 h 2729562"/>
              <a:gd name="connsiteX1489" fmla="*/ 196010 w 2727624"/>
              <a:gd name="connsiteY1489" fmla="*/ 1096015 h 2729562"/>
              <a:gd name="connsiteX1490" fmla="*/ 195509 w 2727624"/>
              <a:gd name="connsiteY1490" fmla="*/ 1091814 h 2729562"/>
              <a:gd name="connsiteX1491" fmla="*/ 200521 w 2727624"/>
              <a:gd name="connsiteY1491" fmla="*/ 1087614 h 2729562"/>
              <a:gd name="connsiteX1492" fmla="*/ 2459477 w 2727624"/>
              <a:gd name="connsiteY1492" fmla="*/ 1080597 h 2729562"/>
              <a:gd name="connsiteX1493" fmla="*/ 2475425 w 2727624"/>
              <a:gd name="connsiteY1493" fmla="*/ 1093402 h 2729562"/>
              <a:gd name="connsiteX1494" fmla="*/ 2473298 w 2727624"/>
              <a:gd name="connsiteY1494" fmla="*/ 1105673 h 2729562"/>
              <a:gd name="connsiteX1495" fmla="*/ 2463199 w 2727624"/>
              <a:gd name="connsiteY1495" fmla="*/ 1113143 h 2729562"/>
              <a:gd name="connsiteX1496" fmla="*/ 2459477 w 2727624"/>
              <a:gd name="connsiteY1496" fmla="*/ 1113677 h 2729562"/>
              <a:gd name="connsiteX1497" fmla="*/ 2442998 w 2727624"/>
              <a:gd name="connsiteY1497" fmla="*/ 1100872 h 2729562"/>
              <a:gd name="connsiteX1498" fmla="*/ 2455225 w 2727624"/>
              <a:gd name="connsiteY1498" fmla="*/ 1081130 h 2729562"/>
              <a:gd name="connsiteX1499" fmla="*/ 2459477 w 2727624"/>
              <a:gd name="connsiteY1499" fmla="*/ 1080597 h 2729562"/>
              <a:gd name="connsiteX1500" fmla="*/ 130851 w 2727624"/>
              <a:gd name="connsiteY1500" fmla="*/ 1070573 h 2729562"/>
              <a:gd name="connsiteX1501" fmla="*/ 131944 w 2727624"/>
              <a:gd name="connsiteY1501" fmla="*/ 1070573 h 2729562"/>
              <a:gd name="connsiteX1502" fmla="*/ 135772 w 2727624"/>
              <a:gd name="connsiteY1502" fmla="*/ 1073306 h 2729562"/>
              <a:gd name="connsiteX1503" fmla="*/ 136865 w 2727624"/>
              <a:gd name="connsiteY1503" fmla="*/ 1078228 h 2729562"/>
              <a:gd name="connsiteX1504" fmla="*/ 130851 w 2727624"/>
              <a:gd name="connsiteY1504" fmla="*/ 1082602 h 2729562"/>
              <a:gd name="connsiteX1505" fmla="*/ 129210 w 2727624"/>
              <a:gd name="connsiteY1505" fmla="*/ 1082602 h 2729562"/>
              <a:gd name="connsiteX1506" fmla="*/ 125929 w 2727624"/>
              <a:gd name="connsiteY1506" fmla="*/ 1079867 h 2729562"/>
              <a:gd name="connsiteX1507" fmla="*/ 124836 w 2727624"/>
              <a:gd name="connsiteY1507" fmla="*/ 1075493 h 2729562"/>
              <a:gd name="connsiteX1508" fmla="*/ 130851 w 2727624"/>
              <a:gd name="connsiteY1508" fmla="*/ 1070573 h 2729562"/>
              <a:gd name="connsiteX1509" fmla="*/ 2524632 w 2727624"/>
              <a:gd name="connsiteY1509" fmla="*/ 1063556 h 2729562"/>
              <a:gd name="connsiteX1510" fmla="*/ 2541587 w 2727624"/>
              <a:gd name="connsiteY1510" fmla="*/ 1076845 h 2729562"/>
              <a:gd name="connsiteX1511" fmla="*/ 2539468 w 2727624"/>
              <a:gd name="connsiteY1511" fmla="*/ 1090135 h 2729562"/>
              <a:gd name="connsiteX1512" fmla="*/ 2528341 w 2727624"/>
              <a:gd name="connsiteY1512" fmla="*/ 1098109 h 2729562"/>
              <a:gd name="connsiteX1513" fmla="*/ 2524632 w 2727624"/>
              <a:gd name="connsiteY1513" fmla="*/ 1098641 h 2729562"/>
              <a:gd name="connsiteX1514" fmla="*/ 2507677 w 2727624"/>
              <a:gd name="connsiteY1514" fmla="*/ 1085351 h 2729562"/>
              <a:gd name="connsiteX1515" fmla="*/ 2520393 w 2727624"/>
              <a:gd name="connsiteY1515" fmla="*/ 1064088 h 2729562"/>
              <a:gd name="connsiteX1516" fmla="*/ 2524632 w 2727624"/>
              <a:gd name="connsiteY1516" fmla="*/ 1063556 h 2729562"/>
              <a:gd name="connsiteX1517" fmla="*/ 56910 w 2727624"/>
              <a:gd name="connsiteY1517" fmla="*/ 1053532 h 2729562"/>
              <a:gd name="connsiteX1518" fmla="*/ 58473 w 2727624"/>
              <a:gd name="connsiteY1518" fmla="*/ 1054055 h 2729562"/>
              <a:gd name="connsiteX1519" fmla="*/ 62643 w 2727624"/>
              <a:gd name="connsiteY1519" fmla="*/ 1060854 h 2729562"/>
              <a:gd name="connsiteX1520" fmla="*/ 56910 w 2727624"/>
              <a:gd name="connsiteY1520" fmla="*/ 1065561 h 2729562"/>
              <a:gd name="connsiteX1521" fmla="*/ 55346 w 2727624"/>
              <a:gd name="connsiteY1521" fmla="*/ 1065561 h 2729562"/>
              <a:gd name="connsiteX1522" fmla="*/ 51697 w 2727624"/>
              <a:gd name="connsiteY1522" fmla="*/ 1062946 h 2729562"/>
              <a:gd name="connsiteX1523" fmla="*/ 51176 w 2727624"/>
              <a:gd name="connsiteY1523" fmla="*/ 1058239 h 2729562"/>
              <a:gd name="connsiteX1524" fmla="*/ 56910 w 2727624"/>
              <a:gd name="connsiteY1524" fmla="*/ 1053532 h 2729562"/>
              <a:gd name="connsiteX1525" fmla="*/ 2594073 w 2727624"/>
              <a:gd name="connsiteY1525" fmla="*/ 1045513 h 2729562"/>
              <a:gd name="connsiteX1526" fmla="*/ 2611745 w 2727624"/>
              <a:gd name="connsiteY1526" fmla="*/ 1059819 h 2729562"/>
              <a:gd name="connsiteX1527" fmla="*/ 2609604 w 2727624"/>
              <a:gd name="connsiteY1527" fmla="*/ 1073595 h 2729562"/>
              <a:gd name="connsiteX1528" fmla="*/ 2598357 w 2727624"/>
              <a:gd name="connsiteY1528" fmla="*/ 1082072 h 2729562"/>
              <a:gd name="connsiteX1529" fmla="*/ 2594073 w 2727624"/>
              <a:gd name="connsiteY1529" fmla="*/ 1082602 h 2729562"/>
              <a:gd name="connsiteX1530" fmla="*/ 2575864 w 2727624"/>
              <a:gd name="connsiteY1530" fmla="*/ 1068296 h 2729562"/>
              <a:gd name="connsiteX1531" fmla="*/ 2589253 w 2727624"/>
              <a:gd name="connsiteY1531" fmla="*/ 1046572 h 2729562"/>
              <a:gd name="connsiteX1532" fmla="*/ 2594073 w 2727624"/>
              <a:gd name="connsiteY1532" fmla="*/ 1045513 h 2729562"/>
              <a:gd name="connsiteX1533" fmla="*/ 2667975 w 2727624"/>
              <a:gd name="connsiteY1533" fmla="*/ 1026467 h 2729562"/>
              <a:gd name="connsiteX1534" fmla="*/ 2686943 w 2727624"/>
              <a:gd name="connsiteY1534" fmla="*/ 1041461 h 2729562"/>
              <a:gd name="connsiteX1535" fmla="*/ 2684309 w 2727624"/>
              <a:gd name="connsiteY1535" fmla="*/ 1056457 h 2729562"/>
              <a:gd name="connsiteX1536" fmla="*/ 2672717 w 2727624"/>
              <a:gd name="connsiteY1536" fmla="*/ 1065025 h 2729562"/>
              <a:gd name="connsiteX1537" fmla="*/ 2667975 w 2727624"/>
              <a:gd name="connsiteY1537" fmla="*/ 1065561 h 2729562"/>
              <a:gd name="connsiteX1538" fmla="*/ 2649533 w 2727624"/>
              <a:gd name="connsiteY1538" fmla="*/ 1050565 h 2729562"/>
              <a:gd name="connsiteX1539" fmla="*/ 2663232 w 2727624"/>
              <a:gd name="connsiteY1539" fmla="*/ 1027002 h 2729562"/>
              <a:gd name="connsiteX1540" fmla="*/ 2667975 w 2727624"/>
              <a:gd name="connsiteY1540" fmla="*/ 1026467 h 2729562"/>
              <a:gd name="connsiteX1541" fmla="*/ 287731 w 2727624"/>
              <a:gd name="connsiteY1541" fmla="*/ 1022457 h 2729562"/>
              <a:gd name="connsiteX1542" fmla="*/ 289736 w 2727624"/>
              <a:gd name="connsiteY1542" fmla="*/ 1022457 h 2729562"/>
              <a:gd name="connsiteX1543" fmla="*/ 293244 w 2727624"/>
              <a:gd name="connsiteY1543" fmla="*/ 1030302 h 2729562"/>
              <a:gd name="connsiteX1544" fmla="*/ 287731 w 2727624"/>
              <a:gd name="connsiteY1544" fmla="*/ 1034486 h 2729562"/>
              <a:gd name="connsiteX1545" fmla="*/ 286227 w 2727624"/>
              <a:gd name="connsiteY1545" fmla="*/ 1033963 h 2729562"/>
              <a:gd name="connsiteX1546" fmla="*/ 282719 w 2727624"/>
              <a:gd name="connsiteY1546" fmla="*/ 1030825 h 2729562"/>
              <a:gd name="connsiteX1547" fmla="*/ 282218 w 2727624"/>
              <a:gd name="connsiteY1547" fmla="*/ 1026641 h 2729562"/>
              <a:gd name="connsiteX1548" fmla="*/ 287731 w 2727624"/>
              <a:gd name="connsiteY1548" fmla="*/ 1022457 h 2729562"/>
              <a:gd name="connsiteX1549" fmla="*/ 2435922 w 2727624"/>
              <a:gd name="connsiteY1549" fmla="*/ 1001407 h 2729562"/>
              <a:gd name="connsiteX1550" fmla="*/ 2450832 w 2727624"/>
              <a:gd name="connsiteY1550" fmla="*/ 1012467 h 2729562"/>
              <a:gd name="connsiteX1551" fmla="*/ 2449767 w 2727624"/>
              <a:gd name="connsiteY1551" fmla="*/ 1024054 h 2729562"/>
              <a:gd name="connsiteX1552" fmla="*/ 2440714 w 2727624"/>
              <a:gd name="connsiteY1552" fmla="*/ 1031955 h 2729562"/>
              <a:gd name="connsiteX1553" fmla="*/ 2435922 w 2727624"/>
              <a:gd name="connsiteY1553" fmla="*/ 1032482 h 2729562"/>
              <a:gd name="connsiteX1554" fmla="*/ 2421011 w 2727624"/>
              <a:gd name="connsiteY1554" fmla="*/ 1021948 h 2729562"/>
              <a:gd name="connsiteX1555" fmla="*/ 2431129 w 2727624"/>
              <a:gd name="connsiteY1555" fmla="*/ 1002460 h 2729562"/>
              <a:gd name="connsiteX1556" fmla="*/ 2435922 w 2727624"/>
              <a:gd name="connsiteY1556" fmla="*/ 1001407 h 2729562"/>
              <a:gd name="connsiteX1557" fmla="*/ 223537 w 2727624"/>
              <a:gd name="connsiteY1557" fmla="*/ 1001407 h 2729562"/>
              <a:gd name="connsiteX1558" fmla="*/ 225696 w 2727624"/>
              <a:gd name="connsiteY1558" fmla="*/ 1001950 h 2729562"/>
              <a:gd name="connsiteX1559" fmla="*/ 230014 w 2727624"/>
              <a:gd name="connsiteY1559" fmla="*/ 1010095 h 2729562"/>
              <a:gd name="connsiteX1560" fmla="*/ 223537 w 2727624"/>
              <a:gd name="connsiteY1560" fmla="*/ 1014438 h 2729562"/>
              <a:gd name="connsiteX1561" fmla="*/ 221918 w 2727624"/>
              <a:gd name="connsiteY1561" fmla="*/ 1014438 h 2729562"/>
              <a:gd name="connsiteX1562" fmla="*/ 218140 w 2727624"/>
              <a:gd name="connsiteY1562" fmla="*/ 1011180 h 2729562"/>
              <a:gd name="connsiteX1563" fmla="*/ 217599 w 2727624"/>
              <a:gd name="connsiteY1563" fmla="*/ 1006293 h 2729562"/>
              <a:gd name="connsiteX1564" fmla="*/ 223537 w 2727624"/>
              <a:gd name="connsiteY1564" fmla="*/ 1001407 h 2729562"/>
              <a:gd name="connsiteX1565" fmla="*/ 155132 w 2727624"/>
              <a:gd name="connsiteY1565" fmla="*/ 980356 h 2729562"/>
              <a:gd name="connsiteX1566" fmla="*/ 157359 w 2727624"/>
              <a:gd name="connsiteY1566" fmla="*/ 980356 h 2729562"/>
              <a:gd name="connsiteX1567" fmla="*/ 161815 w 2727624"/>
              <a:gd name="connsiteY1567" fmla="*/ 988696 h 2729562"/>
              <a:gd name="connsiteX1568" fmla="*/ 155132 w 2727624"/>
              <a:gd name="connsiteY1568" fmla="*/ 993387 h 2729562"/>
              <a:gd name="connsiteX1569" fmla="*/ 152905 w 2727624"/>
              <a:gd name="connsiteY1569" fmla="*/ 992866 h 2729562"/>
              <a:gd name="connsiteX1570" fmla="*/ 149006 w 2727624"/>
              <a:gd name="connsiteY1570" fmla="*/ 989738 h 2729562"/>
              <a:gd name="connsiteX1571" fmla="*/ 148449 w 2727624"/>
              <a:gd name="connsiteY1571" fmla="*/ 984526 h 2729562"/>
              <a:gd name="connsiteX1572" fmla="*/ 155132 w 2727624"/>
              <a:gd name="connsiteY1572" fmla="*/ 980356 h 2729562"/>
              <a:gd name="connsiteX1573" fmla="*/ 2500351 w 2727624"/>
              <a:gd name="connsiteY1573" fmla="*/ 979354 h 2729562"/>
              <a:gd name="connsiteX1574" fmla="*/ 2516509 w 2727624"/>
              <a:gd name="connsiteY1574" fmla="*/ 991255 h 2729562"/>
              <a:gd name="connsiteX1575" fmla="*/ 2515432 w 2727624"/>
              <a:gd name="connsiteY1575" fmla="*/ 1004239 h 2729562"/>
              <a:gd name="connsiteX1576" fmla="*/ 2505199 w 2727624"/>
              <a:gd name="connsiteY1576" fmla="*/ 1012353 h 2729562"/>
              <a:gd name="connsiteX1577" fmla="*/ 2500351 w 2727624"/>
              <a:gd name="connsiteY1577" fmla="*/ 1013436 h 2729562"/>
              <a:gd name="connsiteX1578" fmla="*/ 2484193 w 2727624"/>
              <a:gd name="connsiteY1578" fmla="*/ 1001534 h 2729562"/>
              <a:gd name="connsiteX1579" fmla="*/ 2494965 w 2727624"/>
              <a:gd name="connsiteY1579" fmla="*/ 980435 h 2729562"/>
              <a:gd name="connsiteX1580" fmla="*/ 2500351 w 2727624"/>
              <a:gd name="connsiteY1580" fmla="*/ 979354 h 2729562"/>
              <a:gd name="connsiteX1581" fmla="*/ 2568512 w 2727624"/>
              <a:gd name="connsiteY1581" fmla="*/ 956298 h 2729562"/>
              <a:gd name="connsiteX1582" fmla="*/ 2585143 w 2727624"/>
              <a:gd name="connsiteY1582" fmla="*/ 968524 h 2729562"/>
              <a:gd name="connsiteX1583" fmla="*/ 2584071 w 2727624"/>
              <a:gd name="connsiteY1583" fmla="*/ 981814 h 2729562"/>
              <a:gd name="connsiteX1584" fmla="*/ 2573877 w 2727624"/>
              <a:gd name="connsiteY1584" fmla="*/ 990851 h 2729562"/>
              <a:gd name="connsiteX1585" fmla="*/ 2568512 w 2727624"/>
              <a:gd name="connsiteY1585" fmla="*/ 991382 h 2729562"/>
              <a:gd name="connsiteX1586" fmla="*/ 2551344 w 2727624"/>
              <a:gd name="connsiteY1586" fmla="*/ 979156 h 2729562"/>
              <a:gd name="connsiteX1587" fmla="*/ 2562611 w 2727624"/>
              <a:gd name="connsiteY1587" fmla="*/ 957361 h 2729562"/>
              <a:gd name="connsiteX1588" fmla="*/ 2568512 w 2727624"/>
              <a:gd name="connsiteY1588" fmla="*/ 956298 h 2729562"/>
              <a:gd name="connsiteX1589" fmla="*/ 82231 w 2727624"/>
              <a:gd name="connsiteY1589" fmla="*/ 956298 h 2729562"/>
              <a:gd name="connsiteX1590" fmla="*/ 84379 w 2727624"/>
              <a:gd name="connsiteY1590" fmla="*/ 956855 h 2729562"/>
              <a:gd name="connsiteX1591" fmla="*/ 88675 w 2727624"/>
              <a:gd name="connsiteY1591" fmla="*/ 966322 h 2729562"/>
              <a:gd name="connsiteX1592" fmla="*/ 82231 w 2727624"/>
              <a:gd name="connsiteY1592" fmla="*/ 971334 h 2729562"/>
              <a:gd name="connsiteX1593" fmla="*/ 80082 w 2727624"/>
              <a:gd name="connsiteY1593" fmla="*/ 970777 h 2729562"/>
              <a:gd name="connsiteX1594" fmla="*/ 75786 w 2727624"/>
              <a:gd name="connsiteY1594" fmla="*/ 967436 h 2729562"/>
              <a:gd name="connsiteX1595" fmla="*/ 75249 w 2727624"/>
              <a:gd name="connsiteY1595" fmla="*/ 961867 h 2729562"/>
              <a:gd name="connsiteX1596" fmla="*/ 82231 w 2727624"/>
              <a:gd name="connsiteY1596" fmla="*/ 956298 h 2729562"/>
              <a:gd name="connsiteX1597" fmla="*/ 315262 w 2727624"/>
              <a:gd name="connsiteY1597" fmla="*/ 942264 h 2729562"/>
              <a:gd name="connsiteX1598" fmla="*/ 317946 w 2727624"/>
              <a:gd name="connsiteY1598" fmla="*/ 942804 h 2729562"/>
              <a:gd name="connsiteX1599" fmla="*/ 321706 w 2727624"/>
              <a:gd name="connsiteY1599" fmla="*/ 951979 h 2729562"/>
              <a:gd name="connsiteX1600" fmla="*/ 315262 w 2727624"/>
              <a:gd name="connsiteY1600" fmla="*/ 956298 h 2729562"/>
              <a:gd name="connsiteX1601" fmla="*/ 313113 w 2727624"/>
              <a:gd name="connsiteY1601" fmla="*/ 955758 h 2729562"/>
              <a:gd name="connsiteX1602" fmla="*/ 309354 w 2727624"/>
              <a:gd name="connsiteY1602" fmla="*/ 951979 h 2729562"/>
              <a:gd name="connsiteX1603" fmla="*/ 308817 w 2727624"/>
              <a:gd name="connsiteY1603" fmla="*/ 946582 h 2729562"/>
              <a:gd name="connsiteX1604" fmla="*/ 315262 w 2727624"/>
              <a:gd name="connsiteY1604" fmla="*/ 942264 h 2729562"/>
              <a:gd name="connsiteX1605" fmla="*/ 2641164 w 2727624"/>
              <a:gd name="connsiteY1605" fmla="*/ 932240 h 2729562"/>
              <a:gd name="connsiteX1606" fmla="*/ 2658366 w 2727624"/>
              <a:gd name="connsiteY1606" fmla="*/ 945486 h 2729562"/>
              <a:gd name="connsiteX1607" fmla="*/ 2656802 w 2727624"/>
              <a:gd name="connsiteY1607" fmla="*/ 959262 h 2729562"/>
              <a:gd name="connsiteX1608" fmla="*/ 2646377 w 2727624"/>
              <a:gd name="connsiteY1608" fmla="*/ 968270 h 2729562"/>
              <a:gd name="connsiteX1609" fmla="*/ 2641164 w 2727624"/>
              <a:gd name="connsiteY1609" fmla="*/ 969329 h 2729562"/>
              <a:gd name="connsiteX1610" fmla="*/ 2623442 w 2727624"/>
              <a:gd name="connsiteY1610" fmla="*/ 956613 h 2729562"/>
              <a:gd name="connsiteX1611" fmla="*/ 2635430 w 2727624"/>
              <a:gd name="connsiteY1611" fmla="*/ 933300 h 2729562"/>
              <a:gd name="connsiteX1612" fmla="*/ 2641164 w 2727624"/>
              <a:gd name="connsiteY1612" fmla="*/ 932240 h 2729562"/>
              <a:gd name="connsiteX1613" fmla="*/ 2408110 w 2727624"/>
              <a:gd name="connsiteY1613" fmla="*/ 924221 h 2729562"/>
              <a:gd name="connsiteX1614" fmla="*/ 2421782 w 2727624"/>
              <a:gd name="connsiteY1614" fmla="*/ 933349 h 2729562"/>
              <a:gd name="connsiteX1615" fmla="*/ 2421782 w 2727624"/>
              <a:gd name="connsiteY1615" fmla="*/ 945164 h 2729562"/>
              <a:gd name="connsiteX1616" fmla="*/ 2413368 w 2727624"/>
              <a:gd name="connsiteY1616" fmla="*/ 953219 h 2729562"/>
              <a:gd name="connsiteX1617" fmla="*/ 2408110 w 2727624"/>
              <a:gd name="connsiteY1617" fmla="*/ 954293 h 2729562"/>
              <a:gd name="connsiteX1618" fmla="*/ 2393912 w 2727624"/>
              <a:gd name="connsiteY1618" fmla="*/ 945164 h 2729562"/>
              <a:gd name="connsiteX1619" fmla="*/ 2402326 w 2727624"/>
              <a:gd name="connsiteY1619" fmla="*/ 925295 h 2729562"/>
              <a:gd name="connsiteX1620" fmla="*/ 2408110 w 2727624"/>
              <a:gd name="connsiteY1620" fmla="*/ 924221 h 2729562"/>
              <a:gd name="connsiteX1621" fmla="*/ 252386 w 2727624"/>
              <a:gd name="connsiteY1621" fmla="*/ 917204 h 2729562"/>
              <a:gd name="connsiteX1622" fmla="*/ 254979 w 2727624"/>
              <a:gd name="connsiteY1622" fmla="*/ 917761 h 2729562"/>
              <a:gd name="connsiteX1623" fmla="*/ 259127 w 2727624"/>
              <a:gd name="connsiteY1623" fmla="*/ 927228 h 2729562"/>
              <a:gd name="connsiteX1624" fmla="*/ 252386 w 2727624"/>
              <a:gd name="connsiteY1624" fmla="*/ 932241 h 2729562"/>
              <a:gd name="connsiteX1625" fmla="*/ 249795 w 2727624"/>
              <a:gd name="connsiteY1625" fmla="*/ 931684 h 2729562"/>
              <a:gd name="connsiteX1626" fmla="*/ 246164 w 2727624"/>
              <a:gd name="connsiteY1626" fmla="*/ 927785 h 2729562"/>
              <a:gd name="connsiteX1627" fmla="*/ 246164 w 2727624"/>
              <a:gd name="connsiteY1627" fmla="*/ 922216 h 2729562"/>
              <a:gd name="connsiteX1628" fmla="*/ 252386 w 2727624"/>
              <a:gd name="connsiteY1628" fmla="*/ 917204 h 2729562"/>
              <a:gd name="connsiteX1629" fmla="*/ 2470257 w 2727624"/>
              <a:gd name="connsiteY1629" fmla="*/ 897156 h 2729562"/>
              <a:gd name="connsiteX1630" fmla="*/ 2484939 w 2727624"/>
              <a:gd name="connsiteY1630" fmla="*/ 907314 h 2729562"/>
              <a:gd name="connsiteX1631" fmla="*/ 2484415 w 2727624"/>
              <a:gd name="connsiteY1631" fmla="*/ 919610 h 2729562"/>
              <a:gd name="connsiteX1632" fmla="*/ 2476026 w 2727624"/>
              <a:gd name="connsiteY1632" fmla="*/ 928164 h 2729562"/>
              <a:gd name="connsiteX1633" fmla="*/ 2470257 w 2727624"/>
              <a:gd name="connsiteY1633" fmla="*/ 929233 h 2729562"/>
              <a:gd name="connsiteX1634" fmla="*/ 2455576 w 2727624"/>
              <a:gd name="connsiteY1634" fmla="*/ 919075 h 2729562"/>
              <a:gd name="connsiteX1635" fmla="*/ 2464490 w 2727624"/>
              <a:gd name="connsiteY1635" fmla="*/ 898225 h 2729562"/>
              <a:gd name="connsiteX1636" fmla="*/ 2470257 w 2727624"/>
              <a:gd name="connsiteY1636" fmla="*/ 897156 h 2729562"/>
              <a:gd name="connsiteX1637" fmla="*/ 186451 w 2727624"/>
              <a:gd name="connsiteY1637" fmla="*/ 891141 h 2729562"/>
              <a:gd name="connsiteX1638" fmla="*/ 189124 w 2727624"/>
              <a:gd name="connsiteY1638" fmla="*/ 891678 h 2729562"/>
              <a:gd name="connsiteX1639" fmla="*/ 193401 w 2727624"/>
              <a:gd name="connsiteY1639" fmla="*/ 901345 h 2729562"/>
              <a:gd name="connsiteX1640" fmla="*/ 186451 w 2727624"/>
              <a:gd name="connsiteY1640" fmla="*/ 906178 h 2729562"/>
              <a:gd name="connsiteX1641" fmla="*/ 183778 w 2727624"/>
              <a:gd name="connsiteY1641" fmla="*/ 905641 h 2729562"/>
              <a:gd name="connsiteX1642" fmla="*/ 179501 w 2727624"/>
              <a:gd name="connsiteY1642" fmla="*/ 901882 h 2729562"/>
              <a:gd name="connsiteX1643" fmla="*/ 179501 w 2727624"/>
              <a:gd name="connsiteY1643" fmla="*/ 895974 h 2729562"/>
              <a:gd name="connsiteX1644" fmla="*/ 186451 w 2727624"/>
              <a:gd name="connsiteY1644" fmla="*/ 891141 h 2729562"/>
              <a:gd name="connsiteX1645" fmla="*/ 2536692 w 2727624"/>
              <a:gd name="connsiteY1645" fmla="*/ 870098 h 2729562"/>
              <a:gd name="connsiteX1646" fmla="*/ 2552082 w 2727624"/>
              <a:gd name="connsiteY1646" fmla="*/ 880067 h 2729562"/>
              <a:gd name="connsiteX1647" fmla="*/ 2552082 w 2727624"/>
              <a:gd name="connsiteY1647" fmla="*/ 893194 h 2729562"/>
              <a:gd name="connsiteX1648" fmla="*/ 2542530 w 2727624"/>
              <a:gd name="connsiteY1648" fmla="*/ 901595 h 2729562"/>
              <a:gd name="connsiteX1649" fmla="*/ 2536692 w 2727624"/>
              <a:gd name="connsiteY1649" fmla="*/ 903170 h 2729562"/>
              <a:gd name="connsiteX1650" fmla="*/ 2521302 w 2727624"/>
              <a:gd name="connsiteY1650" fmla="*/ 892669 h 2729562"/>
              <a:gd name="connsiteX1651" fmla="*/ 2530324 w 2727624"/>
              <a:gd name="connsiteY1651" fmla="*/ 871141 h 2729562"/>
              <a:gd name="connsiteX1652" fmla="*/ 2536692 w 2727624"/>
              <a:gd name="connsiteY1652" fmla="*/ 870098 h 2729562"/>
              <a:gd name="connsiteX1653" fmla="*/ 349121 w 2727624"/>
              <a:gd name="connsiteY1653" fmla="*/ 866090 h 2729562"/>
              <a:gd name="connsiteX1654" fmla="*/ 352225 w 2727624"/>
              <a:gd name="connsiteY1654" fmla="*/ 867127 h 2729562"/>
              <a:gd name="connsiteX1655" fmla="*/ 355847 w 2727624"/>
              <a:gd name="connsiteY1655" fmla="*/ 876969 h 2729562"/>
              <a:gd name="connsiteX1656" fmla="*/ 349121 w 2727624"/>
              <a:gd name="connsiteY1656" fmla="*/ 881117 h 2729562"/>
              <a:gd name="connsiteX1657" fmla="*/ 346016 w 2727624"/>
              <a:gd name="connsiteY1657" fmla="*/ 880081 h 2729562"/>
              <a:gd name="connsiteX1658" fmla="*/ 342395 w 2727624"/>
              <a:gd name="connsiteY1658" fmla="*/ 875932 h 2729562"/>
              <a:gd name="connsiteX1659" fmla="*/ 342395 w 2727624"/>
              <a:gd name="connsiteY1659" fmla="*/ 870229 h 2729562"/>
              <a:gd name="connsiteX1660" fmla="*/ 349121 w 2727624"/>
              <a:gd name="connsiteY1660" fmla="*/ 866090 h 2729562"/>
              <a:gd name="connsiteX1661" fmla="*/ 115310 w 2727624"/>
              <a:gd name="connsiteY1661" fmla="*/ 863075 h 2729562"/>
              <a:gd name="connsiteX1662" fmla="*/ 117973 w 2727624"/>
              <a:gd name="connsiteY1662" fmla="*/ 863594 h 2729562"/>
              <a:gd name="connsiteX1663" fmla="*/ 122233 w 2727624"/>
              <a:gd name="connsiteY1663" fmla="*/ 873444 h 2729562"/>
              <a:gd name="connsiteX1664" fmla="*/ 115310 w 2727624"/>
              <a:gd name="connsiteY1664" fmla="*/ 878110 h 2729562"/>
              <a:gd name="connsiteX1665" fmla="*/ 112115 w 2727624"/>
              <a:gd name="connsiteY1665" fmla="*/ 877592 h 2729562"/>
              <a:gd name="connsiteX1666" fmla="*/ 107854 w 2727624"/>
              <a:gd name="connsiteY1666" fmla="*/ 873962 h 2729562"/>
              <a:gd name="connsiteX1667" fmla="*/ 107854 w 2727624"/>
              <a:gd name="connsiteY1667" fmla="*/ 867742 h 2729562"/>
              <a:gd name="connsiteX1668" fmla="*/ 115310 w 2727624"/>
              <a:gd name="connsiteY1668" fmla="*/ 863075 h 2729562"/>
              <a:gd name="connsiteX1669" fmla="*/ 2373274 w 2727624"/>
              <a:gd name="connsiteY1669" fmla="*/ 849049 h 2729562"/>
              <a:gd name="connsiteX1670" fmla="*/ 2386133 w 2727624"/>
              <a:gd name="connsiteY1670" fmla="*/ 856994 h 2729562"/>
              <a:gd name="connsiteX1671" fmla="*/ 2387204 w 2727624"/>
              <a:gd name="connsiteY1671" fmla="*/ 867584 h 2729562"/>
              <a:gd name="connsiteX1672" fmla="*/ 2379703 w 2727624"/>
              <a:gd name="connsiteY1672" fmla="*/ 876049 h 2729562"/>
              <a:gd name="connsiteX1673" fmla="*/ 2373274 w 2727624"/>
              <a:gd name="connsiteY1673" fmla="*/ 877108 h 2729562"/>
              <a:gd name="connsiteX1674" fmla="*/ 2360415 w 2727624"/>
              <a:gd name="connsiteY1674" fmla="*/ 869174 h 2729562"/>
              <a:gd name="connsiteX1675" fmla="*/ 2366845 w 2727624"/>
              <a:gd name="connsiteY1675" fmla="*/ 850639 h 2729562"/>
              <a:gd name="connsiteX1676" fmla="*/ 2373274 w 2727624"/>
              <a:gd name="connsiteY1676" fmla="*/ 849049 h 2729562"/>
              <a:gd name="connsiteX1677" fmla="*/ 2606857 w 2727624"/>
              <a:gd name="connsiteY1677" fmla="*/ 840022 h 2729562"/>
              <a:gd name="connsiteX1678" fmla="*/ 2622729 w 2727624"/>
              <a:gd name="connsiteY1678" fmla="*/ 851018 h 2729562"/>
              <a:gd name="connsiteX1679" fmla="*/ 2622729 w 2727624"/>
              <a:gd name="connsiteY1679" fmla="*/ 864634 h 2729562"/>
              <a:gd name="connsiteX1680" fmla="*/ 2613206 w 2727624"/>
              <a:gd name="connsiteY1680" fmla="*/ 873532 h 2729562"/>
              <a:gd name="connsiteX1681" fmla="*/ 2606857 w 2727624"/>
              <a:gd name="connsiteY1681" fmla="*/ 875103 h 2729562"/>
              <a:gd name="connsiteX1682" fmla="*/ 2590456 w 2727624"/>
              <a:gd name="connsiteY1682" fmla="*/ 864109 h 2729562"/>
              <a:gd name="connsiteX1683" fmla="*/ 2599979 w 2727624"/>
              <a:gd name="connsiteY1683" fmla="*/ 841592 h 2729562"/>
              <a:gd name="connsiteX1684" fmla="*/ 2606857 w 2727624"/>
              <a:gd name="connsiteY1684" fmla="*/ 840022 h 2729562"/>
              <a:gd name="connsiteX1685" fmla="*/ 288475 w 2727624"/>
              <a:gd name="connsiteY1685" fmla="*/ 836015 h 2729562"/>
              <a:gd name="connsiteX1686" fmla="*/ 291574 w 2727624"/>
              <a:gd name="connsiteY1686" fmla="*/ 837085 h 2729562"/>
              <a:gd name="connsiteX1687" fmla="*/ 295188 w 2727624"/>
              <a:gd name="connsiteY1687" fmla="*/ 847777 h 2729562"/>
              <a:gd name="connsiteX1688" fmla="*/ 288475 w 2727624"/>
              <a:gd name="connsiteY1688" fmla="*/ 852054 h 2729562"/>
              <a:gd name="connsiteX1689" fmla="*/ 284860 w 2727624"/>
              <a:gd name="connsiteY1689" fmla="*/ 851521 h 2729562"/>
              <a:gd name="connsiteX1690" fmla="*/ 281245 w 2727624"/>
              <a:gd name="connsiteY1690" fmla="*/ 846710 h 2729562"/>
              <a:gd name="connsiteX1691" fmla="*/ 281245 w 2727624"/>
              <a:gd name="connsiteY1691" fmla="*/ 840828 h 2729562"/>
              <a:gd name="connsiteX1692" fmla="*/ 288475 w 2727624"/>
              <a:gd name="connsiteY1692" fmla="*/ 836015 h 2729562"/>
              <a:gd name="connsiteX1693" fmla="*/ 2434173 w 2727624"/>
              <a:gd name="connsiteY1693" fmla="*/ 817974 h 2729562"/>
              <a:gd name="connsiteX1694" fmla="*/ 2447319 w 2727624"/>
              <a:gd name="connsiteY1694" fmla="*/ 826030 h 2729562"/>
              <a:gd name="connsiteX1695" fmla="*/ 2448371 w 2727624"/>
              <a:gd name="connsiteY1695" fmla="*/ 837842 h 2729562"/>
              <a:gd name="connsiteX1696" fmla="*/ 2440483 w 2727624"/>
              <a:gd name="connsiteY1696" fmla="*/ 846436 h 2729562"/>
              <a:gd name="connsiteX1697" fmla="*/ 2434173 w 2727624"/>
              <a:gd name="connsiteY1697" fmla="*/ 848046 h 2729562"/>
              <a:gd name="connsiteX1698" fmla="*/ 2421027 w 2727624"/>
              <a:gd name="connsiteY1698" fmla="*/ 839992 h 2729562"/>
              <a:gd name="connsiteX1699" fmla="*/ 2427337 w 2727624"/>
              <a:gd name="connsiteY1699" fmla="*/ 819585 h 2729562"/>
              <a:gd name="connsiteX1700" fmla="*/ 2434173 w 2727624"/>
              <a:gd name="connsiteY1700" fmla="*/ 817974 h 2729562"/>
              <a:gd name="connsiteX1701" fmla="*/ 224075 w 2727624"/>
              <a:gd name="connsiteY1701" fmla="*/ 804939 h 2729562"/>
              <a:gd name="connsiteX1702" fmla="*/ 227258 w 2727624"/>
              <a:gd name="connsiteY1702" fmla="*/ 805973 h 2729562"/>
              <a:gd name="connsiteX1703" fmla="*/ 231505 w 2727624"/>
              <a:gd name="connsiteY1703" fmla="*/ 816839 h 2729562"/>
              <a:gd name="connsiteX1704" fmla="*/ 224075 w 2727624"/>
              <a:gd name="connsiteY1704" fmla="*/ 820977 h 2729562"/>
              <a:gd name="connsiteX1705" fmla="*/ 220360 w 2727624"/>
              <a:gd name="connsiteY1705" fmla="*/ 820459 h 2729562"/>
              <a:gd name="connsiteX1706" fmla="*/ 216115 w 2727624"/>
              <a:gd name="connsiteY1706" fmla="*/ 815804 h 2729562"/>
              <a:gd name="connsiteX1707" fmla="*/ 216115 w 2727624"/>
              <a:gd name="connsiteY1707" fmla="*/ 809595 h 2729562"/>
              <a:gd name="connsiteX1708" fmla="*/ 224075 w 2727624"/>
              <a:gd name="connsiteY1708" fmla="*/ 804939 h 2729562"/>
              <a:gd name="connsiteX1709" fmla="*/ 387943 w 2727624"/>
              <a:gd name="connsiteY1709" fmla="*/ 791911 h 2729562"/>
              <a:gd name="connsiteX1710" fmla="*/ 392189 w 2727624"/>
              <a:gd name="connsiteY1710" fmla="*/ 792977 h 2729562"/>
              <a:gd name="connsiteX1711" fmla="*/ 394841 w 2727624"/>
              <a:gd name="connsiteY1711" fmla="*/ 804693 h 2729562"/>
              <a:gd name="connsiteX1712" fmla="*/ 387943 w 2727624"/>
              <a:gd name="connsiteY1712" fmla="*/ 808953 h 2729562"/>
              <a:gd name="connsiteX1713" fmla="*/ 383697 w 2727624"/>
              <a:gd name="connsiteY1713" fmla="*/ 807356 h 2729562"/>
              <a:gd name="connsiteX1714" fmla="*/ 379982 w 2727624"/>
              <a:gd name="connsiteY1714" fmla="*/ 802563 h 2729562"/>
              <a:gd name="connsiteX1715" fmla="*/ 380513 w 2727624"/>
              <a:gd name="connsiteY1715" fmla="*/ 796172 h 2729562"/>
              <a:gd name="connsiteX1716" fmla="*/ 387943 w 2727624"/>
              <a:gd name="connsiteY1716" fmla="*/ 791911 h 2729562"/>
              <a:gd name="connsiteX1717" fmla="*/ 2497848 w 2727624"/>
              <a:gd name="connsiteY1717" fmla="*/ 784892 h 2729562"/>
              <a:gd name="connsiteX1718" fmla="*/ 2512421 w 2727624"/>
              <a:gd name="connsiteY1718" fmla="*/ 793981 h 2729562"/>
              <a:gd name="connsiteX1719" fmla="*/ 2513501 w 2727624"/>
              <a:gd name="connsiteY1719" fmla="*/ 806277 h 2729562"/>
              <a:gd name="connsiteX1720" fmla="*/ 2504865 w 2727624"/>
              <a:gd name="connsiteY1720" fmla="*/ 815366 h 2729562"/>
              <a:gd name="connsiteX1721" fmla="*/ 2497848 w 2727624"/>
              <a:gd name="connsiteY1721" fmla="*/ 816969 h 2729562"/>
              <a:gd name="connsiteX1722" fmla="*/ 2483814 w 2727624"/>
              <a:gd name="connsiteY1722" fmla="*/ 807880 h 2729562"/>
              <a:gd name="connsiteX1723" fmla="*/ 2490830 w 2727624"/>
              <a:gd name="connsiteY1723" fmla="*/ 787031 h 2729562"/>
              <a:gd name="connsiteX1724" fmla="*/ 2497848 w 2727624"/>
              <a:gd name="connsiteY1724" fmla="*/ 784892 h 2729562"/>
              <a:gd name="connsiteX1725" fmla="*/ 2332907 w 2727624"/>
              <a:gd name="connsiteY1725" fmla="*/ 775873 h 2729562"/>
              <a:gd name="connsiteX1726" fmla="*/ 2344535 w 2727624"/>
              <a:gd name="connsiteY1726" fmla="*/ 782478 h 2729562"/>
              <a:gd name="connsiteX1727" fmla="*/ 2346120 w 2727624"/>
              <a:gd name="connsiteY1727" fmla="*/ 793483 h 2729562"/>
              <a:gd name="connsiteX1728" fmla="*/ 2339777 w 2727624"/>
              <a:gd name="connsiteY1728" fmla="*/ 801739 h 2729562"/>
              <a:gd name="connsiteX1729" fmla="*/ 2332907 w 2727624"/>
              <a:gd name="connsiteY1729" fmla="*/ 803940 h 2729562"/>
              <a:gd name="connsiteX1730" fmla="*/ 2321807 w 2727624"/>
              <a:gd name="connsiteY1730" fmla="*/ 796785 h 2729562"/>
              <a:gd name="connsiteX1731" fmla="*/ 2326035 w 2727624"/>
              <a:gd name="connsiteY1731" fmla="*/ 777523 h 2729562"/>
              <a:gd name="connsiteX1732" fmla="*/ 2332907 w 2727624"/>
              <a:gd name="connsiteY1732" fmla="*/ 775873 h 2729562"/>
              <a:gd name="connsiteX1733" fmla="*/ 154877 w 2727624"/>
              <a:gd name="connsiteY1733" fmla="*/ 770853 h 2729562"/>
              <a:gd name="connsiteX1734" fmla="*/ 158581 w 2727624"/>
              <a:gd name="connsiteY1734" fmla="*/ 771947 h 2729562"/>
              <a:gd name="connsiteX1735" fmla="*/ 162813 w 2727624"/>
              <a:gd name="connsiteY1735" fmla="*/ 783976 h 2729562"/>
              <a:gd name="connsiteX1736" fmla="*/ 154877 w 2727624"/>
              <a:gd name="connsiteY1736" fmla="*/ 788897 h 2729562"/>
              <a:gd name="connsiteX1737" fmla="*/ 151174 w 2727624"/>
              <a:gd name="connsiteY1737" fmla="*/ 788350 h 2729562"/>
              <a:gd name="connsiteX1738" fmla="*/ 146941 w 2727624"/>
              <a:gd name="connsiteY1738" fmla="*/ 782882 h 2729562"/>
              <a:gd name="connsiteX1739" fmla="*/ 146941 w 2727624"/>
              <a:gd name="connsiteY1739" fmla="*/ 776321 h 2729562"/>
              <a:gd name="connsiteX1740" fmla="*/ 154877 w 2727624"/>
              <a:gd name="connsiteY1740" fmla="*/ 770853 h 2729562"/>
              <a:gd name="connsiteX1741" fmla="*/ 329303 w 2727624"/>
              <a:gd name="connsiteY1741" fmla="*/ 757827 h 2729562"/>
              <a:gd name="connsiteX1742" fmla="*/ 333535 w 2727624"/>
              <a:gd name="connsiteY1742" fmla="*/ 758862 h 2729562"/>
              <a:gd name="connsiteX1743" fmla="*/ 336709 w 2727624"/>
              <a:gd name="connsiteY1743" fmla="*/ 770739 h 2729562"/>
              <a:gd name="connsiteX1744" fmla="*/ 329303 w 2727624"/>
              <a:gd name="connsiteY1744" fmla="*/ 774869 h 2729562"/>
              <a:gd name="connsiteX1745" fmla="*/ 325070 w 2727624"/>
              <a:gd name="connsiteY1745" fmla="*/ 773836 h 2729562"/>
              <a:gd name="connsiteX1746" fmla="*/ 320838 w 2727624"/>
              <a:gd name="connsiteY1746" fmla="*/ 768673 h 2729562"/>
              <a:gd name="connsiteX1747" fmla="*/ 321896 w 2727624"/>
              <a:gd name="connsiteY1747" fmla="*/ 761960 h 2729562"/>
              <a:gd name="connsiteX1748" fmla="*/ 329303 w 2727624"/>
              <a:gd name="connsiteY1748" fmla="*/ 757827 h 2729562"/>
              <a:gd name="connsiteX1749" fmla="*/ 2566008 w 2727624"/>
              <a:gd name="connsiteY1749" fmla="*/ 749804 h 2729562"/>
              <a:gd name="connsiteX1750" fmla="*/ 2581059 w 2727624"/>
              <a:gd name="connsiteY1750" fmla="*/ 759541 h 2729562"/>
              <a:gd name="connsiteX1751" fmla="*/ 2582133 w 2727624"/>
              <a:gd name="connsiteY1751" fmla="*/ 772526 h 2729562"/>
              <a:gd name="connsiteX1752" fmla="*/ 2573533 w 2727624"/>
              <a:gd name="connsiteY1752" fmla="*/ 782264 h 2729562"/>
              <a:gd name="connsiteX1753" fmla="*/ 2566008 w 2727624"/>
              <a:gd name="connsiteY1753" fmla="*/ 783887 h 2729562"/>
              <a:gd name="connsiteX1754" fmla="*/ 2550957 w 2727624"/>
              <a:gd name="connsiteY1754" fmla="*/ 774691 h 2729562"/>
              <a:gd name="connsiteX1755" fmla="*/ 2558482 w 2727624"/>
              <a:gd name="connsiteY1755" fmla="*/ 751968 h 2729562"/>
              <a:gd name="connsiteX1756" fmla="*/ 2566008 w 2727624"/>
              <a:gd name="connsiteY1756" fmla="*/ 749804 h 2729562"/>
              <a:gd name="connsiteX1757" fmla="*/ 2391853 w 2727624"/>
              <a:gd name="connsiteY1757" fmla="*/ 740789 h 2729562"/>
              <a:gd name="connsiteX1758" fmla="*/ 2404176 w 2727624"/>
              <a:gd name="connsiteY1758" fmla="*/ 747920 h 2729562"/>
              <a:gd name="connsiteX1759" fmla="*/ 2405784 w 2727624"/>
              <a:gd name="connsiteY1759" fmla="*/ 758888 h 2729562"/>
              <a:gd name="connsiteX1760" fmla="*/ 2398818 w 2727624"/>
              <a:gd name="connsiteY1760" fmla="*/ 768214 h 2729562"/>
              <a:gd name="connsiteX1761" fmla="*/ 2391853 w 2727624"/>
              <a:gd name="connsiteY1761" fmla="*/ 769858 h 2729562"/>
              <a:gd name="connsiteX1762" fmla="*/ 2379530 w 2727624"/>
              <a:gd name="connsiteY1762" fmla="*/ 762729 h 2729562"/>
              <a:gd name="connsiteX1763" fmla="*/ 2384353 w 2727624"/>
              <a:gd name="connsiteY1763" fmla="*/ 742983 h 2729562"/>
              <a:gd name="connsiteX1764" fmla="*/ 2391853 w 2727624"/>
              <a:gd name="connsiteY1764" fmla="*/ 740789 h 2729562"/>
              <a:gd name="connsiteX1765" fmla="*/ 267423 w 2727624"/>
              <a:gd name="connsiteY1765" fmla="*/ 721738 h 2729562"/>
              <a:gd name="connsiteX1766" fmla="*/ 271541 w 2727624"/>
              <a:gd name="connsiteY1766" fmla="*/ 722799 h 2729562"/>
              <a:gd name="connsiteX1767" fmla="*/ 275144 w 2727624"/>
              <a:gd name="connsiteY1767" fmla="*/ 735537 h 2729562"/>
              <a:gd name="connsiteX1768" fmla="*/ 267423 w 2727624"/>
              <a:gd name="connsiteY1768" fmla="*/ 739782 h 2729562"/>
              <a:gd name="connsiteX1769" fmla="*/ 262790 w 2727624"/>
              <a:gd name="connsiteY1769" fmla="*/ 738720 h 2729562"/>
              <a:gd name="connsiteX1770" fmla="*/ 258672 w 2727624"/>
              <a:gd name="connsiteY1770" fmla="*/ 733414 h 2729562"/>
              <a:gd name="connsiteX1771" fmla="*/ 259702 w 2727624"/>
              <a:gd name="connsiteY1771" fmla="*/ 726514 h 2729562"/>
              <a:gd name="connsiteX1772" fmla="*/ 267423 w 2727624"/>
              <a:gd name="connsiteY1772" fmla="*/ 721738 h 2729562"/>
              <a:gd name="connsiteX1773" fmla="*/ 432310 w 2727624"/>
              <a:gd name="connsiteY1773" fmla="*/ 720741 h 2729562"/>
              <a:gd name="connsiteX1774" fmla="*/ 437726 w 2727624"/>
              <a:gd name="connsiteY1774" fmla="*/ 722332 h 2729562"/>
              <a:gd name="connsiteX1775" fmla="*/ 439895 w 2727624"/>
              <a:gd name="connsiteY1775" fmla="*/ 735069 h 2729562"/>
              <a:gd name="connsiteX1776" fmla="*/ 432310 w 2727624"/>
              <a:gd name="connsiteY1776" fmla="*/ 738784 h 2729562"/>
              <a:gd name="connsiteX1777" fmla="*/ 426889 w 2727624"/>
              <a:gd name="connsiteY1777" fmla="*/ 737190 h 2729562"/>
              <a:gd name="connsiteX1778" fmla="*/ 423096 w 2727624"/>
              <a:gd name="connsiteY1778" fmla="*/ 731354 h 2729562"/>
              <a:gd name="connsiteX1779" fmla="*/ 424722 w 2727624"/>
              <a:gd name="connsiteY1779" fmla="*/ 724456 h 2729562"/>
              <a:gd name="connsiteX1780" fmla="*/ 432310 w 2727624"/>
              <a:gd name="connsiteY1780" fmla="*/ 720741 h 2729562"/>
              <a:gd name="connsiteX1781" fmla="*/ 2288574 w 2727624"/>
              <a:gd name="connsiteY1781" fmla="*/ 706706 h 2729562"/>
              <a:gd name="connsiteX1782" fmla="*/ 2298830 w 2727624"/>
              <a:gd name="connsiteY1782" fmla="*/ 712138 h 2729562"/>
              <a:gd name="connsiteX1783" fmla="*/ 2300989 w 2727624"/>
              <a:gd name="connsiteY1783" fmla="*/ 721910 h 2729562"/>
              <a:gd name="connsiteX1784" fmla="*/ 2295592 w 2727624"/>
              <a:gd name="connsiteY1784" fmla="*/ 730597 h 2729562"/>
              <a:gd name="connsiteX1785" fmla="*/ 2288574 w 2727624"/>
              <a:gd name="connsiteY1785" fmla="*/ 732769 h 2729562"/>
              <a:gd name="connsiteX1786" fmla="*/ 2277779 w 2727624"/>
              <a:gd name="connsiteY1786" fmla="*/ 727339 h 2729562"/>
              <a:gd name="connsiteX1787" fmla="*/ 2281018 w 2727624"/>
              <a:gd name="connsiteY1787" fmla="*/ 708880 h 2729562"/>
              <a:gd name="connsiteX1788" fmla="*/ 2288574 w 2727624"/>
              <a:gd name="connsiteY1788" fmla="*/ 706706 h 2729562"/>
              <a:gd name="connsiteX1789" fmla="*/ 2453465 w 2727624"/>
              <a:gd name="connsiteY1789" fmla="*/ 703697 h 2729562"/>
              <a:gd name="connsiteX1790" fmla="*/ 2466803 w 2727624"/>
              <a:gd name="connsiteY1790" fmla="*/ 711214 h 2729562"/>
              <a:gd name="connsiteX1791" fmla="*/ 2468404 w 2727624"/>
              <a:gd name="connsiteY1791" fmla="*/ 722492 h 2729562"/>
              <a:gd name="connsiteX1792" fmla="*/ 2461468 w 2727624"/>
              <a:gd name="connsiteY1792" fmla="*/ 731621 h 2729562"/>
              <a:gd name="connsiteX1793" fmla="*/ 2453465 w 2727624"/>
              <a:gd name="connsiteY1793" fmla="*/ 733769 h 2729562"/>
              <a:gd name="connsiteX1794" fmla="*/ 2440660 w 2727624"/>
              <a:gd name="connsiteY1794" fmla="*/ 726250 h 2729562"/>
              <a:gd name="connsiteX1795" fmla="*/ 2445996 w 2727624"/>
              <a:gd name="connsiteY1795" fmla="*/ 705845 h 2729562"/>
              <a:gd name="connsiteX1796" fmla="*/ 2453465 w 2727624"/>
              <a:gd name="connsiteY1796" fmla="*/ 703697 h 2729562"/>
              <a:gd name="connsiteX1797" fmla="*/ 375916 w 2727624"/>
              <a:gd name="connsiteY1797" fmla="*/ 682647 h 2729562"/>
              <a:gd name="connsiteX1798" fmla="*/ 381192 w 2727624"/>
              <a:gd name="connsiteY1798" fmla="*/ 684194 h 2729562"/>
              <a:gd name="connsiteX1799" fmla="*/ 383830 w 2727624"/>
              <a:gd name="connsiteY1799" fmla="*/ 697082 h 2729562"/>
              <a:gd name="connsiteX1800" fmla="*/ 375916 w 2727624"/>
              <a:gd name="connsiteY1800" fmla="*/ 700691 h 2729562"/>
              <a:gd name="connsiteX1801" fmla="*/ 370641 w 2727624"/>
              <a:gd name="connsiteY1801" fmla="*/ 699145 h 2729562"/>
              <a:gd name="connsiteX1802" fmla="*/ 366947 w 2727624"/>
              <a:gd name="connsiteY1802" fmla="*/ 693474 h 2729562"/>
              <a:gd name="connsiteX1803" fmla="*/ 368003 w 2727624"/>
              <a:gd name="connsiteY1803" fmla="*/ 686771 h 2729562"/>
              <a:gd name="connsiteX1804" fmla="*/ 375916 w 2727624"/>
              <a:gd name="connsiteY1804" fmla="*/ 682647 h 2729562"/>
              <a:gd name="connsiteX1805" fmla="*/ 201467 w 2727624"/>
              <a:gd name="connsiteY1805" fmla="*/ 682641 h 2729562"/>
              <a:gd name="connsiteX1806" fmla="*/ 206429 w 2727624"/>
              <a:gd name="connsiteY1806" fmla="*/ 683755 h 2729562"/>
              <a:gd name="connsiteX1807" fmla="*/ 210289 w 2727624"/>
              <a:gd name="connsiteY1807" fmla="*/ 697677 h 2729562"/>
              <a:gd name="connsiteX1808" fmla="*/ 201467 w 2727624"/>
              <a:gd name="connsiteY1808" fmla="*/ 702690 h 2729562"/>
              <a:gd name="connsiteX1809" fmla="*/ 196505 w 2727624"/>
              <a:gd name="connsiteY1809" fmla="*/ 701576 h 2729562"/>
              <a:gd name="connsiteX1810" fmla="*/ 192095 w 2727624"/>
              <a:gd name="connsiteY1810" fmla="*/ 695450 h 2729562"/>
              <a:gd name="connsiteX1811" fmla="*/ 192646 w 2727624"/>
              <a:gd name="connsiteY1811" fmla="*/ 687653 h 2729562"/>
              <a:gd name="connsiteX1812" fmla="*/ 201467 w 2727624"/>
              <a:gd name="connsiteY1812" fmla="*/ 682641 h 2729562"/>
              <a:gd name="connsiteX1813" fmla="*/ 2343988 w 2727624"/>
              <a:gd name="connsiteY1813" fmla="*/ 667614 h 2729562"/>
              <a:gd name="connsiteX1814" fmla="*/ 2355470 w 2727624"/>
              <a:gd name="connsiteY1814" fmla="*/ 673450 h 2729562"/>
              <a:gd name="connsiteX1815" fmla="*/ 2357657 w 2727624"/>
              <a:gd name="connsiteY1815" fmla="*/ 683534 h 2729562"/>
              <a:gd name="connsiteX1816" fmla="*/ 2351642 w 2727624"/>
              <a:gd name="connsiteY1816" fmla="*/ 692025 h 2729562"/>
              <a:gd name="connsiteX1817" fmla="*/ 2343988 w 2727624"/>
              <a:gd name="connsiteY1817" fmla="*/ 694678 h 2729562"/>
              <a:gd name="connsiteX1818" fmla="*/ 2332506 w 2727624"/>
              <a:gd name="connsiteY1818" fmla="*/ 688841 h 2729562"/>
              <a:gd name="connsiteX1819" fmla="*/ 2335786 w 2727624"/>
              <a:gd name="connsiteY1819" fmla="*/ 670266 h 2729562"/>
              <a:gd name="connsiteX1820" fmla="*/ 2343988 w 2727624"/>
              <a:gd name="connsiteY1820" fmla="*/ 667614 h 2729562"/>
              <a:gd name="connsiteX1821" fmla="*/ 2518898 w 2727624"/>
              <a:gd name="connsiteY1821" fmla="*/ 663598 h 2729562"/>
              <a:gd name="connsiteX1822" fmla="*/ 2532932 w 2727624"/>
              <a:gd name="connsiteY1822" fmla="*/ 671617 h 2729562"/>
              <a:gd name="connsiteX1823" fmla="*/ 2534551 w 2727624"/>
              <a:gd name="connsiteY1823" fmla="*/ 683912 h 2729562"/>
              <a:gd name="connsiteX1824" fmla="*/ 2526994 w 2727624"/>
              <a:gd name="connsiteY1824" fmla="*/ 693536 h 2729562"/>
              <a:gd name="connsiteX1825" fmla="*/ 2518898 w 2727624"/>
              <a:gd name="connsiteY1825" fmla="*/ 695675 h 2729562"/>
              <a:gd name="connsiteX1826" fmla="*/ 2504864 w 2727624"/>
              <a:gd name="connsiteY1826" fmla="*/ 688190 h 2729562"/>
              <a:gd name="connsiteX1827" fmla="*/ 2510802 w 2727624"/>
              <a:gd name="connsiteY1827" fmla="*/ 666270 h 2729562"/>
              <a:gd name="connsiteX1828" fmla="*/ 2518898 w 2727624"/>
              <a:gd name="connsiteY1828" fmla="*/ 663598 h 2729562"/>
              <a:gd name="connsiteX1829" fmla="*/ 481389 w 2727624"/>
              <a:gd name="connsiteY1829" fmla="*/ 653578 h 2729562"/>
              <a:gd name="connsiteX1830" fmla="*/ 487866 w 2727624"/>
              <a:gd name="connsiteY1830" fmla="*/ 655638 h 2729562"/>
              <a:gd name="connsiteX1831" fmla="*/ 489485 w 2727624"/>
              <a:gd name="connsiteY1831" fmla="*/ 669022 h 2729562"/>
              <a:gd name="connsiteX1832" fmla="*/ 481389 w 2727624"/>
              <a:gd name="connsiteY1832" fmla="*/ 672625 h 2729562"/>
              <a:gd name="connsiteX1833" fmla="*/ 475452 w 2727624"/>
              <a:gd name="connsiteY1833" fmla="*/ 670565 h 2729562"/>
              <a:gd name="connsiteX1834" fmla="*/ 471674 w 2727624"/>
              <a:gd name="connsiteY1834" fmla="*/ 664389 h 2729562"/>
              <a:gd name="connsiteX1835" fmla="*/ 473832 w 2727624"/>
              <a:gd name="connsiteY1835" fmla="*/ 657182 h 2729562"/>
              <a:gd name="connsiteX1836" fmla="*/ 481389 w 2727624"/>
              <a:gd name="connsiteY1836" fmla="*/ 653578 h 2729562"/>
              <a:gd name="connsiteX1837" fmla="*/ 317030 w 2727624"/>
              <a:gd name="connsiteY1837" fmla="*/ 641547 h 2729562"/>
              <a:gd name="connsiteX1838" fmla="*/ 322410 w 2727624"/>
              <a:gd name="connsiteY1838" fmla="*/ 643128 h 2729562"/>
              <a:gd name="connsiteX1839" fmla="*/ 325099 w 2727624"/>
              <a:gd name="connsiteY1839" fmla="*/ 657374 h 2729562"/>
              <a:gd name="connsiteX1840" fmla="*/ 317030 w 2727624"/>
              <a:gd name="connsiteY1840" fmla="*/ 661594 h 2729562"/>
              <a:gd name="connsiteX1841" fmla="*/ 311113 w 2727624"/>
              <a:gd name="connsiteY1841" fmla="*/ 660011 h 2729562"/>
              <a:gd name="connsiteX1842" fmla="*/ 306811 w 2727624"/>
              <a:gd name="connsiteY1842" fmla="*/ 653680 h 2729562"/>
              <a:gd name="connsiteX1843" fmla="*/ 308424 w 2727624"/>
              <a:gd name="connsiteY1843" fmla="*/ 645767 h 2729562"/>
              <a:gd name="connsiteX1844" fmla="*/ 317030 w 2727624"/>
              <a:gd name="connsiteY1844" fmla="*/ 641547 h 2729562"/>
              <a:gd name="connsiteX1845" fmla="*/ 2238712 w 2727624"/>
              <a:gd name="connsiteY1845" fmla="*/ 640548 h 2729562"/>
              <a:gd name="connsiteX1846" fmla="*/ 2247754 w 2727624"/>
              <a:gd name="connsiteY1846" fmla="*/ 645451 h 2729562"/>
              <a:gd name="connsiteX1847" fmla="*/ 2250413 w 2727624"/>
              <a:gd name="connsiteY1847" fmla="*/ 654713 h 2729562"/>
              <a:gd name="connsiteX1848" fmla="*/ 2246158 w 2727624"/>
              <a:gd name="connsiteY1848" fmla="*/ 662884 h 2729562"/>
              <a:gd name="connsiteX1849" fmla="*/ 2238712 w 2727624"/>
              <a:gd name="connsiteY1849" fmla="*/ 665609 h 2729562"/>
              <a:gd name="connsiteX1850" fmla="*/ 2229138 w 2727624"/>
              <a:gd name="connsiteY1850" fmla="*/ 660705 h 2729562"/>
              <a:gd name="connsiteX1851" fmla="*/ 2230733 w 2727624"/>
              <a:gd name="connsiteY1851" fmla="*/ 643818 h 2729562"/>
              <a:gd name="connsiteX1852" fmla="*/ 2238712 w 2727624"/>
              <a:gd name="connsiteY1852" fmla="*/ 640548 h 2729562"/>
              <a:gd name="connsiteX1853" fmla="*/ 2402344 w 2727624"/>
              <a:gd name="connsiteY1853" fmla="*/ 625508 h 2729562"/>
              <a:gd name="connsiteX1854" fmla="*/ 2414131 w 2727624"/>
              <a:gd name="connsiteY1854" fmla="*/ 631541 h 2729562"/>
              <a:gd name="connsiteX1855" fmla="*/ 2416810 w 2727624"/>
              <a:gd name="connsiteY1855" fmla="*/ 642512 h 2729562"/>
              <a:gd name="connsiteX1856" fmla="*/ 2410381 w 2727624"/>
              <a:gd name="connsiteY1856" fmla="*/ 651837 h 2729562"/>
              <a:gd name="connsiteX1857" fmla="*/ 2402344 w 2727624"/>
              <a:gd name="connsiteY1857" fmla="*/ 654579 h 2729562"/>
              <a:gd name="connsiteX1858" fmla="*/ 2390557 w 2727624"/>
              <a:gd name="connsiteY1858" fmla="*/ 648545 h 2729562"/>
              <a:gd name="connsiteX1859" fmla="*/ 2394308 w 2727624"/>
              <a:gd name="connsiteY1859" fmla="*/ 628251 h 2729562"/>
              <a:gd name="connsiteX1860" fmla="*/ 2402344 w 2727624"/>
              <a:gd name="connsiteY1860" fmla="*/ 625508 h 2729562"/>
              <a:gd name="connsiteX1861" fmla="*/ 428522 w 2727624"/>
              <a:gd name="connsiteY1861" fmla="*/ 610473 h 2729562"/>
              <a:gd name="connsiteX1862" fmla="*/ 435110 w 2727624"/>
              <a:gd name="connsiteY1862" fmla="*/ 613172 h 2729562"/>
              <a:gd name="connsiteX1863" fmla="*/ 436757 w 2727624"/>
              <a:gd name="connsiteY1863" fmla="*/ 627747 h 2729562"/>
              <a:gd name="connsiteX1864" fmla="*/ 428522 w 2727624"/>
              <a:gd name="connsiteY1864" fmla="*/ 631524 h 2729562"/>
              <a:gd name="connsiteX1865" fmla="*/ 421933 w 2727624"/>
              <a:gd name="connsiteY1865" fmla="*/ 629366 h 2729562"/>
              <a:gd name="connsiteX1866" fmla="*/ 418092 w 2727624"/>
              <a:gd name="connsiteY1866" fmla="*/ 622350 h 2729562"/>
              <a:gd name="connsiteX1867" fmla="*/ 420287 w 2727624"/>
              <a:gd name="connsiteY1867" fmla="*/ 614792 h 2729562"/>
              <a:gd name="connsiteX1868" fmla="*/ 428522 w 2727624"/>
              <a:gd name="connsiteY1868" fmla="*/ 610473 h 2729562"/>
              <a:gd name="connsiteX1869" fmla="*/ 254097 w 2727624"/>
              <a:gd name="connsiteY1869" fmla="*/ 598439 h 2729562"/>
              <a:gd name="connsiteX1870" fmla="*/ 260135 w 2727624"/>
              <a:gd name="connsiteY1870" fmla="*/ 600059 h 2729562"/>
              <a:gd name="connsiteX1871" fmla="*/ 262880 w 2727624"/>
              <a:gd name="connsiteY1871" fmla="*/ 615171 h 2729562"/>
              <a:gd name="connsiteX1872" fmla="*/ 254097 w 2727624"/>
              <a:gd name="connsiteY1872" fmla="*/ 619490 h 2729562"/>
              <a:gd name="connsiteX1873" fmla="*/ 248058 w 2727624"/>
              <a:gd name="connsiteY1873" fmla="*/ 617871 h 2729562"/>
              <a:gd name="connsiteX1874" fmla="*/ 243666 w 2727624"/>
              <a:gd name="connsiteY1874" fmla="*/ 611393 h 2729562"/>
              <a:gd name="connsiteX1875" fmla="*/ 245313 w 2727624"/>
              <a:gd name="connsiteY1875" fmla="*/ 603297 h 2729562"/>
              <a:gd name="connsiteX1876" fmla="*/ 254097 w 2727624"/>
              <a:gd name="connsiteY1876" fmla="*/ 598439 h 2729562"/>
              <a:gd name="connsiteX1877" fmla="*/ 2290579 w 2727624"/>
              <a:gd name="connsiteY1877" fmla="*/ 597445 h 2729562"/>
              <a:gd name="connsiteX1878" fmla="*/ 2300835 w 2727624"/>
              <a:gd name="connsiteY1878" fmla="*/ 602330 h 2729562"/>
              <a:gd name="connsiteX1879" fmla="*/ 2303533 w 2727624"/>
              <a:gd name="connsiteY1879" fmla="*/ 612106 h 2729562"/>
              <a:gd name="connsiteX1880" fmla="*/ 2298676 w 2727624"/>
              <a:gd name="connsiteY1880" fmla="*/ 620792 h 2729562"/>
              <a:gd name="connsiteX1881" fmla="*/ 2290579 w 2727624"/>
              <a:gd name="connsiteY1881" fmla="*/ 623507 h 2729562"/>
              <a:gd name="connsiteX1882" fmla="*/ 2280864 w 2727624"/>
              <a:gd name="connsiteY1882" fmla="*/ 618620 h 2729562"/>
              <a:gd name="connsiteX1883" fmla="*/ 2282483 w 2727624"/>
              <a:gd name="connsiteY1883" fmla="*/ 600702 h 2729562"/>
              <a:gd name="connsiteX1884" fmla="*/ 2290579 w 2727624"/>
              <a:gd name="connsiteY1884" fmla="*/ 597445 h 2729562"/>
              <a:gd name="connsiteX1885" fmla="*/ 535302 w 2727624"/>
              <a:gd name="connsiteY1885" fmla="*/ 589424 h 2729562"/>
              <a:gd name="connsiteX1886" fmla="*/ 542129 w 2727624"/>
              <a:gd name="connsiteY1886" fmla="*/ 592583 h 2729562"/>
              <a:gd name="connsiteX1887" fmla="*/ 542653 w 2727624"/>
              <a:gd name="connsiteY1887" fmla="*/ 607318 h 2729562"/>
              <a:gd name="connsiteX1888" fmla="*/ 535302 w 2727624"/>
              <a:gd name="connsiteY1888" fmla="*/ 610475 h 2729562"/>
              <a:gd name="connsiteX1889" fmla="*/ 527951 w 2727624"/>
              <a:gd name="connsiteY1889" fmla="*/ 607844 h 2729562"/>
              <a:gd name="connsiteX1890" fmla="*/ 524800 w 2727624"/>
              <a:gd name="connsiteY1890" fmla="*/ 600476 h 2729562"/>
              <a:gd name="connsiteX1891" fmla="*/ 527426 w 2727624"/>
              <a:gd name="connsiteY1891" fmla="*/ 593110 h 2729562"/>
              <a:gd name="connsiteX1892" fmla="*/ 535302 w 2727624"/>
              <a:gd name="connsiteY1892" fmla="*/ 589424 h 2729562"/>
              <a:gd name="connsiteX1893" fmla="*/ 2464771 w 2727624"/>
              <a:gd name="connsiteY1893" fmla="*/ 581399 h 2729562"/>
              <a:gd name="connsiteX1894" fmla="*/ 2477244 w 2727624"/>
              <a:gd name="connsiteY1894" fmla="*/ 587844 h 2729562"/>
              <a:gd name="connsiteX1895" fmla="*/ 2479956 w 2727624"/>
              <a:gd name="connsiteY1895" fmla="*/ 599121 h 2729562"/>
              <a:gd name="connsiteX1896" fmla="*/ 2473449 w 2727624"/>
              <a:gd name="connsiteY1896" fmla="*/ 608787 h 2729562"/>
              <a:gd name="connsiteX1897" fmla="*/ 2464771 w 2727624"/>
              <a:gd name="connsiteY1897" fmla="*/ 611472 h 2729562"/>
              <a:gd name="connsiteX1898" fmla="*/ 2452299 w 2727624"/>
              <a:gd name="connsiteY1898" fmla="*/ 605027 h 2729562"/>
              <a:gd name="connsiteX1899" fmla="*/ 2456095 w 2727624"/>
              <a:gd name="connsiteY1899" fmla="*/ 584085 h 2729562"/>
              <a:gd name="connsiteX1900" fmla="*/ 2464771 w 2727624"/>
              <a:gd name="connsiteY1900" fmla="*/ 581399 h 2729562"/>
              <a:gd name="connsiteX1901" fmla="*/ 2183583 w 2727624"/>
              <a:gd name="connsiteY1901" fmla="*/ 579400 h 2729562"/>
              <a:gd name="connsiteX1902" fmla="*/ 2191602 w 2727624"/>
              <a:gd name="connsiteY1902" fmla="*/ 583154 h 2729562"/>
              <a:gd name="connsiteX1903" fmla="*/ 2194810 w 2727624"/>
              <a:gd name="connsiteY1903" fmla="*/ 591198 h 2729562"/>
              <a:gd name="connsiteX1904" fmla="*/ 2191068 w 2727624"/>
              <a:gd name="connsiteY1904" fmla="*/ 599240 h 2729562"/>
              <a:gd name="connsiteX1905" fmla="*/ 2183583 w 2727624"/>
              <a:gd name="connsiteY1905" fmla="*/ 602457 h 2729562"/>
              <a:gd name="connsiteX1906" fmla="*/ 2175029 w 2727624"/>
              <a:gd name="connsiteY1906" fmla="*/ 598704 h 2729562"/>
              <a:gd name="connsiteX1907" fmla="*/ 2175564 w 2727624"/>
              <a:gd name="connsiteY1907" fmla="*/ 582619 h 2729562"/>
              <a:gd name="connsiteX1908" fmla="*/ 2183583 w 2727624"/>
              <a:gd name="connsiteY1908" fmla="*/ 579400 h 2729562"/>
              <a:gd name="connsiteX1909" fmla="*/ 372409 w 2727624"/>
              <a:gd name="connsiteY1909" fmla="*/ 565363 h 2729562"/>
              <a:gd name="connsiteX1910" fmla="*/ 378697 w 2727624"/>
              <a:gd name="connsiteY1910" fmla="*/ 567569 h 2729562"/>
              <a:gd name="connsiteX1911" fmla="*/ 380793 w 2727624"/>
              <a:gd name="connsiteY1911" fmla="*/ 583557 h 2729562"/>
              <a:gd name="connsiteX1912" fmla="*/ 372409 w 2727624"/>
              <a:gd name="connsiteY1912" fmla="*/ 587416 h 2729562"/>
              <a:gd name="connsiteX1913" fmla="*/ 365597 w 2727624"/>
              <a:gd name="connsiteY1913" fmla="*/ 585210 h 2729562"/>
              <a:gd name="connsiteX1914" fmla="*/ 361405 w 2727624"/>
              <a:gd name="connsiteY1914" fmla="*/ 577492 h 2729562"/>
              <a:gd name="connsiteX1915" fmla="*/ 364025 w 2727624"/>
              <a:gd name="connsiteY1915" fmla="*/ 569223 h 2729562"/>
              <a:gd name="connsiteX1916" fmla="*/ 372409 w 2727624"/>
              <a:gd name="connsiteY1916" fmla="*/ 565363 h 2729562"/>
              <a:gd name="connsiteX1917" fmla="*/ 2346212 w 2727624"/>
              <a:gd name="connsiteY1917" fmla="*/ 552333 h 2729562"/>
              <a:gd name="connsiteX1918" fmla="*/ 2356979 w 2727624"/>
              <a:gd name="connsiteY1918" fmla="*/ 557025 h 2729562"/>
              <a:gd name="connsiteX1919" fmla="*/ 2360209 w 2727624"/>
              <a:gd name="connsiteY1919" fmla="*/ 566927 h 2729562"/>
              <a:gd name="connsiteX1920" fmla="*/ 2354826 w 2727624"/>
              <a:gd name="connsiteY1920" fmla="*/ 575789 h 2729562"/>
              <a:gd name="connsiteX1921" fmla="*/ 2346750 w 2727624"/>
              <a:gd name="connsiteY1921" fmla="*/ 578394 h 2729562"/>
              <a:gd name="connsiteX1922" fmla="*/ 2335984 w 2727624"/>
              <a:gd name="connsiteY1922" fmla="*/ 573703 h 2729562"/>
              <a:gd name="connsiteX1923" fmla="*/ 2338137 w 2727624"/>
              <a:gd name="connsiteY1923" fmla="*/ 555461 h 2729562"/>
              <a:gd name="connsiteX1924" fmla="*/ 2346212 w 2727624"/>
              <a:gd name="connsiteY1924" fmla="*/ 552333 h 2729562"/>
              <a:gd name="connsiteX1925" fmla="*/ 486442 w 2727624"/>
              <a:gd name="connsiteY1925" fmla="*/ 543311 h 2729562"/>
              <a:gd name="connsiteX1926" fmla="*/ 493926 w 2727624"/>
              <a:gd name="connsiteY1926" fmla="*/ 546461 h 2729562"/>
              <a:gd name="connsiteX1927" fmla="*/ 494461 w 2727624"/>
              <a:gd name="connsiteY1927" fmla="*/ 561690 h 2729562"/>
              <a:gd name="connsiteX1928" fmla="*/ 486442 w 2727624"/>
              <a:gd name="connsiteY1928" fmla="*/ 565365 h 2729562"/>
              <a:gd name="connsiteX1929" fmla="*/ 478423 w 2727624"/>
              <a:gd name="connsiteY1929" fmla="*/ 562740 h 2729562"/>
              <a:gd name="connsiteX1930" fmla="*/ 475215 w 2727624"/>
              <a:gd name="connsiteY1930" fmla="*/ 554863 h 2729562"/>
              <a:gd name="connsiteX1931" fmla="*/ 477889 w 2727624"/>
              <a:gd name="connsiteY1931" fmla="*/ 546987 h 2729562"/>
              <a:gd name="connsiteX1932" fmla="*/ 486442 w 2727624"/>
              <a:gd name="connsiteY1932" fmla="*/ 543311 h 2729562"/>
              <a:gd name="connsiteX1933" fmla="*/ 2232443 w 2727624"/>
              <a:gd name="connsiteY1933" fmla="*/ 532286 h 2729562"/>
              <a:gd name="connsiteX1934" fmla="*/ 2241130 w 2727624"/>
              <a:gd name="connsiteY1934" fmla="*/ 536028 h 2729562"/>
              <a:gd name="connsiteX1935" fmla="*/ 2244388 w 2727624"/>
              <a:gd name="connsiteY1935" fmla="*/ 544583 h 2729562"/>
              <a:gd name="connsiteX1936" fmla="*/ 2240587 w 2727624"/>
              <a:gd name="connsiteY1936" fmla="*/ 553137 h 2729562"/>
              <a:gd name="connsiteX1937" fmla="*/ 2232443 w 2727624"/>
              <a:gd name="connsiteY1937" fmla="*/ 556345 h 2729562"/>
              <a:gd name="connsiteX1938" fmla="*/ 2223755 w 2727624"/>
              <a:gd name="connsiteY1938" fmla="*/ 552603 h 2729562"/>
              <a:gd name="connsiteX1939" fmla="*/ 2224298 w 2727624"/>
              <a:gd name="connsiteY1939" fmla="*/ 535494 h 2729562"/>
              <a:gd name="connsiteX1940" fmla="*/ 2232443 w 2727624"/>
              <a:gd name="connsiteY1940" fmla="*/ 532286 h 2729562"/>
              <a:gd name="connsiteX1941" fmla="*/ 594212 w 2727624"/>
              <a:gd name="connsiteY1941" fmla="*/ 530281 h 2729562"/>
              <a:gd name="connsiteX1942" fmla="*/ 601897 w 2727624"/>
              <a:gd name="connsiteY1942" fmla="*/ 533432 h 2729562"/>
              <a:gd name="connsiteX1943" fmla="*/ 601386 w 2727624"/>
              <a:gd name="connsiteY1943" fmla="*/ 549185 h 2729562"/>
              <a:gd name="connsiteX1944" fmla="*/ 594212 w 2727624"/>
              <a:gd name="connsiteY1944" fmla="*/ 552336 h 2729562"/>
              <a:gd name="connsiteX1945" fmla="*/ 586015 w 2727624"/>
              <a:gd name="connsiteY1945" fmla="*/ 548659 h 2729562"/>
              <a:gd name="connsiteX1946" fmla="*/ 582941 w 2727624"/>
              <a:gd name="connsiteY1946" fmla="*/ 540783 h 2729562"/>
              <a:gd name="connsiteX1947" fmla="*/ 586527 w 2727624"/>
              <a:gd name="connsiteY1947" fmla="*/ 532907 h 2729562"/>
              <a:gd name="connsiteX1948" fmla="*/ 594212 w 2727624"/>
              <a:gd name="connsiteY1948" fmla="*/ 530281 h 2729562"/>
              <a:gd name="connsiteX1949" fmla="*/ 2124164 w 2727624"/>
              <a:gd name="connsiteY1949" fmla="*/ 521261 h 2729562"/>
              <a:gd name="connsiteX1950" fmla="*/ 2131515 w 2727624"/>
              <a:gd name="connsiteY1950" fmla="*/ 524017 h 2729562"/>
              <a:gd name="connsiteX1951" fmla="*/ 2134665 w 2727624"/>
              <a:gd name="connsiteY1951" fmla="*/ 531737 h 2729562"/>
              <a:gd name="connsiteX1952" fmla="*/ 2132040 w 2727624"/>
              <a:gd name="connsiteY1952" fmla="*/ 539455 h 2729562"/>
              <a:gd name="connsiteX1953" fmla="*/ 2124164 w 2727624"/>
              <a:gd name="connsiteY1953" fmla="*/ 543314 h 2729562"/>
              <a:gd name="connsiteX1954" fmla="*/ 2117338 w 2727624"/>
              <a:gd name="connsiteY1954" fmla="*/ 540556 h 2729562"/>
              <a:gd name="connsiteX1955" fmla="*/ 2116813 w 2727624"/>
              <a:gd name="connsiteY1955" fmla="*/ 525119 h 2729562"/>
              <a:gd name="connsiteX1956" fmla="*/ 2124164 w 2727624"/>
              <a:gd name="connsiteY1956" fmla="*/ 521261 h 2729562"/>
              <a:gd name="connsiteX1957" fmla="*/ 312764 w 2727624"/>
              <a:gd name="connsiteY1957" fmla="*/ 518246 h 2729562"/>
              <a:gd name="connsiteX1958" fmla="*/ 319562 w 2727624"/>
              <a:gd name="connsiteY1958" fmla="*/ 520810 h 2729562"/>
              <a:gd name="connsiteX1959" fmla="*/ 321654 w 2727624"/>
              <a:gd name="connsiteY1959" fmla="*/ 536196 h 2729562"/>
              <a:gd name="connsiteX1960" fmla="*/ 312764 w 2727624"/>
              <a:gd name="connsiteY1960" fmla="*/ 540299 h 2729562"/>
              <a:gd name="connsiteX1961" fmla="*/ 305964 w 2727624"/>
              <a:gd name="connsiteY1961" fmla="*/ 537734 h 2729562"/>
              <a:gd name="connsiteX1962" fmla="*/ 301780 w 2727624"/>
              <a:gd name="connsiteY1962" fmla="*/ 530555 h 2729562"/>
              <a:gd name="connsiteX1963" fmla="*/ 303872 w 2727624"/>
              <a:gd name="connsiteY1963" fmla="*/ 522348 h 2729562"/>
              <a:gd name="connsiteX1964" fmla="*/ 312764 w 2727624"/>
              <a:gd name="connsiteY1964" fmla="*/ 518246 h 2729562"/>
              <a:gd name="connsiteX1965" fmla="*/ 2404852 w 2727624"/>
              <a:gd name="connsiteY1965" fmla="*/ 503211 h 2729562"/>
              <a:gd name="connsiteX1966" fmla="*/ 2416129 w 2727624"/>
              <a:gd name="connsiteY1966" fmla="*/ 508507 h 2729562"/>
              <a:gd name="connsiteX1967" fmla="*/ 2419351 w 2727624"/>
              <a:gd name="connsiteY1967" fmla="*/ 518569 h 2729562"/>
              <a:gd name="connsiteX1968" fmla="*/ 2413981 w 2727624"/>
              <a:gd name="connsiteY1968" fmla="*/ 528101 h 2729562"/>
              <a:gd name="connsiteX1969" fmla="*/ 2404852 w 2727624"/>
              <a:gd name="connsiteY1969" fmla="*/ 531278 h 2729562"/>
              <a:gd name="connsiteX1970" fmla="*/ 2394111 w 2727624"/>
              <a:gd name="connsiteY1970" fmla="*/ 525982 h 2729562"/>
              <a:gd name="connsiteX1971" fmla="*/ 2395723 w 2727624"/>
              <a:gd name="connsiteY1971" fmla="*/ 506389 h 2729562"/>
              <a:gd name="connsiteX1972" fmla="*/ 2404852 w 2727624"/>
              <a:gd name="connsiteY1972" fmla="*/ 503211 h 2729562"/>
              <a:gd name="connsiteX1973" fmla="*/ 432812 w 2727624"/>
              <a:gd name="connsiteY1973" fmla="*/ 494192 h 2729562"/>
              <a:gd name="connsiteX1974" fmla="*/ 440810 w 2727624"/>
              <a:gd name="connsiteY1974" fmla="*/ 497335 h 2729562"/>
              <a:gd name="connsiteX1975" fmla="*/ 441344 w 2727624"/>
              <a:gd name="connsiteY1975" fmla="*/ 513578 h 2729562"/>
              <a:gd name="connsiteX1976" fmla="*/ 432812 w 2727624"/>
              <a:gd name="connsiteY1976" fmla="*/ 517247 h 2729562"/>
              <a:gd name="connsiteX1977" fmla="*/ 424814 w 2727624"/>
              <a:gd name="connsiteY1977" fmla="*/ 514104 h 2729562"/>
              <a:gd name="connsiteX1978" fmla="*/ 421081 w 2727624"/>
              <a:gd name="connsiteY1978" fmla="*/ 506242 h 2729562"/>
              <a:gd name="connsiteX1979" fmla="*/ 424279 w 2727624"/>
              <a:gd name="connsiteY1979" fmla="*/ 497859 h 2729562"/>
              <a:gd name="connsiteX1980" fmla="*/ 432812 w 2727624"/>
              <a:gd name="connsiteY1980" fmla="*/ 494192 h 2729562"/>
              <a:gd name="connsiteX1981" fmla="*/ 2285068 w 2727624"/>
              <a:gd name="connsiteY1981" fmla="*/ 482163 h 2729562"/>
              <a:gd name="connsiteX1982" fmla="*/ 2294270 w 2727624"/>
              <a:gd name="connsiteY1982" fmla="*/ 485895 h 2729562"/>
              <a:gd name="connsiteX1983" fmla="*/ 2297518 w 2727624"/>
              <a:gd name="connsiteY1983" fmla="*/ 494960 h 2729562"/>
              <a:gd name="connsiteX1984" fmla="*/ 2293729 w 2727624"/>
              <a:gd name="connsiteY1984" fmla="*/ 503492 h 2729562"/>
              <a:gd name="connsiteX1985" fmla="*/ 2285068 w 2727624"/>
              <a:gd name="connsiteY1985" fmla="*/ 507225 h 2729562"/>
              <a:gd name="connsiteX1986" fmla="*/ 2275866 w 2727624"/>
              <a:gd name="connsiteY1986" fmla="*/ 502959 h 2729562"/>
              <a:gd name="connsiteX1987" fmla="*/ 2276407 w 2727624"/>
              <a:gd name="connsiteY1987" fmla="*/ 485363 h 2729562"/>
              <a:gd name="connsiteX1988" fmla="*/ 2285068 w 2727624"/>
              <a:gd name="connsiteY1988" fmla="*/ 482163 h 2729562"/>
              <a:gd name="connsiteX1989" fmla="*/ 547835 w 2727624"/>
              <a:gd name="connsiteY1989" fmla="*/ 480161 h 2729562"/>
              <a:gd name="connsiteX1990" fmla="*/ 556188 w 2727624"/>
              <a:gd name="connsiteY1990" fmla="*/ 483828 h 2729562"/>
              <a:gd name="connsiteX1991" fmla="*/ 555666 w 2727624"/>
              <a:gd name="connsiteY1991" fmla="*/ 500073 h 2729562"/>
              <a:gd name="connsiteX1992" fmla="*/ 547835 w 2727624"/>
              <a:gd name="connsiteY1992" fmla="*/ 503217 h 2729562"/>
              <a:gd name="connsiteX1993" fmla="*/ 539482 w 2727624"/>
              <a:gd name="connsiteY1993" fmla="*/ 499547 h 2729562"/>
              <a:gd name="connsiteX1994" fmla="*/ 536350 w 2727624"/>
              <a:gd name="connsiteY1994" fmla="*/ 491689 h 2729562"/>
              <a:gd name="connsiteX1995" fmla="*/ 540004 w 2727624"/>
              <a:gd name="connsiteY1995" fmla="*/ 483305 h 2729562"/>
              <a:gd name="connsiteX1996" fmla="*/ 547835 w 2727624"/>
              <a:gd name="connsiteY1996" fmla="*/ 480161 h 2729562"/>
              <a:gd name="connsiteX1997" fmla="*/ 656576 w 2727624"/>
              <a:gd name="connsiteY1997" fmla="*/ 474148 h 2729562"/>
              <a:gd name="connsiteX1998" fmla="*/ 666350 w 2727624"/>
              <a:gd name="connsiteY1998" fmla="*/ 478424 h 2729562"/>
              <a:gd name="connsiteX1999" fmla="*/ 664178 w 2727624"/>
              <a:gd name="connsiteY1999" fmla="*/ 495532 h 2729562"/>
              <a:gd name="connsiteX2000" fmla="*/ 656576 w 2727624"/>
              <a:gd name="connsiteY2000" fmla="*/ 498206 h 2729562"/>
              <a:gd name="connsiteX2001" fmla="*/ 647345 w 2727624"/>
              <a:gd name="connsiteY2001" fmla="*/ 493929 h 2729562"/>
              <a:gd name="connsiteX2002" fmla="*/ 644631 w 2727624"/>
              <a:gd name="connsiteY2002" fmla="*/ 484840 h 2729562"/>
              <a:gd name="connsiteX2003" fmla="*/ 648974 w 2727624"/>
              <a:gd name="connsiteY2003" fmla="*/ 476820 h 2729562"/>
              <a:gd name="connsiteX2004" fmla="*/ 656576 w 2727624"/>
              <a:gd name="connsiteY2004" fmla="*/ 474148 h 2729562"/>
              <a:gd name="connsiteX2005" fmla="*/ 2169773 w 2727624"/>
              <a:gd name="connsiteY2005" fmla="*/ 471139 h 2729562"/>
              <a:gd name="connsiteX2006" fmla="*/ 2177109 w 2727624"/>
              <a:gd name="connsiteY2006" fmla="*/ 474290 h 2729562"/>
              <a:gd name="connsiteX2007" fmla="*/ 2180777 w 2727624"/>
              <a:gd name="connsiteY2007" fmla="*/ 481640 h 2729562"/>
              <a:gd name="connsiteX2008" fmla="*/ 2177633 w 2727624"/>
              <a:gd name="connsiteY2008" fmla="*/ 489517 h 2729562"/>
              <a:gd name="connsiteX2009" fmla="*/ 2169773 w 2727624"/>
              <a:gd name="connsiteY2009" fmla="*/ 493192 h 2729562"/>
              <a:gd name="connsiteX2010" fmla="*/ 2162437 w 2727624"/>
              <a:gd name="connsiteY2010" fmla="*/ 490567 h 2729562"/>
              <a:gd name="connsiteX2011" fmla="*/ 2161389 w 2727624"/>
              <a:gd name="connsiteY2011" fmla="*/ 474814 h 2729562"/>
              <a:gd name="connsiteX2012" fmla="*/ 2169773 w 2727624"/>
              <a:gd name="connsiteY2012" fmla="*/ 471139 h 2729562"/>
              <a:gd name="connsiteX2013" fmla="*/ 2060513 w 2727624"/>
              <a:gd name="connsiteY2013" fmla="*/ 468132 h 2729562"/>
              <a:gd name="connsiteX2014" fmla="*/ 2066828 w 2727624"/>
              <a:gd name="connsiteY2014" fmla="*/ 470300 h 2729562"/>
              <a:gd name="connsiteX2015" fmla="*/ 2070512 w 2727624"/>
              <a:gd name="connsiteY2015" fmla="*/ 477345 h 2729562"/>
              <a:gd name="connsiteX2016" fmla="*/ 2068407 w 2727624"/>
              <a:gd name="connsiteY2016" fmla="*/ 484388 h 2729562"/>
              <a:gd name="connsiteX2017" fmla="*/ 2060513 w 2727624"/>
              <a:gd name="connsiteY2017" fmla="*/ 488181 h 2729562"/>
              <a:gd name="connsiteX2018" fmla="*/ 2054724 w 2727624"/>
              <a:gd name="connsiteY2018" fmla="*/ 486014 h 2729562"/>
              <a:gd name="connsiteX2019" fmla="*/ 2053145 w 2727624"/>
              <a:gd name="connsiteY2019" fmla="*/ 471926 h 2729562"/>
              <a:gd name="connsiteX2020" fmla="*/ 2060513 w 2727624"/>
              <a:gd name="connsiteY2020" fmla="*/ 468132 h 2729562"/>
              <a:gd name="connsiteX2021" fmla="*/ 377174 w 2727624"/>
              <a:gd name="connsiteY2021" fmla="*/ 441060 h 2729562"/>
              <a:gd name="connsiteX2022" fmla="*/ 385685 w 2727624"/>
              <a:gd name="connsiteY2022" fmla="*/ 444793 h 2729562"/>
              <a:gd name="connsiteX2023" fmla="*/ 386217 w 2727624"/>
              <a:gd name="connsiteY2023" fmla="*/ 461855 h 2729562"/>
              <a:gd name="connsiteX2024" fmla="*/ 377174 w 2727624"/>
              <a:gd name="connsiteY2024" fmla="*/ 466121 h 2729562"/>
              <a:gd name="connsiteX2025" fmla="*/ 368664 w 2727624"/>
              <a:gd name="connsiteY2025" fmla="*/ 462388 h 2729562"/>
              <a:gd name="connsiteX2026" fmla="*/ 364941 w 2727624"/>
              <a:gd name="connsiteY2026" fmla="*/ 454390 h 2729562"/>
              <a:gd name="connsiteX2027" fmla="*/ 368133 w 2727624"/>
              <a:gd name="connsiteY2027" fmla="*/ 445325 h 2729562"/>
              <a:gd name="connsiteX2028" fmla="*/ 377174 w 2727624"/>
              <a:gd name="connsiteY2028" fmla="*/ 441060 h 2729562"/>
              <a:gd name="connsiteX2029" fmla="*/ 2339423 w 2727624"/>
              <a:gd name="connsiteY2029" fmla="*/ 430036 h 2729562"/>
              <a:gd name="connsiteX2030" fmla="*/ 2349484 w 2727624"/>
              <a:gd name="connsiteY2030" fmla="*/ 433759 h 2729562"/>
              <a:gd name="connsiteX2031" fmla="*/ 2352662 w 2727624"/>
              <a:gd name="connsiteY2031" fmla="*/ 443333 h 2729562"/>
              <a:gd name="connsiteX2032" fmla="*/ 2348426 w 2727624"/>
              <a:gd name="connsiteY2032" fmla="*/ 452375 h 2729562"/>
              <a:gd name="connsiteX2033" fmla="*/ 2339423 w 2727624"/>
              <a:gd name="connsiteY2033" fmla="*/ 456098 h 2729562"/>
              <a:gd name="connsiteX2034" fmla="*/ 2329890 w 2727624"/>
              <a:gd name="connsiteY2034" fmla="*/ 451843 h 2729562"/>
              <a:gd name="connsiteX2035" fmla="*/ 2330420 w 2727624"/>
              <a:gd name="connsiteY2035" fmla="*/ 433226 h 2729562"/>
              <a:gd name="connsiteX2036" fmla="*/ 2339423 w 2727624"/>
              <a:gd name="connsiteY2036" fmla="*/ 430036 h 2729562"/>
              <a:gd name="connsiteX2037" fmla="*/ 498696 w 2727624"/>
              <a:gd name="connsiteY2037" fmla="*/ 427030 h 2729562"/>
              <a:gd name="connsiteX2038" fmla="*/ 507898 w 2727624"/>
              <a:gd name="connsiteY2038" fmla="*/ 431296 h 2729562"/>
              <a:gd name="connsiteX2039" fmla="*/ 507356 w 2727624"/>
              <a:gd name="connsiteY2039" fmla="*/ 448891 h 2729562"/>
              <a:gd name="connsiteX2040" fmla="*/ 498696 w 2727624"/>
              <a:gd name="connsiteY2040" fmla="*/ 452090 h 2729562"/>
              <a:gd name="connsiteX2041" fmla="*/ 489494 w 2727624"/>
              <a:gd name="connsiteY2041" fmla="*/ 448357 h 2729562"/>
              <a:gd name="connsiteX2042" fmla="*/ 485704 w 2727624"/>
              <a:gd name="connsiteY2042" fmla="*/ 439293 h 2729562"/>
              <a:gd name="connsiteX2043" fmla="*/ 490034 w 2727624"/>
              <a:gd name="connsiteY2043" fmla="*/ 430763 h 2729562"/>
              <a:gd name="connsiteX2044" fmla="*/ 498696 w 2727624"/>
              <a:gd name="connsiteY2044" fmla="*/ 427030 h 2729562"/>
              <a:gd name="connsiteX2045" fmla="*/ 723258 w 2727624"/>
              <a:gd name="connsiteY2045" fmla="*/ 424028 h 2729562"/>
              <a:gd name="connsiteX2046" fmla="*/ 733670 w 2727624"/>
              <a:gd name="connsiteY2046" fmla="*/ 429770 h 2729562"/>
              <a:gd name="connsiteX2047" fmla="*/ 730546 w 2727624"/>
              <a:gd name="connsiteY2047" fmla="*/ 446999 h 2729562"/>
              <a:gd name="connsiteX2048" fmla="*/ 723258 w 2727624"/>
              <a:gd name="connsiteY2048" fmla="*/ 449088 h 2729562"/>
              <a:gd name="connsiteX2049" fmla="*/ 712850 w 2727624"/>
              <a:gd name="connsiteY2049" fmla="*/ 443866 h 2729562"/>
              <a:gd name="connsiteX2050" fmla="*/ 710767 w 2727624"/>
              <a:gd name="connsiteY2050" fmla="*/ 434468 h 2729562"/>
              <a:gd name="connsiteX2051" fmla="*/ 715972 w 2727624"/>
              <a:gd name="connsiteY2051" fmla="*/ 426115 h 2729562"/>
              <a:gd name="connsiteX2052" fmla="*/ 723258 w 2727624"/>
              <a:gd name="connsiteY2052" fmla="*/ 424028 h 2729562"/>
              <a:gd name="connsiteX2053" fmla="*/ 614252 w 2727624"/>
              <a:gd name="connsiteY2053" fmla="*/ 421017 h 2729562"/>
              <a:gd name="connsiteX2054" fmla="*/ 623804 w 2727624"/>
              <a:gd name="connsiteY2054" fmla="*/ 425817 h 2729562"/>
              <a:gd name="connsiteX2055" fmla="*/ 621681 w 2727624"/>
              <a:gd name="connsiteY2055" fmla="*/ 443413 h 2729562"/>
              <a:gd name="connsiteX2056" fmla="*/ 614252 w 2727624"/>
              <a:gd name="connsiteY2056" fmla="*/ 446078 h 2729562"/>
              <a:gd name="connsiteX2057" fmla="*/ 604169 w 2727624"/>
              <a:gd name="connsiteY2057" fmla="*/ 441813 h 2729562"/>
              <a:gd name="connsiteX2058" fmla="*/ 601515 w 2727624"/>
              <a:gd name="connsiteY2058" fmla="*/ 432215 h 2729562"/>
              <a:gd name="connsiteX2059" fmla="*/ 606292 w 2727624"/>
              <a:gd name="connsiteY2059" fmla="*/ 423685 h 2729562"/>
              <a:gd name="connsiteX2060" fmla="*/ 614252 w 2727624"/>
              <a:gd name="connsiteY2060" fmla="*/ 421017 h 2729562"/>
              <a:gd name="connsiteX2061" fmla="*/ 1993597 w 2727624"/>
              <a:gd name="connsiteY2061" fmla="*/ 420017 h 2729562"/>
              <a:gd name="connsiteX2062" fmla="*/ 1999015 w 2727624"/>
              <a:gd name="connsiteY2062" fmla="*/ 421609 h 2729562"/>
              <a:gd name="connsiteX2063" fmla="*/ 2002808 w 2727624"/>
              <a:gd name="connsiteY2063" fmla="*/ 427448 h 2729562"/>
              <a:gd name="connsiteX2064" fmla="*/ 2001183 w 2727624"/>
              <a:gd name="connsiteY2064" fmla="*/ 433816 h 2729562"/>
              <a:gd name="connsiteX2065" fmla="*/ 1993597 w 2727624"/>
              <a:gd name="connsiteY2065" fmla="*/ 438060 h 2729562"/>
              <a:gd name="connsiteX2066" fmla="*/ 1988178 w 2727624"/>
              <a:gd name="connsiteY2066" fmla="*/ 436468 h 2729562"/>
              <a:gd name="connsiteX2067" fmla="*/ 1986011 w 2727624"/>
              <a:gd name="connsiteY2067" fmla="*/ 423731 h 2729562"/>
              <a:gd name="connsiteX2068" fmla="*/ 1993597 w 2727624"/>
              <a:gd name="connsiteY2068" fmla="*/ 420017 h 2729562"/>
              <a:gd name="connsiteX2069" fmla="*/ 2218165 w 2727624"/>
              <a:gd name="connsiteY2069" fmla="*/ 418010 h 2729562"/>
              <a:gd name="connsiteX2070" fmla="*/ 2225630 w 2727624"/>
              <a:gd name="connsiteY2070" fmla="*/ 421154 h 2729562"/>
              <a:gd name="connsiteX2071" fmla="*/ 2229895 w 2727624"/>
              <a:gd name="connsiteY2071" fmla="*/ 429013 h 2729562"/>
              <a:gd name="connsiteX2072" fmla="*/ 2226697 w 2727624"/>
              <a:gd name="connsiteY2072" fmla="*/ 437396 h 2729562"/>
              <a:gd name="connsiteX2073" fmla="*/ 2218165 w 2727624"/>
              <a:gd name="connsiteY2073" fmla="*/ 441066 h 2729562"/>
              <a:gd name="connsiteX2074" fmla="*/ 2210167 w 2727624"/>
              <a:gd name="connsiteY2074" fmla="*/ 437922 h 2729562"/>
              <a:gd name="connsiteX2075" fmla="*/ 2209101 w 2727624"/>
              <a:gd name="connsiteY2075" fmla="*/ 421677 h 2729562"/>
              <a:gd name="connsiteX2076" fmla="*/ 2218165 w 2727624"/>
              <a:gd name="connsiteY2076" fmla="*/ 418010 h 2729562"/>
              <a:gd name="connsiteX2077" fmla="*/ 2102637 w 2727624"/>
              <a:gd name="connsiteY2077" fmla="*/ 415004 h 2729562"/>
              <a:gd name="connsiteX2078" fmla="*/ 2109224 w 2727624"/>
              <a:gd name="connsiteY2078" fmla="*/ 417116 h 2729562"/>
              <a:gd name="connsiteX2079" fmla="*/ 2113067 w 2727624"/>
              <a:gd name="connsiteY2079" fmla="*/ 423973 h 2729562"/>
              <a:gd name="connsiteX2080" fmla="*/ 2110871 w 2727624"/>
              <a:gd name="connsiteY2080" fmla="*/ 431360 h 2729562"/>
              <a:gd name="connsiteX2081" fmla="*/ 2102637 w 2727624"/>
              <a:gd name="connsiteY2081" fmla="*/ 435053 h 2729562"/>
              <a:gd name="connsiteX2082" fmla="*/ 2096050 w 2727624"/>
              <a:gd name="connsiteY2082" fmla="*/ 432942 h 2729562"/>
              <a:gd name="connsiteX2083" fmla="*/ 2093854 w 2727624"/>
              <a:gd name="connsiteY2083" fmla="*/ 418698 h 2729562"/>
              <a:gd name="connsiteX2084" fmla="*/ 2102637 w 2727624"/>
              <a:gd name="connsiteY2084" fmla="*/ 415004 h 2729562"/>
              <a:gd name="connsiteX2085" fmla="*/ 793156 w 2727624"/>
              <a:gd name="connsiteY2085" fmla="*/ 378918 h 2729562"/>
              <a:gd name="connsiteX2086" fmla="*/ 804784 w 2727624"/>
              <a:gd name="connsiteY2086" fmla="*/ 385286 h 2729562"/>
              <a:gd name="connsiteX2087" fmla="*/ 800027 w 2727624"/>
              <a:gd name="connsiteY2087" fmla="*/ 403859 h 2729562"/>
              <a:gd name="connsiteX2088" fmla="*/ 793156 w 2727624"/>
              <a:gd name="connsiteY2088" fmla="*/ 405984 h 2729562"/>
              <a:gd name="connsiteX2089" fmla="*/ 781528 w 2727624"/>
              <a:gd name="connsiteY2089" fmla="*/ 399083 h 2729562"/>
              <a:gd name="connsiteX2090" fmla="*/ 779942 w 2727624"/>
              <a:gd name="connsiteY2090" fmla="*/ 389001 h 2729562"/>
              <a:gd name="connsiteX2091" fmla="*/ 786284 w 2727624"/>
              <a:gd name="connsiteY2091" fmla="*/ 380511 h 2729562"/>
              <a:gd name="connsiteX2092" fmla="*/ 793156 w 2727624"/>
              <a:gd name="connsiteY2092" fmla="*/ 378918 h 2729562"/>
              <a:gd name="connsiteX2093" fmla="*/ 1922685 w 2727624"/>
              <a:gd name="connsiteY2093" fmla="*/ 376914 h 2729562"/>
              <a:gd name="connsiteX2094" fmla="*/ 1926931 w 2727624"/>
              <a:gd name="connsiteY2094" fmla="*/ 378510 h 2729562"/>
              <a:gd name="connsiteX2095" fmla="*/ 1930646 w 2727624"/>
              <a:gd name="connsiteY2095" fmla="*/ 383305 h 2729562"/>
              <a:gd name="connsiteX2096" fmla="*/ 1930115 w 2727624"/>
              <a:gd name="connsiteY2096" fmla="*/ 389693 h 2729562"/>
              <a:gd name="connsiteX2097" fmla="*/ 1922685 w 2727624"/>
              <a:gd name="connsiteY2097" fmla="*/ 393954 h 2729562"/>
              <a:gd name="connsiteX2098" fmla="*/ 1918971 w 2727624"/>
              <a:gd name="connsiteY2098" fmla="*/ 392889 h 2729562"/>
              <a:gd name="connsiteX2099" fmla="*/ 1915786 w 2727624"/>
              <a:gd name="connsiteY2099" fmla="*/ 381175 h 2729562"/>
              <a:gd name="connsiteX2100" fmla="*/ 1922685 w 2727624"/>
              <a:gd name="connsiteY2100" fmla="*/ 376914 h 2729562"/>
              <a:gd name="connsiteX2101" fmla="*/ 447070 w 2727624"/>
              <a:gd name="connsiteY2101" fmla="*/ 370891 h 2729562"/>
              <a:gd name="connsiteX2102" fmla="*/ 456786 w 2727624"/>
              <a:gd name="connsiteY2102" fmla="*/ 375147 h 2729562"/>
              <a:gd name="connsiteX2103" fmla="*/ 455706 w 2727624"/>
              <a:gd name="connsiteY2103" fmla="*/ 393763 h 2729562"/>
              <a:gd name="connsiteX2104" fmla="*/ 447070 w 2727624"/>
              <a:gd name="connsiteY2104" fmla="*/ 396954 h 2729562"/>
              <a:gd name="connsiteX2105" fmla="*/ 437354 w 2727624"/>
              <a:gd name="connsiteY2105" fmla="*/ 393231 h 2729562"/>
              <a:gd name="connsiteX2106" fmla="*/ 433576 w 2727624"/>
              <a:gd name="connsiteY2106" fmla="*/ 383657 h 2729562"/>
              <a:gd name="connsiteX2107" fmla="*/ 437894 w 2727624"/>
              <a:gd name="connsiteY2107" fmla="*/ 374615 h 2729562"/>
              <a:gd name="connsiteX2108" fmla="*/ 447070 w 2727624"/>
              <a:gd name="connsiteY2108" fmla="*/ 370891 h 2729562"/>
              <a:gd name="connsiteX2109" fmla="*/ 684667 w 2727624"/>
              <a:gd name="connsiteY2109" fmla="*/ 367890 h 2729562"/>
              <a:gd name="connsiteX2110" fmla="*/ 695582 w 2727624"/>
              <a:gd name="connsiteY2110" fmla="*/ 373728 h 2729562"/>
              <a:gd name="connsiteX2111" fmla="*/ 691943 w 2727624"/>
              <a:gd name="connsiteY2111" fmla="*/ 392835 h 2729562"/>
              <a:gd name="connsiteX2112" fmla="*/ 684667 w 2727624"/>
              <a:gd name="connsiteY2112" fmla="*/ 394956 h 2729562"/>
              <a:gd name="connsiteX2113" fmla="*/ 673752 w 2727624"/>
              <a:gd name="connsiteY2113" fmla="*/ 389119 h 2729562"/>
              <a:gd name="connsiteX2114" fmla="*/ 671672 w 2727624"/>
              <a:gd name="connsiteY2114" fmla="*/ 379035 h 2729562"/>
              <a:gd name="connsiteX2115" fmla="*/ 676870 w 2727624"/>
              <a:gd name="connsiteY2115" fmla="*/ 370546 h 2729562"/>
              <a:gd name="connsiteX2116" fmla="*/ 684667 w 2727624"/>
              <a:gd name="connsiteY2116" fmla="*/ 367890 h 2729562"/>
              <a:gd name="connsiteX2117" fmla="*/ 568867 w 2727624"/>
              <a:gd name="connsiteY2117" fmla="*/ 364880 h 2729562"/>
              <a:gd name="connsiteX2118" fmla="*/ 579635 w 2727624"/>
              <a:gd name="connsiteY2118" fmla="*/ 369572 h 2729562"/>
              <a:gd name="connsiteX2119" fmla="*/ 577481 w 2727624"/>
              <a:gd name="connsiteY2119" fmla="*/ 387815 h 2729562"/>
              <a:gd name="connsiteX2120" fmla="*/ 568867 w 2727624"/>
              <a:gd name="connsiteY2120" fmla="*/ 390944 h 2729562"/>
              <a:gd name="connsiteX2121" fmla="*/ 558639 w 2727624"/>
              <a:gd name="connsiteY2121" fmla="*/ 386252 h 2729562"/>
              <a:gd name="connsiteX2122" fmla="*/ 555410 w 2727624"/>
              <a:gd name="connsiteY2122" fmla="*/ 376869 h 2729562"/>
              <a:gd name="connsiteX2123" fmla="*/ 560254 w 2727624"/>
              <a:gd name="connsiteY2123" fmla="*/ 367486 h 2729562"/>
              <a:gd name="connsiteX2124" fmla="*/ 568867 w 2727624"/>
              <a:gd name="connsiteY2124" fmla="*/ 364880 h 2729562"/>
              <a:gd name="connsiteX2125" fmla="*/ 2030943 w 2727624"/>
              <a:gd name="connsiteY2125" fmla="*/ 363882 h 2729562"/>
              <a:gd name="connsiteX2126" fmla="*/ 2036219 w 2727624"/>
              <a:gd name="connsiteY2126" fmla="*/ 365428 h 2729562"/>
              <a:gd name="connsiteX2127" fmla="*/ 2039912 w 2727624"/>
              <a:gd name="connsiteY2127" fmla="*/ 371098 h 2729562"/>
              <a:gd name="connsiteX2128" fmla="*/ 2038857 w 2727624"/>
              <a:gd name="connsiteY2128" fmla="*/ 378318 h 2729562"/>
              <a:gd name="connsiteX2129" fmla="*/ 2030943 w 2727624"/>
              <a:gd name="connsiteY2129" fmla="*/ 381926 h 2729562"/>
              <a:gd name="connsiteX2130" fmla="*/ 2025667 w 2727624"/>
              <a:gd name="connsiteY2130" fmla="*/ 380379 h 2729562"/>
              <a:gd name="connsiteX2131" fmla="*/ 2023029 w 2727624"/>
              <a:gd name="connsiteY2131" fmla="*/ 367490 h 2729562"/>
              <a:gd name="connsiteX2132" fmla="*/ 2030943 w 2727624"/>
              <a:gd name="connsiteY2132" fmla="*/ 363882 h 2729562"/>
              <a:gd name="connsiteX2133" fmla="*/ 2269787 w 2727624"/>
              <a:gd name="connsiteY2133" fmla="*/ 360869 h 2729562"/>
              <a:gd name="connsiteX2134" fmla="*/ 2277765 w 2727624"/>
              <a:gd name="connsiteY2134" fmla="*/ 364138 h 2729562"/>
              <a:gd name="connsiteX2135" fmla="*/ 2282020 w 2727624"/>
              <a:gd name="connsiteY2135" fmla="*/ 372855 h 2729562"/>
              <a:gd name="connsiteX2136" fmla="*/ 2278829 w 2727624"/>
              <a:gd name="connsiteY2136" fmla="*/ 381572 h 2729562"/>
              <a:gd name="connsiteX2137" fmla="*/ 2269787 w 2727624"/>
              <a:gd name="connsiteY2137" fmla="*/ 385929 h 2729562"/>
              <a:gd name="connsiteX2138" fmla="*/ 2261277 w 2727624"/>
              <a:gd name="connsiteY2138" fmla="*/ 382661 h 2729562"/>
              <a:gd name="connsiteX2139" fmla="*/ 2260744 w 2727624"/>
              <a:gd name="connsiteY2139" fmla="*/ 364683 h 2729562"/>
              <a:gd name="connsiteX2140" fmla="*/ 2269787 w 2727624"/>
              <a:gd name="connsiteY2140" fmla="*/ 360869 h 2729562"/>
              <a:gd name="connsiteX2141" fmla="*/ 2146718 w 2727624"/>
              <a:gd name="connsiteY2141" fmla="*/ 357865 h 2729562"/>
              <a:gd name="connsiteX2142" fmla="*/ 2153006 w 2727624"/>
              <a:gd name="connsiteY2142" fmla="*/ 360017 h 2729562"/>
              <a:gd name="connsiteX2143" fmla="*/ 2157198 w 2727624"/>
              <a:gd name="connsiteY2143" fmla="*/ 367547 h 2729562"/>
              <a:gd name="connsiteX2144" fmla="*/ 2155102 w 2727624"/>
              <a:gd name="connsiteY2144" fmla="*/ 375616 h 2729562"/>
              <a:gd name="connsiteX2145" fmla="*/ 2146718 w 2727624"/>
              <a:gd name="connsiteY2145" fmla="*/ 379917 h 2729562"/>
              <a:gd name="connsiteX2146" fmla="*/ 2139906 w 2727624"/>
              <a:gd name="connsiteY2146" fmla="*/ 377230 h 2729562"/>
              <a:gd name="connsiteX2147" fmla="*/ 2138334 w 2727624"/>
              <a:gd name="connsiteY2147" fmla="*/ 362169 h 2729562"/>
              <a:gd name="connsiteX2148" fmla="*/ 2146718 w 2727624"/>
              <a:gd name="connsiteY2148" fmla="*/ 357865 h 2729562"/>
              <a:gd name="connsiteX2149" fmla="*/ 1848752 w 2727624"/>
              <a:gd name="connsiteY2149" fmla="*/ 338822 h 2729562"/>
              <a:gd name="connsiteX2150" fmla="*/ 1852051 w 2727624"/>
              <a:gd name="connsiteY2150" fmla="*/ 339858 h 2729562"/>
              <a:gd name="connsiteX2151" fmla="*/ 1855899 w 2727624"/>
              <a:gd name="connsiteY2151" fmla="*/ 344006 h 2729562"/>
              <a:gd name="connsiteX2152" fmla="*/ 1855899 w 2727624"/>
              <a:gd name="connsiteY2152" fmla="*/ 349710 h 2729562"/>
              <a:gd name="connsiteX2153" fmla="*/ 1848752 w 2727624"/>
              <a:gd name="connsiteY2153" fmla="*/ 353860 h 2729562"/>
              <a:gd name="connsiteX2154" fmla="*/ 1845454 w 2727624"/>
              <a:gd name="connsiteY2154" fmla="*/ 352822 h 2729562"/>
              <a:gd name="connsiteX2155" fmla="*/ 1841606 w 2727624"/>
              <a:gd name="connsiteY2155" fmla="*/ 342970 h 2729562"/>
              <a:gd name="connsiteX2156" fmla="*/ 1848752 w 2727624"/>
              <a:gd name="connsiteY2156" fmla="*/ 338822 h 2729562"/>
              <a:gd name="connsiteX2157" fmla="*/ 866053 w 2727624"/>
              <a:gd name="connsiteY2157" fmla="*/ 337819 h 2729562"/>
              <a:gd name="connsiteX2158" fmla="*/ 878904 w 2727624"/>
              <a:gd name="connsiteY2158" fmla="*/ 345894 h 2729562"/>
              <a:gd name="connsiteX2159" fmla="*/ 872475 w 2727624"/>
              <a:gd name="connsiteY2159" fmla="*/ 365274 h 2729562"/>
              <a:gd name="connsiteX2160" fmla="*/ 866053 w 2727624"/>
              <a:gd name="connsiteY2160" fmla="*/ 366890 h 2729562"/>
              <a:gd name="connsiteX2161" fmla="*/ 853194 w 2727624"/>
              <a:gd name="connsiteY2161" fmla="*/ 358815 h 2729562"/>
              <a:gd name="connsiteX2162" fmla="*/ 852659 w 2727624"/>
              <a:gd name="connsiteY2162" fmla="*/ 348047 h 2729562"/>
              <a:gd name="connsiteX2163" fmla="*/ 859624 w 2727624"/>
              <a:gd name="connsiteY2163" fmla="*/ 339434 h 2729562"/>
              <a:gd name="connsiteX2164" fmla="*/ 866053 w 2727624"/>
              <a:gd name="connsiteY2164" fmla="*/ 337819 h 2729562"/>
              <a:gd name="connsiteX2165" fmla="*/ 758846 w 2727624"/>
              <a:gd name="connsiteY2165" fmla="*/ 319774 h 2729562"/>
              <a:gd name="connsiteX2166" fmla="*/ 770772 w 2727624"/>
              <a:gd name="connsiteY2166" fmla="*/ 326532 h 2729562"/>
              <a:gd name="connsiteX2167" fmla="*/ 765586 w 2727624"/>
              <a:gd name="connsiteY2167" fmla="*/ 345763 h 2729562"/>
              <a:gd name="connsiteX2168" fmla="*/ 758846 w 2727624"/>
              <a:gd name="connsiteY2168" fmla="*/ 347842 h 2729562"/>
              <a:gd name="connsiteX2169" fmla="*/ 746922 w 2727624"/>
              <a:gd name="connsiteY2169" fmla="*/ 340565 h 2729562"/>
              <a:gd name="connsiteX2170" fmla="*/ 745366 w 2727624"/>
              <a:gd name="connsiteY2170" fmla="*/ 330170 h 2729562"/>
              <a:gd name="connsiteX2171" fmla="*/ 751588 w 2727624"/>
              <a:gd name="connsiteY2171" fmla="*/ 321854 h 2729562"/>
              <a:gd name="connsiteX2172" fmla="*/ 758846 w 2727624"/>
              <a:gd name="connsiteY2172" fmla="*/ 319774 h 2729562"/>
              <a:gd name="connsiteX2173" fmla="*/ 1956008 w 2727624"/>
              <a:gd name="connsiteY2173" fmla="*/ 317770 h 2729562"/>
              <a:gd name="connsiteX2174" fmla="*/ 1960362 w 2727624"/>
              <a:gd name="connsiteY2174" fmla="*/ 319321 h 2729562"/>
              <a:gd name="connsiteX2175" fmla="*/ 1964715 w 2727624"/>
              <a:gd name="connsiteY2175" fmla="*/ 324484 h 2729562"/>
              <a:gd name="connsiteX2176" fmla="*/ 1963627 w 2727624"/>
              <a:gd name="connsiteY2176" fmla="*/ 330683 h 2729562"/>
              <a:gd name="connsiteX2177" fmla="*/ 1956008 w 2727624"/>
              <a:gd name="connsiteY2177" fmla="*/ 334813 h 2729562"/>
              <a:gd name="connsiteX2178" fmla="*/ 1951655 w 2727624"/>
              <a:gd name="connsiteY2178" fmla="*/ 333780 h 2729562"/>
              <a:gd name="connsiteX2179" fmla="*/ 1948389 w 2727624"/>
              <a:gd name="connsiteY2179" fmla="*/ 322420 h 2729562"/>
              <a:gd name="connsiteX2180" fmla="*/ 1956008 w 2727624"/>
              <a:gd name="connsiteY2180" fmla="*/ 317770 h 2729562"/>
              <a:gd name="connsiteX2181" fmla="*/ 643769 w 2727624"/>
              <a:gd name="connsiteY2181" fmla="*/ 307743 h 2729562"/>
              <a:gd name="connsiteX2182" fmla="*/ 655762 w 2727624"/>
              <a:gd name="connsiteY2182" fmla="*/ 314203 h 2729562"/>
              <a:gd name="connsiteX2183" fmla="*/ 651947 w 2727624"/>
              <a:gd name="connsiteY2183" fmla="*/ 334121 h 2729562"/>
              <a:gd name="connsiteX2184" fmla="*/ 643769 w 2727624"/>
              <a:gd name="connsiteY2184" fmla="*/ 336813 h 2729562"/>
              <a:gd name="connsiteX2185" fmla="*/ 631775 w 2727624"/>
              <a:gd name="connsiteY2185" fmla="*/ 330354 h 2729562"/>
              <a:gd name="connsiteX2186" fmla="*/ 629594 w 2727624"/>
              <a:gd name="connsiteY2186" fmla="*/ 320124 h 2729562"/>
              <a:gd name="connsiteX2187" fmla="*/ 635591 w 2727624"/>
              <a:gd name="connsiteY2187" fmla="*/ 310435 h 2729562"/>
              <a:gd name="connsiteX2188" fmla="*/ 643769 w 2727624"/>
              <a:gd name="connsiteY2188" fmla="*/ 307743 h 2729562"/>
              <a:gd name="connsiteX2189" fmla="*/ 1772295 w 2727624"/>
              <a:gd name="connsiteY2189" fmla="*/ 306745 h 2729562"/>
              <a:gd name="connsiteX2190" fmla="*/ 1774980 w 2727624"/>
              <a:gd name="connsiteY2190" fmla="*/ 307266 h 2729562"/>
              <a:gd name="connsiteX2191" fmla="*/ 1778739 w 2727624"/>
              <a:gd name="connsiteY2191" fmla="*/ 310394 h 2729562"/>
              <a:gd name="connsiteX2192" fmla="*/ 1778739 w 2727624"/>
              <a:gd name="connsiteY2192" fmla="*/ 315606 h 2729562"/>
              <a:gd name="connsiteX2193" fmla="*/ 1772295 w 2727624"/>
              <a:gd name="connsiteY2193" fmla="*/ 319776 h 2729562"/>
              <a:gd name="connsiteX2194" fmla="*/ 1770147 w 2727624"/>
              <a:gd name="connsiteY2194" fmla="*/ 319255 h 2729562"/>
              <a:gd name="connsiteX2195" fmla="*/ 1765850 w 2727624"/>
              <a:gd name="connsiteY2195" fmla="*/ 310915 h 2729562"/>
              <a:gd name="connsiteX2196" fmla="*/ 1772295 w 2727624"/>
              <a:gd name="connsiteY2196" fmla="*/ 306745 h 2729562"/>
              <a:gd name="connsiteX2197" fmla="*/ 521770 w 2727624"/>
              <a:gd name="connsiteY2197" fmla="*/ 304732 h 2729562"/>
              <a:gd name="connsiteX2198" fmla="*/ 532152 w 2727624"/>
              <a:gd name="connsiteY2198" fmla="*/ 310130 h 2729562"/>
              <a:gd name="connsiteX2199" fmla="*/ 530076 w 2727624"/>
              <a:gd name="connsiteY2199" fmla="*/ 330101 h 2729562"/>
              <a:gd name="connsiteX2200" fmla="*/ 521770 w 2727624"/>
              <a:gd name="connsiteY2200" fmla="*/ 332800 h 2729562"/>
              <a:gd name="connsiteX2201" fmla="*/ 510869 w 2727624"/>
              <a:gd name="connsiteY2201" fmla="*/ 327942 h 2729562"/>
              <a:gd name="connsiteX2202" fmla="*/ 507754 w 2727624"/>
              <a:gd name="connsiteY2202" fmla="*/ 317147 h 2729562"/>
              <a:gd name="connsiteX2203" fmla="*/ 512945 w 2727624"/>
              <a:gd name="connsiteY2203" fmla="*/ 307431 h 2729562"/>
              <a:gd name="connsiteX2204" fmla="*/ 521770 w 2727624"/>
              <a:gd name="connsiteY2204" fmla="*/ 304732 h 2729562"/>
              <a:gd name="connsiteX2205" fmla="*/ 941485 w 2727624"/>
              <a:gd name="connsiteY2205" fmla="*/ 303736 h 2729562"/>
              <a:gd name="connsiteX2206" fmla="*/ 956126 w 2727624"/>
              <a:gd name="connsiteY2206" fmla="*/ 313235 h 2729562"/>
              <a:gd name="connsiteX2207" fmla="*/ 947450 w 2727624"/>
              <a:gd name="connsiteY2207" fmla="*/ 332756 h 2729562"/>
              <a:gd name="connsiteX2208" fmla="*/ 942026 w 2727624"/>
              <a:gd name="connsiteY2208" fmla="*/ 333811 h 2729562"/>
              <a:gd name="connsiteX2209" fmla="*/ 927385 w 2727624"/>
              <a:gd name="connsiteY2209" fmla="*/ 324314 h 2729562"/>
              <a:gd name="connsiteX2210" fmla="*/ 927385 w 2727624"/>
              <a:gd name="connsiteY2210" fmla="*/ 313235 h 2729562"/>
              <a:gd name="connsiteX2211" fmla="*/ 936061 w 2727624"/>
              <a:gd name="connsiteY2211" fmla="*/ 304793 h 2729562"/>
              <a:gd name="connsiteX2212" fmla="*/ 941485 w 2727624"/>
              <a:gd name="connsiteY2212" fmla="*/ 303736 h 2729562"/>
              <a:gd name="connsiteX2213" fmla="*/ 2071063 w 2727624"/>
              <a:gd name="connsiteY2213" fmla="*/ 303735 h 2729562"/>
              <a:gd name="connsiteX2214" fmla="*/ 2077127 w 2727624"/>
              <a:gd name="connsiteY2214" fmla="*/ 305317 h 2729562"/>
              <a:gd name="connsiteX2215" fmla="*/ 2081538 w 2727624"/>
              <a:gd name="connsiteY2215" fmla="*/ 311648 h 2729562"/>
              <a:gd name="connsiteX2216" fmla="*/ 2079884 w 2727624"/>
              <a:gd name="connsiteY2216" fmla="*/ 319036 h 2729562"/>
              <a:gd name="connsiteX2217" fmla="*/ 2071063 w 2727624"/>
              <a:gd name="connsiteY2217" fmla="*/ 323783 h 2729562"/>
              <a:gd name="connsiteX2218" fmla="*/ 2064998 w 2727624"/>
              <a:gd name="connsiteY2218" fmla="*/ 321673 h 2729562"/>
              <a:gd name="connsiteX2219" fmla="*/ 2062242 w 2727624"/>
              <a:gd name="connsiteY2219" fmla="*/ 307956 h 2729562"/>
              <a:gd name="connsiteX2220" fmla="*/ 2071063 w 2727624"/>
              <a:gd name="connsiteY2220" fmla="*/ 303735 h 2729562"/>
              <a:gd name="connsiteX2221" fmla="*/ 2193852 w 2727624"/>
              <a:gd name="connsiteY2221" fmla="*/ 297717 h 2729562"/>
              <a:gd name="connsiteX2222" fmla="*/ 2200934 w 2727624"/>
              <a:gd name="connsiteY2222" fmla="*/ 299862 h 2729562"/>
              <a:gd name="connsiteX2223" fmla="*/ 2205293 w 2727624"/>
              <a:gd name="connsiteY2223" fmla="*/ 307905 h 2729562"/>
              <a:gd name="connsiteX2224" fmla="*/ 2203114 w 2727624"/>
              <a:gd name="connsiteY2224" fmla="*/ 316483 h 2729562"/>
              <a:gd name="connsiteX2225" fmla="*/ 2193852 w 2727624"/>
              <a:gd name="connsiteY2225" fmla="*/ 320773 h 2729562"/>
              <a:gd name="connsiteX2226" fmla="*/ 2186770 w 2727624"/>
              <a:gd name="connsiteY2226" fmla="*/ 318092 h 2729562"/>
              <a:gd name="connsiteX2227" fmla="*/ 2184591 w 2727624"/>
              <a:gd name="connsiteY2227" fmla="*/ 302007 h 2729562"/>
              <a:gd name="connsiteX2228" fmla="*/ 2193852 w 2727624"/>
              <a:gd name="connsiteY2228" fmla="*/ 297717 h 2729562"/>
              <a:gd name="connsiteX2229" fmla="*/ 1693886 w 2727624"/>
              <a:gd name="connsiteY2229" fmla="*/ 279681 h 2729562"/>
              <a:gd name="connsiteX2230" fmla="*/ 1695570 w 2727624"/>
              <a:gd name="connsiteY2230" fmla="*/ 279681 h 2729562"/>
              <a:gd name="connsiteX2231" fmla="*/ 1699499 w 2727624"/>
              <a:gd name="connsiteY2231" fmla="*/ 283079 h 2729562"/>
              <a:gd name="connsiteX2232" fmla="*/ 1700061 w 2727624"/>
              <a:gd name="connsiteY2232" fmla="*/ 288180 h 2729562"/>
              <a:gd name="connsiteX2233" fmla="*/ 1693886 w 2727624"/>
              <a:gd name="connsiteY2233" fmla="*/ 292711 h 2729562"/>
              <a:gd name="connsiteX2234" fmla="*/ 1691640 w 2727624"/>
              <a:gd name="connsiteY2234" fmla="*/ 292144 h 2729562"/>
              <a:gd name="connsiteX2235" fmla="*/ 1687711 w 2727624"/>
              <a:gd name="connsiteY2235" fmla="*/ 284212 h 2729562"/>
              <a:gd name="connsiteX2236" fmla="*/ 1693886 w 2727624"/>
              <a:gd name="connsiteY2236" fmla="*/ 279681 h 2729562"/>
              <a:gd name="connsiteX2237" fmla="*/ 1877806 w 2727624"/>
              <a:gd name="connsiteY2237" fmla="*/ 277674 h 2729562"/>
              <a:gd name="connsiteX2238" fmla="*/ 1881421 w 2727624"/>
              <a:gd name="connsiteY2238" fmla="*/ 278743 h 2729562"/>
              <a:gd name="connsiteX2239" fmla="*/ 1885552 w 2727624"/>
              <a:gd name="connsiteY2239" fmla="*/ 283020 h 2729562"/>
              <a:gd name="connsiteX2240" fmla="*/ 1885035 w 2727624"/>
              <a:gd name="connsiteY2240" fmla="*/ 289436 h 2729562"/>
              <a:gd name="connsiteX2241" fmla="*/ 1877806 w 2727624"/>
              <a:gd name="connsiteY2241" fmla="*/ 293713 h 2729562"/>
              <a:gd name="connsiteX2242" fmla="*/ 1874707 w 2727624"/>
              <a:gd name="connsiteY2242" fmla="*/ 293179 h 2729562"/>
              <a:gd name="connsiteX2243" fmla="*/ 1871092 w 2727624"/>
              <a:gd name="connsiteY2243" fmla="*/ 282487 h 2729562"/>
              <a:gd name="connsiteX2244" fmla="*/ 1877806 w 2727624"/>
              <a:gd name="connsiteY2244" fmla="*/ 277674 h 2729562"/>
              <a:gd name="connsiteX2245" fmla="*/ 836238 w 2727624"/>
              <a:gd name="connsiteY2245" fmla="*/ 276670 h 2729562"/>
              <a:gd name="connsiteX2246" fmla="*/ 850338 w 2727624"/>
              <a:gd name="connsiteY2246" fmla="*/ 285264 h 2729562"/>
              <a:gd name="connsiteX2247" fmla="*/ 843288 w 2727624"/>
              <a:gd name="connsiteY2247" fmla="*/ 305669 h 2729562"/>
              <a:gd name="connsiteX2248" fmla="*/ 836238 w 2727624"/>
              <a:gd name="connsiteY2248" fmla="*/ 306742 h 2729562"/>
              <a:gd name="connsiteX2249" fmla="*/ 822681 w 2727624"/>
              <a:gd name="connsiteY2249" fmla="*/ 298689 h 2729562"/>
              <a:gd name="connsiteX2250" fmla="*/ 821597 w 2727624"/>
              <a:gd name="connsiteY2250" fmla="*/ 286875 h 2729562"/>
              <a:gd name="connsiteX2251" fmla="*/ 829730 w 2727624"/>
              <a:gd name="connsiteY2251" fmla="*/ 278283 h 2729562"/>
              <a:gd name="connsiteX2252" fmla="*/ 836238 w 2727624"/>
              <a:gd name="connsiteY2252" fmla="*/ 276670 h 2729562"/>
              <a:gd name="connsiteX2253" fmla="*/ 1019452 w 2727624"/>
              <a:gd name="connsiteY2253" fmla="*/ 274668 h 2729562"/>
              <a:gd name="connsiteX2254" fmla="*/ 1034363 w 2727624"/>
              <a:gd name="connsiteY2254" fmla="*/ 285729 h 2729562"/>
              <a:gd name="connsiteX2255" fmla="*/ 1024245 w 2727624"/>
              <a:gd name="connsiteY2255" fmla="*/ 305216 h 2729562"/>
              <a:gd name="connsiteX2256" fmla="*/ 1019452 w 2727624"/>
              <a:gd name="connsiteY2256" fmla="*/ 305743 h 2729562"/>
              <a:gd name="connsiteX2257" fmla="*/ 1004541 w 2727624"/>
              <a:gd name="connsiteY2257" fmla="*/ 295208 h 2729562"/>
              <a:gd name="connsiteX2258" fmla="*/ 1005074 w 2727624"/>
              <a:gd name="connsiteY2258" fmla="*/ 283095 h 2729562"/>
              <a:gd name="connsiteX2259" fmla="*/ 1014660 w 2727624"/>
              <a:gd name="connsiteY2259" fmla="*/ 275194 h 2729562"/>
              <a:gd name="connsiteX2260" fmla="*/ 1019452 w 2727624"/>
              <a:gd name="connsiteY2260" fmla="*/ 274668 h 2729562"/>
              <a:gd name="connsiteX2261" fmla="*/ 1613412 w 2727624"/>
              <a:gd name="connsiteY2261" fmla="*/ 259632 h 2729562"/>
              <a:gd name="connsiteX2262" fmla="*/ 1614506 w 2727624"/>
              <a:gd name="connsiteY2262" fmla="*/ 259632 h 2729562"/>
              <a:gd name="connsiteX2263" fmla="*/ 1618879 w 2727624"/>
              <a:gd name="connsiteY2263" fmla="*/ 265646 h 2729562"/>
              <a:gd name="connsiteX2264" fmla="*/ 1613412 w 2727624"/>
              <a:gd name="connsiteY2264" fmla="*/ 269656 h 2729562"/>
              <a:gd name="connsiteX2265" fmla="*/ 1612318 w 2727624"/>
              <a:gd name="connsiteY2265" fmla="*/ 269656 h 2729562"/>
              <a:gd name="connsiteX2266" fmla="*/ 1607944 w 2727624"/>
              <a:gd name="connsiteY2266" fmla="*/ 263641 h 2729562"/>
              <a:gd name="connsiteX2267" fmla="*/ 1613412 w 2727624"/>
              <a:gd name="connsiteY2267" fmla="*/ 259632 h 2729562"/>
              <a:gd name="connsiteX2268" fmla="*/ 722240 w 2727624"/>
              <a:gd name="connsiteY2268" fmla="*/ 256620 h 2729562"/>
              <a:gd name="connsiteX2269" fmla="*/ 735046 w 2727624"/>
              <a:gd name="connsiteY2269" fmla="*/ 264139 h 2729562"/>
              <a:gd name="connsiteX2270" fmla="*/ 729710 w 2727624"/>
              <a:gd name="connsiteY2270" fmla="*/ 284544 h 2729562"/>
              <a:gd name="connsiteX2271" fmla="*/ 722240 w 2727624"/>
              <a:gd name="connsiteY2271" fmla="*/ 286692 h 2729562"/>
              <a:gd name="connsiteX2272" fmla="*/ 709436 w 2727624"/>
              <a:gd name="connsiteY2272" fmla="*/ 279173 h 2729562"/>
              <a:gd name="connsiteX2273" fmla="*/ 707302 w 2727624"/>
              <a:gd name="connsiteY2273" fmla="*/ 267897 h 2729562"/>
              <a:gd name="connsiteX2274" fmla="*/ 714238 w 2727624"/>
              <a:gd name="connsiteY2274" fmla="*/ 258768 h 2729562"/>
              <a:gd name="connsiteX2275" fmla="*/ 722240 w 2727624"/>
              <a:gd name="connsiteY2275" fmla="*/ 256620 h 2729562"/>
              <a:gd name="connsiteX2276" fmla="*/ 1991849 w 2727624"/>
              <a:gd name="connsiteY2276" fmla="*/ 254616 h 2729562"/>
              <a:gd name="connsiteX2277" fmla="*/ 1996597 w 2727624"/>
              <a:gd name="connsiteY2277" fmla="*/ 255677 h 2729562"/>
              <a:gd name="connsiteX2278" fmla="*/ 2000818 w 2727624"/>
              <a:gd name="connsiteY2278" fmla="*/ 261516 h 2729562"/>
              <a:gd name="connsiteX2279" fmla="*/ 1999763 w 2727624"/>
              <a:gd name="connsiteY2279" fmla="*/ 268414 h 2729562"/>
              <a:gd name="connsiteX2280" fmla="*/ 1991849 w 2727624"/>
              <a:gd name="connsiteY2280" fmla="*/ 272661 h 2729562"/>
              <a:gd name="connsiteX2281" fmla="*/ 1987101 w 2727624"/>
              <a:gd name="connsiteY2281" fmla="*/ 271598 h 2729562"/>
              <a:gd name="connsiteX2282" fmla="*/ 1983935 w 2727624"/>
              <a:gd name="connsiteY2282" fmla="*/ 259392 h 2729562"/>
              <a:gd name="connsiteX2283" fmla="*/ 1991849 w 2727624"/>
              <a:gd name="connsiteY2283" fmla="*/ 254616 h 2729562"/>
              <a:gd name="connsiteX2284" fmla="*/ 1096426 w 2727624"/>
              <a:gd name="connsiteY2284" fmla="*/ 251614 h 2729562"/>
              <a:gd name="connsiteX2285" fmla="*/ 1100148 w 2727624"/>
              <a:gd name="connsiteY2285" fmla="*/ 251614 h 2729562"/>
              <a:gd name="connsiteX2286" fmla="*/ 1116095 w 2727624"/>
              <a:gd name="connsiteY2286" fmla="*/ 264628 h 2729562"/>
              <a:gd name="connsiteX2287" fmla="*/ 1103869 w 2727624"/>
              <a:gd name="connsiteY2287" fmla="*/ 284693 h 2729562"/>
              <a:gd name="connsiteX2288" fmla="*/ 1100148 w 2727624"/>
              <a:gd name="connsiteY2288" fmla="*/ 284693 h 2729562"/>
              <a:gd name="connsiteX2289" fmla="*/ 1084200 w 2727624"/>
              <a:gd name="connsiteY2289" fmla="*/ 272220 h 2729562"/>
              <a:gd name="connsiteX2290" fmla="*/ 1085795 w 2727624"/>
              <a:gd name="connsiteY2290" fmla="*/ 259747 h 2729562"/>
              <a:gd name="connsiteX2291" fmla="*/ 1096426 w 2727624"/>
              <a:gd name="connsiteY2291" fmla="*/ 251614 h 2729562"/>
              <a:gd name="connsiteX2292" fmla="*/ 1531215 w 2727624"/>
              <a:gd name="connsiteY2292" fmla="*/ 244595 h 2729562"/>
              <a:gd name="connsiteX2293" fmla="*/ 1532329 w 2727624"/>
              <a:gd name="connsiteY2293" fmla="*/ 244595 h 2729562"/>
              <a:gd name="connsiteX2294" fmla="*/ 1535113 w 2727624"/>
              <a:gd name="connsiteY2294" fmla="*/ 246188 h 2729562"/>
              <a:gd name="connsiteX2295" fmla="*/ 1536227 w 2727624"/>
              <a:gd name="connsiteY2295" fmla="*/ 249903 h 2729562"/>
              <a:gd name="connsiteX2296" fmla="*/ 1531215 w 2727624"/>
              <a:gd name="connsiteY2296" fmla="*/ 253619 h 2729562"/>
              <a:gd name="connsiteX2297" fmla="*/ 1530658 w 2727624"/>
              <a:gd name="connsiteY2297" fmla="*/ 253619 h 2729562"/>
              <a:gd name="connsiteX2298" fmla="*/ 1527316 w 2727624"/>
              <a:gd name="connsiteY2298" fmla="*/ 252027 h 2729562"/>
              <a:gd name="connsiteX2299" fmla="*/ 1526759 w 2727624"/>
              <a:gd name="connsiteY2299" fmla="*/ 248311 h 2729562"/>
              <a:gd name="connsiteX2300" fmla="*/ 1531215 w 2727624"/>
              <a:gd name="connsiteY2300" fmla="*/ 244595 h 2729562"/>
              <a:gd name="connsiteX2301" fmla="*/ 600666 w 2727624"/>
              <a:gd name="connsiteY2301" fmla="*/ 244588 h 2729562"/>
              <a:gd name="connsiteX2302" fmla="*/ 613139 w 2727624"/>
              <a:gd name="connsiteY2302" fmla="*/ 251032 h 2729562"/>
              <a:gd name="connsiteX2303" fmla="*/ 609343 w 2727624"/>
              <a:gd name="connsiteY2303" fmla="*/ 271975 h 2729562"/>
              <a:gd name="connsiteX2304" fmla="*/ 600666 w 2727624"/>
              <a:gd name="connsiteY2304" fmla="*/ 274660 h 2729562"/>
              <a:gd name="connsiteX2305" fmla="*/ 588193 w 2727624"/>
              <a:gd name="connsiteY2305" fmla="*/ 268216 h 2729562"/>
              <a:gd name="connsiteX2306" fmla="*/ 585483 w 2727624"/>
              <a:gd name="connsiteY2306" fmla="*/ 256939 h 2729562"/>
              <a:gd name="connsiteX2307" fmla="*/ 591990 w 2727624"/>
              <a:gd name="connsiteY2307" fmla="*/ 247273 h 2729562"/>
              <a:gd name="connsiteX2308" fmla="*/ 600666 w 2727624"/>
              <a:gd name="connsiteY2308" fmla="*/ 244588 h 2729562"/>
              <a:gd name="connsiteX2309" fmla="*/ 1796612 w 2727624"/>
              <a:gd name="connsiteY2309" fmla="*/ 243594 h 2729562"/>
              <a:gd name="connsiteX2310" fmla="*/ 1799204 w 2727624"/>
              <a:gd name="connsiteY2310" fmla="*/ 244113 h 2729562"/>
              <a:gd name="connsiteX2311" fmla="*/ 1803352 w 2727624"/>
              <a:gd name="connsiteY2311" fmla="*/ 247751 h 2729562"/>
              <a:gd name="connsiteX2312" fmla="*/ 1803352 w 2727624"/>
              <a:gd name="connsiteY2312" fmla="*/ 252950 h 2729562"/>
              <a:gd name="connsiteX2313" fmla="*/ 1796612 w 2727624"/>
              <a:gd name="connsiteY2313" fmla="*/ 257628 h 2729562"/>
              <a:gd name="connsiteX2314" fmla="*/ 1794538 w 2727624"/>
              <a:gd name="connsiteY2314" fmla="*/ 257107 h 2729562"/>
              <a:gd name="connsiteX2315" fmla="*/ 1790390 w 2727624"/>
              <a:gd name="connsiteY2315" fmla="*/ 247751 h 2729562"/>
              <a:gd name="connsiteX2316" fmla="*/ 1796612 w 2727624"/>
              <a:gd name="connsiteY2316" fmla="*/ 243594 h 2729562"/>
              <a:gd name="connsiteX2317" fmla="*/ 916204 w 2727624"/>
              <a:gd name="connsiteY2317" fmla="*/ 239583 h 2729562"/>
              <a:gd name="connsiteX2318" fmla="*/ 931115 w 2727624"/>
              <a:gd name="connsiteY2318" fmla="*/ 249913 h 2729562"/>
              <a:gd name="connsiteX2319" fmla="*/ 922062 w 2727624"/>
              <a:gd name="connsiteY2319" fmla="*/ 270572 h 2729562"/>
              <a:gd name="connsiteX2320" fmla="*/ 916204 w 2727624"/>
              <a:gd name="connsiteY2320" fmla="*/ 271659 h 2729562"/>
              <a:gd name="connsiteX2321" fmla="*/ 901293 w 2727624"/>
              <a:gd name="connsiteY2321" fmla="*/ 261873 h 2729562"/>
              <a:gd name="connsiteX2322" fmla="*/ 901293 w 2727624"/>
              <a:gd name="connsiteY2322" fmla="*/ 249370 h 2729562"/>
              <a:gd name="connsiteX2323" fmla="*/ 910346 w 2727624"/>
              <a:gd name="connsiteY2323" fmla="*/ 240671 h 2729562"/>
              <a:gd name="connsiteX2324" fmla="*/ 916204 w 2727624"/>
              <a:gd name="connsiteY2324" fmla="*/ 239583 h 2729562"/>
              <a:gd name="connsiteX2325" fmla="*/ 2113918 w 2727624"/>
              <a:gd name="connsiteY2325" fmla="*/ 239578 h 2729562"/>
              <a:gd name="connsiteX2326" fmla="*/ 2119816 w 2727624"/>
              <a:gd name="connsiteY2326" fmla="*/ 241197 h 2729562"/>
              <a:gd name="connsiteX2327" fmla="*/ 2124106 w 2727624"/>
              <a:gd name="connsiteY2327" fmla="*/ 248214 h 2729562"/>
              <a:gd name="connsiteX2328" fmla="*/ 2122498 w 2727624"/>
              <a:gd name="connsiteY2328" fmla="*/ 256310 h 2729562"/>
              <a:gd name="connsiteX2329" fmla="*/ 2113918 w 2727624"/>
              <a:gd name="connsiteY2329" fmla="*/ 260629 h 2729562"/>
              <a:gd name="connsiteX2330" fmla="*/ 2108021 w 2727624"/>
              <a:gd name="connsiteY2330" fmla="*/ 259009 h 2729562"/>
              <a:gd name="connsiteX2331" fmla="*/ 2104803 w 2727624"/>
              <a:gd name="connsiteY2331" fmla="*/ 244435 h 2729562"/>
              <a:gd name="connsiteX2332" fmla="*/ 2113918 w 2727624"/>
              <a:gd name="connsiteY2332" fmla="*/ 239578 h 2729562"/>
              <a:gd name="connsiteX2333" fmla="*/ 1449284 w 2727624"/>
              <a:gd name="connsiteY2333" fmla="*/ 236577 h 2729562"/>
              <a:gd name="connsiteX2334" fmla="*/ 1451957 w 2727624"/>
              <a:gd name="connsiteY2334" fmla="*/ 237579 h 2729562"/>
              <a:gd name="connsiteX2335" fmla="*/ 1453026 w 2727624"/>
              <a:gd name="connsiteY2335" fmla="*/ 240586 h 2729562"/>
              <a:gd name="connsiteX2336" fmla="*/ 1449284 w 2727624"/>
              <a:gd name="connsiteY2336" fmla="*/ 243594 h 2729562"/>
              <a:gd name="connsiteX2337" fmla="*/ 1448749 w 2727624"/>
              <a:gd name="connsiteY2337" fmla="*/ 243594 h 2729562"/>
              <a:gd name="connsiteX2338" fmla="*/ 1445542 w 2727624"/>
              <a:gd name="connsiteY2338" fmla="*/ 240086 h 2729562"/>
              <a:gd name="connsiteX2339" fmla="*/ 1449284 w 2727624"/>
              <a:gd name="connsiteY2339" fmla="*/ 236577 h 2729562"/>
              <a:gd name="connsiteX2340" fmla="*/ 1181373 w 2727624"/>
              <a:gd name="connsiteY2340" fmla="*/ 234572 h 2729562"/>
              <a:gd name="connsiteX2341" fmla="*/ 1198355 w 2727624"/>
              <a:gd name="connsiteY2341" fmla="*/ 249253 h 2729562"/>
              <a:gd name="connsiteX2342" fmla="*/ 1184026 w 2727624"/>
              <a:gd name="connsiteY2342" fmla="*/ 268653 h 2729562"/>
              <a:gd name="connsiteX2343" fmla="*/ 1181373 w 2727624"/>
              <a:gd name="connsiteY2343" fmla="*/ 268653 h 2729562"/>
              <a:gd name="connsiteX2344" fmla="*/ 1164391 w 2727624"/>
              <a:gd name="connsiteY2344" fmla="*/ 254496 h 2729562"/>
              <a:gd name="connsiteX2345" fmla="*/ 1167044 w 2727624"/>
              <a:gd name="connsiteY2345" fmla="*/ 241913 h 2729562"/>
              <a:gd name="connsiteX2346" fmla="*/ 1178720 w 2727624"/>
              <a:gd name="connsiteY2346" fmla="*/ 235096 h 2729562"/>
              <a:gd name="connsiteX2347" fmla="*/ 1181373 w 2727624"/>
              <a:gd name="connsiteY2347" fmla="*/ 234572 h 2729562"/>
              <a:gd name="connsiteX2348" fmla="*/ 1261740 w 2727624"/>
              <a:gd name="connsiteY2348" fmla="*/ 223544 h 2729562"/>
              <a:gd name="connsiteX2349" fmla="*/ 1263309 w 2727624"/>
              <a:gd name="connsiteY2349" fmla="*/ 223544 h 2729562"/>
              <a:gd name="connsiteX2350" fmla="*/ 1281091 w 2727624"/>
              <a:gd name="connsiteY2350" fmla="*/ 240242 h 2729562"/>
              <a:gd name="connsiteX2351" fmla="*/ 1264878 w 2727624"/>
              <a:gd name="connsiteY2351" fmla="*/ 259632 h 2729562"/>
              <a:gd name="connsiteX2352" fmla="*/ 1263309 w 2727624"/>
              <a:gd name="connsiteY2352" fmla="*/ 259632 h 2729562"/>
              <a:gd name="connsiteX2353" fmla="*/ 1246050 w 2727624"/>
              <a:gd name="connsiteY2353" fmla="*/ 243474 h 2729562"/>
              <a:gd name="connsiteX2354" fmla="*/ 1249711 w 2727624"/>
              <a:gd name="connsiteY2354" fmla="*/ 230008 h 2729562"/>
              <a:gd name="connsiteX2355" fmla="*/ 1261740 w 2727624"/>
              <a:gd name="connsiteY2355" fmla="*/ 223544 h 2729562"/>
              <a:gd name="connsiteX2356" fmla="*/ 1346008 w 2727624"/>
              <a:gd name="connsiteY2356" fmla="*/ 218533 h 2729562"/>
              <a:gd name="connsiteX2357" fmla="*/ 1359591 w 2727624"/>
              <a:gd name="connsiteY2357" fmla="*/ 224279 h 2729562"/>
              <a:gd name="connsiteX2358" fmla="*/ 1364815 w 2727624"/>
              <a:gd name="connsiteY2358" fmla="*/ 236817 h 2729562"/>
              <a:gd name="connsiteX2359" fmla="*/ 1346531 w 2727624"/>
              <a:gd name="connsiteY2359" fmla="*/ 255623 h 2729562"/>
              <a:gd name="connsiteX2360" fmla="*/ 1328247 w 2727624"/>
              <a:gd name="connsiteY2360" fmla="*/ 237339 h 2729562"/>
              <a:gd name="connsiteX2361" fmla="*/ 1332949 w 2727624"/>
              <a:gd name="connsiteY2361" fmla="*/ 224279 h 2729562"/>
              <a:gd name="connsiteX2362" fmla="*/ 1346008 w 2727624"/>
              <a:gd name="connsiteY2362" fmla="*/ 218533 h 2729562"/>
              <a:gd name="connsiteX2363" fmla="*/ 1713413 w 2727624"/>
              <a:gd name="connsiteY2363" fmla="*/ 214524 h 2729562"/>
              <a:gd name="connsiteX2364" fmla="*/ 1715498 w 2727624"/>
              <a:gd name="connsiteY2364" fmla="*/ 214524 h 2729562"/>
              <a:gd name="connsiteX2365" fmla="*/ 1719147 w 2727624"/>
              <a:gd name="connsiteY2365" fmla="*/ 217782 h 2729562"/>
              <a:gd name="connsiteX2366" fmla="*/ 1719147 w 2727624"/>
              <a:gd name="connsiteY2366" fmla="*/ 222668 h 2729562"/>
              <a:gd name="connsiteX2367" fmla="*/ 1713413 w 2727624"/>
              <a:gd name="connsiteY2367" fmla="*/ 227554 h 2729562"/>
              <a:gd name="connsiteX2368" fmla="*/ 1711849 w 2727624"/>
              <a:gd name="connsiteY2368" fmla="*/ 227013 h 2729562"/>
              <a:gd name="connsiteX2369" fmla="*/ 1707679 w 2727624"/>
              <a:gd name="connsiteY2369" fmla="*/ 218867 h 2729562"/>
              <a:gd name="connsiteX2370" fmla="*/ 1713413 w 2727624"/>
              <a:gd name="connsiteY2370" fmla="*/ 214524 h 2729562"/>
              <a:gd name="connsiteX2371" fmla="*/ 1908623 w 2727624"/>
              <a:gd name="connsiteY2371" fmla="*/ 212515 h 2729562"/>
              <a:gd name="connsiteX2372" fmla="*/ 1912544 w 2727624"/>
              <a:gd name="connsiteY2372" fmla="*/ 213034 h 2729562"/>
              <a:gd name="connsiteX2373" fmla="*/ 1917025 w 2727624"/>
              <a:gd name="connsiteY2373" fmla="*/ 217690 h 2729562"/>
              <a:gd name="connsiteX2374" fmla="*/ 1917025 w 2727624"/>
              <a:gd name="connsiteY2374" fmla="*/ 223899 h 2729562"/>
              <a:gd name="connsiteX2375" fmla="*/ 1908623 w 2727624"/>
              <a:gd name="connsiteY2375" fmla="*/ 228554 h 2729562"/>
              <a:gd name="connsiteX2376" fmla="*/ 1905261 w 2727624"/>
              <a:gd name="connsiteY2376" fmla="*/ 228038 h 2729562"/>
              <a:gd name="connsiteX2377" fmla="*/ 1900780 w 2727624"/>
              <a:gd name="connsiteY2377" fmla="*/ 217171 h 2729562"/>
              <a:gd name="connsiteX2378" fmla="*/ 1908623 w 2727624"/>
              <a:gd name="connsiteY2378" fmla="*/ 212515 h 2729562"/>
              <a:gd name="connsiteX2379" fmla="*/ 804687 w 2727624"/>
              <a:gd name="connsiteY2379" fmla="*/ 211512 h 2729562"/>
              <a:gd name="connsiteX2380" fmla="*/ 818844 w 2727624"/>
              <a:gd name="connsiteY2380" fmla="*/ 220754 h 2729562"/>
              <a:gd name="connsiteX2381" fmla="*/ 811503 w 2727624"/>
              <a:gd name="connsiteY2381" fmla="*/ 241959 h 2729562"/>
              <a:gd name="connsiteX2382" fmla="*/ 804687 w 2727624"/>
              <a:gd name="connsiteY2382" fmla="*/ 243589 h 2729562"/>
              <a:gd name="connsiteX2383" fmla="*/ 790530 w 2727624"/>
              <a:gd name="connsiteY2383" fmla="*/ 234890 h 2729562"/>
              <a:gd name="connsiteX2384" fmla="*/ 789481 w 2727624"/>
              <a:gd name="connsiteY2384" fmla="*/ 222386 h 2729562"/>
              <a:gd name="connsiteX2385" fmla="*/ 797870 w 2727624"/>
              <a:gd name="connsiteY2385" fmla="*/ 213143 h 2729562"/>
              <a:gd name="connsiteX2386" fmla="*/ 804687 w 2727624"/>
              <a:gd name="connsiteY2386" fmla="*/ 211512 h 2729562"/>
              <a:gd name="connsiteX2387" fmla="*/ 999129 w 2727624"/>
              <a:gd name="connsiteY2387" fmla="*/ 209509 h 2729562"/>
              <a:gd name="connsiteX2388" fmla="*/ 1015287 w 2727624"/>
              <a:gd name="connsiteY2388" fmla="*/ 221063 h 2729562"/>
              <a:gd name="connsiteX2389" fmla="*/ 1004515 w 2727624"/>
              <a:gd name="connsiteY2389" fmla="*/ 241541 h 2729562"/>
              <a:gd name="connsiteX2390" fmla="*/ 999129 w 2727624"/>
              <a:gd name="connsiteY2390" fmla="*/ 242590 h 2729562"/>
              <a:gd name="connsiteX2391" fmla="*/ 983509 w 2727624"/>
              <a:gd name="connsiteY2391" fmla="*/ 231039 h 2729562"/>
              <a:gd name="connsiteX2392" fmla="*/ 984048 w 2727624"/>
              <a:gd name="connsiteY2392" fmla="*/ 218961 h 2729562"/>
              <a:gd name="connsiteX2393" fmla="*/ 994282 w 2727624"/>
              <a:gd name="connsiteY2393" fmla="*/ 210561 h 2729562"/>
              <a:gd name="connsiteX2394" fmla="*/ 999129 w 2727624"/>
              <a:gd name="connsiteY2394" fmla="*/ 209509 h 2729562"/>
              <a:gd name="connsiteX2395" fmla="*/ 1628710 w 2727624"/>
              <a:gd name="connsiteY2395" fmla="*/ 193473 h 2729562"/>
              <a:gd name="connsiteX2396" fmla="*/ 1629756 w 2727624"/>
              <a:gd name="connsiteY2396" fmla="*/ 193473 h 2729562"/>
              <a:gd name="connsiteX2397" fmla="*/ 1633417 w 2727624"/>
              <a:gd name="connsiteY2397" fmla="*/ 196099 h 2729562"/>
              <a:gd name="connsiteX2398" fmla="*/ 1633940 w 2727624"/>
              <a:gd name="connsiteY2398" fmla="*/ 200299 h 2729562"/>
              <a:gd name="connsiteX2399" fmla="*/ 1628710 w 2727624"/>
              <a:gd name="connsiteY2399" fmla="*/ 204500 h 2729562"/>
              <a:gd name="connsiteX2400" fmla="*/ 1627664 w 2727624"/>
              <a:gd name="connsiteY2400" fmla="*/ 204500 h 2729562"/>
              <a:gd name="connsiteX2401" fmla="*/ 1623480 w 2727624"/>
              <a:gd name="connsiteY2401" fmla="*/ 197674 h 2729562"/>
              <a:gd name="connsiteX2402" fmla="*/ 1628710 w 2727624"/>
              <a:gd name="connsiteY2402" fmla="*/ 193473 h 2729562"/>
              <a:gd name="connsiteX2403" fmla="*/ 684649 w 2727624"/>
              <a:gd name="connsiteY2403" fmla="*/ 190457 h 2729562"/>
              <a:gd name="connsiteX2404" fmla="*/ 697962 w 2727624"/>
              <a:gd name="connsiteY2404" fmla="*/ 198477 h 2729562"/>
              <a:gd name="connsiteX2405" fmla="*/ 692636 w 2727624"/>
              <a:gd name="connsiteY2405" fmla="*/ 219862 h 2729562"/>
              <a:gd name="connsiteX2406" fmla="*/ 684649 w 2727624"/>
              <a:gd name="connsiteY2406" fmla="*/ 222535 h 2729562"/>
              <a:gd name="connsiteX2407" fmla="*/ 670803 w 2727624"/>
              <a:gd name="connsiteY2407" fmla="*/ 214515 h 2729562"/>
              <a:gd name="connsiteX2408" fmla="*/ 669205 w 2727624"/>
              <a:gd name="connsiteY2408" fmla="*/ 202754 h 2729562"/>
              <a:gd name="connsiteX2409" fmla="*/ 676128 w 2727624"/>
              <a:gd name="connsiteY2409" fmla="*/ 192596 h 2729562"/>
              <a:gd name="connsiteX2410" fmla="*/ 684649 w 2727624"/>
              <a:gd name="connsiteY2410" fmla="*/ 190457 h 2729562"/>
              <a:gd name="connsiteX2411" fmla="*/ 2029721 w 2727624"/>
              <a:gd name="connsiteY2411" fmla="*/ 188454 h 2729562"/>
              <a:gd name="connsiteX2412" fmla="*/ 2034580 w 2727624"/>
              <a:gd name="connsiteY2412" fmla="*/ 190041 h 2729562"/>
              <a:gd name="connsiteX2413" fmla="*/ 2038898 w 2727624"/>
              <a:gd name="connsiteY2413" fmla="*/ 195861 h 2729562"/>
              <a:gd name="connsiteX2414" fmla="*/ 2037818 w 2727624"/>
              <a:gd name="connsiteY2414" fmla="*/ 202739 h 2729562"/>
              <a:gd name="connsiteX2415" fmla="*/ 2029721 w 2727624"/>
              <a:gd name="connsiteY2415" fmla="*/ 207500 h 2729562"/>
              <a:gd name="connsiteX2416" fmla="*/ 2024864 w 2727624"/>
              <a:gd name="connsiteY2416" fmla="*/ 206442 h 2729562"/>
              <a:gd name="connsiteX2417" fmla="*/ 2021085 w 2727624"/>
              <a:gd name="connsiteY2417" fmla="*/ 193216 h 2729562"/>
              <a:gd name="connsiteX2418" fmla="*/ 2029721 w 2727624"/>
              <a:gd name="connsiteY2418" fmla="*/ 188454 h 2729562"/>
              <a:gd name="connsiteX2419" fmla="*/ 1084111 w 2727624"/>
              <a:gd name="connsiteY2419" fmla="*/ 184450 h 2729562"/>
              <a:gd name="connsiteX2420" fmla="*/ 1101066 w 2727624"/>
              <a:gd name="connsiteY2420" fmla="*/ 198272 h 2729562"/>
              <a:gd name="connsiteX2421" fmla="*/ 1088350 w 2727624"/>
              <a:gd name="connsiteY2421" fmla="*/ 219002 h 2729562"/>
              <a:gd name="connsiteX2422" fmla="*/ 1084111 w 2727624"/>
              <a:gd name="connsiteY2422" fmla="*/ 219535 h 2729562"/>
              <a:gd name="connsiteX2423" fmla="*/ 1067686 w 2727624"/>
              <a:gd name="connsiteY2423" fmla="*/ 206245 h 2729562"/>
              <a:gd name="connsiteX2424" fmla="*/ 1069275 w 2727624"/>
              <a:gd name="connsiteY2424" fmla="*/ 192955 h 2729562"/>
              <a:gd name="connsiteX2425" fmla="*/ 1080402 w 2727624"/>
              <a:gd name="connsiteY2425" fmla="*/ 184982 h 2729562"/>
              <a:gd name="connsiteX2426" fmla="*/ 1084111 w 2727624"/>
              <a:gd name="connsiteY2426" fmla="*/ 184450 h 2729562"/>
              <a:gd name="connsiteX2427" fmla="*/ 1541502 w 2727624"/>
              <a:gd name="connsiteY2427" fmla="*/ 177434 h 2729562"/>
              <a:gd name="connsiteX2428" fmla="*/ 1542030 w 2727624"/>
              <a:gd name="connsiteY2428" fmla="*/ 177434 h 2729562"/>
              <a:gd name="connsiteX2429" fmla="*/ 1545196 w 2727624"/>
              <a:gd name="connsiteY2429" fmla="*/ 179662 h 2729562"/>
              <a:gd name="connsiteX2430" fmla="*/ 1546251 w 2727624"/>
              <a:gd name="connsiteY2430" fmla="*/ 183003 h 2729562"/>
              <a:gd name="connsiteX2431" fmla="*/ 1541502 w 2727624"/>
              <a:gd name="connsiteY2431" fmla="*/ 187458 h 2729562"/>
              <a:gd name="connsiteX2432" fmla="*/ 1540975 w 2727624"/>
              <a:gd name="connsiteY2432" fmla="*/ 187458 h 2729562"/>
              <a:gd name="connsiteX2433" fmla="*/ 1536754 w 2727624"/>
              <a:gd name="connsiteY2433" fmla="*/ 181889 h 2729562"/>
              <a:gd name="connsiteX2434" fmla="*/ 1541502 w 2727624"/>
              <a:gd name="connsiteY2434" fmla="*/ 177434 h 2729562"/>
              <a:gd name="connsiteX2435" fmla="*/ 1822690 w 2727624"/>
              <a:gd name="connsiteY2435" fmla="*/ 176428 h 2729562"/>
              <a:gd name="connsiteX2436" fmla="*/ 1825439 w 2727624"/>
              <a:gd name="connsiteY2436" fmla="*/ 176930 h 2729562"/>
              <a:gd name="connsiteX2437" fmla="*/ 1829837 w 2727624"/>
              <a:gd name="connsiteY2437" fmla="*/ 180438 h 2729562"/>
              <a:gd name="connsiteX2438" fmla="*/ 1829837 w 2727624"/>
              <a:gd name="connsiteY2438" fmla="*/ 185952 h 2729562"/>
              <a:gd name="connsiteX2439" fmla="*/ 1822690 w 2727624"/>
              <a:gd name="connsiteY2439" fmla="*/ 190462 h 2729562"/>
              <a:gd name="connsiteX2440" fmla="*/ 1819942 w 2727624"/>
              <a:gd name="connsiteY2440" fmla="*/ 189961 h 2729562"/>
              <a:gd name="connsiteX2441" fmla="*/ 1815544 w 2727624"/>
              <a:gd name="connsiteY2441" fmla="*/ 180939 h 2729562"/>
              <a:gd name="connsiteX2442" fmla="*/ 1822690 w 2727624"/>
              <a:gd name="connsiteY2442" fmla="*/ 176428 h 2729562"/>
              <a:gd name="connsiteX2443" fmla="*/ 890143 w 2727624"/>
              <a:gd name="connsiteY2443" fmla="*/ 172417 h 2729562"/>
              <a:gd name="connsiteX2444" fmla="*/ 905533 w 2727624"/>
              <a:gd name="connsiteY2444" fmla="*/ 182555 h 2729562"/>
              <a:gd name="connsiteX2445" fmla="*/ 895981 w 2727624"/>
              <a:gd name="connsiteY2445" fmla="*/ 204431 h 2729562"/>
              <a:gd name="connsiteX2446" fmla="*/ 890143 w 2727624"/>
              <a:gd name="connsiteY2446" fmla="*/ 205498 h 2729562"/>
              <a:gd name="connsiteX2447" fmla="*/ 874753 w 2727624"/>
              <a:gd name="connsiteY2447" fmla="*/ 195360 h 2729562"/>
              <a:gd name="connsiteX2448" fmla="*/ 874753 w 2727624"/>
              <a:gd name="connsiteY2448" fmla="*/ 182555 h 2729562"/>
              <a:gd name="connsiteX2449" fmla="*/ 883775 w 2727624"/>
              <a:gd name="connsiteY2449" fmla="*/ 173485 h 2729562"/>
              <a:gd name="connsiteX2450" fmla="*/ 890143 w 2727624"/>
              <a:gd name="connsiteY2450" fmla="*/ 172417 h 2729562"/>
              <a:gd name="connsiteX2451" fmla="*/ 1453762 w 2727624"/>
              <a:gd name="connsiteY2451" fmla="*/ 168413 h 2729562"/>
              <a:gd name="connsiteX2452" fmla="*/ 1456969 w 2727624"/>
              <a:gd name="connsiteY2452" fmla="*/ 170017 h 2729562"/>
              <a:gd name="connsiteX2453" fmla="*/ 1458038 w 2727624"/>
              <a:gd name="connsiteY2453" fmla="*/ 172689 h 2729562"/>
              <a:gd name="connsiteX2454" fmla="*/ 1453762 w 2727624"/>
              <a:gd name="connsiteY2454" fmla="*/ 176432 h 2729562"/>
              <a:gd name="connsiteX2455" fmla="*/ 1450019 w 2727624"/>
              <a:gd name="connsiteY2455" fmla="*/ 172154 h 2729562"/>
              <a:gd name="connsiteX2456" fmla="*/ 1453762 w 2727624"/>
              <a:gd name="connsiteY2456" fmla="*/ 168413 h 2729562"/>
              <a:gd name="connsiteX2457" fmla="*/ 1169818 w 2727624"/>
              <a:gd name="connsiteY2457" fmla="*/ 166407 h 2729562"/>
              <a:gd name="connsiteX2458" fmla="*/ 1187805 w 2727624"/>
              <a:gd name="connsiteY2458" fmla="*/ 181995 h 2729562"/>
              <a:gd name="connsiteX2459" fmla="*/ 1172992 w 2727624"/>
              <a:gd name="connsiteY2459" fmla="*/ 202959 h 2729562"/>
              <a:gd name="connsiteX2460" fmla="*/ 1169818 w 2727624"/>
              <a:gd name="connsiteY2460" fmla="*/ 203496 h 2729562"/>
              <a:gd name="connsiteX2461" fmla="*/ 1152359 w 2727624"/>
              <a:gd name="connsiteY2461" fmla="*/ 187908 h 2729562"/>
              <a:gd name="connsiteX2462" fmla="*/ 1155004 w 2727624"/>
              <a:gd name="connsiteY2462" fmla="*/ 174469 h 2729562"/>
              <a:gd name="connsiteX2463" fmla="*/ 1167172 w 2727624"/>
              <a:gd name="connsiteY2463" fmla="*/ 166944 h 2729562"/>
              <a:gd name="connsiteX2464" fmla="*/ 1169818 w 2727624"/>
              <a:gd name="connsiteY2464" fmla="*/ 166407 h 2729562"/>
              <a:gd name="connsiteX2465" fmla="*/ 1257791 w 2727624"/>
              <a:gd name="connsiteY2465" fmla="*/ 154378 h 2729562"/>
              <a:gd name="connsiteX2466" fmla="*/ 1277070 w 2727624"/>
              <a:gd name="connsiteY2466" fmla="*/ 172296 h 2729562"/>
              <a:gd name="connsiteX2467" fmla="*/ 1259397 w 2727624"/>
              <a:gd name="connsiteY2467" fmla="*/ 192929 h 2729562"/>
              <a:gd name="connsiteX2468" fmla="*/ 1257791 w 2727624"/>
              <a:gd name="connsiteY2468" fmla="*/ 193472 h 2729562"/>
              <a:gd name="connsiteX2469" fmla="*/ 1239046 w 2727624"/>
              <a:gd name="connsiteY2469" fmla="*/ 175554 h 2729562"/>
              <a:gd name="connsiteX2470" fmla="*/ 1242795 w 2727624"/>
              <a:gd name="connsiteY2470" fmla="*/ 161437 h 2729562"/>
              <a:gd name="connsiteX2471" fmla="*/ 1256184 w 2727624"/>
              <a:gd name="connsiteY2471" fmla="*/ 154921 h 2729562"/>
              <a:gd name="connsiteX2472" fmla="*/ 1257791 w 2727624"/>
              <a:gd name="connsiteY2472" fmla="*/ 154378 h 2729562"/>
              <a:gd name="connsiteX2473" fmla="*/ 1344739 w 2727624"/>
              <a:gd name="connsiteY2473" fmla="*/ 149365 h 2729562"/>
              <a:gd name="connsiteX2474" fmla="*/ 1359003 w 2727624"/>
              <a:gd name="connsiteY2474" fmla="*/ 155247 h 2729562"/>
              <a:gd name="connsiteX2475" fmla="*/ 1364815 w 2727624"/>
              <a:gd name="connsiteY2475" fmla="*/ 169147 h 2729562"/>
              <a:gd name="connsiteX2476" fmla="*/ 1345796 w 2727624"/>
              <a:gd name="connsiteY2476" fmla="*/ 189462 h 2729562"/>
              <a:gd name="connsiteX2477" fmla="*/ 1345268 w 2727624"/>
              <a:gd name="connsiteY2477" fmla="*/ 189462 h 2729562"/>
              <a:gd name="connsiteX2478" fmla="*/ 1325720 w 2727624"/>
              <a:gd name="connsiteY2478" fmla="*/ 169681 h 2729562"/>
              <a:gd name="connsiteX2479" fmla="*/ 1331004 w 2727624"/>
              <a:gd name="connsiteY2479" fmla="*/ 155781 h 2729562"/>
              <a:gd name="connsiteX2480" fmla="*/ 1344739 w 2727624"/>
              <a:gd name="connsiteY2480" fmla="*/ 149365 h 2729562"/>
              <a:gd name="connsiteX2481" fmla="*/ 1734482 w 2727624"/>
              <a:gd name="connsiteY2481" fmla="*/ 146356 h 2729562"/>
              <a:gd name="connsiteX2482" fmla="*/ 1736709 w 2727624"/>
              <a:gd name="connsiteY2482" fmla="*/ 146356 h 2729562"/>
              <a:gd name="connsiteX2483" fmla="*/ 1741164 w 2727624"/>
              <a:gd name="connsiteY2483" fmla="*/ 149484 h 2729562"/>
              <a:gd name="connsiteX2484" fmla="*/ 1741164 w 2727624"/>
              <a:gd name="connsiteY2484" fmla="*/ 154697 h 2729562"/>
              <a:gd name="connsiteX2485" fmla="*/ 1734482 w 2727624"/>
              <a:gd name="connsiteY2485" fmla="*/ 159387 h 2729562"/>
              <a:gd name="connsiteX2486" fmla="*/ 1732811 w 2727624"/>
              <a:gd name="connsiteY2486" fmla="*/ 158867 h 2729562"/>
              <a:gd name="connsiteX2487" fmla="*/ 1727798 w 2727624"/>
              <a:gd name="connsiteY2487" fmla="*/ 151047 h 2729562"/>
              <a:gd name="connsiteX2488" fmla="*/ 1734482 w 2727624"/>
              <a:gd name="connsiteY2488" fmla="*/ 146356 h 2729562"/>
              <a:gd name="connsiteX2489" fmla="*/ 1941228 w 2727624"/>
              <a:gd name="connsiteY2489" fmla="*/ 143346 h 2729562"/>
              <a:gd name="connsiteX2490" fmla="*/ 1944932 w 2727624"/>
              <a:gd name="connsiteY2490" fmla="*/ 144379 h 2729562"/>
              <a:gd name="connsiteX2491" fmla="*/ 1949164 w 2727624"/>
              <a:gd name="connsiteY2491" fmla="*/ 149026 h 2729562"/>
              <a:gd name="connsiteX2492" fmla="*/ 1949164 w 2727624"/>
              <a:gd name="connsiteY2492" fmla="*/ 155740 h 2729562"/>
              <a:gd name="connsiteX2493" fmla="*/ 1941228 w 2727624"/>
              <a:gd name="connsiteY2493" fmla="*/ 160387 h 2729562"/>
              <a:gd name="connsiteX2494" fmla="*/ 1937525 w 2727624"/>
              <a:gd name="connsiteY2494" fmla="*/ 159871 h 2729562"/>
              <a:gd name="connsiteX2495" fmla="*/ 1933293 w 2727624"/>
              <a:gd name="connsiteY2495" fmla="*/ 148510 h 2729562"/>
              <a:gd name="connsiteX2496" fmla="*/ 1941228 w 2727624"/>
              <a:gd name="connsiteY2496" fmla="*/ 143346 h 2729562"/>
              <a:gd name="connsiteX2497" fmla="*/ 770858 w 2727624"/>
              <a:gd name="connsiteY2497" fmla="*/ 142342 h 2729562"/>
              <a:gd name="connsiteX2498" fmla="*/ 785717 w 2727624"/>
              <a:gd name="connsiteY2498" fmla="*/ 152080 h 2729562"/>
              <a:gd name="connsiteX2499" fmla="*/ 778287 w 2727624"/>
              <a:gd name="connsiteY2499" fmla="*/ 174801 h 2729562"/>
              <a:gd name="connsiteX2500" fmla="*/ 770858 w 2727624"/>
              <a:gd name="connsiteY2500" fmla="*/ 176424 h 2729562"/>
              <a:gd name="connsiteX2501" fmla="*/ 755998 w 2727624"/>
              <a:gd name="connsiteY2501" fmla="*/ 167227 h 2729562"/>
              <a:gd name="connsiteX2502" fmla="*/ 754936 w 2727624"/>
              <a:gd name="connsiteY2502" fmla="*/ 154244 h 2729562"/>
              <a:gd name="connsiteX2503" fmla="*/ 763428 w 2727624"/>
              <a:gd name="connsiteY2503" fmla="*/ 144506 h 2729562"/>
              <a:gd name="connsiteX2504" fmla="*/ 770858 w 2727624"/>
              <a:gd name="connsiteY2504" fmla="*/ 142342 h 2729562"/>
              <a:gd name="connsiteX2505" fmla="*/ 977079 w 2727624"/>
              <a:gd name="connsiteY2505" fmla="*/ 140341 h 2729562"/>
              <a:gd name="connsiteX2506" fmla="*/ 994247 w 2727624"/>
              <a:gd name="connsiteY2506" fmla="*/ 152755 h 2729562"/>
              <a:gd name="connsiteX2507" fmla="*/ 982444 w 2727624"/>
              <a:gd name="connsiteY2507" fmla="*/ 174886 h 2729562"/>
              <a:gd name="connsiteX2508" fmla="*/ 977079 w 2727624"/>
              <a:gd name="connsiteY2508" fmla="*/ 175425 h 2729562"/>
              <a:gd name="connsiteX2509" fmla="*/ 960447 w 2727624"/>
              <a:gd name="connsiteY2509" fmla="*/ 163551 h 2729562"/>
              <a:gd name="connsiteX2510" fmla="*/ 961520 w 2727624"/>
              <a:gd name="connsiteY2510" fmla="*/ 150056 h 2729562"/>
              <a:gd name="connsiteX2511" fmla="*/ 971714 w 2727624"/>
              <a:gd name="connsiteY2511" fmla="*/ 140880 h 2729562"/>
              <a:gd name="connsiteX2512" fmla="*/ 977079 w 2727624"/>
              <a:gd name="connsiteY2512" fmla="*/ 140341 h 2729562"/>
              <a:gd name="connsiteX2513" fmla="*/ 1644270 w 2727624"/>
              <a:gd name="connsiteY2513" fmla="*/ 122298 h 2729562"/>
              <a:gd name="connsiteX2514" fmla="*/ 1645402 w 2727624"/>
              <a:gd name="connsiteY2514" fmla="*/ 122845 h 2729562"/>
              <a:gd name="connsiteX2515" fmla="*/ 1649369 w 2727624"/>
              <a:gd name="connsiteY2515" fmla="*/ 125032 h 2729562"/>
              <a:gd name="connsiteX2516" fmla="*/ 1649936 w 2727624"/>
              <a:gd name="connsiteY2516" fmla="*/ 129953 h 2729562"/>
              <a:gd name="connsiteX2517" fmla="*/ 1644270 w 2727624"/>
              <a:gd name="connsiteY2517" fmla="*/ 134327 h 2729562"/>
              <a:gd name="connsiteX2518" fmla="*/ 1642570 w 2727624"/>
              <a:gd name="connsiteY2518" fmla="*/ 134327 h 2729562"/>
              <a:gd name="connsiteX2519" fmla="*/ 1638037 w 2727624"/>
              <a:gd name="connsiteY2519" fmla="*/ 127219 h 2729562"/>
              <a:gd name="connsiteX2520" fmla="*/ 1644270 w 2727624"/>
              <a:gd name="connsiteY2520" fmla="*/ 122298 h 2729562"/>
              <a:gd name="connsiteX2521" fmla="*/ 1067332 w 2727624"/>
              <a:gd name="connsiteY2521" fmla="*/ 114278 h 2729562"/>
              <a:gd name="connsiteX2522" fmla="*/ 1085005 w 2727624"/>
              <a:gd name="connsiteY2522" fmla="*/ 128791 h 2729562"/>
              <a:gd name="connsiteX2523" fmla="*/ 1071616 w 2727624"/>
              <a:gd name="connsiteY2523" fmla="*/ 150830 h 2729562"/>
              <a:gd name="connsiteX2524" fmla="*/ 1067332 w 2727624"/>
              <a:gd name="connsiteY2524" fmla="*/ 151368 h 2729562"/>
              <a:gd name="connsiteX2525" fmla="*/ 1049124 w 2727624"/>
              <a:gd name="connsiteY2525" fmla="*/ 137391 h 2729562"/>
              <a:gd name="connsiteX2526" fmla="*/ 1051266 w 2727624"/>
              <a:gd name="connsiteY2526" fmla="*/ 123416 h 2729562"/>
              <a:gd name="connsiteX2527" fmla="*/ 1063048 w 2727624"/>
              <a:gd name="connsiteY2527" fmla="*/ 114815 h 2729562"/>
              <a:gd name="connsiteX2528" fmla="*/ 1067332 w 2727624"/>
              <a:gd name="connsiteY2528" fmla="*/ 114278 h 2729562"/>
              <a:gd name="connsiteX2529" fmla="*/ 1552266 w 2727624"/>
              <a:gd name="connsiteY2529" fmla="*/ 106259 h 2729562"/>
              <a:gd name="connsiteX2530" fmla="*/ 1552766 w 2727624"/>
              <a:gd name="connsiteY2530" fmla="*/ 106787 h 2729562"/>
              <a:gd name="connsiteX2531" fmla="*/ 1556275 w 2727624"/>
              <a:gd name="connsiteY2531" fmla="*/ 108370 h 2729562"/>
              <a:gd name="connsiteX2532" fmla="*/ 1556776 w 2727624"/>
              <a:gd name="connsiteY2532" fmla="*/ 112063 h 2729562"/>
              <a:gd name="connsiteX2533" fmla="*/ 1552266 w 2727624"/>
              <a:gd name="connsiteY2533" fmla="*/ 116284 h 2729562"/>
              <a:gd name="connsiteX2534" fmla="*/ 1551764 w 2727624"/>
              <a:gd name="connsiteY2534" fmla="*/ 116284 h 2729562"/>
              <a:gd name="connsiteX2535" fmla="*/ 1547755 w 2727624"/>
              <a:gd name="connsiteY2535" fmla="*/ 111008 h 2729562"/>
              <a:gd name="connsiteX2536" fmla="*/ 1552266 w 2727624"/>
              <a:gd name="connsiteY2536" fmla="*/ 106259 h 2729562"/>
              <a:gd name="connsiteX2537" fmla="*/ 1851016 w 2727624"/>
              <a:gd name="connsiteY2537" fmla="*/ 104251 h 2729562"/>
              <a:gd name="connsiteX2538" fmla="*/ 1853678 w 2727624"/>
              <a:gd name="connsiteY2538" fmla="*/ 104786 h 2729562"/>
              <a:gd name="connsiteX2539" fmla="*/ 1858471 w 2727624"/>
              <a:gd name="connsiteY2539" fmla="*/ 109063 h 2729562"/>
              <a:gd name="connsiteX2540" fmla="*/ 1858471 w 2727624"/>
              <a:gd name="connsiteY2540" fmla="*/ 114944 h 2729562"/>
              <a:gd name="connsiteX2541" fmla="*/ 1851016 w 2727624"/>
              <a:gd name="connsiteY2541" fmla="*/ 120290 h 2729562"/>
              <a:gd name="connsiteX2542" fmla="*/ 1848353 w 2727624"/>
              <a:gd name="connsiteY2542" fmla="*/ 119756 h 2729562"/>
              <a:gd name="connsiteX2543" fmla="*/ 1843560 w 2727624"/>
              <a:gd name="connsiteY2543" fmla="*/ 109598 h 2729562"/>
              <a:gd name="connsiteX2544" fmla="*/ 1851016 w 2727624"/>
              <a:gd name="connsiteY2544" fmla="*/ 104251 h 2729562"/>
              <a:gd name="connsiteX2545" fmla="*/ 860800 w 2727624"/>
              <a:gd name="connsiteY2545" fmla="*/ 101243 h 2729562"/>
              <a:gd name="connsiteX2546" fmla="*/ 877431 w 2727624"/>
              <a:gd name="connsiteY2546" fmla="*/ 112407 h 2729562"/>
              <a:gd name="connsiteX2547" fmla="*/ 867775 w 2727624"/>
              <a:gd name="connsiteY2547" fmla="*/ 134734 h 2729562"/>
              <a:gd name="connsiteX2548" fmla="*/ 860800 w 2727624"/>
              <a:gd name="connsiteY2548" fmla="*/ 136328 h 2729562"/>
              <a:gd name="connsiteX2549" fmla="*/ 844706 w 2727624"/>
              <a:gd name="connsiteY2549" fmla="*/ 125165 h 2729562"/>
              <a:gd name="connsiteX2550" fmla="*/ 844706 w 2727624"/>
              <a:gd name="connsiteY2550" fmla="*/ 111875 h 2729562"/>
              <a:gd name="connsiteX2551" fmla="*/ 854363 w 2727624"/>
              <a:gd name="connsiteY2551" fmla="*/ 102307 h 2729562"/>
              <a:gd name="connsiteX2552" fmla="*/ 860800 w 2727624"/>
              <a:gd name="connsiteY2552" fmla="*/ 101243 h 2729562"/>
              <a:gd name="connsiteX2553" fmla="*/ 1459808 w 2727624"/>
              <a:gd name="connsiteY2553" fmla="*/ 97238 h 2729562"/>
              <a:gd name="connsiteX2554" fmla="*/ 1462992 w 2727624"/>
              <a:gd name="connsiteY2554" fmla="*/ 98307 h 2729562"/>
              <a:gd name="connsiteX2555" fmla="*/ 1463523 w 2727624"/>
              <a:gd name="connsiteY2555" fmla="*/ 101515 h 2729562"/>
              <a:gd name="connsiteX2556" fmla="*/ 1459808 w 2727624"/>
              <a:gd name="connsiteY2556" fmla="*/ 105258 h 2729562"/>
              <a:gd name="connsiteX2557" fmla="*/ 1459277 w 2727624"/>
              <a:gd name="connsiteY2557" fmla="*/ 105258 h 2729562"/>
              <a:gd name="connsiteX2558" fmla="*/ 1455563 w 2727624"/>
              <a:gd name="connsiteY2558" fmla="*/ 100981 h 2729562"/>
              <a:gd name="connsiteX2559" fmla="*/ 1459808 w 2727624"/>
              <a:gd name="connsiteY2559" fmla="*/ 97238 h 2729562"/>
              <a:gd name="connsiteX2560" fmla="*/ 1155574 w 2727624"/>
              <a:gd name="connsiteY2560" fmla="*/ 95233 h 2729562"/>
              <a:gd name="connsiteX2561" fmla="*/ 1158819 w 2727624"/>
              <a:gd name="connsiteY2561" fmla="*/ 95233 h 2729562"/>
              <a:gd name="connsiteX2562" fmla="*/ 1177747 w 2727624"/>
              <a:gd name="connsiteY2562" fmla="*/ 111104 h 2729562"/>
              <a:gd name="connsiteX2563" fmla="*/ 1161523 w 2727624"/>
              <a:gd name="connsiteY2563" fmla="*/ 132795 h 2729562"/>
              <a:gd name="connsiteX2564" fmla="*/ 1158278 w 2727624"/>
              <a:gd name="connsiteY2564" fmla="*/ 133324 h 2729562"/>
              <a:gd name="connsiteX2565" fmla="*/ 1139351 w 2727624"/>
              <a:gd name="connsiteY2565" fmla="*/ 117452 h 2729562"/>
              <a:gd name="connsiteX2566" fmla="*/ 1142596 w 2727624"/>
              <a:gd name="connsiteY2566" fmla="*/ 103168 h 2729562"/>
              <a:gd name="connsiteX2567" fmla="*/ 1155574 w 2727624"/>
              <a:gd name="connsiteY2567" fmla="*/ 95233 h 2729562"/>
              <a:gd name="connsiteX2568" fmla="*/ 1250774 w 2727624"/>
              <a:gd name="connsiteY2568" fmla="*/ 82201 h 2729562"/>
              <a:gd name="connsiteX2569" fmla="*/ 1271057 w 2727624"/>
              <a:gd name="connsiteY2569" fmla="*/ 100666 h 2729562"/>
              <a:gd name="connsiteX2570" fmla="*/ 1252375 w 2727624"/>
              <a:gd name="connsiteY2570" fmla="*/ 121769 h 2729562"/>
              <a:gd name="connsiteX2571" fmla="*/ 1250774 w 2727624"/>
              <a:gd name="connsiteY2571" fmla="*/ 122297 h 2729562"/>
              <a:gd name="connsiteX2572" fmla="*/ 1231025 w 2727624"/>
              <a:gd name="connsiteY2572" fmla="*/ 104359 h 2729562"/>
              <a:gd name="connsiteX2573" fmla="*/ 1235296 w 2727624"/>
              <a:gd name="connsiteY2573" fmla="*/ 89587 h 2729562"/>
              <a:gd name="connsiteX2574" fmla="*/ 1249173 w 2727624"/>
              <a:gd name="connsiteY2574" fmla="*/ 82728 h 2729562"/>
              <a:gd name="connsiteX2575" fmla="*/ 1250774 w 2727624"/>
              <a:gd name="connsiteY2575" fmla="*/ 82201 h 2729562"/>
              <a:gd name="connsiteX2576" fmla="*/ 1343498 w 2727624"/>
              <a:gd name="connsiteY2576" fmla="*/ 77189 h 2729562"/>
              <a:gd name="connsiteX2577" fmla="*/ 1358952 w 2727624"/>
              <a:gd name="connsiteY2577" fmla="*/ 82985 h 2729562"/>
              <a:gd name="connsiteX2578" fmla="*/ 1364815 w 2727624"/>
              <a:gd name="connsiteY2578" fmla="*/ 97739 h 2729562"/>
              <a:gd name="connsiteX2579" fmla="*/ 1344564 w 2727624"/>
              <a:gd name="connsiteY2579" fmla="*/ 118288 h 2729562"/>
              <a:gd name="connsiteX2580" fmla="*/ 1344031 w 2727624"/>
              <a:gd name="connsiteY2580" fmla="*/ 118288 h 2729562"/>
              <a:gd name="connsiteX2581" fmla="*/ 1323246 w 2727624"/>
              <a:gd name="connsiteY2581" fmla="*/ 98265 h 2729562"/>
              <a:gd name="connsiteX2582" fmla="*/ 1328576 w 2727624"/>
              <a:gd name="connsiteY2582" fmla="*/ 83512 h 2729562"/>
              <a:gd name="connsiteX2583" fmla="*/ 1343498 w 2727624"/>
              <a:gd name="connsiteY2583" fmla="*/ 77189 h 2729562"/>
              <a:gd name="connsiteX2584" fmla="*/ 1756758 w 2727624"/>
              <a:gd name="connsiteY2584" fmla="*/ 73177 h 2729562"/>
              <a:gd name="connsiteX2585" fmla="*/ 1758762 w 2727624"/>
              <a:gd name="connsiteY2585" fmla="*/ 73177 h 2729562"/>
              <a:gd name="connsiteX2586" fmla="*/ 1762772 w 2727624"/>
              <a:gd name="connsiteY2586" fmla="*/ 76956 h 2729562"/>
              <a:gd name="connsiteX2587" fmla="*/ 1763273 w 2727624"/>
              <a:gd name="connsiteY2587" fmla="*/ 82353 h 2729562"/>
              <a:gd name="connsiteX2588" fmla="*/ 1756758 w 2727624"/>
              <a:gd name="connsiteY2588" fmla="*/ 87211 h 2729562"/>
              <a:gd name="connsiteX2589" fmla="*/ 1754753 w 2727624"/>
              <a:gd name="connsiteY2589" fmla="*/ 86671 h 2729562"/>
              <a:gd name="connsiteX2590" fmla="*/ 1750743 w 2727624"/>
              <a:gd name="connsiteY2590" fmla="*/ 78035 h 2729562"/>
              <a:gd name="connsiteX2591" fmla="*/ 1756758 w 2727624"/>
              <a:gd name="connsiteY2591" fmla="*/ 73177 h 2729562"/>
              <a:gd name="connsiteX2592" fmla="*/ 954286 w 2727624"/>
              <a:gd name="connsiteY2592" fmla="*/ 67161 h 2729562"/>
              <a:gd name="connsiteX2593" fmla="*/ 972167 w 2727624"/>
              <a:gd name="connsiteY2593" fmla="*/ 79714 h 2729562"/>
              <a:gd name="connsiteX2594" fmla="*/ 959705 w 2727624"/>
              <a:gd name="connsiteY2594" fmla="*/ 102725 h 2729562"/>
              <a:gd name="connsiteX2595" fmla="*/ 954286 w 2727624"/>
              <a:gd name="connsiteY2595" fmla="*/ 103248 h 2729562"/>
              <a:gd name="connsiteX2596" fmla="*/ 936405 w 2727624"/>
              <a:gd name="connsiteY2596" fmla="*/ 91219 h 2729562"/>
              <a:gd name="connsiteX2597" fmla="*/ 937489 w 2727624"/>
              <a:gd name="connsiteY2597" fmla="*/ 77098 h 2729562"/>
              <a:gd name="connsiteX2598" fmla="*/ 948326 w 2727624"/>
              <a:gd name="connsiteY2598" fmla="*/ 68208 h 2729562"/>
              <a:gd name="connsiteX2599" fmla="*/ 954286 w 2727624"/>
              <a:gd name="connsiteY2599" fmla="*/ 67161 h 2729562"/>
              <a:gd name="connsiteX2600" fmla="*/ 1661027 w 2727624"/>
              <a:gd name="connsiteY2600" fmla="*/ 48116 h 2729562"/>
              <a:gd name="connsiteX2601" fmla="*/ 1662656 w 2727624"/>
              <a:gd name="connsiteY2601" fmla="*/ 48116 h 2729562"/>
              <a:gd name="connsiteX2602" fmla="*/ 1666457 w 2727624"/>
              <a:gd name="connsiteY2602" fmla="*/ 50950 h 2729562"/>
              <a:gd name="connsiteX2603" fmla="*/ 1667000 w 2727624"/>
              <a:gd name="connsiteY2603" fmla="*/ 56049 h 2729562"/>
              <a:gd name="connsiteX2604" fmla="*/ 1661027 w 2727624"/>
              <a:gd name="connsiteY2604" fmla="*/ 61148 h 2729562"/>
              <a:gd name="connsiteX2605" fmla="*/ 1659941 w 2727624"/>
              <a:gd name="connsiteY2605" fmla="*/ 60582 h 2729562"/>
              <a:gd name="connsiteX2606" fmla="*/ 1655054 w 2727624"/>
              <a:gd name="connsiteY2606" fmla="*/ 53216 h 2729562"/>
              <a:gd name="connsiteX2607" fmla="*/ 1661027 w 2727624"/>
              <a:gd name="connsiteY2607" fmla="*/ 48116 h 2729562"/>
              <a:gd name="connsiteX2608" fmla="*/ 1049289 w 2727624"/>
              <a:gd name="connsiteY2608" fmla="*/ 39094 h 2729562"/>
              <a:gd name="connsiteX2609" fmla="*/ 1067971 w 2727624"/>
              <a:gd name="connsiteY2609" fmla="*/ 54089 h 2729562"/>
              <a:gd name="connsiteX2610" fmla="*/ 1053560 w 2727624"/>
              <a:gd name="connsiteY2610" fmla="*/ 77653 h 2729562"/>
              <a:gd name="connsiteX2611" fmla="*/ 1048756 w 2727624"/>
              <a:gd name="connsiteY2611" fmla="*/ 78188 h 2729562"/>
              <a:gd name="connsiteX2612" fmla="*/ 1030074 w 2727624"/>
              <a:gd name="connsiteY2612" fmla="*/ 63193 h 2729562"/>
              <a:gd name="connsiteX2613" fmla="*/ 1032209 w 2727624"/>
              <a:gd name="connsiteY2613" fmla="*/ 48734 h 2729562"/>
              <a:gd name="connsiteX2614" fmla="*/ 1044486 w 2727624"/>
              <a:gd name="connsiteY2614" fmla="*/ 39630 h 2729562"/>
              <a:gd name="connsiteX2615" fmla="*/ 1049289 w 2727624"/>
              <a:gd name="connsiteY2615" fmla="*/ 39094 h 2729562"/>
              <a:gd name="connsiteX2616" fmla="*/ 1563292 w 2727624"/>
              <a:gd name="connsiteY2616" fmla="*/ 31076 h 2729562"/>
              <a:gd name="connsiteX2617" fmla="*/ 1564294 w 2727624"/>
              <a:gd name="connsiteY2617" fmla="*/ 31076 h 2729562"/>
              <a:gd name="connsiteX2618" fmla="*/ 1567302 w 2727624"/>
              <a:gd name="connsiteY2618" fmla="*/ 33281 h 2729562"/>
              <a:gd name="connsiteX2619" fmla="*/ 1568304 w 2727624"/>
              <a:gd name="connsiteY2619" fmla="*/ 37141 h 2729562"/>
              <a:gd name="connsiteX2620" fmla="*/ 1563292 w 2727624"/>
              <a:gd name="connsiteY2620" fmla="*/ 42103 h 2729562"/>
              <a:gd name="connsiteX2621" fmla="*/ 1562791 w 2727624"/>
              <a:gd name="connsiteY2621" fmla="*/ 42103 h 2729562"/>
              <a:gd name="connsiteX2622" fmla="*/ 1558781 w 2727624"/>
              <a:gd name="connsiteY2622" fmla="*/ 35486 h 2729562"/>
              <a:gd name="connsiteX2623" fmla="*/ 1563292 w 2727624"/>
              <a:gd name="connsiteY2623" fmla="*/ 31076 h 2729562"/>
              <a:gd name="connsiteX2624" fmla="*/ 1464761 w 2727624"/>
              <a:gd name="connsiteY2624" fmla="*/ 21052 h 2729562"/>
              <a:gd name="connsiteX2625" fmla="*/ 1468888 w 2727624"/>
              <a:gd name="connsiteY2625" fmla="*/ 22555 h 2729562"/>
              <a:gd name="connsiteX2626" fmla="*/ 1469478 w 2727624"/>
              <a:gd name="connsiteY2626" fmla="*/ 25563 h 2729562"/>
              <a:gd name="connsiteX2627" fmla="*/ 1464761 w 2727624"/>
              <a:gd name="connsiteY2627" fmla="*/ 29071 h 2729562"/>
              <a:gd name="connsiteX2628" fmla="*/ 1460043 w 2727624"/>
              <a:gd name="connsiteY2628" fmla="*/ 25061 h 2729562"/>
              <a:gd name="connsiteX2629" fmla="*/ 1464761 w 2727624"/>
              <a:gd name="connsiteY2629" fmla="*/ 21052 h 2729562"/>
              <a:gd name="connsiteX2630" fmla="*/ 1146251 w 2727624"/>
              <a:gd name="connsiteY2630" fmla="*/ 19046 h 2729562"/>
              <a:gd name="connsiteX2631" fmla="*/ 1166726 w 2727624"/>
              <a:gd name="connsiteY2631" fmla="*/ 35928 h 2729562"/>
              <a:gd name="connsiteX2632" fmla="*/ 1149484 w 2727624"/>
              <a:gd name="connsiteY2632" fmla="*/ 59143 h 2729562"/>
              <a:gd name="connsiteX2633" fmla="*/ 1146251 w 2727624"/>
              <a:gd name="connsiteY2633" fmla="*/ 59143 h 2729562"/>
              <a:gd name="connsiteX2634" fmla="*/ 1126315 w 2727624"/>
              <a:gd name="connsiteY2634" fmla="*/ 42787 h 2729562"/>
              <a:gd name="connsiteX2635" fmla="*/ 1129548 w 2727624"/>
              <a:gd name="connsiteY2635" fmla="*/ 27487 h 2729562"/>
              <a:gd name="connsiteX2636" fmla="*/ 1143018 w 2727624"/>
              <a:gd name="connsiteY2636" fmla="*/ 19573 h 2729562"/>
              <a:gd name="connsiteX2637" fmla="*/ 1146251 w 2727624"/>
              <a:gd name="connsiteY2637" fmla="*/ 19046 h 2729562"/>
              <a:gd name="connsiteX2638" fmla="*/ 1242162 w 2727624"/>
              <a:gd name="connsiteY2638" fmla="*/ 5012 h 2729562"/>
              <a:gd name="connsiteX2639" fmla="*/ 1244290 w 2727624"/>
              <a:gd name="connsiteY2639" fmla="*/ 5012 h 2729562"/>
              <a:gd name="connsiteX2640" fmla="*/ 1265044 w 2727624"/>
              <a:gd name="connsiteY2640" fmla="*/ 24948 h 2729562"/>
              <a:gd name="connsiteX2641" fmla="*/ 1245887 w 2727624"/>
              <a:gd name="connsiteY2641" fmla="*/ 48116 h 2729562"/>
              <a:gd name="connsiteX2642" fmla="*/ 1243758 w 2727624"/>
              <a:gd name="connsiteY2642" fmla="*/ 48116 h 2729562"/>
              <a:gd name="connsiteX2643" fmla="*/ 1223005 w 2727624"/>
              <a:gd name="connsiteY2643" fmla="*/ 28719 h 2729562"/>
              <a:gd name="connsiteX2644" fmla="*/ 1227793 w 2727624"/>
              <a:gd name="connsiteY2644" fmla="*/ 13094 h 2729562"/>
              <a:gd name="connsiteX2645" fmla="*/ 1242162 w 2727624"/>
              <a:gd name="connsiteY2645" fmla="*/ 5012 h 2729562"/>
              <a:gd name="connsiteX2646" fmla="*/ 1342496 w 2727624"/>
              <a:gd name="connsiteY2646" fmla="*/ 0 h 2729562"/>
              <a:gd name="connsiteX2647" fmla="*/ 1358438 w 2727624"/>
              <a:gd name="connsiteY2647" fmla="*/ 6376 h 2729562"/>
              <a:gd name="connsiteX2648" fmla="*/ 1364815 w 2727624"/>
              <a:gd name="connsiteY2648" fmla="*/ 21787 h 2729562"/>
              <a:gd name="connsiteX2649" fmla="*/ 1343027 w 2727624"/>
              <a:gd name="connsiteY2649" fmla="*/ 44106 h 2729562"/>
              <a:gd name="connsiteX2650" fmla="*/ 1320709 w 2727624"/>
              <a:gd name="connsiteY2650" fmla="*/ 22318 h 2729562"/>
              <a:gd name="connsiteX2651" fmla="*/ 1327085 w 2727624"/>
              <a:gd name="connsiteY2651" fmla="*/ 6908 h 2729562"/>
              <a:gd name="connsiteX2652" fmla="*/ 1342496 w 2727624"/>
              <a:gd name="connsiteY2652" fmla="*/ 0 h 272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</a:cxnLst>
            <a:rect l="l" t="t" r="r" b="b"/>
            <a:pathLst>
              <a:path w="2727624" h="2729562">
                <a:moveTo>
                  <a:pt x="1262864" y="2699490"/>
                </a:moveTo>
                <a:cubicBezTo>
                  <a:pt x="1264042" y="2699490"/>
                  <a:pt x="1265222" y="2699991"/>
                  <a:pt x="1266401" y="2700493"/>
                </a:cubicBezTo>
                <a:cubicBezTo>
                  <a:pt x="1266991" y="2701495"/>
                  <a:pt x="1267580" y="2702497"/>
                  <a:pt x="1267580" y="2703499"/>
                </a:cubicBezTo>
                <a:cubicBezTo>
                  <a:pt x="1266991" y="2706006"/>
                  <a:pt x="1265222" y="2707509"/>
                  <a:pt x="1262864" y="2707509"/>
                </a:cubicBezTo>
                <a:cubicBezTo>
                  <a:pt x="1262864" y="2707509"/>
                  <a:pt x="1262864" y="2707509"/>
                  <a:pt x="1262274" y="2707509"/>
                </a:cubicBezTo>
                <a:cubicBezTo>
                  <a:pt x="1261094" y="2707509"/>
                  <a:pt x="1259915" y="2707008"/>
                  <a:pt x="1258736" y="2706006"/>
                </a:cubicBezTo>
                <a:cubicBezTo>
                  <a:pt x="1258146" y="2705003"/>
                  <a:pt x="1257556" y="2704001"/>
                  <a:pt x="1257556" y="2702998"/>
                </a:cubicBezTo>
                <a:cubicBezTo>
                  <a:pt x="1258146" y="2700993"/>
                  <a:pt x="1259915" y="2699490"/>
                  <a:pt x="1262864" y="2699490"/>
                </a:cubicBezTo>
                <a:close/>
                <a:moveTo>
                  <a:pt x="1164093" y="2687461"/>
                </a:moveTo>
                <a:cubicBezTo>
                  <a:pt x="1164093" y="2687461"/>
                  <a:pt x="1164093" y="2687461"/>
                  <a:pt x="1164618" y="2687461"/>
                </a:cubicBezTo>
                <a:cubicBezTo>
                  <a:pt x="1167244" y="2687962"/>
                  <a:pt x="1169344" y="2690468"/>
                  <a:pt x="1168819" y="2692974"/>
                </a:cubicBezTo>
                <a:cubicBezTo>
                  <a:pt x="1168819" y="2695480"/>
                  <a:pt x="1166193" y="2697485"/>
                  <a:pt x="1164093" y="2697485"/>
                </a:cubicBezTo>
                <a:cubicBezTo>
                  <a:pt x="1164093" y="2697485"/>
                  <a:pt x="1164093" y="2697485"/>
                  <a:pt x="1163043" y="2696984"/>
                </a:cubicBezTo>
                <a:cubicBezTo>
                  <a:pt x="1161993" y="2696984"/>
                  <a:pt x="1160418" y="2696482"/>
                  <a:pt x="1159893" y="2695480"/>
                </a:cubicBezTo>
                <a:cubicBezTo>
                  <a:pt x="1158842" y="2693977"/>
                  <a:pt x="1158317" y="2692974"/>
                  <a:pt x="1158842" y="2691471"/>
                </a:cubicBezTo>
                <a:cubicBezTo>
                  <a:pt x="1159367" y="2688964"/>
                  <a:pt x="1161468" y="2687461"/>
                  <a:pt x="1164093" y="2687461"/>
                </a:cubicBezTo>
                <a:close/>
                <a:moveTo>
                  <a:pt x="1384597" y="2685456"/>
                </a:moveTo>
                <a:cubicBezTo>
                  <a:pt x="1396819" y="2685456"/>
                  <a:pt x="1406385" y="2695021"/>
                  <a:pt x="1406916" y="2707243"/>
                </a:cubicBezTo>
                <a:cubicBezTo>
                  <a:pt x="1406916" y="2713089"/>
                  <a:pt x="1404790" y="2718403"/>
                  <a:pt x="1401071" y="2722654"/>
                </a:cubicBezTo>
                <a:cubicBezTo>
                  <a:pt x="1396819" y="2726905"/>
                  <a:pt x="1390974" y="2729562"/>
                  <a:pt x="1385129" y="2729562"/>
                </a:cubicBezTo>
                <a:cubicBezTo>
                  <a:pt x="1385129" y="2729562"/>
                  <a:pt x="1385129" y="2729562"/>
                  <a:pt x="1384597" y="2729562"/>
                </a:cubicBezTo>
                <a:cubicBezTo>
                  <a:pt x="1378752" y="2729562"/>
                  <a:pt x="1373438" y="2727437"/>
                  <a:pt x="1369187" y="2723185"/>
                </a:cubicBezTo>
                <a:cubicBezTo>
                  <a:pt x="1364935" y="2718934"/>
                  <a:pt x="1362810" y="2713620"/>
                  <a:pt x="1362810" y="2707775"/>
                </a:cubicBezTo>
                <a:cubicBezTo>
                  <a:pt x="1362810" y="2695553"/>
                  <a:pt x="1372375" y="2685456"/>
                  <a:pt x="1384597" y="2685456"/>
                </a:cubicBezTo>
                <a:close/>
                <a:moveTo>
                  <a:pt x="1482242" y="2680444"/>
                </a:moveTo>
                <a:cubicBezTo>
                  <a:pt x="1482773" y="2680444"/>
                  <a:pt x="1483835" y="2680444"/>
                  <a:pt x="1484367" y="2680444"/>
                </a:cubicBezTo>
                <a:cubicBezTo>
                  <a:pt x="1494995" y="2680444"/>
                  <a:pt x="1504029" y="2688525"/>
                  <a:pt x="1505091" y="2699841"/>
                </a:cubicBezTo>
                <a:cubicBezTo>
                  <a:pt x="1506154" y="2705768"/>
                  <a:pt x="1504029" y="2711156"/>
                  <a:pt x="1500840" y="2715466"/>
                </a:cubicBezTo>
                <a:cubicBezTo>
                  <a:pt x="1497121" y="2719776"/>
                  <a:pt x="1491807" y="2723009"/>
                  <a:pt x="1485961" y="2723548"/>
                </a:cubicBezTo>
                <a:cubicBezTo>
                  <a:pt x="1485430" y="2723548"/>
                  <a:pt x="1484898" y="2723548"/>
                  <a:pt x="1484367" y="2723548"/>
                </a:cubicBezTo>
                <a:cubicBezTo>
                  <a:pt x="1473208" y="2723548"/>
                  <a:pt x="1463643" y="2714927"/>
                  <a:pt x="1463111" y="2703612"/>
                </a:cubicBezTo>
                <a:cubicBezTo>
                  <a:pt x="1462048" y="2691758"/>
                  <a:pt x="1471082" y="2681521"/>
                  <a:pt x="1482242" y="2680444"/>
                </a:cubicBezTo>
                <a:close/>
                <a:moveTo>
                  <a:pt x="1582375" y="2669417"/>
                </a:moveTo>
                <a:cubicBezTo>
                  <a:pt x="1592074" y="2669417"/>
                  <a:pt x="1600695" y="2676890"/>
                  <a:pt x="1602311" y="2686497"/>
                </a:cubicBezTo>
                <a:cubicBezTo>
                  <a:pt x="1603388" y="2691835"/>
                  <a:pt x="1602311" y="2697172"/>
                  <a:pt x="1599078" y="2701443"/>
                </a:cubicBezTo>
                <a:cubicBezTo>
                  <a:pt x="1595845" y="2706247"/>
                  <a:pt x="1590996" y="2708915"/>
                  <a:pt x="1585608" y="2709983"/>
                </a:cubicBezTo>
                <a:cubicBezTo>
                  <a:pt x="1584530" y="2709983"/>
                  <a:pt x="1583453" y="2710517"/>
                  <a:pt x="1582375" y="2710517"/>
                </a:cubicBezTo>
                <a:cubicBezTo>
                  <a:pt x="1572138" y="2710517"/>
                  <a:pt x="1563517" y="2703044"/>
                  <a:pt x="1561901" y="2692903"/>
                </a:cubicBezTo>
                <a:cubicBezTo>
                  <a:pt x="1560284" y="2682228"/>
                  <a:pt x="1567828" y="2671552"/>
                  <a:pt x="1579142" y="2669951"/>
                </a:cubicBezTo>
                <a:cubicBezTo>
                  <a:pt x="1580220" y="2669417"/>
                  <a:pt x="1581297" y="2669417"/>
                  <a:pt x="1582375" y="2669417"/>
                </a:cubicBezTo>
                <a:close/>
                <a:moveTo>
                  <a:pt x="1066597" y="2667413"/>
                </a:moveTo>
                <a:cubicBezTo>
                  <a:pt x="1067140" y="2667413"/>
                  <a:pt x="1067140" y="2667413"/>
                  <a:pt x="1067683" y="2667413"/>
                </a:cubicBezTo>
                <a:cubicBezTo>
                  <a:pt x="1070941" y="2667960"/>
                  <a:pt x="1073113" y="2671240"/>
                  <a:pt x="1072570" y="2675067"/>
                </a:cubicBezTo>
                <a:cubicBezTo>
                  <a:pt x="1072027" y="2677801"/>
                  <a:pt x="1069311" y="2679442"/>
                  <a:pt x="1066597" y="2679442"/>
                </a:cubicBezTo>
                <a:cubicBezTo>
                  <a:pt x="1066054" y="2679442"/>
                  <a:pt x="1065511" y="2679442"/>
                  <a:pt x="1064968" y="2679442"/>
                </a:cubicBezTo>
                <a:cubicBezTo>
                  <a:pt x="1063339" y="2679442"/>
                  <a:pt x="1062253" y="2678348"/>
                  <a:pt x="1061167" y="2676707"/>
                </a:cubicBezTo>
                <a:cubicBezTo>
                  <a:pt x="1060081" y="2675614"/>
                  <a:pt x="1060081" y="2673427"/>
                  <a:pt x="1060081" y="2671787"/>
                </a:cubicBezTo>
                <a:cubicBezTo>
                  <a:pt x="1061167" y="2669053"/>
                  <a:pt x="1063339" y="2667413"/>
                  <a:pt x="1066597" y="2667413"/>
                </a:cubicBezTo>
                <a:close/>
                <a:moveTo>
                  <a:pt x="1679337" y="2650371"/>
                </a:moveTo>
                <a:cubicBezTo>
                  <a:pt x="1688411" y="2650371"/>
                  <a:pt x="1696417" y="2656262"/>
                  <a:pt x="1698553" y="2664831"/>
                </a:cubicBezTo>
                <a:cubicBezTo>
                  <a:pt x="1699620" y="2670186"/>
                  <a:pt x="1699086" y="2675542"/>
                  <a:pt x="1696417" y="2679826"/>
                </a:cubicBezTo>
                <a:cubicBezTo>
                  <a:pt x="1693749" y="2684646"/>
                  <a:pt x="1689478" y="2687859"/>
                  <a:pt x="1684141" y="2688930"/>
                </a:cubicBezTo>
                <a:cubicBezTo>
                  <a:pt x="1682540" y="2689466"/>
                  <a:pt x="1680939" y="2689466"/>
                  <a:pt x="1679337" y="2689466"/>
                </a:cubicBezTo>
                <a:cubicBezTo>
                  <a:pt x="1670264" y="2689466"/>
                  <a:pt x="1662791" y="2683039"/>
                  <a:pt x="1660656" y="2674470"/>
                </a:cubicBezTo>
                <a:cubicBezTo>
                  <a:pt x="1658521" y="2663760"/>
                  <a:pt x="1664926" y="2653049"/>
                  <a:pt x="1675067" y="2650907"/>
                </a:cubicBezTo>
                <a:cubicBezTo>
                  <a:pt x="1676668" y="2650371"/>
                  <a:pt x="1678270" y="2650371"/>
                  <a:pt x="1679337" y="2650371"/>
                </a:cubicBezTo>
                <a:close/>
                <a:moveTo>
                  <a:pt x="970866" y="2641350"/>
                </a:moveTo>
                <a:cubicBezTo>
                  <a:pt x="971368" y="2641350"/>
                  <a:pt x="971869" y="2641350"/>
                  <a:pt x="972871" y="2641350"/>
                </a:cubicBezTo>
                <a:cubicBezTo>
                  <a:pt x="976380" y="2642429"/>
                  <a:pt x="977883" y="2646748"/>
                  <a:pt x="976881" y="2650525"/>
                </a:cubicBezTo>
                <a:cubicBezTo>
                  <a:pt x="976380" y="2653225"/>
                  <a:pt x="973874" y="2655384"/>
                  <a:pt x="970866" y="2655384"/>
                </a:cubicBezTo>
                <a:cubicBezTo>
                  <a:pt x="970365" y="2655384"/>
                  <a:pt x="969363" y="2655384"/>
                  <a:pt x="968861" y="2654844"/>
                </a:cubicBezTo>
                <a:cubicBezTo>
                  <a:pt x="967358" y="2654304"/>
                  <a:pt x="965854" y="2653225"/>
                  <a:pt x="964852" y="2651605"/>
                </a:cubicBezTo>
                <a:cubicBezTo>
                  <a:pt x="964351" y="2649986"/>
                  <a:pt x="963850" y="2647827"/>
                  <a:pt x="964351" y="2646208"/>
                </a:cubicBezTo>
                <a:cubicBezTo>
                  <a:pt x="965353" y="2642969"/>
                  <a:pt x="967859" y="2641350"/>
                  <a:pt x="970866" y="2641350"/>
                </a:cubicBezTo>
                <a:close/>
                <a:moveTo>
                  <a:pt x="1775602" y="2624309"/>
                </a:moveTo>
                <a:cubicBezTo>
                  <a:pt x="1783622" y="2624309"/>
                  <a:pt x="1790572" y="2629077"/>
                  <a:pt x="1793245" y="2637025"/>
                </a:cubicBezTo>
                <a:cubicBezTo>
                  <a:pt x="1794849" y="2641794"/>
                  <a:pt x="1794314" y="2646563"/>
                  <a:pt x="1792176" y="2650801"/>
                </a:cubicBezTo>
                <a:cubicBezTo>
                  <a:pt x="1790037" y="2655569"/>
                  <a:pt x="1786294" y="2658749"/>
                  <a:pt x="1781483" y="2660339"/>
                </a:cubicBezTo>
                <a:cubicBezTo>
                  <a:pt x="1779345" y="2660868"/>
                  <a:pt x="1777741" y="2661398"/>
                  <a:pt x="1775602" y="2661398"/>
                </a:cubicBezTo>
                <a:cubicBezTo>
                  <a:pt x="1767583" y="2661398"/>
                  <a:pt x="1760099" y="2656100"/>
                  <a:pt x="1757960" y="2648152"/>
                </a:cubicBezTo>
                <a:cubicBezTo>
                  <a:pt x="1754752" y="2638615"/>
                  <a:pt x="1760099" y="2628018"/>
                  <a:pt x="1769722" y="2624838"/>
                </a:cubicBezTo>
                <a:cubicBezTo>
                  <a:pt x="1771860" y="2624309"/>
                  <a:pt x="1773464" y="2624309"/>
                  <a:pt x="1775602" y="2624309"/>
                </a:cubicBezTo>
                <a:close/>
                <a:moveTo>
                  <a:pt x="1268082" y="2623307"/>
                </a:moveTo>
                <a:cubicBezTo>
                  <a:pt x="1270901" y="2623307"/>
                  <a:pt x="1272593" y="2625445"/>
                  <a:pt x="1272593" y="2627583"/>
                </a:cubicBezTo>
                <a:cubicBezTo>
                  <a:pt x="1272593" y="2629722"/>
                  <a:pt x="1270337" y="2631326"/>
                  <a:pt x="1268082" y="2631326"/>
                </a:cubicBezTo>
                <a:cubicBezTo>
                  <a:pt x="1266954" y="2631326"/>
                  <a:pt x="1265826" y="2630791"/>
                  <a:pt x="1264699" y="2630256"/>
                </a:cubicBezTo>
                <a:cubicBezTo>
                  <a:pt x="1264135" y="2629187"/>
                  <a:pt x="1263571" y="2628118"/>
                  <a:pt x="1264135" y="2627049"/>
                </a:cubicBezTo>
                <a:cubicBezTo>
                  <a:pt x="1264135" y="2624910"/>
                  <a:pt x="1265826" y="2623307"/>
                  <a:pt x="1268082" y="2623307"/>
                </a:cubicBezTo>
                <a:close/>
                <a:moveTo>
                  <a:pt x="1175359" y="2612280"/>
                </a:moveTo>
                <a:cubicBezTo>
                  <a:pt x="1175359" y="2612280"/>
                  <a:pt x="1175359" y="2612280"/>
                  <a:pt x="1175860" y="2612280"/>
                </a:cubicBezTo>
                <a:cubicBezTo>
                  <a:pt x="1178366" y="2612807"/>
                  <a:pt x="1180371" y="2615445"/>
                  <a:pt x="1179870" y="2618083"/>
                </a:cubicBezTo>
                <a:cubicBezTo>
                  <a:pt x="1179368" y="2620721"/>
                  <a:pt x="1177363" y="2622304"/>
                  <a:pt x="1175359" y="2622304"/>
                </a:cubicBezTo>
                <a:cubicBezTo>
                  <a:pt x="1175359" y="2622304"/>
                  <a:pt x="1175359" y="2622304"/>
                  <a:pt x="1174357" y="2622304"/>
                </a:cubicBezTo>
                <a:cubicBezTo>
                  <a:pt x="1173354" y="2622304"/>
                  <a:pt x="1172352" y="2621249"/>
                  <a:pt x="1171349" y="2620194"/>
                </a:cubicBezTo>
                <a:cubicBezTo>
                  <a:pt x="1170848" y="2619138"/>
                  <a:pt x="1170347" y="2618083"/>
                  <a:pt x="1170347" y="2616500"/>
                </a:cubicBezTo>
                <a:cubicBezTo>
                  <a:pt x="1170848" y="2614390"/>
                  <a:pt x="1172853" y="2612280"/>
                  <a:pt x="1175359" y="2612280"/>
                </a:cubicBezTo>
                <a:close/>
                <a:moveTo>
                  <a:pt x="1383594" y="2610275"/>
                </a:moveTo>
                <a:cubicBezTo>
                  <a:pt x="1395318" y="2610275"/>
                  <a:pt x="1404378" y="2619450"/>
                  <a:pt x="1404911" y="2630785"/>
                </a:cubicBezTo>
                <a:cubicBezTo>
                  <a:pt x="1404911" y="2636723"/>
                  <a:pt x="1402779" y="2642120"/>
                  <a:pt x="1399049" y="2645899"/>
                </a:cubicBezTo>
                <a:cubicBezTo>
                  <a:pt x="1395318" y="2650217"/>
                  <a:pt x="1389989" y="2652376"/>
                  <a:pt x="1384127" y="2652376"/>
                </a:cubicBezTo>
                <a:cubicBezTo>
                  <a:pt x="1384127" y="2652376"/>
                  <a:pt x="1384127" y="2652376"/>
                  <a:pt x="1383594" y="2652376"/>
                </a:cubicBezTo>
                <a:cubicBezTo>
                  <a:pt x="1378265" y="2652376"/>
                  <a:pt x="1372936" y="2650217"/>
                  <a:pt x="1368672" y="2646439"/>
                </a:cubicBezTo>
                <a:cubicBezTo>
                  <a:pt x="1364942" y="2642120"/>
                  <a:pt x="1362810" y="2637263"/>
                  <a:pt x="1362810" y="2631325"/>
                </a:cubicBezTo>
                <a:cubicBezTo>
                  <a:pt x="1362810" y="2619990"/>
                  <a:pt x="1371870" y="2610275"/>
                  <a:pt x="1383594" y="2610275"/>
                </a:cubicBezTo>
                <a:close/>
                <a:moveTo>
                  <a:pt x="876609" y="2607268"/>
                </a:moveTo>
                <a:cubicBezTo>
                  <a:pt x="877674" y="2607268"/>
                  <a:pt x="878739" y="2607802"/>
                  <a:pt x="879804" y="2607802"/>
                </a:cubicBezTo>
                <a:cubicBezTo>
                  <a:pt x="883532" y="2609406"/>
                  <a:pt x="885662" y="2614218"/>
                  <a:pt x="884065" y="2617960"/>
                </a:cubicBezTo>
                <a:cubicBezTo>
                  <a:pt x="882999" y="2621168"/>
                  <a:pt x="879804" y="2623307"/>
                  <a:pt x="876609" y="2623307"/>
                </a:cubicBezTo>
                <a:cubicBezTo>
                  <a:pt x="875544" y="2623307"/>
                  <a:pt x="874479" y="2623307"/>
                  <a:pt x="873946" y="2622772"/>
                </a:cubicBezTo>
                <a:cubicBezTo>
                  <a:pt x="871816" y="2621703"/>
                  <a:pt x="870218" y="2620633"/>
                  <a:pt x="869686" y="2618495"/>
                </a:cubicBezTo>
                <a:cubicBezTo>
                  <a:pt x="868621" y="2616356"/>
                  <a:pt x="868621" y="2614218"/>
                  <a:pt x="869154" y="2612614"/>
                </a:cubicBezTo>
                <a:cubicBezTo>
                  <a:pt x="870751" y="2609406"/>
                  <a:pt x="873414" y="2607268"/>
                  <a:pt x="876609" y="2607268"/>
                </a:cubicBezTo>
                <a:close/>
                <a:moveTo>
                  <a:pt x="1475465" y="2606265"/>
                </a:moveTo>
                <a:cubicBezTo>
                  <a:pt x="1476005" y="2606265"/>
                  <a:pt x="1476545" y="2606265"/>
                  <a:pt x="1477085" y="2606265"/>
                </a:cubicBezTo>
                <a:cubicBezTo>
                  <a:pt x="1487340" y="2606265"/>
                  <a:pt x="1495976" y="2614179"/>
                  <a:pt x="1497595" y="2624203"/>
                </a:cubicBezTo>
                <a:cubicBezTo>
                  <a:pt x="1498135" y="2629479"/>
                  <a:pt x="1496516" y="2634755"/>
                  <a:pt x="1492737" y="2638975"/>
                </a:cubicBezTo>
                <a:cubicBezTo>
                  <a:pt x="1489499" y="2643196"/>
                  <a:pt x="1484641" y="2645834"/>
                  <a:pt x="1478704" y="2645834"/>
                </a:cubicBezTo>
                <a:cubicBezTo>
                  <a:pt x="1478164" y="2646362"/>
                  <a:pt x="1477624" y="2646362"/>
                  <a:pt x="1477085" y="2646362"/>
                </a:cubicBezTo>
                <a:cubicBezTo>
                  <a:pt x="1466289" y="2646362"/>
                  <a:pt x="1457653" y="2637920"/>
                  <a:pt x="1456574" y="2627896"/>
                </a:cubicBezTo>
                <a:cubicBezTo>
                  <a:pt x="1456034" y="2616817"/>
                  <a:pt x="1464130" y="2607320"/>
                  <a:pt x="1475465" y="2606265"/>
                </a:cubicBezTo>
                <a:close/>
                <a:moveTo>
                  <a:pt x="1567104" y="2595239"/>
                </a:moveTo>
                <a:cubicBezTo>
                  <a:pt x="1568186" y="2595239"/>
                  <a:pt x="1569267" y="2595239"/>
                  <a:pt x="1569808" y="2595239"/>
                </a:cubicBezTo>
                <a:cubicBezTo>
                  <a:pt x="1579542" y="2595239"/>
                  <a:pt x="1587654" y="2601588"/>
                  <a:pt x="1589276" y="2611110"/>
                </a:cubicBezTo>
                <a:cubicBezTo>
                  <a:pt x="1590357" y="2615872"/>
                  <a:pt x="1589276" y="2621162"/>
                  <a:pt x="1586031" y="2625395"/>
                </a:cubicBezTo>
                <a:cubicBezTo>
                  <a:pt x="1583328" y="2629627"/>
                  <a:pt x="1578460" y="2632272"/>
                  <a:pt x="1573053" y="2632802"/>
                </a:cubicBezTo>
                <a:cubicBezTo>
                  <a:pt x="1571971" y="2633331"/>
                  <a:pt x="1570889" y="2633331"/>
                  <a:pt x="1569808" y="2633331"/>
                </a:cubicBezTo>
                <a:cubicBezTo>
                  <a:pt x="1560615" y="2633331"/>
                  <a:pt x="1551962" y="2626453"/>
                  <a:pt x="1550880" y="2616930"/>
                </a:cubicBezTo>
                <a:cubicBezTo>
                  <a:pt x="1549258" y="2606878"/>
                  <a:pt x="1556289" y="2596826"/>
                  <a:pt x="1567104" y="2595239"/>
                </a:cubicBezTo>
                <a:close/>
                <a:moveTo>
                  <a:pt x="1083355" y="2594236"/>
                </a:moveTo>
                <a:cubicBezTo>
                  <a:pt x="1083922" y="2594236"/>
                  <a:pt x="1084488" y="2594236"/>
                  <a:pt x="1085055" y="2594236"/>
                </a:cubicBezTo>
                <a:cubicBezTo>
                  <a:pt x="1088454" y="2595238"/>
                  <a:pt x="1090154" y="2598246"/>
                  <a:pt x="1089588" y="2600752"/>
                </a:cubicBezTo>
                <a:cubicBezTo>
                  <a:pt x="1089021" y="2603258"/>
                  <a:pt x="1086188" y="2605263"/>
                  <a:pt x="1083355" y="2605263"/>
                </a:cubicBezTo>
                <a:cubicBezTo>
                  <a:pt x="1082788" y="2605263"/>
                  <a:pt x="1082788" y="2605263"/>
                  <a:pt x="1082222" y="2605263"/>
                </a:cubicBezTo>
                <a:cubicBezTo>
                  <a:pt x="1080522" y="2604762"/>
                  <a:pt x="1078822" y="2603759"/>
                  <a:pt x="1078255" y="2602757"/>
                </a:cubicBezTo>
                <a:cubicBezTo>
                  <a:pt x="1077122" y="2601254"/>
                  <a:pt x="1077122" y="2599750"/>
                  <a:pt x="1077689" y="2598747"/>
                </a:cubicBezTo>
                <a:cubicBezTo>
                  <a:pt x="1078255" y="2596241"/>
                  <a:pt x="1080522" y="2594236"/>
                  <a:pt x="1083355" y="2594236"/>
                </a:cubicBezTo>
                <a:close/>
                <a:moveTo>
                  <a:pt x="1868829" y="2591229"/>
                </a:moveTo>
                <a:cubicBezTo>
                  <a:pt x="1876340" y="2591229"/>
                  <a:pt x="1882778" y="2595482"/>
                  <a:pt x="1885461" y="2601861"/>
                </a:cubicBezTo>
                <a:cubicBezTo>
                  <a:pt x="1887070" y="2606114"/>
                  <a:pt x="1887070" y="2610898"/>
                  <a:pt x="1885461" y="2615151"/>
                </a:cubicBezTo>
                <a:cubicBezTo>
                  <a:pt x="1883851" y="2619935"/>
                  <a:pt x="1880096" y="2623125"/>
                  <a:pt x="1875804" y="2624719"/>
                </a:cubicBezTo>
                <a:cubicBezTo>
                  <a:pt x="1873658" y="2625782"/>
                  <a:pt x="1870976" y="2626314"/>
                  <a:pt x="1868829" y="2626314"/>
                </a:cubicBezTo>
                <a:cubicBezTo>
                  <a:pt x="1861318" y="2626314"/>
                  <a:pt x="1854880" y="2622061"/>
                  <a:pt x="1852198" y="2615151"/>
                </a:cubicBezTo>
                <a:cubicBezTo>
                  <a:pt x="1848979" y="2606114"/>
                  <a:pt x="1853271" y="2596014"/>
                  <a:pt x="1862391" y="2592292"/>
                </a:cubicBezTo>
                <a:cubicBezTo>
                  <a:pt x="1864537" y="2591229"/>
                  <a:pt x="1866684" y="2591229"/>
                  <a:pt x="1868829" y="2591229"/>
                </a:cubicBezTo>
                <a:close/>
                <a:moveTo>
                  <a:pt x="1662070" y="2577196"/>
                </a:moveTo>
                <a:cubicBezTo>
                  <a:pt x="1670740" y="2577196"/>
                  <a:pt x="1678325" y="2583109"/>
                  <a:pt x="1680493" y="2591171"/>
                </a:cubicBezTo>
                <a:cubicBezTo>
                  <a:pt x="1681576" y="2596009"/>
                  <a:pt x="1681035" y="2601384"/>
                  <a:pt x="1678325" y="2605684"/>
                </a:cubicBezTo>
                <a:cubicBezTo>
                  <a:pt x="1675616" y="2609985"/>
                  <a:pt x="1671281" y="2612673"/>
                  <a:pt x="1666405" y="2613747"/>
                </a:cubicBezTo>
                <a:cubicBezTo>
                  <a:pt x="1664779" y="2614285"/>
                  <a:pt x="1663696" y="2614285"/>
                  <a:pt x="1662070" y="2614285"/>
                </a:cubicBezTo>
                <a:cubicBezTo>
                  <a:pt x="1653401" y="2614285"/>
                  <a:pt x="1645815" y="2608372"/>
                  <a:pt x="1643648" y="2600310"/>
                </a:cubicBezTo>
                <a:cubicBezTo>
                  <a:pt x="1641480" y="2590096"/>
                  <a:pt x="1647982" y="2580421"/>
                  <a:pt x="1657735" y="2577733"/>
                </a:cubicBezTo>
                <a:cubicBezTo>
                  <a:pt x="1658819" y="2577196"/>
                  <a:pt x="1660445" y="2577196"/>
                  <a:pt x="1662070" y="2577196"/>
                </a:cubicBezTo>
                <a:close/>
                <a:moveTo>
                  <a:pt x="993143" y="2569176"/>
                </a:moveTo>
                <a:cubicBezTo>
                  <a:pt x="993700" y="2569176"/>
                  <a:pt x="994257" y="2569176"/>
                  <a:pt x="994814" y="2569176"/>
                </a:cubicBezTo>
                <a:cubicBezTo>
                  <a:pt x="998712" y="2570740"/>
                  <a:pt x="1000940" y="2574389"/>
                  <a:pt x="999826" y="2577517"/>
                </a:cubicBezTo>
                <a:cubicBezTo>
                  <a:pt x="998712" y="2580123"/>
                  <a:pt x="995927" y="2582208"/>
                  <a:pt x="993143" y="2582208"/>
                </a:cubicBezTo>
                <a:cubicBezTo>
                  <a:pt x="992029" y="2582208"/>
                  <a:pt x="991473" y="2582208"/>
                  <a:pt x="990916" y="2581687"/>
                </a:cubicBezTo>
                <a:cubicBezTo>
                  <a:pt x="989245" y="2581166"/>
                  <a:pt x="987574" y="2580123"/>
                  <a:pt x="986460" y="2578559"/>
                </a:cubicBezTo>
                <a:cubicBezTo>
                  <a:pt x="985903" y="2576996"/>
                  <a:pt x="985903" y="2575431"/>
                  <a:pt x="986460" y="2573867"/>
                </a:cubicBezTo>
                <a:cubicBezTo>
                  <a:pt x="987017" y="2570740"/>
                  <a:pt x="989802" y="2569176"/>
                  <a:pt x="993143" y="2569176"/>
                </a:cubicBezTo>
                <a:close/>
                <a:moveTo>
                  <a:pt x="786652" y="2566169"/>
                </a:moveTo>
                <a:cubicBezTo>
                  <a:pt x="787741" y="2566169"/>
                  <a:pt x="788829" y="2566716"/>
                  <a:pt x="790462" y="2567263"/>
                </a:cubicBezTo>
                <a:cubicBezTo>
                  <a:pt x="794815" y="2569449"/>
                  <a:pt x="796447" y="2574370"/>
                  <a:pt x="794271" y="2579291"/>
                </a:cubicBezTo>
                <a:cubicBezTo>
                  <a:pt x="793182" y="2582025"/>
                  <a:pt x="789918" y="2584212"/>
                  <a:pt x="786652" y="2584212"/>
                </a:cubicBezTo>
                <a:cubicBezTo>
                  <a:pt x="785020" y="2584212"/>
                  <a:pt x="783932" y="2583665"/>
                  <a:pt x="782299" y="2583119"/>
                </a:cubicBezTo>
                <a:cubicBezTo>
                  <a:pt x="780122" y="2582025"/>
                  <a:pt x="778490" y="2580385"/>
                  <a:pt x="777945" y="2578198"/>
                </a:cubicBezTo>
                <a:cubicBezTo>
                  <a:pt x="777401" y="2576011"/>
                  <a:pt x="777401" y="2573277"/>
                  <a:pt x="778490" y="2571090"/>
                </a:cubicBezTo>
                <a:cubicBezTo>
                  <a:pt x="779578" y="2568356"/>
                  <a:pt x="782843" y="2566169"/>
                  <a:pt x="786652" y="2566169"/>
                </a:cubicBezTo>
                <a:close/>
                <a:moveTo>
                  <a:pt x="1752027" y="2553138"/>
                </a:moveTo>
                <a:cubicBezTo>
                  <a:pt x="1759341" y="2553138"/>
                  <a:pt x="1766132" y="2557922"/>
                  <a:pt x="1768744" y="2565364"/>
                </a:cubicBezTo>
                <a:cubicBezTo>
                  <a:pt x="1769789" y="2569617"/>
                  <a:pt x="1769789" y="2574401"/>
                  <a:pt x="1767699" y="2578654"/>
                </a:cubicBezTo>
                <a:cubicBezTo>
                  <a:pt x="1765610" y="2582906"/>
                  <a:pt x="1761953" y="2586096"/>
                  <a:pt x="1757251" y="2587159"/>
                </a:cubicBezTo>
                <a:cubicBezTo>
                  <a:pt x="1755684" y="2587691"/>
                  <a:pt x="1754117" y="2588223"/>
                  <a:pt x="1752027" y="2588223"/>
                </a:cubicBezTo>
                <a:cubicBezTo>
                  <a:pt x="1744714" y="2588223"/>
                  <a:pt x="1737923" y="2583438"/>
                  <a:pt x="1735834" y="2575996"/>
                </a:cubicBezTo>
                <a:cubicBezTo>
                  <a:pt x="1732699" y="2566959"/>
                  <a:pt x="1737923" y="2556859"/>
                  <a:pt x="1746804" y="2553670"/>
                </a:cubicBezTo>
                <a:cubicBezTo>
                  <a:pt x="1748371" y="2553138"/>
                  <a:pt x="1750460" y="2553138"/>
                  <a:pt x="1752027" y="2553138"/>
                </a:cubicBezTo>
                <a:close/>
                <a:moveTo>
                  <a:pt x="1273328" y="2552135"/>
                </a:moveTo>
                <a:cubicBezTo>
                  <a:pt x="1274932" y="2552135"/>
                  <a:pt x="1276001" y="2552669"/>
                  <a:pt x="1276536" y="2553204"/>
                </a:cubicBezTo>
                <a:cubicBezTo>
                  <a:pt x="1277070" y="2554273"/>
                  <a:pt x="1277605" y="2555343"/>
                  <a:pt x="1277605" y="2556412"/>
                </a:cubicBezTo>
                <a:cubicBezTo>
                  <a:pt x="1277605" y="2558551"/>
                  <a:pt x="1275466" y="2560154"/>
                  <a:pt x="1273328" y="2560154"/>
                </a:cubicBezTo>
                <a:cubicBezTo>
                  <a:pt x="1272258" y="2560154"/>
                  <a:pt x="1271189" y="2559620"/>
                  <a:pt x="1270654" y="2558551"/>
                </a:cubicBezTo>
                <a:cubicBezTo>
                  <a:pt x="1269585" y="2558016"/>
                  <a:pt x="1269585" y="2556947"/>
                  <a:pt x="1269585" y="2555877"/>
                </a:cubicBezTo>
                <a:cubicBezTo>
                  <a:pt x="1269585" y="2553739"/>
                  <a:pt x="1271724" y="2552135"/>
                  <a:pt x="1273328" y="2552135"/>
                </a:cubicBezTo>
                <a:close/>
                <a:moveTo>
                  <a:pt x="1959550" y="2550130"/>
                </a:moveTo>
                <a:cubicBezTo>
                  <a:pt x="1966000" y="2550130"/>
                  <a:pt x="1971912" y="2553917"/>
                  <a:pt x="1974601" y="2559868"/>
                </a:cubicBezTo>
                <a:cubicBezTo>
                  <a:pt x="1976751" y="2563655"/>
                  <a:pt x="1977288" y="2568524"/>
                  <a:pt x="1975675" y="2572851"/>
                </a:cubicBezTo>
                <a:cubicBezTo>
                  <a:pt x="1974601" y="2577179"/>
                  <a:pt x="1971375" y="2580426"/>
                  <a:pt x="1967075" y="2582589"/>
                </a:cubicBezTo>
                <a:cubicBezTo>
                  <a:pt x="1964925" y="2583671"/>
                  <a:pt x="1962237" y="2584212"/>
                  <a:pt x="1959550" y="2584212"/>
                </a:cubicBezTo>
                <a:cubicBezTo>
                  <a:pt x="1953099" y="2584212"/>
                  <a:pt x="1947187" y="2580966"/>
                  <a:pt x="1944499" y="2575015"/>
                </a:cubicBezTo>
                <a:cubicBezTo>
                  <a:pt x="1940198" y="2566360"/>
                  <a:pt x="1943961" y="2556081"/>
                  <a:pt x="1952024" y="2552294"/>
                </a:cubicBezTo>
                <a:cubicBezTo>
                  <a:pt x="1954174" y="2551212"/>
                  <a:pt x="1956862" y="2550130"/>
                  <a:pt x="1959550" y="2550130"/>
                </a:cubicBezTo>
                <a:close/>
                <a:moveTo>
                  <a:pt x="1186385" y="2541109"/>
                </a:moveTo>
                <a:cubicBezTo>
                  <a:pt x="1186385" y="2541109"/>
                  <a:pt x="1186385" y="2541109"/>
                  <a:pt x="1186942" y="2541109"/>
                </a:cubicBezTo>
                <a:cubicBezTo>
                  <a:pt x="1189726" y="2541666"/>
                  <a:pt x="1191397" y="2543893"/>
                  <a:pt x="1191397" y="2546678"/>
                </a:cubicBezTo>
                <a:cubicBezTo>
                  <a:pt x="1190840" y="2548905"/>
                  <a:pt x="1188613" y="2551133"/>
                  <a:pt x="1186385" y="2551133"/>
                </a:cubicBezTo>
                <a:cubicBezTo>
                  <a:pt x="1186385" y="2551133"/>
                  <a:pt x="1186385" y="2551133"/>
                  <a:pt x="1185271" y="2551133"/>
                </a:cubicBezTo>
                <a:cubicBezTo>
                  <a:pt x="1184158" y="2550576"/>
                  <a:pt x="1183044" y="2550019"/>
                  <a:pt x="1182487" y="2548905"/>
                </a:cubicBezTo>
                <a:cubicBezTo>
                  <a:pt x="1181373" y="2547791"/>
                  <a:pt x="1181373" y="2546678"/>
                  <a:pt x="1181373" y="2545007"/>
                </a:cubicBezTo>
                <a:cubicBezTo>
                  <a:pt x="1181930" y="2542780"/>
                  <a:pt x="1183601" y="2541109"/>
                  <a:pt x="1186385" y="2541109"/>
                </a:cubicBezTo>
                <a:close/>
                <a:moveTo>
                  <a:pt x="1382591" y="2539104"/>
                </a:moveTo>
                <a:cubicBezTo>
                  <a:pt x="1393283" y="2539104"/>
                  <a:pt x="1402371" y="2547658"/>
                  <a:pt x="1402371" y="2558885"/>
                </a:cubicBezTo>
                <a:cubicBezTo>
                  <a:pt x="1402906" y="2564231"/>
                  <a:pt x="1400768" y="2569043"/>
                  <a:pt x="1397026" y="2572785"/>
                </a:cubicBezTo>
                <a:cubicBezTo>
                  <a:pt x="1393283" y="2576527"/>
                  <a:pt x="1388471" y="2579201"/>
                  <a:pt x="1383125" y="2579201"/>
                </a:cubicBezTo>
                <a:cubicBezTo>
                  <a:pt x="1383125" y="2579201"/>
                  <a:pt x="1383125" y="2579201"/>
                  <a:pt x="1382591" y="2579201"/>
                </a:cubicBezTo>
                <a:cubicBezTo>
                  <a:pt x="1377244" y="2579201"/>
                  <a:pt x="1372433" y="2577062"/>
                  <a:pt x="1368690" y="2573319"/>
                </a:cubicBezTo>
                <a:cubicBezTo>
                  <a:pt x="1364948" y="2569577"/>
                  <a:pt x="1362810" y="2564766"/>
                  <a:pt x="1362810" y="2559419"/>
                </a:cubicBezTo>
                <a:cubicBezTo>
                  <a:pt x="1362810" y="2548192"/>
                  <a:pt x="1371364" y="2539638"/>
                  <a:pt x="1382591" y="2539104"/>
                </a:cubicBezTo>
                <a:close/>
                <a:moveTo>
                  <a:pt x="904934" y="2537099"/>
                </a:moveTo>
                <a:cubicBezTo>
                  <a:pt x="906034" y="2537099"/>
                  <a:pt x="906583" y="2537099"/>
                  <a:pt x="907682" y="2537636"/>
                </a:cubicBezTo>
                <a:cubicBezTo>
                  <a:pt x="911531" y="2539247"/>
                  <a:pt x="913730" y="2543543"/>
                  <a:pt x="912080" y="2547303"/>
                </a:cubicBezTo>
                <a:cubicBezTo>
                  <a:pt x="910981" y="2550524"/>
                  <a:pt x="908232" y="2552136"/>
                  <a:pt x="904934" y="2552136"/>
                </a:cubicBezTo>
                <a:cubicBezTo>
                  <a:pt x="903834" y="2552136"/>
                  <a:pt x="902735" y="2552136"/>
                  <a:pt x="902186" y="2551598"/>
                </a:cubicBezTo>
                <a:cubicBezTo>
                  <a:pt x="899986" y="2551062"/>
                  <a:pt x="898338" y="2549450"/>
                  <a:pt x="897788" y="2547839"/>
                </a:cubicBezTo>
                <a:cubicBezTo>
                  <a:pt x="896688" y="2545691"/>
                  <a:pt x="896688" y="2544081"/>
                  <a:pt x="897788" y="2541932"/>
                </a:cubicBezTo>
                <a:cubicBezTo>
                  <a:pt x="898887" y="2539247"/>
                  <a:pt x="901636" y="2537099"/>
                  <a:pt x="904934" y="2537099"/>
                </a:cubicBezTo>
                <a:close/>
                <a:moveTo>
                  <a:pt x="1468985" y="2536097"/>
                </a:moveTo>
                <a:cubicBezTo>
                  <a:pt x="1469512" y="2536097"/>
                  <a:pt x="1470041" y="2536097"/>
                  <a:pt x="1470569" y="2536097"/>
                </a:cubicBezTo>
                <a:cubicBezTo>
                  <a:pt x="1480079" y="2536097"/>
                  <a:pt x="1488531" y="2543503"/>
                  <a:pt x="1489588" y="2553026"/>
                </a:cubicBezTo>
                <a:cubicBezTo>
                  <a:pt x="1490116" y="2558316"/>
                  <a:pt x="1488531" y="2563078"/>
                  <a:pt x="1485362" y="2567311"/>
                </a:cubicBezTo>
                <a:cubicBezTo>
                  <a:pt x="1482192" y="2571014"/>
                  <a:pt x="1477437" y="2573659"/>
                  <a:pt x="1472154" y="2574188"/>
                </a:cubicBezTo>
                <a:cubicBezTo>
                  <a:pt x="1471626" y="2574188"/>
                  <a:pt x="1471097" y="2574188"/>
                  <a:pt x="1470569" y="2574188"/>
                </a:cubicBezTo>
                <a:cubicBezTo>
                  <a:pt x="1460531" y="2574188"/>
                  <a:pt x="1452607" y="2566252"/>
                  <a:pt x="1451550" y="2556730"/>
                </a:cubicBezTo>
                <a:cubicBezTo>
                  <a:pt x="1451022" y="2546148"/>
                  <a:pt x="1458418" y="2537154"/>
                  <a:pt x="1468985" y="2536097"/>
                </a:cubicBezTo>
                <a:close/>
                <a:moveTo>
                  <a:pt x="1555634" y="2525070"/>
                </a:moveTo>
                <a:cubicBezTo>
                  <a:pt x="1556693" y="2525070"/>
                  <a:pt x="1557751" y="2525070"/>
                  <a:pt x="1558809" y="2525070"/>
                </a:cubicBezTo>
                <a:cubicBezTo>
                  <a:pt x="1567274" y="2525070"/>
                  <a:pt x="1574681" y="2531615"/>
                  <a:pt x="1576267" y="2540342"/>
                </a:cubicBezTo>
                <a:cubicBezTo>
                  <a:pt x="1577326" y="2545251"/>
                  <a:pt x="1576267" y="2550160"/>
                  <a:pt x="1573622" y="2554524"/>
                </a:cubicBezTo>
                <a:cubicBezTo>
                  <a:pt x="1570448" y="2558342"/>
                  <a:pt x="1566216" y="2561069"/>
                  <a:pt x="1561454" y="2562160"/>
                </a:cubicBezTo>
                <a:cubicBezTo>
                  <a:pt x="1560396" y="2562160"/>
                  <a:pt x="1559338" y="2562160"/>
                  <a:pt x="1558280" y="2562160"/>
                </a:cubicBezTo>
                <a:cubicBezTo>
                  <a:pt x="1549815" y="2562160"/>
                  <a:pt x="1541879" y="2555614"/>
                  <a:pt x="1540822" y="2546342"/>
                </a:cubicBezTo>
                <a:cubicBezTo>
                  <a:pt x="1539234" y="2536524"/>
                  <a:pt x="1546112" y="2526706"/>
                  <a:pt x="1555634" y="2525070"/>
                </a:cubicBezTo>
                <a:close/>
                <a:moveTo>
                  <a:pt x="1099175" y="2524068"/>
                </a:moveTo>
                <a:cubicBezTo>
                  <a:pt x="1099722" y="2524068"/>
                  <a:pt x="1100269" y="2524068"/>
                  <a:pt x="1100269" y="2524592"/>
                </a:cubicBezTo>
                <a:cubicBezTo>
                  <a:pt x="1103549" y="2525118"/>
                  <a:pt x="1105190" y="2528268"/>
                  <a:pt x="1104643" y="2530894"/>
                </a:cubicBezTo>
                <a:cubicBezTo>
                  <a:pt x="1104096" y="2533519"/>
                  <a:pt x="1101909" y="2535095"/>
                  <a:pt x="1099175" y="2535095"/>
                </a:cubicBezTo>
                <a:cubicBezTo>
                  <a:pt x="1098629" y="2535095"/>
                  <a:pt x="1098082" y="2535095"/>
                  <a:pt x="1098082" y="2535095"/>
                </a:cubicBezTo>
                <a:cubicBezTo>
                  <a:pt x="1096441" y="2534569"/>
                  <a:pt x="1095348" y="2534044"/>
                  <a:pt x="1094255" y="2532469"/>
                </a:cubicBezTo>
                <a:cubicBezTo>
                  <a:pt x="1093708" y="2531419"/>
                  <a:pt x="1093161" y="2529843"/>
                  <a:pt x="1093708" y="2528793"/>
                </a:cubicBezTo>
                <a:cubicBezTo>
                  <a:pt x="1094255" y="2526168"/>
                  <a:pt x="1096441" y="2524068"/>
                  <a:pt x="1099175" y="2524068"/>
                </a:cubicBezTo>
                <a:close/>
                <a:moveTo>
                  <a:pt x="1839486" y="2521061"/>
                </a:moveTo>
                <a:cubicBezTo>
                  <a:pt x="1846384" y="2521061"/>
                  <a:pt x="1852753" y="2525389"/>
                  <a:pt x="1855406" y="2531880"/>
                </a:cubicBezTo>
                <a:cubicBezTo>
                  <a:pt x="1856998" y="2535667"/>
                  <a:pt x="1856998" y="2540536"/>
                  <a:pt x="1855406" y="2544864"/>
                </a:cubicBezTo>
                <a:cubicBezTo>
                  <a:pt x="1853814" y="2548651"/>
                  <a:pt x="1850099" y="2552438"/>
                  <a:pt x="1845854" y="2554060"/>
                </a:cubicBezTo>
                <a:cubicBezTo>
                  <a:pt x="1844262" y="2554602"/>
                  <a:pt x="1842139" y="2555143"/>
                  <a:pt x="1839486" y="2555143"/>
                </a:cubicBezTo>
                <a:cubicBezTo>
                  <a:pt x="1832587" y="2555143"/>
                  <a:pt x="1826749" y="2550815"/>
                  <a:pt x="1824096" y="2544323"/>
                </a:cubicBezTo>
                <a:cubicBezTo>
                  <a:pt x="1820911" y="2535667"/>
                  <a:pt x="1825157" y="2525929"/>
                  <a:pt x="1833648" y="2522142"/>
                </a:cubicBezTo>
                <a:cubicBezTo>
                  <a:pt x="1835240" y="2521601"/>
                  <a:pt x="1837363" y="2521061"/>
                  <a:pt x="1839486" y="2521061"/>
                </a:cubicBezTo>
                <a:close/>
                <a:moveTo>
                  <a:pt x="698662" y="2519056"/>
                </a:moveTo>
                <a:cubicBezTo>
                  <a:pt x="700316" y="2519056"/>
                  <a:pt x="701970" y="2519598"/>
                  <a:pt x="703624" y="2520681"/>
                </a:cubicBezTo>
                <a:cubicBezTo>
                  <a:pt x="708586" y="2523391"/>
                  <a:pt x="710240" y="2529351"/>
                  <a:pt x="707484" y="2534228"/>
                </a:cubicBezTo>
                <a:cubicBezTo>
                  <a:pt x="705829" y="2536936"/>
                  <a:pt x="701970" y="2539104"/>
                  <a:pt x="698662" y="2539104"/>
                </a:cubicBezTo>
                <a:cubicBezTo>
                  <a:pt x="697009" y="2539104"/>
                  <a:pt x="695354" y="2538562"/>
                  <a:pt x="693701" y="2537478"/>
                </a:cubicBezTo>
                <a:cubicBezTo>
                  <a:pt x="691495" y="2536395"/>
                  <a:pt x="689841" y="2534228"/>
                  <a:pt x="688738" y="2531518"/>
                </a:cubicBezTo>
                <a:cubicBezTo>
                  <a:pt x="688188" y="2528809"/>
                  <a:pt x="688738" y="2526641"/>
                  <a:pt x="689841" y="2523933"/>
                </a:cubicBezTo>
                <a:cubicBezTo>
                  <a:pt x="692046" y="2521223"/>
                  <a:pt x="695354" y="2519056"/>
                  <a:pt x="698662" y="2519056"/>
                </a:cubicBezTo>
                <a:close/>
                <a:moveTo>
                  <a:pt x="1644516" y="2508029"/>
                </a:moveTo>
                <a:cubicBezTo>
                  <a:pt x="1652464" y="2508029"/>
                  <a:pt x="1659352" y="2513497"/>
                  <a:pt x="1661471" y="2521698"/>
                </a:cubicBezTo>
                <a:cubicBezTo>
                  <a:pt x="1662531" y="2526072"/>
                  <a:pt x="1662001" y="2530993"/>
                  <a:pt x="1659882" y="2535367"/>
                </a:cubicBezTo>
                <a:cubicBezTo>
                  <a:pt x="1657233" y="2539195"/>
                  <a:pt x="1653523" y="2542475"/>
                  <a:pt x="1648755" y="2543569"/>
                </a:cubicBezTo>
                <a:cubicBezTo>
                  <a:pt x="1647165" y="2544116"/>
                  <a:pt x="1646106" y="2544116"/>
                  <a:pt x="1644516" y="2544116"/>
                </a:cubicBezTo>
                <a:cubicBezTo>
                  <a:pt x="1636569" y="2544116"/>
                  <a:pt x="1629680" y="2538101"/>
                  <a:pt x="1627561" y="2529900"/>
                </a:cubicBezTo>
                <a:cubicBezTo>
                  <a:pt x="1625441" y="2520605"/>
                  <a:pt x="1631270" y="2510763"/>
                  <a:pt x="1640807" y="2508576"/>
                </a:cubicBezTo>
                <a:cubicBezTo>
                  <a:pt x="1641867" y="2508576"/>
                  <a:pt x="1643456" y="2508029"/>
                  <a:pt x="1644516" y="2508029"/>
                </a:cubicBezTo>
                <a:close/>
                <a:moveTo>
                  <a:pt x="2046763" y="2504019"/>
                </a:moveTo>
                <a:cubicBezTo>
                  <a:pt x="2052160" y="2504019"/>
                  <a:pt x="2057558" y="2506692"/>
                  <a:pt x="2060796" y="2511504"/>
                </a:cubicBezTo>
                <a:cubicBezTo>
                  <a:pt x="2062955" y="2515246"/>
                  <a:pt x="2063495" y="2519523"/>
                  <a:pt x="2062416" y="2523800"/>
                </a:cubicBezTo>
                <a:cubicBezTo>
                  <a:pt x="2061336" y="2528077"/>
                  <a:pt x="2058638" y="2531285"/>
                  <a:pt x="2054859" y="2533423"/>
                </a:cubicBezTo>
                <a:cubicBezTo>
                  <a:pt x="2052700" y="2535027"/>
                  <a:pt x="2049462" y="2536097"/>
                  <a:pt x="2046763" y="2536097"/>
                </a:cubicBezTo>
                <a:cubicBezTo>
                  <a:pt x="2040825" y="2536097"/>
                  <a:pt x="2035428" y="2532889"/>
                  <a:pt x="2032729" y="2528077"/>
                </a:cubicBezTo>
                <a:cubicBezTo>
                  <a:pt x="2028411" y="2520592"/>
                  <a:pt x="2031109" y="2510435"/>
                  <a:pt x="2038666" y="2506158"/>
                </a:cubicBezTo>
                <a:cubicBezTo>
                  <a:pt x="2040825" y="2504554"/>
                  <a:pt x="2044064" y="2504019"/>
                  <a:pt x="2046763" y="2504019"/>
                </a:cubicBezTo>
                <a:close/>
                <a:moveTo>
                  <a:pt x="1014211" y="2500010"/>
                </a:moveTo>
                <a:cubicBezTo>
                  <a:pt x="1014733" y="2500010"/>
                  <a:pt x="1015254" y="2500010"/>
                  <a:pt x="1016296" y="2500010"/>
                </a:cubicBezTo>
                <a:cubicBezTo>
                  <a:pt x="1019424" y="2501096"/>
                  <a:pt x="1020988" y="2504897"/>
                  <a:pt x="1019945" y="2508155"/>
                </a:cubicBezTo>
                <a:cubicBezTo>
                  <a:pt x="1019424" y="2510869"/>
                  <a:pt x="1016818" y="2513041"/>
                  <a:pt x="1014211" y="2513041"/>
                </a:cubicBezTo>
                <a:cubicBezTo>
                  <a:pt x="1013690" y="2513041"/>
                  <a:pt x="1013169" y="2513041"/>
                  <a:pt x="1012126" y="2512498"/>
                </a:cubicBezTo>
                <a:cubicBezTo>
                  <a:pt x="1010562" y="2511955"/>
                  <a:pt x="1009520" y="2510869"/>
                  <a:pt x="1008477" y="2509240"/>
                </a:cubicBezTo>
                <a:cubicBezTo>
                  <a:pt x="1007956" y="2508155"/>
                  <a:pt x="1007956" y="2505983"/>
                  <a:pt x="1008477" y="2504353"/>
                </a:cubicBezTo>
                <a:cubicBezTo>
                  <a:pt x="1008999" y="2501639"/>
                  <a:pt x="1011605" y="2500010"/>
                  <a:pt x="1014211" y="2500010"/>
                </a:cubicBezTo>
                <a:close/>
                <a:moveTo>
                  <a:pt x="818975" y="2498005"/>
                </a:moveTo>
                <a:cubicBezTo>
                  <a:pt x="820037" y="2498005"/>
                  <a:pt x="821629" y="2498537"/>
                  <a:pt x="822691" y="2499070"/>
                </a:cubicBezTo>
                <a:cubicBezTo>
                  <a:pt x="826405" y="2501200"/>
                  <a:pt x="828528" y="2505993"/>
                  <a:pt x="826405" y="2510253"/>
                </a:cubicBezTo>
                <a:cubicBezTo>
                  <a:pt x="824813" y="2512916"/>
                  <a:pt x="822160" y="2515046"/>
                  <a:pt x="818975" y="2515046"/>
                </a:cubicBezTo>
                <a:cubicBezTo>
                  <a:pt x="817914" y="2515046"/>
                  <a:pt x="816323" y="2514513"/>
                  <a:pt x="815261" y="2513981"/>
                </a:cubicBezTo>
                <a:cubicBezTo>
                  <a:pt x="813138" y="2512916"/>
                  <a:pt x="811546" y="2511318"/>
                  <a:pt x="811015" y="2509188"/>
                </a:cubicBezTo>
                <a:cubicBezTo>
                  <a:pt x="810484" y="2507058"/>
                  <a:pt x="810484" y="2504928"/>
                  <a:pt x="811546" y="2502798"/>
                </a:cubicBezTo>
                <a:cubicBezTo>
                  <a:pt x="812607" y="2500135"/>
                  <a:pt x="815792" y="2498005"/>
                  <a:pt x="818975" y="2498005"/>
                </a:cubicBezTo>
                <a:close/>
                <a:moveTo>
                  <a:pt x="1729977" y="2485976"/>
                </a:moveTo>
                <a:cubicBezTo>
                  <a:pt x="1736784" y="2485976"/>
                  <a:pt x="1743068" y="2490244"/>
                  <a:pt x="1745687" y="2497180"/>
                </a:cubicBezTo>
                <a:cubicBezTo>
                  <a:pt x="1746733" y="2501449"/>
                  <a:pt x="1746733" y="2505717"/>
                  <a:pt x="1744639" y="2509985"/>
                </a:cubicBezTo>
                <a:cubicBezTo>
                  <a:pt x="1742544" y="2514254"/>
                  <a:pt x="1739402" y="2516922"/>
                  <a:pt x="1735213" y="2518522"/>
                </a:cubicBezTo>
                <a:cubicBezTo>
                  <a:pt x="1733118" y="2519056"/>
                  <a:pt x="1731547" y="2519056"/>
                  <a:pt x="1729977" y="2519056"/>
                </a:cubicBezTo>
                <a:cubicBezTo>
                  <a:pt x="1722645" y="2519056"/>
                  <a:pt x="1716362" y="2514254"/>
                  <a:pt x="1714267" y="2507317"/>
                </a:cubicBezTo>
                <a:cubicBezTo>
                  <a:pt x="1711649" y="2498781"/>
                  <a:pt x="1716362" y="2489177"/>
                  <a:pt x="1724740" y="2486510"/>
                </a:cubicBezTo>
                <a:cubicBezTo>
                  <a:pt x="1726835" y="2485976"/>
                  <a:pt x="1728406" y="2485976"/>
                  <a:pt x="1729977" y="2485976"/>
                </a:cubicBezTo>
                <a:close/>
                <a:moveTo>
                  <a:pt x="1278874" y="2484974"/>
                </a:moveTo>
                <a:cubicBezTo>
                  <a:pt x="1281214" y="2484974"/>
                  <a:pt x="1282617" y="2486692"/>
                  <a:pt x="1282149" y="2488984"/>
                </a:cubicBezTo>
                <a:cubicBezTo>
                  <a:pt x="1282149" y="2491274"/>
                  <a:pt x="1280746" y="2492993"/>
                  <a:pt x="1278874" y="2492993"/>
                </a:cubicBezTo>
                <a:cubicBezTo>
                  <a:pt x="1278874" y="2492993"/>
                  <a:pt x="1278874" y="2492993"/>
                  <a:pt x="1278406" y="2492993"/>
                </a:cubicBezTo>
                <a:cubicBezTo>
                  <a:pt x="1277939" y="2492993"/>
                  <a:pt x="1277003" y="2492421"/>
                  <a:pt x="1276536" y="2491847"/>
                </a:cubicBezTo>
                <a:cubicBezTo>
                  <a:pt x="1275600" y="2490702"/>
                  <a:pt x="1275600" y="2489556"/>
                  <a:pt x="1275600" y="2488411"/>
                </a:cubicBezTo>
                <a:cubicBezTo>
                  <a:pt x="1275600" y="2486692"/>
                  <a:pt x="1277003" y="2484974"/>
                  <a:pt x="1278874" y="2484974"/>
                </a:cubicBezTo>
                <a:close/>
                <a:moveTo>
                  <a:pt x="1925471" y="2482969"/>
                </a:moveTo>
                <a:cubicBezTo>
                  <a:pt x="1931408" y="2482969"/>
                  <a:pt x="1936806" y="2486711"/>
                  <a:pt x="1940044" y="2492057"/>
                </a:cubicBezTo>
                <a:cubicBezTo>
                  <a:pt x="1941663" y="2495800"/>
                  <a:pt x="1942203" y="2500077"/>
                  <a:pt x="1940584" y="2503819"/>
                </a:cubicBezTo>
                <a:cubicBezTo>
                  <a:pt x="1939504" y="2508096"/>
                  <a:pt x="1936266" y="2511304"/>
                  <a:pt x="1932487" y="2513442"/>
                </a:cubicBezTo>
                <a:cubicBezTo>
                  <a:pt x="1930328" y="2514511"/>
                  <a:pt x="1927630" y="2515046"/>
                  <a:pt x="1925471" y="2515046"/>
                </a:cubicBezTo>
                <a:cubicBezTo>
                  <a:pt x="1918993" y="2515046"/>
                  <a:pt x="1913596" y="2511839"/>
                  <a:pt x="1910897" y="2505957"/>
                </a:cubicBezTo>
                <a:cubicBezTo>
                  <a:pt x="1907119" y="2498473"/>
                  <a:pt x="1910357" y="2488850"/>
                  <a:pt x="1918454" y="2484573"/>
                </a:cubicBezTo>
                <a:cubicBezTo>
                  <a:pt x="1920613" y="2483503"/>
                  <a:pt x="1922772" y="2482969"/>
                  <a:pt x="1925471" y="2482969"/>
                </a:cubicBezTo>
                <a:close/>
                <a:moveTo>
                  <a:pt x="1196409" y="2474950"/>
                </a:moveTo>
                <a:cubicBezTo>
                  <a:pt x="1196409" y="2474950"/>
                  <a:pt x="1196409" y="2474950"/>
                  <a:pt x="1196966" y="2474950"/>
                </a:cubicBezTo>
                <a:cubicBezTo>
                  <a:pt x="1199751" y="2474950"/>
                  <a:pt x="1201421" y="2477603"/>
                  <a:pt x="1200864" y="2480256"/>
                </a:cubicBezTo>
                <a:cubicBezTo>
                  <a:pt x="1200864" y="2482379"/>
                  <a:pt x="1198637" y="2483972"/>
                  <a:pt x="1196409" y="2483972"/>
                </a:cubicBezTo>
                <a:cubicBezTo>
                  <a:pt x="1196409" y="2483972"/>
                  <a:pt x="1196409" y="2483972"/>
                  <a:pt x="1195295" y="2483972"/>
                </a:cubicBezTo>
                <a:cubicBezTo>
                  <a:pt x="1194182" y="2483441"/>
                  <a:pt x="1193068" y="2482910"/>
                  <a:pt x="1192511" y="2481849"/>
                </a:cubicBezTo>
                <a:cubicBezTo>
                  <a:pt x="1191397" y="2481318"/>
                  <a:pt x="1191397" y="2479726"/>
                  <a:pt x="1191397" y="2478665"/>
                </a:cubicBezTo>
                <a:cubicBezTo>
                  <a:pt x="1191954" y="2476542"/>
                  <a:pt x="1193625" y="2474950"/>
                  <a:pt x="1196409" y="2474950"/>
                </a:cubicBezTo>
                <a:close/>
                <a:moveTo>
                  <a:pt x="1381092" y="2472945"/>
                </a:moveTo>
                <a:cubicBezTo>
                  <a:pt x="1391018" y="2472945"/>
                  <a:pt x="1399376" y="2480992"/>
                  <a:pt x="1399376" y="2491722"/>
                </a:cubicBezTo>
                <a:cubicBezTo>
                  <a:pt x="1399899" y="2496551"/>
                  <a:pt x="1397809" y="2501379"/>
                  <a:pt x="1394675" y="2505135"/>
                </a:cubicBezTo>
                <a:cubicBezTo>
                  <a:pt x="1391018" y="2508890"/>
                  <a:pt x="1386316" y="2511037"/>
                  <a:pt x="1381615" y="2511037"/>
                </a:cubicBezTo>
                <a:cubicBezTo>
                  <a:pt x="1381615" y="2511037"/>
                  <a:pt x="1381615" y="2511037"/>
                  <a:pt x="1381092" y="2511037"/>
                </a:cubicBezTo>
                <a:cubicBezTo>
                  <a:pt x="1376391" y="2511037"/>
                  <a:pt x="1371690" y="2508890"/>
                  <a:pt x="1368033" y="2505671"/>
                </a:cubicBezTo>
                <a:cubicBezTo>
                  <a:pt x="1364376" y="2501916"/>
                  <a:pt x="1362809" y="2497088"/>
                  <a:pt x="1362809" y="2492259"/>
                </a:cubicBezTo>
                <a:cubicBezTo>
                  <a:pt x="1362809" y="2482066"/>
                  <a:pt x="1371168" y="2473481"/>
                  <a:pt x="1381092" y="2472945"/>
                </a:cubicBezTo>
                <a:close/>
                <a:moveTo>
                  <a:pt x="931013" y="2470940"/>
                </a:moveTo>
                <a:cubicBezTo>
                  <a:pt x="931531" y="2470940"/>
                  <a:pt x="932568" y="2470940"/>
                  <a:pt x="933605" y="2470940"/>
                </a:cubicBezTo>
                <a:cubicBezTo>
                  <a:pt x="936716" y="2472499"/>
                  <a:pt x="938790" y="2476657"/>
                  <a:pt x="937234" y="2480296"/>
                </a:cubicBezTo>
                <a:cubicBezTo>
                  <a:pt x="936198" y="2482895"/>
                  <a:pt x="933605" y="2484974"/>
                  <a:pt x="931013" y="2484974"/>
                </a:cubicBezTo>
                <a:cubicBezTo>
                  <a:pt x="929976" y="2484974"/>
                  <a:pt x="928939" y="2484454"/>
                  <a:pt x="928420" y="2484454"/>
                </a:cubicBezTo>
                <a:cubicBezTo>
                  <a:pt x="926346" y="2483414"/>
                  <a:pt x="925309" y="2482375"/>
                  <a:pt x="924272" y="2480296"/>
                </a:cubicBezTo>
                <a:cubicBezTo>
                  <a:pt x="923754" y="2478737"/>
                  <a:pt x="923754" y="2476657"/>
                  <a:pt x="924272" y="2475098"/>
                </a:cubicBezTo>
                <a:cubicBezTo>
                  <a:pt x="925309" y="2472499"/>
                  <a:pt x="927902" y="2470940"/>
                  <a:pt x="931013" y="2470940"/>
                </a:cubicBezTo>
                <a:close/>
                <a:moveTo>
                  <a:pt x="1463495" y="2469938"/>
                </a:moveTo>
                <a:cubicBezTo>
                  <a:pt x="1464025" y="2469938"/>
                  <a:pt x="1464554" y="2469938"/>
                  <a:pt x="1465084" y="2469938"/>
                </a:cubicBezTo>
                <a:cubicBezTo>
                  <a:pt x="1474092" y="2469938"/>
                  <a:pt x="1481510" y="2476745"/>
                  <a:pt x="1482569" y="2485647"/>
                </a:cubicBezTo>
                <a:cubicBezTo>
                  <a:pt x="1483099" y="2490360"/>
                  <a:pt x="1482040" y="2495073"/>
                  <a:pt x="1478860" y="2498738"/>
                </a:cubicBezTo>
                <a:cubicBezTo>
                  <a:pt x="1475682" y="2502404"/>
                  <a:pt x="1471443" y="2504498"/>
                  <a:pt x="1466674" y="2505022"/>
                </a:cubicBezTo>
                <a:cubicBezTo>
                  <a:pt x="1466144" y="2505022"/>
                  <a:pt x="1465614" y="2505022"/>
                  <a:pt x="1464554" y="2505022"/>
                </a:cubicBezTo>
                <a:cubicBezTo>
                  <a:pt x="1455547" y="2505022"/>
                  <a:pt x="1447599" y="2498215"/>
                  <a:pt x="1447069" y="2488789"/>
                </a:cubicBezTo>
                <a:cubicBezTo>
                  <a:pt x="1446010" y="2479363"/>
                  <a:pt x="1453428" y="2470461"/>
                  <a:pt x="1463495" y="2469938"/>
                </a:cubicBezTo>
                <a:close/>
                <a:moveTo>
                  <a:pt x="614708" y="2465928"/>
                </a:moveTo>
                <a:cubicBezTo>
                  <a:pt x="616853" y="2465928"/>
                  <a:pt x="618997" y="2466468"/>
                  <a:pt x="620606" y="2467547"/>
                </a:cubicBezTo>
                <a:cubicBezTo>
                  <a:pt x="625432" y="2470786"/>
                  <a:pt x="627040" y="2477803"/>
                  <a:pt x="623824" y="2482660"/>
                </a:cubicBezTo>
                <a:cubicBezTo>
                  <a:pt x="621679" y="2485359"/>
                  <a:pt x="618461" y="2486979"/>
                  <a:pt x="614708" y="2486979"/>
                </a:cubicBezTo>
                <a:cubicBezTo>
                  <a:pt x="612564" y="2486979"/>
                  <a:pt x="610419" y="2486439"/>
                  <a:pt x="608810" y="2485359"/>
                </a:cubicBezTo>
                <a:cubicBezTo>
                  <a:pt x="606665" y="2483740"/>
                  <a:pt x="605057" y="2481041"/>
                  <a:pt x="604521" y="2478343"/>
                </a:cubicBezTo>
                <a:cubicBezTo>
                  <a:pt x="603985" y="2475644"/>
                  <a:pt x="604521" y="2472944"/>
                  <a:pt x="606129" y="2470246"/>
                </a:cubicBezTo>
                <a:cubicBezTo>
                  <a:pt x="608274" y="2467547"/>
                  <a:pt x="611491" y="2465928"/>
                  <a:pt x="614708" y="2465928"/>
                </a:cubicBezTo>
                <a:close/>
                <a:moveTo>
                  <a:pt x="1547514" y="2459913"/>
                </a:moveTo>
                <a:cubicBezTo>
                  <a:pt x="1555882" y="2459913"/>
                  <a:pt x="1562681" y="2466205"/>
                  <a:pt x="1564250" y="2474070"/>
                </a:cubicBezTo>
                <a:cubicBezTo>
                  <a:pt x="1565296" y="2478790"/>
                  <a:pt x="1564250" y="2482984"/>
                  <a:pt x="1561635" y="2487179"/>
                </a:cubicBezTo>
                <a:cubicBezTo>
                  <a:pt x="1559020" y="2490849"/>
                  <a:pt x="1554836" y="2492947"/>
                  <a:pt x="1550130" y="2493995"/>
                </a:cubicBezTo>
                <a:cubicBezTo>
                  <a:pt x="1549083" y="2493995"/>
                  <a:pt x="1548560" y="2493995"/>
                  <a:pt x="1547514" y="2493995"/>
                </a:cubicBezTo>
                <a:cubicBezTo>
                  <a:pt x="1539146" y="2493995"/>
                  <a:pt x="1531824" y="2488228"/>
                  <a:pt x="1530778" y="2479838"/>
                </a:cubicBezTo>
                <a:cubicBezTo>
                  <a:pt x="1529209" y="2470400"/>
                  <a:pt x="1535485" y="2462010"/>
                  <a:pt x="1544899" y="2460438"/>
                </a:cubicBezTo>
                <a:cubicBezTo>
                  <a:pt x="1545422" y="2459913"/>
                  <a:pt x="1546468" y="2459913"/>
                  <a:pt x="1547514" y="2459913"/>
                </a:cubicBezTo>
                <a:close/>
                <a:moveTo>
                  <a:pt x="1114451" y="2457909"/>
                </a:moveTo>
                <a:cubicBezTo>
                  <a:pt x="1114975" y="2457909"/>
                  <a:pt x="1115501" y="2457909"/>
                  <a:pt x="1115501" y="2457909"/>
                </a:cubicBezTo>
                <a:cubicBezTo>
                  <a:pt x="1118651" y="2459011"/>
                  <a:pt x="1120226" y="2461768"/>
                  <a:pt x="1119701" y="2464525"/>
                </a:cubicBezTo>
                <a:cubicBezTo>
                  <a:pt x="1119176" y="2467281"/>
                  <a:pt x="1117075" y="2468935"/>
                  <a:pt x="1114451" y="2468935"/>
                </a:cubicBezTo>
                <a:cubicBezTo>
                  <a:pt x="1113925" y="2468935"/>
                  <a:pt x="1113925" y="2468935"/>
                  <a:pt x="1113400" y="2468935"/>
                </a:cubicBezTo>
                <a:cubicBezTo>
                  <a:pt x="1111825" y="2468384"/>
                  <a:pt x="1110775" y="2467832"/>
                  <a:pt x="1110250" y="2466179"/>
                </a:cubicBezTo>
                <a:cubicBezTo>
                  <a:pt x="1109200" y="2465076"/>
                  <a:pt x="1109200" y="2463422"/>
                  <a:pt x="1109200" y="2462319"/>
                </a:cubicBezTo>
                <a:cubicBezTo>
                  <a:pt x="1109724" y="2459562"/>
                  <a:pt x="1111825" y="2457909"/>
                  <a:pt x="1114451" y="2457909"/>
                </a:cubicBezTo>
                <a:close/>
                <a:moveTo>
                  <a:pt x="1813201" y="2455904"/>
                </a:moveTo>
                <a:cubicBezTo>
                  <a:pt x="1819678" y="2455904"/>
                  <a:pt x="1825615" y="2459646"/>
                  <a:pt x="1828314" y="2466061"/>
                </a:cubicBezTo>
                <a:cubicBezTo>
                  <a:pt x="1829933" y="2469804"/>
                  <a:pt x="1829933" y="2474080"/>
                  <a:pt x="1828314" y="2477823"/>
                </a:cubicBezTo>
                <a:cubicBezTo>
                  <a:pt x="1826695" y="2482100"/>
                  <a:pt x="1823456" y="2485307"/>
                  <a:pt x="1819138" y="2486911"/>
                </a:cubicBezTo>
                <a:cubicBezTo>
                  <a:pt x="1817518" y="2487446"/>
                  <a:pt x="1815360" y="2487981"/>
                  <a:pt x="1813201" y="2487981"/>
                </a:cubicBezTo>
                <a:cubicBezTo>
                  <a:pt x="1806723" y="2487981"/>
                  <a:pt x="1800786" y="2484238"/>
                  <a:pt x="1798087" y="2477823"/>
                </a:cubicBezTo>
                <a:cubicBezTo>
                  <a:pt x="1794849" y="2469804"/>
                  <a:pt x="1799167" y="2460181"/>
                  <a:pt x="1807263" y="2456973"/>
                </a:cubicBezTo>
                <a:cubicBezTo>
                  <a:pt x="1808882" y="2456438"/>
                  <a:pt x="1811042" y="2455904"/>
                  <a:pt x="1813201" y="2455904"/>
                </a:cubicBezTo>
                <a:close/>
                <a:moveTo>
                  <a:pt x="736550" y="2453899"/>
                </a:moveTo>
                <a:cubicBezTo>
                  <a:pt x="738095" y="2453899"/>
                  <a:pt x="739639" y="2453899"/>
                  <a:pt x="740668" y="2454960"/>
                </a:cubicBezTo>
                <a:cubicBezTo>
                  <a:pt x="744787" y="2457614"/>
                  <a:pt x="746331" y="2462920"/>
                  <a:pt x="744272" y="2467166"/>
                </a:cubicBezTo>
                <a:cubicBezTo>
                  <a:pt x="742728" y="2470350"/>
                  <a:pt x="739639" y="2471942"/>
                  <a:pt x="736550" y="2471942"/>
                </a:cubicBezTo>
                <a:cubicBezTo>
                  <a:pt x="735006" y="2471942"/>
                  <a:pt x="733462" y="2471411"/>
                  <a:pt x="731918" y="2470881"/>
                </a:cubicBezTo>
                <a:cubicBezTo>
                  <a:pt x="729859" y="2469819"/>
                  <a:pt x="728315" y="2467697"/>
                  <a:pt x="727800" y="2465043"/>
                </a:cubicBezTo>
                <a:cubicBezTo>
                  <a:pt x="727284" y="2462920"/>
                  <a:pt x="727284" y="2460267"/>
                  <a:pt x="728829" y="2458144"/>
                </a:cubicBezTo>
                <a:cubicBezTo>
                  <a:pt x="730373" y="2455491"/>
                  <a:pt x="733462" y="2453899"/>
                  <a:pt x="736550" y="2453899"/>
                </a:cubicBezTo>
                <a:close/>
                <a:moveTo>
                  <a:pt x="2130442" y="2450892"/>
                </a:moveTo>
                <a:cubicBezTo>
                  <a:pt x="2135175" y="2450892"/>
                  <a:pt x="2139382" y="2453530"/>
                  <a:pt x="2142537" y="2457223"/>
                </a:cubicBezTo>
                <a:cubicBezTo>
                  <a:pt x="2144641" y="2460388"/>
                  <a:pt x="2145692" y="2464609"/>
                  <a:pt x="2144641" y="2468302"/>
                </a:cubicBezTo>
                <a:cubicBezTo>
                  <a:pt x="2144115" y="2472523"/>
                  <a:pt x="2142012" y="2475688"/>
                  <a:pt x="2138856" y="2478326"/>
                </a:cubicBezTo>
                <a:cubicBezTo>
                  <a:pt x="2136227" y="2479909"/>
                  <a:pt x="2133072" y="2480964"/>
                  <a:pt x="2130442" y="2480964"/>
                </a:cubicBezTo>
                <a:cubicBezTo>
                  <a:pt x="2125184" y="2480964"/>
                  <a:pt x="2120977" y="2478326"/>
                  <a:pt x="2117822" y="2474633"/>
                </a:cubicBezTo>
                <a:cubicBezTo>
                  <a:pt x="2113615" y="2467775"/>
                  <a:pt x="2115192" y="2458278"/>
                  <a:pt x="2121503" y="2453530"/>
                </a:cubicBezTo>
                <a:cubicBezTo>
                  <a:pt x="2124132" y="2451947"/>
                  <a:pt x="2127288" y="2450892"/>
                  <a:pt x="2130442" y="2450892"/>
                </a:cubicBezTo>
                <a:close/>
                <a:moveTo>
                  <a:pt x="1624948" y="2443875"/>
                </a:moveTo>
                <a:cubicBezTo>
                  <a:pt x="1626025" y="2443875"/>
                  <a:pt x="1627641" y="2443875"/>
                  <a:pt x="1628718" y="2443875"/>
                </a:cubicBezTo>
                <a:cubicBezTo>
                  <a:pt x="1636797" y="2443875"/>
                  <a:pt x="1643260" y="2448676"/>
                  <a:pt x="1645414" y="2456146"/>
                </a:cubicBezTo>
                <a:cubicBezTo>
                  <a:pt x="1646492" y="2460415"/>
                  <a:pt x="1645414" y="2465216"/>
                  <a:pt x="1643260" y="2468951"/>
                </a:cubicBezTo>
                <a:cubicBezTo>
                  <a:pt x="1641106" y="2472686"/>
                  <a:pt x="1637335" y="2475354"/>
                  <a:pt x="1633027" y="2476421"/>
                </a:cubicBezTo>
                <a:cubicBezTo>
                  <a:pt x="1631411" y="2476421"/>
                  <a:pt x="1630334" y="2476955"/>
                  <a:pt x="1628718" y="2476955"/>
                </a:cubicBezTo>
                <a:cubicBezTo>
                  <a:pt x="1621177" y="2476955"/>
                  <a:pt x="1614175" y="2471619"/>
                  <a:pt x="1612559" y="2464150"/>
                </a:cubicBezTo>
                <a:cubicBezTo>
                  <a:pt x="1610405" y="2455079"/>
                  <a:pt x="1616330" y="2446009"/>
                  <a:pt x="1624948" y="2443875"/>
                </a:cubicBezTo>
                <a:close/>
                <a:moveTo>
                  <a:pt x="2007392" y="2439865"/>
                </a:moveTo>
                <a:cubicBezTo>
                  <a:pt x="2012728" y="2439865"/>
                  <a:pt x="2017530" y="2442550"/>
                  <a:pt x="2020731" y="2446846"/>
                </a:cubicBezTo>
                <a:cubicBezTo>
                  <a:pt x="2022865" y="2450605"/>
                  <a:pt x="2023399" y="2454364"/>
                  <a:pt x="2022332" y="2458660"/>
                </a:cubicBezTo>
                <a:cubicBezTo>
                  <a:pt x="2021265" y="2462420"/>
                  <a:pt x="2018597" y="2465641"/>
                  <a:pt x="2015396" y="2467789"/>
                </a:cubicBezTo>
                <a:cubicBezTo>
                  <a:pt x="2012728" y="2469400"/>
                  <a:pt x="2010060" y="2469938"/>
                  <a:pt x="2007392" y="2469938"/>
                </a:cubicBezTo>
                <a:cubicBezTo>
                  <a:pt x="2002057" y="2469938"/>
                  <a:pt x="1997255" y="2467253"/>
                  <a:pt x="1994587" y="2462420"/>
                </a:cubicBezTo>
                <a:cubicBezTo>
                  <a:pt x="1990319" y="2455438"/>
                  <a:pt x="1992987" y="2445772"/>
                  <a:pt x="1999923" y="2442013"/>
                </a:cubicBezTo>
                <a:cubicBezTo>
                  <a:pt x="2002057" y="2440402"/>
                  <a:pt x="2004725" y="2439865"/>
                  <a:pt x="2007392" y="2439865"/>
                </a:cubicBezTo>
                <a:close/>
                <a:moveTo>
                  <a:pt x="1033738" y="2435856"/>
                </a:moveTo>
                <a:cubicBezTo>
                  <a:pt x="1034299" y="2435856"/>
                  <a:pt x="1034861" y="2435856"/>
                  <a:pt x="1035983" y="2436378"/>
                </a:cubicBezTo>
                <a:cubicBezTo>
                  <a:pt x="1039351" y="2436901"/>
                  <a:pt x="1041036" y="2440562"/>
                  <a:pt x="1039913" y="2443701"/>
                </a:cubicBezTo>
                <a:cubicBezTo>
                  <a:pt x="1039351" y="2446315"/>
                  <a:pt x="1036545" y="2447884"/>
                  <a:pt x="1033738" y="2447884"/>
                </a:cubicBezTo>
                <a:cubicBezTo>
                  <a:pt x="1033177" y="2447884"/>
                  <a:pt x="1032615" y="2447884"/>
                  <a:pt x="1032054" y="2447361"/>
                </a:cubicBezTo>
                <a:cubicBezTo>
                  <a:pt x="1030370" y="2447361"/>
                  <a:pt x="1028686" y="2446315"/>
                  <a:pt x="1028124" y="2444746"/>
                </a:cubicBezTo>
                <a:cubicBezTo>
                  <a:pt x="1027563" y="2443177"/>
                  <a:pt x="1027002" y="2441609"/>
                  <a:pt x="1027563" y="2440039"/>
                </a:cubicBezTo>
                <a:cubicBezTo>
                  <a:pt x="1028686" y="2437425"/>
                  <a:pt x="1030931" y="2435856"/>
                  <a:pt x="1033738" y="2435856"/>
                </a:cubicBezTo>
                <a:close/>
                <a:moveTo>
                  <a:pt x="849824" y="2434853"/>
                </a:moveTo>
                <a:cubicBezTo>
                  <a:pt x="850857" y="2434853"/>
                  <a:pt x="851890" y="2434853"/>
                  <a:pt x="852923" y="2435355"/>
                </a:cubicBezTo>
                <a:cubicBezTo>
                  <a:pt x="857054" y="2437360"/>
                  <a:pt x="858603" y="2441870"/>
                  <a:pt x="856538" y="2445379"/>
                </a:cubicBezTo>
                <a:cubicBezTo>
                  <a:pt x="855505" y="2447885"/>
                  <a:pt x="852923" y="2449890"/>
                  <a:pt x="849824" y="2449890"/>
                </a:cubicBezTo>
                <a:cubicBezTo>
                  <a:pt x="848792" y="2449890"/>
                  <a:pt x="847243" y="2449389"/>
                  <a:pt x="846210" y="2448887"/>
                </a:cubicBezTo>
                <a:cubicBezTo>
                  <a:pt x="844660" y="2447885"/>
                  <a:pt x="843111" y="2446381"/>
                  <a:pt x="842594" y="2444878"/>
                </a:cubicBezTo>
                <a:cubicBezTo>
                  <a:pt x="841562" y="2442873"/>
                  <a:pt x="842078" y="2440868"/>
                  <a:pt x="842594" y="2438863"/>
                </a:cubicBezTo>
                <a:cubicBezTo>
                  <a:pt x="844144" y="2436357"/>
                  <a:pt x="846726" y="2434853"/>
                  <a:pt x="849824" y="2434853"/>
                </a:cubicBezTo>
                <a:close/>
                <a:moveTo>
                  <a:pt x="1709174" y="2421822"/>
                </a:moveTo>
                <a:cubicBezTo>
                  <a:pt x="1716097" y="2421822"/>
                  <a:pt x="1721954" y="2426633"/>
                  <a:pt x="1724084" y="2433049"/>
                </a:cubicBezTo>
                <a:cubicBezTo>
                  <a:pt x="1725682" y="2436791"/>
                  <a:pt x="1725150" y="2441068"/>
                  <a:pt x="1723552" y="2444810"/>
                </a:cubicBezTo>
                <a:cubicBezTo>
                  <a:pt x="1721422" y="2449087"/>
                  <a:pt x="1718226" y="2451760"/>
                  <a:pt x="1713966" y="2452829"/>
                </a:cubicBezTo>
                <a:cubicBezTo>
                  <a:pt x="1712369" y="2453364"/>
                  <a:pt x="1710771" y="2453899"/>
                  <a:pt x="1709174" y="2453899"/>
                </a:cubicBezTo>
                <a:cubicBezTo>
                  <a:pt x="1702250" y="2453899"/>
                  <a:pt x="1696393" y="2449087"/>
                  <a:pt x="1694263" y="2442672"/>
                </a:cubicBezTo>
                <a:cubicBezTo>
                  <a:pt x="1691600" y="2434653"/>
                  <a:pt x="1696393" y="2425564"/>
                  <a:pt x="1704381" y="2422891"/>
                </a:cubicBezTo>
                <a:cubicBezTo>
                  <a:pt x="1705978" y="2422356"/>
                  <a:pt x="1707576" y="2421822"/>
                  <a:pt x="1709174" y="2421822"/>
                </a:cubicBezTo>
                <a:close/>
                <a:moveTo>
                  <a:pt x="1894120" y="2419817"/>
                </a:moveTo>
                <a:cubicBezTo>
                  <a:pt x="1899989" y="2419817"/>
                  <a:pt x="1905324" y="2422982"/>
                  <a:pt x="1907992" y="2428258"/>
                </a:cubicBezTo>
                <a:cubicBezTo>
                  <a:pt x="1909593" y="2431951"/>
                  <a:pt x="1910126" y="2435645"/>
                  <a:pt x="1908525" y="2439337"/>
                </a:cubicBezTo>
                <a:cubicBezTo>
                  <a:pt x="1907458" y="2443558"/>
                  <a:pt x="1904790" y="2446724"/>
                  <a:pt x="1901056" y="2448306"/>
                </a:cubicBezTo>
                <a:cubicBezTo>
                  <a:pt x="1898922" y="2449361"/>
                  <a:pt x="1896788" y="2449889"/>
                  <a:pt x="1894120" y="2449889"/>
                </a:cubicBezTo>
                <a:cubicBezTo>
                  <a:pt x="1888250" y="2449889"/>
                  <a:pt x="1882915" y="2446724"/>
                  <a:pt x="1880781" y="2441448"/>
                </a:cubicBezTo>
                <a:cubicBezTo>
                  <a:pt x="1877046" y="2434062"/>
                  <a:pt x="1880248" y="2425093"/>
                  <a:pt x="1887717" y="2421399"/>
                </a:cubicBezTo>
                <a:cubicBezTo>
                  <a:pt x="1889851" y="2420344"/>
                  <a:pt x="1891985" y="2419817"/>
                  <a:pt x="1894120" y="2419817"/>
                </a:cubicBezTo>
                <a:close/>
                <a:moveTo>
                  <a:pt x="955329" y="2407788"/>
                </a:moveTo>
                <a:cubicBezTo>
                  <a:pt x="955866" y="2407788"/>
                  <a:pt x="956940" y="2407788"/>
                  <a:pt x="957477" y="2408328"/>
                </a:cubicBezTo>
                <a:cubicBezTo>
                  <a:pt x="961236" y="2409407"/>
                  <a:pt x="962848" y="2413725"/>
                  <a:pt x="961773" y="2416964"/>
                </a:cubicBezTo>
                <a:cubicBezTo>
                  <a:pt x="960699" y="2419663"/>
                  <a:pt x="958014" y="2421822"/>
                  <a:pt x="955329" y="2421822"/>
                </a:cubicBezTo>
                <a:cubicBezTo>
                  <a:pt x="954255" y="2421822"/>
                  <a:pt x="953181" y="2421282"/>
                  <a:pt x="952644" y="2421282"/>
                </a:cubicBezTo>
                <a:cubicBezTo>
                  <a:pt x="951033" y="2420202"/>
                  <a:pt x="949422" y="2419123"/>
                  <a:pt x="948885" y="2417503"/>
                </a:cubicBezTo>
                <a:cubicBezTo>
                  <a:pt x="947811" y="2415884"/>
                  <a:pt x="947811" y="2413725"/>
                  <a:pt x="948885" y="2412106"/>
                </a:cubicBezTo>
                <a:cubicBezTo>
                  <a:pt x="949959" y="2409407"/>
                  <a:pt x="952107" y="2407788"/>
                  <a:pt x="955329" y="2407788"/>
                </a:cubicBezTo>
                <a:close/>
                <a:moveTo>
                  <a:pt x="534295" y="2405783"/>
                </a:moveTo>
                <a:cubicBezTo>
                  <a:pt x="536910" y="2405783"/>
                  <a:pt x="539525" y="2406855"/>
                  <a:pt x="541094" y="2408464"/>
                </a:cubicBezTo>
                <a:cubicBezTo>
                  <a:pt x="546324" y="2412217"/>
                  <a:pt x="546847" y="2419187"/>
                  <a:pt x="543186" y="2424550"/>
                </a:cubicBezTo>
                <a:cubicBezTo>
                  <a:pt x="541094" y="2427230"/>
                  <a:pt x="537956" y="2428839"/>
                  <a:pt x="534295" y="2428839"/>
                </a:cubicBezTo>
                <a:cubicBezTo>
                  <a:pt x="531680" y="2428839"/>
                  <a:pt x="529588" y="2427766"/>
                  <a:pt x="527496" y="2426158"/>
                </a:cubicBezTo>
                <a:cubicBezTo>
                  <a:pt x="524881" y="2424550"/>
                  <a:pt x="523312" y="2421869"/>
                  <a:pt x="523312" y="2418651"/>
                </a:cubicBezTo>
                <a:cubicBezTo>
                  <a:pt x="522789" y="2415434"/>
                  <a:pt x="523835" y="2412217"/>
                  <a:pt x="525404" y="2410073"/>
                </a:cubicBezTo>
                <a:cubicBezTo>
                  <a:pt x="527496" y="2407392"/>
                  <a:pt x="531157" y="2405783"/>
                  <a:pt x="534295" y="2405783"/>
                </a:cubicBezTo>
                <a:close/>
                <a:moveTo>
                  <a:pt x="656847" y="2403778"/>
                </a:moveTo>
                <a:cubicBezTo>
                  <a:pt x="658998" y="2403778"/>
                  <a:pt x="660612" y="2404293"/>
                  <a:pt x="662225" y="2405322"/>
                </a:cubicBezTo>
                <a:cubicBezTo>
                  <a:pt x="667066" y="2408411"/>
                  <a:pt x="668142" y="2414073"/>
                  <a:pt x="664915" y="2418706"/>
                </a:cubicBezTo>
                <a:cubicBezTo>
                  <a:pt x="663301" y="2421280"/>
                  <a:pt x="660074" y="2422825"/>
                  <a:pt x="656847" y="2422825"/>
                </a:cubicBezTo>
                <a:cubicBezTo>
                  <a:pt x="654695" y="2422825"/>
                  <a:pt x="652544" y="2422310"/>
                  <a:pt x="650930" y="2421280"/>
                </a:cubicBezTo>
                <a:cubicBezTo>
                  <a:pt x="648779" y="2419736"/>
                  <a:pt x="647165" y="2417677"/>
                  <a:pt x="646627" y="2415103"/>
                </a:cubicBezTo>
                <a:cubicBezTo>
                  <a:pt x="646089" y="2412529"/>
                  <a:pt x="646627" y="2409955"/>
                  <a:pt x="648241" y="2407896"/>
                </a:cubicBezTo>
                <a:cubicBezTo>
                  <a:pt x="650392" y="2405322"/>
                  <a:pt x="653619" y="2403778"/>
                  <a:pt x="656847" y="2403778"/>
                </a:cubicBezTo>
                <a:close/>
                <a:moveTo>
                  <a:pt x="1787618" y="2393754"/>
                </a:moveTo>
                <a:cubicBezTo>
                  <a:pt x="1793929" y="2393754"/>
                  <a:pt x="1799187" y="2397447"/>
                  <a:pt x="1801290" y="2403251"/>
                </a:cubicBezTo>
                <a:cubicBezTo>
                  <a:pt x="1802868" y="2406944"/>
                  <a:pt x="1802868" y="2410637"/>
                  <a:pt x="1801290" y="2414330"/>
                </a:cubicBezTo>
                <a:cubicBezTo>
                  <a:pt x="1800239" y="2418023"/>
                  <a:pt x="1797083" y="2421188"/>
                  <a:pt x="1793403" y="2422771"/>
                </a:cubicBezTo>
                <a:cubicBezTo>
                  <a:pt x="1791299" y="2423299"/>
                  <a:pt x="1789721" y="2423827"/>
                  <a:pt x="1787618" y="2423827"/>
                </a:cubicBezTo>
                <a:cubicBezTo>
                  <a:pt x="1781308" y="2423827"/>
                  <a:pt x="1776049" y="2420133"/>
                  <a:pt x="1773946" y="2414330"/>
                </a:cubicBezTo>
                <a:cubicBezTo>
                  <a:pt x="1770791" y="2406944"/>
                  <a:pt x="1774472" y="2397975"/>
                  <a:pt x="1782359" y="2394809"/>
                </a:cubicBezTo>
                <a:cubicBezTo>
                  <a:pt x="1783937" y="2394282"/>
                  <a:pt x="1785515" y="2393754"/>
                  <a:pt x="1787618" y="2393754"/>
                </a:cubicBezTo>
                <a:close/>
                <a:moveTo>
                  <a:pt x="2209108" y="2392752"/>
                </a:moveTo>
                <a:cubicBezTo>
                  <a:pt x="2213329" y="2392752"/>
                  <a:pt x="2217549" y="2394341"/>
                  <a:pt x="2220188" y="2397518"/>
                </a:cubicBezTo>
                <a:cubicBezTo>
                  <a:pt x="2222298" y="2400696"/>
                  <a:pt x="2223880" y="2404403"/>
                  <a:pt x="2223353" y="2408109"/>
                </a:cubicBezTo>
                <a:cubicBezTo>
                  <a:pt x="2222825" y="2411817"/>
                  <a:pt x="2221243" y="2414994"/>
                  <a:pt x="2218077" y="2417642"/>
                </a:cubicBezTo>
                <a:cubicBezTo>
                  <a:pt x="2215439" y="2419760"/>
                  <a:pt x="2212801" y="2420820"/>
                  <a:pt x="2209108" y="2420820"/>
                </a:cubicBezTo>
                <a:cubicBezTo>
                  <a:pt x="2204887" y="2420820"/>
                  <a:pt x="2201195" y="2418701"/>
                  <a:pt x="2198556" y="2415524"/>
                </a:cubicBezTo>
                <a:cubicBezTo>
                  <a:pt x="2193808" y="2409169"/>
                  <a:pt x="2194863" y="2400696"/>
                  <a:pt x="2200667" y="2395930"/>
                </a:cubicBezTo>
                <a:cubicBezTo>
                  <a:pt x="2202777" y="2393811"/>
                  <a:pt x="2205942" y="2392752"/>
                  <a:pt x="2209108" y="2392752"/>
                </a:cubicBezTo>
                <a:close/>
                <a:moveTo>
                  <a:pt x="771365" y="2392752"/>
                </a:moveTo>
                <a:cubicBezTo>
                  <a:pt x="772953" y="2392752"/>
                  <a:pt x="774539" y="2393269"/>
                  <a:pt x="775598" y="2393785"/>
                </a:cubicBezTo>
                <a:cubicBezTo>
                  <a:pt x="779830" y="2395851"/>
                  <a:pt x="781417" y="2401015"/>
                  <a:pt x="779302" y="2405145"/>
                </a:cubicBezTo>
                <a:cubicBezTo>
                  <a:pt x="777714" y="2407727"/>
                  <a:pt x="774539" y="2409794"/>
                  <a:pt x="771365" y="2409794"/>
                </a:cubicBezTo>
                <a:cubicBezTo>
                  <a:pt x="769778" y="2409794"/>
                  <a:pt x="768720" y="2409277"/>
                  <a:pt x="767133" y="2408244"/>
                </a:cubicBezTo>
                <a:cubicBezTo>
                  <a:pt x="765016" y="2407212"/>
                  <a:pt x="763958" y="2405662"/>
                  <a:pt x="762900" y="2403080"/>
                </a:cubicBezTo>
                <a:cubicBezTo>
                  <a:pt x="762371" y="2401015"/>
                  <a:pt x="762900" y="2398949"/>
                  <a:pt x="763958" y="2396883"/>
                </a:cubicBezTo>
                <a:cubicBezTo>
                  <a:pt x="765545" y="2394301"/>
                  <a:pt x="768191" y="2392752"/>
                  <a:pt x="771365" y="2392752"/>
                </a:cubicBezTo>
                <a:close/>
                <a:moveTo>
                  <a:pt x="2086585" y="2389745"/>
                </a:moveTo>
                <a:cubicBezTo>
                  <a:pt x="2091407" y="2389745"/>
                  <a:pt x="2095694" y="2391863"/>
                  <a:pt x="2098372" y="2395570"/>
                </a:cubicBezTo>
                <a:cubicBezTo>
                  <a:pt x="2100515" y="2398747"/>
                  <a:pt x="2101587" y="2402454"/>
                  <a:pt x="2101051" y="2406161"/>
                </a:cubicBezTo>
                <a:cubicBezTo>
                  <a:pt x="2099980" y="2409869"/>
                  <a:pt x="2097837" y="2413046"/>
                  <a:pt x="2095158" y="2415164"/>
                </a:cubicBezTo>
                <a:cubicBezTo>
                  <a:pt x="2092479" y="2417282"/>
                  <a:pt x="2089800" y="2417812"/>
                  <a:pt x="2086585" y="2417812"/>
                </a:cubicBezTo>
                <a:cubicBezTo>
                  <a:pt x="2081763" y="2417812"/>
                  <a:pt x="2077477" y="2415694"/>
                  <a:pt x="2074798" y="2411987"/>
                </a:cubicBezTo>
                <a:cubicBezTo>
                  <a:pt x="2070512" y="2405632"/>
                  <a:pt x="2072119" y="2396629"/>
                  <a:pt x="2078549" y="2392392"/>
                </a:cubicBezTo>
                <a:cubicBezTo>
                  <a:pt x="2080692" y="2390804"/>
                  <a:pt x="2083907" y="2389745"/>
                  <a:pt x="2086585" y="2389745"/>
                </a:cubicBezTo>
                <a:close/>
                <a:moveTo>
                  <a:pt x="1971562" y="2378718"/>
                </a:moveTo>
                <a:cubicBezTo>
                  <a:pt x="1976302" y="2378718"/>
                  <a:pt x="1981042" y="2381317"/>
                  <a:pt x="1983676" y="2385476"/>
                </a:cubicBezTo>
                <a:cubicBezTo>
                  <a:pt x="1985783" y="2388594"/>
                  <a:pt x="1986309" y="2392752"/>
                  <a:pt x="1985256" y="2396391"/>
                </a:cubicBezTo>
                <a:cubicBezTo>
                  <a:pt x="1984203" y="2400029"/>
                  <a:pt x="1982096" y="2403148"/>
                  <a:pt x="1978935" y="2404707"/>
                </a:cubicBezTo>
                <a:cubicBezTo>
                  <a:pt x="1976829" y="2406266"/>
                  <a:pt x="1974195" y="2406786"/>
                  <a:pt x="1971562" y="2406786"/>
                </a:cubicBezTo>
                <a:cubicBezTo>
                  <a:pt x="1966295" y="2406786"/>
                  <a:pt x="1962082" y="2404187"/>
                  <a:pt x="1959448" y="2400029"/>
                </a:cubicBezTo>
                <a:cubicBezTo>
                  <a:pt x="1955234" y="2393272"/>
                  <a:pt x="1957868" y="2384956"/>
                  <a:pt x="1964188" y="2380797"/>
                </a:cubicBezTo>
                <a:cubicBezTo>
                  <a:pt x="1966295" y="2379758"/>
                  <a:pt x="1968928" y="2378718"/>
                  <a:pt x="1971562" y="2378718"/>
                </a:cubicBezTo>
                <a:close/>
                <a:moveTo>
                  <a:pt x="878871" y="2373706"/>
                </a:moveTo>
                <a:cubicBezTo>
                  <a:pt x="880423" y="2373706"/>
                  <a:pt x="881458" y="2373706"/>
                  <a:pt x="882492" y="2374243"/>
                </a:cubicBezTo>
                <a:cubicBezTo>
                  <a:pt x="886114" y="2376391"/>
                  <a:pt x="887666" y="2380687"/>
                  <a:pt x="885597" y="2384446"/>
                </a:cubicBezTo>
                <a:cubicBezTo>
                  <a:pt x="884562" y="2387131"/>
                  <a:pt x="881975" y="2388743"/>
                  <a:pt x="878871" y="2388743"/>
                </a:cubicBezTo>
                <a:cubicBezTo>
                  <a:pt x="877836" y="2388743"/>
                  <a:pt x="876801" y="2388743"/>
                  <a:pt x="875767" y="2388205"/>
                </a:cubicBezTo>
                <a:cubicBezTo>
                  <a:pt x="874215" y="2387131"/>
                  <a:pt x="872663" y="2385520"/>
                  <a:pt x="872145" y="2383910"/>
                </a:cubicBezTo>
                <a:cubicBezTo>
                  <a:pt x="871628" y="2381761"/>
                  <a:pt x="871628" y="2379613"/>
                  <a:pt x="872663" y="2378002"/>
                </a:cubicBezTo>
                <a:cubicBezTo>
                  <a:pt x="873697" y="2375317"/>
                  <a:pt x="876284" y="2373706"/>
                  <a:pt x="878871" y="2373706"/>
                </a:cubicBezTo>
                <a:close/>
                <a:moveTo>
                  <a:pt x="1863828" y="2360675"/>
                </a:moveTo>
                <a:cubicBezTo>
                  <a:pt x="1869265" y="2360675"/>
                  <a:pt x="1874158" y="2363794"/>
                  <a:pt x="1876876" y="2368471"/>
                </a:cubicBezTo>
                <a:cubicBezTo>
                  <a:pt x="1878507" y="2371590"/>
                  <a:pt x="1879051" y="2375229"/>
                  <a:pt x="1877964" y="2378867"/>
                </a:cubicBezTo>
                <a:cubicBezTo>
                  <a:pt x="1876333" y="2382505"/>
                  <a:pt x="1873614" y="2385624"/>
                  <a:pt x="1870352" y="2387183"/>
                </a:cubicBezTo>
                <a:cubicBezTo>
                  <a:pt x="1868178" y="2388223"/>
                  <a:pt x="1866003" y="2388743"/>
                  <a:pt x="1863828" y="2388743"/>
                </a:cubicBezTo>
                <a:cubicBezTo>
                  <a:pt x="1858391" y="2388743"/>
                  <a:pt x="1852954" y="2385624"/>
                  <a:pt x="1850780" y="2380946"/>
                </a:cubicBezTo>
                <a:cubicBezTo>
                  <a:pt x="1846974" y="2373669"/>
                  <a:pt x="1850236" y="2365353"/>
                  <a:pt x="1857304" y="2362234"/>
                </a:cubicBezTo>
                <a:cubicBezTo>
                  <a:pt x="1859479" y="2361195"/>
                  <a:pt x="1861654" y="2360675"/>
                  <a:pt x="1863828" y="2360675"/>
                </a:cubicBezTo>
                <a:close/>
                <a:moveTo>
                  <a:pt x="581388" y="2346641"/>
                </a:moveTo>
                <a:cubicBezTo>
                  <a:pt x="584122" y="2346641"/>
                  <a:pt x="586309" y="2347717"/>
                  <a:pt x="588496" y="2349331"/>
                </a:cubicBezTo>
                <a:cubicBezTo>
                  <a:pt x="593417" y="2353096"/>
                  <a:pt x="593964" y="2359550"/>
                  <a:pt x="590137" y="2364391"/>
                </a:cubicBezTo>
                <a:cubicBezTo>
                  <a:pt x="587949" y="2367080"/>
                  <a:pt x="585216" y="2368694"/>
                  <a:pt x="581388" y="2368694"/>
                </a:cubicBezTo>
                <a:cubicBezTo>
                  <a:pt x="579201" y="2368694"/>
                  <a:pt x="576467" y="2368156"/>
                  <a:pt x="574827" y="2366542"/>
                </a:cubicBezTo>
                <a:cubicBezTo>
                  <a:pt x="572093" y="2364391"/>
                  <a:pt x="570999" y="2361702"/>
                  <a:pt x="570452" y="2359013"/>
                </a:cubicBezTo>
                <a:cubicBezTo>
                  <a:pt x="569907" y="2355785"/>
                  <a:pt x="570999" y="2353096"/>
                  <a:pt x="572640" y="2350944"/>
                </a:cubicBezTo>
                <a:cubicBezTo>
                  <a:pt x="574827" y="2348255"/>
                  <a:pt x="578108" y="2346641"/>
                  <a:pt x="581388" y="2346641"/>
                </a:cubicBezTo>
                <a:close/>
                <a:moveTo>
                  <a:pt x="696958" y="2344637"/>
                </a:moveTo>
                <a:cubicBezTo>
                  <a:pt x="699014" y="2344637"/>
                  <a:pt x="700556" y="2345166"/>
                  <a:pt x="702099" y="2346223"/>
                </a:cubicBezTo>
                <a:cubicBezTo>
                  <a:pt x="706211" y="2349398"/>
                  <a:pt x="707239" y="2355218"/>
                  <a:pt x="704670" y="2359450"/>
                </a:cubicBezTo>
                <a:cubicBezTo>
                  <a:pt x="702613" y="2362095"/>
                  <a:pt x="700043" y="2363683"/>
                  <a:pt x="696958" y="2363683"/>
                </a:cubicBezTo>
                <a:cubicBezTo>
                  <a:pt x="694902" y="2363683"/>
                  <a:pt x="693360" y="2363153"/>
                  <a:pt x="691817" y="2362095"/>
                </a:cubicBezTo>
                <a:cubicBezTo>
                  <a:pt x="689761" y="2360508"/>
                  <a:pt x="688219" y="2358392"/>
                  <a:pt x="687705" y="2355747"/>
                </a:cubicBezTo>
                <a:cubicBezTo>
                  <a:pt x="687191" y="2353630"/>
                  <a:pt x="687705" y="2350985"/>
                  <a:pt x="689248" y="2348869"/>
                </a:cubicBezTo>
                <a:cubicBezTo>
                  <a:pt x="690790" y="2346223"/>
                  <a:pt x="693874" y="2344637"/>
                  <a:pt x="696958" y="2344637"/>
                </a:cubicBezTo>
                <a:close/>
                <a:moveTo>
                  <a:pt x="459371" y="2340627"/>
                </a:moveTo>
                <a:cubicBezTo>
                  <a:pt x="462031" y="2340627"/>
                  <a:pt x="465222" y="2341716"/>
                  <a:pt x="467350" y="2343895"/>
                </a:cubicBezTo>
                <a:cubicBezTo>
                  <a:pt x="472137" y="2348254"/>
                  <a:pt x="472669" y="2356426"/>
                  <a:pt x="468414" y="2361329"/>
                </a:cubicBezTo>
                <a:cubicBezTo>
                  <a:pt x="465754" y="2364053"/>
                  <a:pt x="462563" y="2365687"/>
                  <a:pt x="459371" y="2365687"/>
                </a:cubicBezTo>
                <a:cubicBezTo>
                  <a:pt x="456180" y="2365687"/>
                  <a:pt x="452989" y="2364598"/>
                  <a:pt x="450861" y="2362418"/>
                </a:cubicBezTo>
                <a:cubicBezTo>
                  <a:pt x="448201" y="2359694"/>
                  <a:pt x="447138" y="2356970"/>
                  <a:pt x="446606" y="2353157"/>
                </a:cubicBezTo>
                <a:cubicBezTo>
                  <a:pt x="446606" y="2349888"/>
                  <a:pt x="447669" y="2346619"/>
                  <a:pt x="450329" y="2344440"/>
                </a:cubicBezTo>
                <a:cubicBezTo>
                  <a:pt x="452456" y="2341716"/>
                  <a:pt x="455648" y="2340627"/>
                  <a:pt x="459371" y="2340627"/>
                </a:cubicBezTo>
                <a:close/>
                <a:moveTo>
                  <a:pt x="804945" y="2334612"/>
                </a:moveTo>
                <a:cubicBezTo>
                  <a:pt x="806537" y="2334612"/>
                  <a:pt x="808130" y="2334612"/>
                  <a:pt x="809191" y="2335647"/>
                </a:cubicBezTo>
                <a:cubicBezTo>
                  <a:pt x="812905" y="2337717"/>
                  <a:pt x="814498" y="2342373"/>
                  <a:pt x="812375" y="2346512"/>
                </a:cubicBezTo>
                <a:cubicBezTo>
                  <a:pt x="810782" y="2349099"/>
                  <a:pt x="808130" y="2350651"/>
                  <a:pt x="804945" y="2350651"/>
                </a:cubicBezTo>
                <a:cubicBezTo>
                  <a:pt x="803353" y="2350651"/>
                  <a:pt x="802293" y="2350133"/>
                  <a:pt x="800700" y="2349616"/>
                </a:cubicBezTo>
                <a:cubicBezTo>
                  <a:pt x="799108" y="2348581"/>
                  <a:pt x="797516" y="2346512"/>
                  <a:pt x="796985" y="2344442"/>
                </a:cubicBezTo>
                <a:cubicBezTo>
                  <a:pt x="796454" y="2342373"/>
                  <a:pt x="796985" y="2340304"/>
                  <a:pt x="798046" y="2338234"/>
                </a:cubicBezTo>
                <a:cubicBezTo>
                  <a:pt x="799108" y="2336164"/>
                  <a:pt x="802293" y="2334612"/>
                  <a:pt x="804945" y="2334612"/>
                </a:cubicBezTo>
                <a:close/>
                <a:moveTo>
                  <a:pt x="2161768" y="2333610"/>
                </a:moveTo>
                <a:cubicBezTo>
                  <a:pt x="2165406" y="2333610"/>
                  <a:pt x="2169045" y="2335733"/>
                  <a:pt x="2171644" y="2338916"/>
                </a:cubicBezTo>
                <a:cubicBezTo>
                  <a:pt x="2173723" y="2341570"/>
                  <a:pt x="2174762" y="2344754"/>
                  <a:pt x="2174762" y="2348469"/>
                </a:cubicBezTo>
                <a:cubicBezTo>
                  <a:pt x="2174243" y="2352184"/>
                  <a:pt x="2172684" y="2355368"/>
                  <a:pt x="2170085" y="2357491"/>
                </a:cubicBezTo>
                <a:cubicBezTo>
                  <a:pt x="2167486" y="2359614"/>
                  <a:pt x="2164367" y="2360675"/>
                  <a:pt x="2161768" y="2360675"/>
                </a:cubicBezTo>
                <a:cubicBezTo>
                  <a:pt x="2157610" y="2360675"/>
                  <a:pt x="2153972" y="2358552"/>
                  <a:pt x="2151373" y="2355368"/>
                </a:cubicBezTo>
                <a:cubicBezTo>
                  <a:pt x="2146695" y="2350061"/>
                  <a:pt x="2147734" y="2341570"/>
                  <a:pt x="2153452" y="2336793"/>
                </a:cubicBezTo>
                <a:cubicBezTo>
                  <a:pt x="2155531" y="2334671"/>
                  <a:pt x="2158650" y="2333610"/>
                  <a:pt x="2161768" y="2333610"/>
                </a:cubicBezTo>
                <a:close/>
                <a:moveTo>
                  <a:pt x="2045215" y="2331605"/>
                </a:moveTo>
                <a:cubicBezTo>
                  <a:pt x="2049972" y="2331605"/>
                  <a:pt x="2053672" y="2333728"/>
                  <a:pt x="2056315" y="2337443"/>
                </a:cubicBezTo>
                <a:cubicBezTo>
                  <a:pt x="2058429" y="2340096"/>
                  <a:pt x="2059486" y="2343811"/>
                  <a:pt x="2058957" y="2346995"/>
                </a:cubicBezTo>
                <a:cubicBezTo>
                  <a:pt x="2057900" y="2350710"/>
                  <a:pt x="2056315" y="2353894"/>
                  <a:pt x="2053143" y="2356016"/>
                </a:cubicBezTo>
                <a:cubicBezTo>
                  <a:pt x="2051029" y="2357609"/>
                  <a:pt x="2048386" y="2358670"/>
                  <a:pt x="2045215" y="2358670"/>
                </a:cubicBezTo>
                <a:cubicBezTo>
                  <a:pt x="2040986" y="2358670"/>
                  <a:pt x="2036758" y="2356547"/>
                  <a:pt x="2034644" y="2352833"/>
                </a:cubicBezTo>
                <a:cubicBezTo>
                  <a:pt x="2030415" y="2346464"/>
                  <a:pt x="2032001" y="2337973"/>
                  <a:pt x="2037815" y="2333728"/>
                </a:cubicBezTo>
                <a:cubicBezTo>
                  <a:pt x="2039929" y="2332135"/>
                  <a:pt x="2042572" y="2331605"/>
                  <a:pt x="2045215" y="2331605"/>
                </a:cubicBezTo>
                <a:close/>
                <a:moveTo>
                  <a:pt x="2284347" y="2327595"/>
                </a:moveTo>
                <a:cubicBezTo>
                  <a:pt x="2287638" y="2327595"/>
                  <a:pt x="2291478" y="2329159"/>
                  <a:pt x="2294220" y="2331765"/>
                </a:cubicBezTo>
                <a:cubicBezTo>
                  <a:pt x="2296414" y="2334371"/>
                  <a:pt x="2298059" y="2337499"/>
                  <a:pt x="2298059" y="2341148"/>
                </a:cubicBezTo>
                <a:cubicBezTo>
                  <a:pt x="2297511" y="2344275"/>
                  <a:pt x="2296414" y="2347924"/>
                  <a:pt x="2293671" y="2350009"/>
                </a:cubicBezTo>
                <a:cubicBezTo>
                  <a:pt x="2290929" y="2352615"/>
                  <a:pt x="2287638" y="2353658"/>
                  <a:pt x="2284347" y="2353658"/>
                </a:cubicBezTo>
                <a:cubicBezTo>
                  <a:pt x="2280508" y="2353658"/>
                  <a:pt x="2276668" y="2352094"/>
                  <a:pt x="2273926" y="2349488"/>
                </a:cubicBezTo>
                <a:cubicBezTo>
                  <a:pt x="2268989" y="2344275"/>
                  <a:pt x="2269538" y="2335935"/>
                  <a:pt x="2275023" y="2331244"/>
                </a:cubicBezTo>
                <a:cubicBezTo>
                  <a:pt x="2277217" y="2329159"/>
                  <a:pt x="2280508" y="2327595"/>
                  <a:pt x="2284347" y="2327595"/>
                </a:cubicBezTo>
                <a:close/>
                <a:moveTo>
                  <a:pt x="1936726" y="2321581"/>
                </a:moveTo>
                <a:cubicBezTo>
                  <a:pt x="1941559" y="2321581"/>
                  <a:pt x="1946392" y="2323704"/>
                  <a:pt x="1948540" y="2327949"/>
                </a:cubicBezTo>
                <a:cubicBezTo>
                  <a:pt x="1950688" y="2331133"/>
                  <a:pt x="1951225" y="2334318"/>
                  <a:pt x="1950151" y="2338032"/>
                </a:cubicBezTo>
                <a:cubicBezTo>
                  <a:pt x="1949614" y="2341747"/>
                  <a:pt x="1946929" y="2344400"/>
                  <a:pt x="1943707" y="2346523"/>
                </a:cubicBezTo>
                <a:cubicBezTo>
                  <a:pt x="1941559" y="2347585"/>
                  <a:pt x="1939410" y="2348646"/>
                  <a:pt x="1936726" y="2348646"/>
                </a:cubicBezTo>
                <a:cubicBezTo>
                  <a:pt x="1931892" y="2348646"/>
                  <a:pt x="1927596" y="2345992"/>
                  <a:pt x="1924911" y="2341747"/>
                </a:cubicBezTo>
                <a:cubicBezTo>
                  <a:pt x="1921152" y="2335378"/>
                  <a:pt x="1923300" y="2326887"/>
                  <a:pt x="1929744" y="2323173"/>
                </a:cubicBezTo>
                <a:cubicBezTo>
                  <a:pt x="1931892" y="2322111"/>
                  <a:pt x="1934577" y="2321581"/>
                  <a:pt x="1936726" y="2321581"/>
                </a:cubicBezTo>
                <a:close/>
                <a:moveTo>
                  <a:pt x="625519" y="2291508"/>
                </a:moveTo>
                <a:cubicBezTo>
                  <a:pt x="628144" y="2291508"/>
                  <a:pt x="630245" y="2292048"/>
                  <a:pt x="631819" y="2293667"/>
                </a:cubicBezTo>
                <a:cubicBezTo>
                  <a:pt x="636546" y="2297446"/>
                  <a:pt x="637071" y="2303923"/>
                  <a:pt x="633920" y="2308241"/>
                </a:cubicBezTo>
                <a:cubicBezTo>
                  <a:pt x="631819" y="2310940"/>
                  <a:pt x="628669" y="2312559"/>
                  <a:pt x="625519" y="2312559"/>
                </a:cubicBezTo>
                <a:cubicBezTo>
                  <a:pt x="623418" y="2312559"/>
                  <a:pt x="621319" y="2311480"/>
                  <a:pt x="619218" y="2309861"/>
                </a:cubicBezTo>
                <a:cubicBezTo>
                  <a:pt x="617118" y="2308241"/>
                  <a:pt x="616068" y="2305542"/>
                  <a:pt x="615542" y="2302843"/>
                </a:cubicBezTo>
                <a:cubicBezTo>
                  <a:pt x="615018" y="2300145"/>
                  <a:pt x="616068" y="2297446"/>
                  <a:pt x="617643" y="2295286"/>
                </a:cubicBezTo>
                <a:cubicBezTo>
                  <a:pt x="619744" y="2292588"/>
                  <a:pt x="622368" y="2291508"/>
                  <a:pt x="625519" y="2291508"/>
                </a:cubicBezTo>
                <a:close/>
                <a:moveTo>
                  <a:pt x="735036" y="2288502"/>
                </a:moveTo>
                <a:cubicBezTo>
                  <a:pt x="736662" y="2288502"/>
                  <a:pt x="738287" y="2289032"/>
                  <a:pt x="739913" y="2290093"/>
                </a:cubicBezTo>
                <a:cubicBezTo>
                  <a:pt x="744247" y="2292747"/>
                  <a:pt x="745331" y="2298584"/>
                  <a:pt x="742622" y="2302830"/>
                </a:cubicBezTo>
                <a:cubicBezTo>
                  <a:pt x="740996" y="2304952"/>
                  <a:pt x="737746" y="2306545"/>
                  <a:pt x="735036" y="2306545"/>
                </a:cubicBezTo>
                <a:cubicBezTo>
                  <a:pt x="732868" y="2306545"/>
                  <a:pt x="731242" y="2306014"/>
                  <a:pt x="729617" y="2304952"/>
                </a:cubicBezTo>
                <a:cubicBezTo>
                  <a:pt x="727449" y="2303892"/>
                  <a:pt x="726366" y="2301769"/>
                  <a:pt x="725823" y="2299115"/>
                </a:cubicBezTo>
                <a:cubicBezTo>
                  <a:pt x="725281" y="2296993"/>
                  <a:pt x="725823" y="2294339"/>
                  <a:pt x="727449" y="2292216"/>
                </a:cubicBezTo>
                <a:cubicBezTo>
                  <a:pt x="729075" y="2290093"/>
                  <a:pt x="731785" y="2288502"/>
                  <a:pt x="735036" y="2288502"/>
                </a:cubicBezTo>
                <a:close/>
                <a:moveTo>
                  <a:pt x="510999" y="2285494"/>
                </a:moveTo>
                <a:cubicBezTo>
                  <a:pt x="513665" y="2285494"/>
                  <a:pt x="516330" y="2286588"/>
                  <a:pt x="518463" y="2288227"/>
                </a:cubicBezTo>
                <a:cubicBezTo>
                  <a:pt x="523262" y="2293148"/>
                  <a:pt x="523796" y="2300256"/>
                  <a:pt x="519530" y="2305177"/>
                </a:cubicBezTo>
                <a:cubicBezTo>
                  <a:pt x="517397" y="2307911"/>
                  <a:pt x="514197" y="2309552"/>
                  <a:pt x="510999" y="2309552"/>
                </a:cubicBezTo>
                <a:cubicBezTo>
                  <a:pt x="507799" y="2309552"/>
                  <a:pt x="505133" y="2308458"/>
                  <a:pt x="503001" y="2306271"/>
                </a:cubicBezTo>
                <a:cubicBezTo>
                  <a:pt x="500335" y="2304084"/>
                  <a:pt x="499268" y="2300803"/>
                  <a:pt x="499268" y="2297523"/>
                </a:cubicBezTo>
                <a:cubicBezTo>
                  <a:pt x="498735" y="2294789"/>
                  <a:pt x="499802" y="2291508"/>
                  <a:pt x="501934" y="2289321"/>
                </a:cubicBezTo>
                <a:cubicBezTo>
                  <a:pt x="504601" y="2286588"/>
                  <a:pt x="507799" y="2285494"/>
                  <a:pt x="510999" y="2285494"/>
                </a:cubicBezTo>
                <a:close/>
                <a:moveTo>
                  <a:pt x="2116445" y="2278477"/>
                </a:moveTo>
                <a:cubicBezTo>
                  <a:pt x="2120298" y="2278477"/>
                  <a:pt x="2124150" y="2280106"/>
                  <a:pt x="2126352" y="2283364"/>
                </a:cubicBezTo>
                <a:cubicBezTo>
                  <a:pt x="2128553" y="2286079"/>
                  <a:pt x="2129654" y="2289337"/>
                  <a:pt x="2129654" y="2292595"/>
                </a:cubicBezTo>
                <a:cubicBezTo>
                  <a:pt x="2129104" y="2296395"/>
                  <a:pt x="2127452" y="2299653"/>
                  <a:pt x="2124701" y="2301825"/>
                </a:cubicBezTo>
                <a:cubicBezTo>
                  <a:pt x="2122499" y="2303454"/>
                  <a:pt x="2119197" y="2304540"/>
                  <a:pt x="2116445" y="2304540"/>
                </a:cubicBezTo>
                <a:cubicBezTo>
                  <a:pt x="2112593" y="2304540"/>
                  <a:pt x="2108741" y="2302911"/>
                  <a:pt x="2105989" y="2299653"/>
                </a:cubicBezTo>
                <a:cubicBezTo>
                  <a:pt x="2101586" y="2294224"/>
                  <a:pt x="2102687" y="2286079"/>
                  <a:pt x="2108190" y="2281735"/>
                </a:cubicBezTo>
                <a:cubicBezTo>
                  <a:pt x="2110392" y="2279564"/>
                  <a:pt x="2113143" y="2278477"/>
                  <a:pt x="2116445" y="2278477"/>
                </a:cubicBezTo>
                <a:close/>
                <a:moveTo>
                  <a:pt x="2006897" y="2276473"/>
                </a:moveTo>
                <a:cubicBezTo>
                  <a:pt x="2011215" y="2276473"/>
                  <a:pt x="2014993" y="2278644"/>
                  <a:pt x="2017692" y="2281902"/>
                </a:cubicBezTo>
                <a:cubicBezTo>
                  <a:pt x="2019312" y="2284617"/>
                  <a:pt x="2020391" y="2288418"/>
                  <a:pt x="2019851" y="2291676"/>
                </a:cubicBezTo>
                <a:cubicBezTo>
                  <a:pt x="2019312" y="2295476"/>
                  <a:pt x="2017152" y="2298192"/>
                  <a:pt x="2014453" y="2300363"/>
                </a:cubicBezTo>
                <a:cubicBezTo>
                  <a:pt x="2012294" y="2301992"/>
                  <a:pt x="2009596" y="2302535"/>
                  <a:pt x="2006897" y="2302535"/>
                </a:cubicBezTo>
                <a:cubicBezTo>
                  <a:pt x="2002578" y="2302535"/>
                  <a:pt x="1998800" y="2300363"/>
                  <a:pt x="1996102" y="2297106"/>
                </a:cubicBezTo>
                <a:cubicBezTo>
                  <a:pt x="1992323" y="2291133"/>
                  <a:pt x="1993403" y="2282988"/>
                  <a:pt x="1999340" y="2278644"/>
                </a:cubicBezTo>
                <a:cubicBezTo>
                  <a:pt x="2001499" y="2277559"/>
                  <a:pt x="2004198" y="2276473"/>
                  <a:pt x="2006897" y="2276473"/>
                </a:cubicBezTo>
                <a:close/>
                <a:moveTo>
                  <a:pt x="2231940" y="2272463"/>
                </a:moveTo>
                <a:cubicBezTo>
                  <a:pt x="2235188" y="2272463"/>
                  <a:pt x="2238436" y="2273529"/>
                  <a:pt x="2241142" y="2276195"/>
                </a:cubicBezTo>
                <a:cubicBezTo>
                  <a:pt x="2243307" y="2278861"/>
                  <a:pt x="2244931" y="2282060"/>
                  <a:pt x="2244390" y="2285260"/>
                </a:cubicBezTo>
                <a:cubicBezTo>
                  <a:pt x="2244390" y="2288459"/>
                  <a:pt x="2243307" y="2291658"/>
                  <a:pt x="2240601" y="2294324"/>
                </a:cubicBezTo>
                <a:cubicBezTo>
                  <a:pt x="2238436" y="2296457"/>
                  <a:pt x="2235188" y="2297524"/>
                  <a:pt x="2231940" y="2297524"/>
                </a:cubicBezTo>
                <a:cubicBezTo>
                  <a:pt x="2228151" y="2297524"/>
                  <a:pt x="2224903" y="2295923"/>
                  <a:pt x="2222738" y="2293791"/>
                </a:cubicBezTo>
                <a:cubicBezTo>
                  <a:pt x="2217866" y="2288459"/>
                  <a:pt x="2217866" y="2280461"/>
                  <a:pt x="2223279" y="2275662"/>
                </a:cubicBezTo>
                <a:cubicBezTo>
                  <a:pt x="2225444" y="2273529"/>
                  <a:pt x="2228692" y="2272463"/>
                  <a:pt x="2231940" y="2272463"/>
                </a:cubicBezTo>
                <a:close/>
                <a:moveTo>
                  <a:pt x="388447" y="2270458"/>
                </a:moveTo>
                <a:cubicBezTo>
                  <a:pt x="392091" y="2270458"/>
                  <a:pt x="395214" y="2272022"/>
                  <a:pt x="397816" y="2274628"/>
                </a:cubicBezTo>
                <a:cubicBezTo>
                  <a:pt x="402501" y="2279841"/>
                  <a:pt x="402501" y="2287659"/>
                  <a:pt x="397296" y="2292872"/>
                </a:cubicBezTo>
                <a:cubicBezTo>
                  <a:pt x="394693" y="2294957"/>
                  <a:pt x="391570" y="2296521"/>
                  <a:pt x="388447" y="2296521"/>
                </a:cubicBezTo>
                <a:cubicBezTo>
                  <a:pt x="384804" y="2296521"/>
                  <a:pt x="381681" y="2294957"/>
                  <a:pt x="379079" y="2292351"/>
                </a:cubicBezTo>
                <a:cubicBezTo>
                  <a:pt x="376476" y="2289744"/>
                  <a:pt x="375435" y="2286617"/>
                  <a:pt x="375435" y="2282968"/>
                </a:cubicBezTo>
                <a:cubicBezTo>
                  <a:pt x="375435" y="2279319"/>
                  <a:pt x="376997" y="2276192"/>
                  <a:pt x="379599" y="2274107"/>
                </a:cubicBezTo>
                <a:cubicBezTo>
                  <a:pt x="382201" y="2271501"/>
                  <a:pt x="385324" y="2270458"/>
                  <a:pt x="388447" y="2270458"/>
                </a:cubicBezTo>
                <a:close/>
                <a:moveTo>
                  <a:pt x="2353457" y="2257427"/>
                </a:moveTo>
                <a:cubicBezTo>
                  <a:pt x="2356649" y="2257427"/>
                  <a:pt x="2359840" y="2258472"/>
                  <a:pt x="2361967" y="2260564"/>
                </a:cubicBezTo>
                <a:cubicBezTo>
                  <a:pt x="2364627" y="2262656"/>
                  <a:pt x="2365691" y="2265794"/>
                  <a:pt x="2366223" y="2268932"/>
                </a:cubicBezTo>
                <a:cubicBezTo>
                  <a:pt x="2366223" y="2272070"/>
                  <a:pt x="2365159" y="2275208"/>
                  <a:pt x="2363031" y="2277823"/>
                </a:cubicBezTo>
                <a:cubicBezTo>
                  <a:pt x="2360372" y="2280438"/>
                  <a:pt x="2357180" y="2281484"/>
                  <a:pt x="2353457" y="2281484"/>
                </a:cubicBezTo>
                <a:cubicBezTo>
                  <a:pt x="2350798" y="2281484"/>
                  <a:pt x="2347607" y="2280438"/>
                  <a:pt x="2345479" y="2278346"/>
                </a:cubicBezTo>
                <a:cubicBezTo>
                  <a:pt x="2340160" y="2273639"/>
                  <a:pt x="2340160" y="2266317"/>
                  <a:pt x="2344415" y="2261088"/>
                </a:cubicBezTo>
                <a:cubicBezTo>
                  <a:pt x="2347075" y="2258996"/>
                  <a:pt x="2350266" y="2257427"/>
                  <a:pt x="2353457" y="2257427"/>
                </a:cubicBezTo>
                <a:close/>
                <a:moveTo>
                  <a:pt x="667594" y="2238381"/>
                </a:moveTo>
                <a:cubicBezTo>
                  <a:pt x="669800" y="2238381"/>
                  <a:pt x="672004" y="2239465"/>
                  <a:pt x="673658" y="2240548"/>
                </a:cubicBezTo>
                <a:cubicBezTo>
                  <a:pt x="678069" y="2243799"/>
                  <a:pt x="679171" y="2250301"/>
                  <a:pt x="675313" y="2254636"/>
                </a:cubicBezTo>
                <a:cubicBezTo>
                  <a:pt x="673658" y="2257346"/>
                  <a:pt x="670350" y="2258429"/>
                  <a:pt x="667594" y="2258429"/>
                </a:cubicBezTo>
                <a:cubicBezTo>
                  <a:pt x="665388" y="2258429"/>
                  <a:pt x="663182" y="2257887"/>
                  <a:pt x="660977" y="2256261"/>
                </a:cubicBezTo>
                <a:cubicBezTo>
                  <a:pt x="658773" y="2254636"/>
                  <a:pt x="657670" y="2252469"/>
                  <a:pt x="657118" y="2249760"/>
                </a:cubicBezTo>
                <a:cubicBezTo>
                  <a:pt x="657118" y="2247050"/>
                  <a:pt x="657670" y="2244341"/>
                  <a:pt x="659324" y="2242174"/>
                </a:cubicBezTo>
                <a:cubicBezTo>
                  <a:pt x="661529" y="2240006"/>
                  <a:pt x="664286" y="2238381"/>
                  <a:pt x="667594" y="2238381"/>
                </a:cubicBezTo>
                <a:close/>
                <a:moveTo>
                  <a:pt x="558335" y="2233369"/>
                </a:moveTo>
                <a:cubicBezTo>
                  <a:pt x="561616" y="2233369"/>
                  <a:pt x="564350" y="2234419"/>
                  <a:pt x="565990" y="2235994"/>
                </a:cubicBezTo>
                <a:cubicBezTo>
                  <a:pt x="570911" y="2240195"/>
                  <a:pt x="570911" y="2247020"/>
                  <a:pt x="567084" y="2251746"/>
                </a:cubicBezTo>
                <a:cubicBezTo>
                  <a:pt x="564896" y="2253846"/>
                  <a:pt x="561616" y="2255422"/>
                  <a:pt x="558335" y="2255422"/>
                </a:cubicBezTo>
                <a:cubicBezTo>
                  <a:pt x="555602" y="2255422"/>
                  <a:pt x="552868" y="2254372"/>
                  <a:pt x="550681" y="2252271"/>
                </a:cubicBezTo>
                <a:cubicBezTo>
                  <a:pt x="548494" y="2250171"/>
                  <a:pt x="547400" y="2247546"/>
                  <a:pt x="546854" y="2244395"/>
                </a:cubicBezTo>
                <a:cubicBezTo>
                  <a:pt x="546854" y="2241770"/>
                  <a:pt x="547947" y="2238619"/>
                  <a:pt x="550134" y="2236519"/>
                </a:cubicBezTo>
                <a:cubicBezTo>
                  <a:pt x="552322" y="2234419"/>
                  <a:pt x="555602" y="2233369"/>
                  <a:pt x="558335" y="2233369"/>
                </a:cubicBezTo>
                <a:close/>
                <a:moveTo>
                  <a:pt x="2074062" y="2227354"/>
                </a:moveTo>
                <a:cubicBezTo>
                  <a:pt x="2077862" y="2227354"/>
                  <a:pt x="2081120" y="2228958"/>
                  <a:pt x="2083292" y="2231631"/>
                </a:cubicBezTo>
                <a:cubicBezTo>
                  <a:pt x="2085464" y="2234304"/>
                  <a:pt x="2086550" y="2237512"/>
                  <a:pt x="2086550" y="2240719"/>
                </a:cubicBezTo>
                <a:cubicBezTo>
                  <a:pt x="2086007" y="2243927"/>
                  <a:pt x="2084378" y="2246600"/>
                  <a:pt x="2081663" y="2248739"/>
                </a:cubicBezTo>
                <a:cubicBezTo>
                  <a:pt x="2079491" y="2250877"/>
                  <a:pt x="2076776" y="2251412"/>
                  <a:pt x="2074062" y="2251412"/>
                </a:cubicBezTo>
                <a:cubicBezTo>
                  <a:pt x="2070261" y="2251412"/>
                  <a:pt x="2067003" y="2249808"/>
                  <a:pt x="2064288" y="2247135"/>
                </a:cubicBezTo>
                <a:cubicBezTo>
                  <a:pt x="2060487" y="2241789"/>
                  <a:pt x="2061030" y="2234304"/>
                  <a:pt x="2066460" y="2230027"/>
                </a:cubicBezTo>
                <a:cubicBezTo>
                  <a:pt x="2068632" y="2228423"/>
                  <a:pt x="2071347" y="2227354"/>
                  <a:pt x="2074062" y="2227354"/>
                </a:cubicBezTo>
                <a:close/>
                <a:moveTo>
                  <a:pt x="2183080" y="2221340"/>
                </a:moveTo>
                <a:cubicBezTo>
                  <a:pt x="2186279" y="2221340"/>
                  <a:pt x="2189479" y="2222944"/>
                  <a:pt x="2191612" y="2225082"/>
                </a:cubicBezTo>
                <a:cubicBezTo>
                  <a:pt x="2193744" y="2227220"/>
                  <a:pt x="2194811" y="2230428"/>
                  <a:pt x="2194811" y="2233636"/>
                </a:cubicBezTo>
                <a:cubicBezTo>
                  <a:pt x="2194811" y="2236843"/>
                  <a:pt x="2193211" y="2240051"/>
                  <a:pt x="2191078" y="2242190"/>
                </a:cubicBezTo>
                <a:cubicBezTo>
                  <a:pt x="2188945" y="2244328"/>
                  <a:pt x="2185746" y="2245398"/>
                  <a:pt x="2183080" y="2245398"/>
                </a:cubicBezTo>
                <a:cubicBezTo>
                  <a:pt x="2179348" y="2245398"/>
                  <a:pt x="2176149" y="2244328"/>
                  <a:pt x="2174016" y="2241655"/>
                </a:cubicBezTo>
                <a:cubicBezTo>
                  <a:pt x="2169750" y="2236843"/>
                  <a:pt x="2169750" y="2229359"/>
                  <a:pt x="2174549" y="2224547"/>
                </a:cubicBezTo>
                <a:cubicBezTo>
                  <a:pt x="2176682" y="2222409"/>
                  <a:pt x="2179881" y="2221340"/>
                  <a:pt x="2183080" y="2221340"/>
                </a:cubicBezTo>
                <a:close/>
                <a:moveTo>
                  <a:pt x="444084" y="2219335"/>
                </a:moveTo>
                <a:cubicBezTo>
                  <a:pt x="447211" y="2219335"/>
                  <a:pt x="450339" y="2220401"/>
                  <a:pt x="452945" y="2223067"/>
                </a:cubicBezTo>
                <a:cubicBezTo>
                  <a:pt x="457636" y="2227866"/>
                  <a:pt x="457115" y="2235864"/>
                  <a:pt x="452423" y="2240663"/>
                </a:cubicBezTo>
                <a:cubicBezTo>
                  <a:pt x="449817" y="2242795"/>
                  <a:pt x="447211" y="2244395"/>
                  <a:pt x="444084" y="2244395"/>
                </a:cubicBezTo>
                <a:cubicBezTo>
                  <a:pt x="440436" y="2244395"/>
                  <a:pt x="437308" y="2242795"/>
                  <a:pt x="434701" y="2240129"/>
                </a:cubicBezTo>
                <a:cubicBezTo>
                  <a:pt x="432615" y="2237997"/>
                  <a:pt x="431574" y="2234798"/>
                  <a:pt x="431574" y="2231065"/>
                </a:cubicBezTo>
                <a:cubicBezTo>
                  <a:pt x="431574" y="2227866"/>
                  <a:pt x="433138" y="2224667"/>
                  <a:pt x="435743" y="2222534"/>
                </a:cubicBezTo>
                <a:cubicBezTo>
                  <a:pt x="437828" y="2220401"/>
                  <a:pt x="440955" y="2219335"/>
                  <a:pt x="444084" y="2219335"/>
                </a:cubicBezTo>
                <a:close/>
                <a:moveTo>
                  <a:pt x="2297824" y="2206304"/>
                </a:moveTo>
                <a:cubicBezTo>
                  <a:pt x="2301024" y="2206304"/>
                  <a:pt x="2303690" y="2207398"/>
                  <a:pt x="2305823" y="2209584"/>
                </a:cubicBezTo>
                <a:cubicBezTo>
                  <a:pt x="2307956" y="2211772"/>
                  <a:pt x="2309555" y="2214505"/>
                  <a:pt x="2309555" y="2217786"/>
                </a:cubicBezTo>
                <a:cubicBezTo>
                  <a:pt x="2310088" y="2221066"/>
                  <a:pt x="2308489" y="2223800"/>
                  <a:pt x="2306356" y="2226534"/>
                </a:cubicBezTo>
                <a:cubicBezTo>
                  <a:pt x="2304223" y="2228721"/>
                  <a:pt x="2301024" y="2230362"/>
                  <a:pt x="2297824" y="2230362"/>
                </a:cubicBezTo>
                <a:cubicBezTo>
                  <a:pt x="2295159" y="2230362"/>
                  <a:pt x="2291960" y="2229268"/>
                  <a:pt x="2289827" y="2227081"/>
                </a:cubicBezTo>
                <a:cubicBezTo>
                  <a:pt x="2285028" y="2222707"/>
                  <a:pt x="2285028" y="2215052"/>
                  <a:pt x="2289294" y="2210131"/>
                </a:cubicBezTo>
                <a:cubicBezTo>
                  <a:pt x="2291426" y="2207944"/>
                  <a:pt x="2294626" y="2206304"/>
                  <a:pt x="2297824" y="2206304"/>
                </a:cubicBezTo>
                <a:close/>
                <a:moveTo>
                  <a:pt x="322993" y="2194275"/>
                </a:moveTo>
                <a:cubicBezTo>
                  <a:pt x="327354" y="2194275"/>
                  <a:pt x="331716" y="2196393"/>
                  <a:pt x="334442" y="2199571"/>
                </a:cubicBezTo>
                <a:cubicBezTo>
                  <a:pt x="339349" y="2205396"/>
                  <a:pt x="338258" y="2214399"/>
                  <a:pt x="332261" y="2219165"/>
                </a:cubicBezTo>
                <a:cubicBezTo>
                  <a:pt x="329535" y="2221283"/>
                  <a:pt x="326809" y="2222342"/>
                  <a:pt x="322993" y="2222342"/>
                </a:cubicBezTo>
                <a:cubicBezTo>
                  <a:pt x="318632" y="2222342"/>
                  <a:pt x="314815" y="2220754"/>
                  <a:pt x="312089" y="2217047"/>
                </a:cubicBezTo>
                <a:cubicBezTo>
                  <a:pt x="309363" y="2214399"/>
                  <a:pt x="308273" y="2210692"/>
                  <a:pt x="308818" y="2206985"/>
                </a:cubicBezTo>
                <a:cubicBezTo>
                  <a:pt x="309363" y="2203277"/>
                  <a:pt x="310999" y="2199571"/>
                  <a:pt x="314270" y="2197452"/>
                </a:cubicBezTo>
                <a:cubicBezTo>
                  <a:pt x="316451" y="2195334"/>
                  <a:pt x="319722" y="2194275"/>
                  <a:pt x="322993" y="2194275"/>
                </a:cubicBezTo>
                <a:close/>
                <a:moveTo>
                  <a:pt x="604469" y="2184251"/>
                </a:moveTo>
                <a:cubicBezTo>
                  <a:pt x="607094" y="2184251"/>
                  <a:pt x="609720" y="2185303"/>
                  <a:pt x="611295" y="2187409"/>
                </a:cubicBezTo>
                <a:cubicBezTo>
                  <a:pt x="615496" y="2191093"/>
                  <a:pt x="616020" y="2197408"/>
                  <a:pt x="612345" y="2202144"/>
                </a:cubicBezTo>
                <a:cubicBezTo>
                  <a:pt x="610244" y="2204249"/>
                  <a:pt x="607094" y="2205302"/>
                  <a:pt x="604469" y="2205302"/>
                </a:cubicBezTo>
                <a:cubicBezTo>
                  <a:pt x="601843" y="2205302"/>
                  <a:pt x="599218" y="2204249"/>
                  <a:pt x="597118" y="2202671"/>
                </a:cubicBezTo>
                <a:cubicBezTo>
                  <a:pt x="595018" y="2200565"/>
                  <a:pt x="593968" y="2197934"/>
                  <a:pt x="593968" y="2195302"/>
                </a:cubicBezTo>
                <a:cubicBezTo>
                  <a:pt x="593968" y="2192671"/>
                  <a:pt x="595018" y="2190040"/>
                  <a:pt x="596593" y="2187935"/>
                </a:cubicBezTo>
                <a:cubicBezTo>
                  <a:pt x="598693" y="2185829"/>
                  <a:pt x="601318" y="2184251"/>
                  <a:pt x="604469" y="2184251"/>
                </a:cubicBezTo>
                <a:close/>
                <a:moveTo>
                  <a:pt x="2417869" y="2182246"/>
                </a:moveTo>
                <a:cubicBezTo>
                  <a:pt x="2420484" y="2182246"/>
                  <a:pt x="2422576" y="2183318"/>
                  <a:pt x="2424668" y="2184927"/>
                </a:cubicBezTo>
                <a:cubicBezTo>
                  <a:pt x="2427283" y="2186535"/>
                  <a:pt x="2428852" y="2189753"/>
                  <a:pt x="2428852" y="2192434"/>
                </a:cubicBezTo>
                <a:cubicBezTo>
                  <a:pt x="2429375" y="2195650"/>
                  <a:pt x="2428852" y="2198867"/>
                  <a:pt x="2426760" y="2201012"/>
                </a:cubicBezTo>
                <a:cubicBezTo>
                  <a:pt x="2424668" y="2203693"/>
                  <a:pt x="2421530" y="2205302"/>
                  <a:pt x="2417869" y="2205302"/>
                </a:cubicBezTo>
                <a:cubicBezTo>
                  <a:pt x="2415254" y="2205302"/>
                  <a:pt x="2412639" y="2204766"/>
                  <a:pt x="2411070" y="2203157"/>
                </a:cubicBezTo>
                <a:cubicBezTo>
                  <a:pt x="2405840" y="2198867"/>
                  <a:pt x="2405317" y="2191897"/>
                  <a:pt x="2408978" y="2187071"/>
                </a:cubicBezTo>
                <a:cubicBezTo>
                  <a:pt x="2411070" y="2183854"/>
                  <a:pt x="2414208" y="2182246"/>
                  <a:pt x="2417869" y="2182246"/>
                </a:cubicBezTo>
                <a:close/>
                <a:moveTo>
                  <a:pt x="2136470" y="2172222"/>
                </a:moveTo>
                <a:cubicBezTo>
                  <a:pt x="2139143" y="2172222"/>
                  <a:pt x="2142351" y="2173294"/>
                  <a:pt x="2144489" y="2175975"/>
                </a:cubicBezTo>
                <a:cubicBezTo>
                  <a:pt x="2146628" y="2178120"/>
                  <a:pt x="2147697" y="2180801"/>
                  <a:pt x="2147697" y="2184018"/>
                </a:cubicBezTo>
                <a:cubicBezTo>
                  <a:pt x="2147697" y="2187235"/>
                  <a:pt x="2146093" y="2189916"/>
                  <a:pt x="2143955" y="2192061"/>
                </a:cubicBezTo>
                <a:cubicBezTo>
                  <a:pt x="2141816" y="2194206"/>
                  <a:pt x="2139143" y="2195278"/>
                  <a:pt x="2136470" y="2195278"/>
                </a:cubicBezTo>
                <a:cubicBezTo>
                  <a:pt x="2133262" y="2195278"/>
                  <a:pt x="2130055" y="2193669"/>
                  <a:pt x="2127916" y="2191524"/>
                </a:cubicBezTo>
                <a:cubicBezTo>
                  <a:pt x="2123639" y="2186699"/>
                  <a:pt x="2124174" y="2179728"/>
                  <a:pt x="2128451" y="2175439"/>
                </a:cubicBezTo>
                <a:cubicBezTo>
                  <a:pt x="2130589" y="2173294"/>
                  <a:pt x="2133262" y="2172222"/>
                  <a:pt x="2136470" y="2172222"/>
                </a:cubicBezTo>
                <a:close/>
                <a:moveTo>
                  <a:pt x="495432" y="2170217"/>
                </a:moveTo>
                <a:cubicBezTo>
                  <a:pt x="499164" y="2170217"/>
                  <a:pt x="501830" y="2171286"/>
                  <a:pt x="504495" y="2173960"/>
                </a:cubicBezTo>
                <a:cubicBezTo>
                  <a:pt x="508761" y="2178771"/>
                  <a:pt x="508761" y="2186256"/>
                  <a:pt x="503964" y="2190532"/>
                </a:cubicBezTo>
                <a:cubicBezTo>
                  <a:pt x="501830" y="2192671"/>
                  <a:pt x="498630" y="2194275"/>
                  <a:pt x="495432" y="2194275"/>
                </a:cubicBezTo>
                <a:cubicBezTo>
                  <a:pt x="492232" y="2194275"/>
                  <a:pt x="489033" y="2192671"/>
                  <a:pt x="486900" y="2190532"/>
                </a:cubicBezTo>
                <a:cubicBezTo>
                  <a:pt x="484767" y="2187860"/>
                  <a:pt x="483701" y="2184652"/>
                  <a:pt x="483701" y="2181444"/>
                </a:cubicBezTo>
                <a:cubicBezTo>
                  <a:pt x="483701" y="2178236"/>
                  <a:pt x="485300" y="2175564"/>
                  <a:pt x="487433" y="2173425"/>
                </a:cubicBezTo>
                <a:cubicBezTo>
                  <a:pt x="489566" y="2171286"/>
                  <a:pt x="492766" y="2170217"/>
                  <a:pt x="495432" y="2170217"/>
                </a:cubicBezTo>
                <a:close/>
                <a:moveTo>
                  <a:pt x="2244955" y="2159190"/>
                </a:moveTo>
                <a:cubicBezTo>
                  <a:pt x="2247574" y="2159190"/>
                  <a:pt x="2250194" y="2160240"/>
                  <a:pt x="2252290" y="2162341"/>
                </a:cubicBezTo>
                <a:cubicBezTo>
                  <a:pt x="2254386" y="2164441"/>
                  <a:pt x="2255958" y="2167066"/>
                  <a:pt x="2255958" y="2169692"/>
                </a:cubicBezTo>
                <a:cubicBezTo>
                  <a:pt x="2255958" y="2172842"/>
                  <a:pt x="2254911" y="2175468"/>
                  <a:pt x="2252814" y="2177568"/>
                </a:cubicBezTo>
                <a:cubicBezTo>
                  <a:pt x="2251242" y="2180193"/>
                  <a:pt x="2248099" y="2181243"/>
                  <a:pt x="2244955" y="2181243"/>
                </a:cubicBezTo>
                <a:cubicBezTo>
                  <a:pt x="2242334" y="2181243"/>
                  <a:pt x="2239714" y="2180193"/>
                  <a:pt x="2237619" y="2178618"/>
                </a:cubicBezTo>
                <a:cubicBezTo>
                  <a:pt x="2232902" y="2174417"/>
                  <a:pt x="2232902" y="2167592"/>
                  <a:pt x="2237094" y="2162866"/>
                </a:cubicBezTo>
                <a:cubicBezTo>
                  <a:pt x="2239190" y="2160766"/>
                  <a:pt x="2241811" y="2159190"/>
                  <a:pt x="2244955" y="2159190"/>
                </a:cubicBezTo>
                <a:close/>
                <a:moveTo>
                  <a:pt x="382418" y="2147161"/>
                </a:moveTo>
                <a:cubicBezTo>
                  <a:pt x="386725" y="2147161"/>
                  <a:pt x="390493" y="2148785"/>
                  <a:pt x="392647" y="2152033"/>
                </a:cubicBezTo>
                <a:cubicBezTo>
                  <a:pt x="397492" y="2157987"/>
                  <a:pt x="396415" y="2166648"/>
                  <a:pt x="391032" y="2170979"/>
                </a:cubicBezTo>
                <a:cubicBezTo>
                  <a:pt x="388340" y="2173144"/>
                  <a:pt x="385648" y="2174227"/>
                  <a:pt x="382418" y="2174227"/>
                </a:cubicBezTo>
                <a:cubicBezTo>
                  <a:pt x="378112" y="2174227"/>
                  <a:pt x="374344" y="2172603"/>
                  <a:pt x="371652" y="2169355"/>
                </a:cubicBezTo>
                <a:cubicBezTo>
                  <a:pt x="369499" y="2166648"/>
                  <a:pt x="368421" y="2162859"/>
                  <a:pt x="368961" y="2159070"/>
                </a:cubicBezTo>
                <a:cubicBezTo>
                  <a:pt x="369499" y="2155822"/>
                  <a:pt x="371114" y="2152574"/>
                  <a:pt x="373805" y="2149868"/>
                </a:cubicBezTo>
                <a:cubicBezTo>
                  <a:pt x="376497" y="2148244"/>
                  <a:pt x="379189" y="2147161"/>
                  <a:pt x="382418" y="2147161"/>
                </a:cubicBezTo>
                <a:close/>
                <a:moveTo>
                  <a:pt x="2358227" y="2136135"/>
                </a:moveTo>
                <a:cubicBezTo>
                  <a:pt x="2360847" y="2136135"/>
                  <a:pt x="2362942" y="2137211"/>
                  <a:pt x="2365039" y="2138824"/>
                </a:cubicBezTo>
                <a:cubicBezTo>
                  <a:pt x="2367134" y="2140438"/>
                  <a:pt x="2368706" y="2143128"/>
                  <a:pt x="2368706" y="2145817"/>
                </a:cubicBezTo>
                <a:cubicBezTo>
                  <a:pt x="2369230" y="2149044"/>
                  <a:pt x="2368706" y="2151734"/>
                  <a:pt x="2366610" y="2153885"/>
                </a:cubicBezTo>
                <a:cubicBezTo>
                  <a:pt x="2364515" y="2156574"/>
                  <a:pt x="2361371" y="2158188"/>
                  <a:pt x="2358227" y="2158188"/>
                </a:cubicBezTo>
                <a:cubicBezTo>
                  <a:pt x="2355606" y="2158188"/>
                  <a:pt x="2353511" y="2157650"/>
                  <a:pt x="2351415" y="2156037"/>
                </a:cubicBezTo>
                <a:cubicBezTo>
                  <a:pt x="2347223" y="2152272"/>
                  <a:pt x="2346174" y="2145279"/>
                  <a:pt x="2349842" y="2140438"/>
                </a:cubicBezTo>
                <a:cubicBezTo>
                  <a:pt x="2351938" y="2137748"/>
                  <a:pt x="2355083" y="2136135"/>
                  <a:pt x="2358227" y="2136135"/>
                </a:cubicBezTo>
                <a:close/>
                <a:moveTo>
                  <a:pt x="545584" y="2125108"/>
                </a:moveTo>
                <a:cubicBezTo>
                  <a:pt x="548257" y="2125108"/>
                  <a:pt x="551464" y="2126647"/>
                  <a:pt x="553604" y="2128698"/>
                </a:cubicBezTo>
                <a:cubicBezTo>
                  <a:pt x="557880" y="2132801"/>
                  <a:pt x="557880" y="2139981"/>
                  <a:pt x="553069" y="2144084"/>
                </a:cubicBezTo>
                <a:cubicBezTo>
                  <a:pt x="550930" y="2146135"/>
                  <a:pt x="548257" y="2147161"/>
                  <a:pt x="545584" y="2147161"/>
                </a:cubicBezTo>
                <a:cubicBezTo>
                  <a:pt x="542376" y="2147161"/>
                  <a:pt x="539168" y="2145623"/>
                  <a:pt x="537030" y="2143571"/>
                </a:cubicBezTo>
                <a:cubicBezTo>
                  <a:pt x="534892" y="2141520"/>
                  <a:pt x="533822" y="2138442"/>
                  <a:pt x="533822" y="2135878"/>
                </a:cubicBezTo>
                <a:cubicBezTo>
                  <a:pt x="534357" y="2132801"/>
                  <a:pt x="535426" y="2130237"/>
                  <a:pt x="537564" y="2128185"/>
                </a:cubicBezTo>
                <a:cubicBezTo>
                  <a:pt x="539703" y="2126134"/>
                  <a:pt x="542376" y="2125108"/>
                  <a:pt x="545584" y="2125108"/>
                </a:cubicBezTo>
                <a:close/>
                <a:moveTo>
                  <a:pt x="2194577" y="2114082"/>
                </a:moveTo>
                <a:cubicBezTo>
                  <a:pt x="2197258" y="2114082"/>
                  <a:pt x="2199939" y="2115135"/>
                  <a:pt x="2202084" y="2116713"/>
                </a:cubicBezTo>
                <a:cubicBezTo>
                  <a:pt x="2204229" y="2118819"/>
                  <a:pt x="2205301" y="2120924"/>
                  <a:pt x="2205301" y="2124081"/>
                </a:cubicBezTo>
                <a:cubicBezTo>
                  <a:pt x="2205837" y="2126713"/>
                  <a:pt x="2204765" y="2129344"/>
                  <a:pt x="2202620" y="2131449"/>
                </a:cubicBezTo>
                <a:cubicBezTo>
                  <a:pt x="2200475" y="2133554"/>
                  <a:pt x="2197794" y="2135133"/>
                  <a:pt x="2194577" y="2135133"/>
                </a:cubicBezTo>
                <a:cubicBezTo>
                  <a:pt x="2191896" y="2135133"/>
                  <a:pt x="2189752" y="2134080"/>
                  <a:pt x="2187607" y="2131975"/>
                </a:cubicBezTo>
                <a:cubicBezTo>
                  <a:pt x="2183317" y="2128291"/>
                  <a:pt x="2182781" y="2121450"/>
                  <a:pt x="2187071" y="2117240"/>
                </a:cubicBezTo>
                <a:cubicBezTo>
                  <a:pt x="2188679" y="2115135"/>
                  <a:pt x="2191896" y="2114082"/>
                  <a:pt x="2194577" y="2114082"/>
                </a:cubicBezTo>
                <a:close/>
                <a:moveTo>
                  <a:pt x="263379" y="2114082"/>
                </a:moveTo>
                <a:cubicBezTo>
                  <a:pt x="268111" y="2114082"/>
                  <a:pt x="272844" y="2116230"/>
                  <a:pt x="275473" y="2120526"/>
                </a:cubicBezTo>
                <a:cubicBezTo>
                  <a:pt x="280206" y="2127507"/>
                  <a:pt x="278628" y="2136637"/>
                  <a:pt x="272318" y="2141470"/>
                </a:cubicBezTo>
                <a:cubicBezTo>
                  <a:pt x="269689" y="2143080"/>
                  <a:pt x="266533" y="2144154"/>
                  <a:pt x="263379" y="2144154"/>
                </a:cubicBezTo>
                <a:cubicBezTo>
                  <a:pt x="258645" y="2144154"/>
                  <a:pt x="253913" y="2142006"/>
                  <a:pt x="251284" y="2137711"/>
                </a:cubicBezTo>
                <a:cubicBezTo>
                  <a:pt x="249180" y="2134488"/>
                  <a:pt x="248129" y="2130192"/>
                  <a:pt x="249180" y="2126433"/>
                </a:cubicBezTo>
                <a:cubicBezTo>
                  <a:pt x="249706" y="2122674"/>
                  <a:pt x="251809" y="2118915"/>
                  <a:pt x="254965" y="2116767"/>
                </a:cubicBezTo>
                <a:cubicBezTo>
                  <a:pt x="257594" y="2115156"/>
                  <a:pt x="260749" y="2114082"/>
                  <a:pt x="263379" y="2114082"/>
                </a:cubicBezTo>
                <a:close/>
                <a:moveTo>
                  <a:pt x="2476791" y="2103055"/>
                </a:moveTo>
                <a:cubicBezTo>
                  <a:pt x="2478936" y="2103055"/>
                  <a:pt x="2481081" y="2104108"/>
                  <a:pt x="2482689" y="2105161"/>
                </a:cubicBezTo>
                <a:cubicBezTo>
                  <a:pt x="2484834" y="2106739"/>
                  <a:pt x="2486442" y="2108844"/>
                  <a:pt x="2486979" y="2111476"/>
                </a:cubicBezTo>
                <a:cubicBezTo>
                  <a:pt x="2487515" y="2114107"/>
                  <a:pt x="2486979" y="2117265"/>
                  <a:pt x="2485370" y="2119370"/>
                </a:cubicBezTo>
                <a:cubicBezTo>
                  <a:pt x="2483761" y="2122528"/>
                  <a:pt x="2480544" y="2124106"/>
                  <a:pt x="2476791" y="2124106"/>
                </a:cubicBezTo>
                <a:cubicBezTo>
                  <a:pt x="2474647" y="2124106"/>
                  <a:pt x="2472502" y="2123580"/>
                  <a:pt x="2470893" y="2122528"/>
                </a:cubicBezTo>
                <a:cubicBezTo>
                  <a:pt x="2466068" y="2118843"/>
                  <a:pt x="2464459" y="2112528"/>
                  <a:pt x="2468212" y="2107792"/>
                </a:cubicBezTo>
                <a:cubicBezTo>
                  <a:pt x="2469821" y="2105161"/>
                  <a:pt x="2473038" y="2103055"/>
                  <a:pt x="2476791" y="2103055"/>
                </a:cubicBezTo>
                <a:close/>
                <a:moveTo>
                  <a:pt x="437297" y="2103055"/>
                </a:moveTo>
                <a:cubicBezTo>
                  <a:pt x="441010" y="2103055"/>
                  <a:pt x="444726" y="2104655"/>
                  <a:pt x="447379" y="2107321"/>
                </a:cubicBezTo>
                <a:cubicBezTo>
                  <a:pt x="451624" y="2113186"/>
                  <a:pt x="450563" y="2121184"/>
                  <a:pt x="445256" y="2125450"/>
                </a:cubicBezTo>
                <a:cubicBezTo>
                  <a:pt x="443134" y="2127049"/>
                  <a:pt x="440480" y="2128116"/>
                  <a:pt x="437297" y="2128116"/>
                </a:cubicBezTo>
                <a:cubicBezTo>
                  <a:pt x="433580" y="2128116"/>
                  <a:pt x="429866" y="2126516"/>
                  <a:pt x="427743" y="2123850"/>
                </a:cubicBezTo>
                <a:cubicBezTo>
                  <a:pt x="425621" y="2121184"/>
                  <a:pt x="424559" y="2117451"/>
                  <a:pt x="425089" y="2114253"/>
                </a:cubicBezTo>
                <a:cubicBezTo>
                  <a:pt x="425089" y="2111053"/>
                  <a:pt x="426681" y="2107854"/>
                  <a:pt x="429335" y="2105721"/>
                </a:cubicBezTo>
                <a:cubicBezTo>
                  <a:pt x="431988" y="2104122"/>
                  <a:pt x="434643" y="2103055"/>
                  <a:pt x="437297" y="2103055"/>
                </a:cubicBezTo>
                <a:close/>
                <a:moveTo>
                  <a:pt x="2301825" y="2092029"/>
                </a:moveTo>
                <a:cubicBezTo>
                  <a:pt x="2304391" y="2092029"/>
                  <a:pt x="2306446" y="2093109"/>
                  <a:pt x="2307986" y="2094188"/>
                </a:cubicBezTo>
                <a:cubicBezTo>
                  <a:pt x="2310040" y="2096347"/>
                  <a:pt x="2311580" y="2098506"/>
                  <a:pt x="2312093" y="2101205"/>
                </a:cubicBezTo>
                <a:cubicBezTo>
                  <a:pt x="2312093" y="2104444"/>
                  <a:pt x="2311580" y="2107143"/>
                  <a:pt x="2310040" y="2109301"/>
                </a:cubicBezTo>
                <a:cubicBezTo>
                  <a:pt x="2307986" y="2111460"/>
                  <a:pt x="2304905" y="2113080"/>
                  <a:pt x="2301825" y="2113080"/>
                </a:cubicBezTo>
                <a:cubicBezTo>
                  <a:pt x="2299771" y="2113080"/>
                  <a:pt x="2297717" y="2112540"/>
                  <a:pt x="2295663" y="2110921"/>
                </a:cubicBezTo>
                <a:cubicBezTo>
                  <a:pt x="2291556" y="2107143"/>
                  <a:pt x="2291042" y="2100665"/>
                  <a:pt x="2294123" y="2096347"/>
                </a:cubicBezTo>
                <a:cubicBezTo>
                  <a:pt x="2296176" y="2093648"/>
                  <a:pt x="2298744" y="2092029"/>
                  <a:pt x="2301825" y="2092029"/>
                </a:cubicBezTo>
                <a:close/>
                <a:moveTo>
                  <a:pt x="325529" y="2071981"/>
                </a:moveTo>
                <a:cubicBezTo>
                  <a:pt x="330277" y="2071981"/>
                  <a:pt x="334498" y="2074134"/>
                  <a:pt x="337136" y="2078441"/>
                </a:cubicBezTo>
                <a:cubicBezTo>
                  <a:pt x="341356" y="2084363"/>
                  <a:pt x="339774" y="2093514"/>
                  <a:pt x="333971" y="2098359"/>
                </a:cubicBezTo>
                <a:cubicBezTo>
                  <a:pt x="331332" y="2099975"/>
                  <a:pt x="328694" y="2101051"/>
                  <a:pt x="325529" y="2101051"/>
                </a:cubicBezTo>
                <a:cubicBezTo>
                  <a:pt x="320780" y="2101051"/>
                  <a:pt x="316560" y="2098359"/>
                  <a:pt x="313922" y="2094591"/>
                </a:cubicBezTo>
                <a:cubicBezTo>
                  <a:pt x="311811" y="2091361"/>
                  <a:pt x="311284" y="2087593"/>
                  <a:pt x="311811" y="2083824"/>
                </a:cubicBezTo>
                <a:cubicBezTo>
                  <a:pt x="312339" y="2080056"/>
                  <a:pt x="314450" y="2076826"/>
                  <a:pt x="317615" y="2074673"/>
                </a:cubicBezTo>
                <a:cubicBezTo>
                  <a:pt x="320254" y="2073058"/>
                  <a:pt x="322891" y="2071981"/>
                  <a:pt x="325529" y="2071981"/>
                </a:cubicBezTo>
                <a:close/>
                <a:moveTo>
                  <a:pt x="2413605" y="2060954"/>
                </a:moveTo>
                <a:cubicBezTo>
                  <a:pt x="2415145" y="2060954"/>
                  <a:pt x="2417199" y="2061481"/>
                  <a:pt x="2418740" y="2062537"/>
                </a:cubicBezTo>
                <a:cubicBezTo>
                  <a:pt x="2420794" y="2064120"/>
                  <a:pt x="2422334" y="2066230"/>
                  <a:pt x="2422847" y="2068868"/>
                </a:cubicBezTo>
                <a:cubicBezTo>
                  <a:pt x="2423360" y="2071505"/>
                  <a:pt x="2422847" y="2074144"/>
                  <a:pt x="2421307" y="2076254"/>
                </a:cubicBezTo>
                <a:cubicBezTo>
                  <a:pt x="2419766" y="2078892"/>
                  <a:pt x="2416686" y="2081002"/>
                  <a:pt x="2413605" y="2081002"/>
                </a:cubicBezTo>
                <a:cubicBezTo>
                  <a:pt x="2411551" y="2081002"/>
                  <a:pt x="2409498" y="2079947"/>
                  <a:pt x="2407958" y="2078892"/>
                </a:cubicBezTo>
                <a:cubicBezTo>
                  <a:pt x="2403850" y="2075727"/>
                  <a:pt x="2402309" y="2069923"/>
                  <a:pt x="2405390" y="2065175"/>
                </a:cubicBezTo>
                <a:cubicBezTo>
                  <a:pt x="2407444" y="2062537"/>
                  <a:pt x="2410011" y="2060954"/>
                  <a:pt x="2413605" y="2060954"/>
                </a:cubicBezTo>
                <a:close/>
                <a:moveTo>
                  <a:pt x="490453" y="2060954"/>
                </a:moveTo>
                <a:cubicBezTo>
                  <a:pt x="494176" y="2060954"/>
                  <a:pt x="497368" y="2062558"/>
                  <a:pt x="499495" y="2065231"/>
                </a:cubicBezTo>
                <a:cubicBezTo>
                  <a:pt x="503750" y="2070577"/>
                  <a:pt x="503219" y="2078062"/>
                  <a:pt x="497899" y="2082339"/>
                </a:cubicBezTo>
                <a:cubicBezTo>
                  <a:pt x="495771" y="2084477"/>
                  <a:pt x="493112" y="2085012"/>
                  <a:pt x="490453" y="2085012"/>
                </a:cubicBezTo>
                <a:cubicBezTo>
                  <a:pt x="486729" y="2085012"/>
                  <a:pt x="483006" y="2083408"/>
                  <a:pt x="480879" y="2080735"/>
                </a:cubicBezTo>
                <a:cubicBezTo>
                  <a:pt x="478751" y="2078062"/>
                  <a:pt x="477688" y="2074854"/>
                  <a:pt x="478220" y="2071646"/>
                </a:cubicBezTo>
                <a:cubicBezTo>
                  <a:pt x="478751" y="2068439"/>
                  <a:pt x="480347" y="2065766"/>
                  <a:pt x="482474" y="2063627"/>
                </a:cubicBezTo>
                <a:cubicBezTo>
                  <a:pt x="484602" y="2062023"/>
                  <a:pt x="487793" y="2060954"/>
                  <a:pt x="490453" y="2060954"/>
                </a:cubicBezTo>
                <a:close/>
                <a:moveTo>
                  <a:pt x="2248966" y="2050930"/>
                </a:moveTo>
                <a:cubicBezTo>
                  <a:pt x="2251071" y="2050930"/>
                  <a:pt x="2253176" y="2051472"/>
                  <a:pt x="2254755" y="2053097"/>
                </a:cubicBezTo>
                <a:cubicBezTo>
                  <a:pt x="2256860" y="2054723"/>
                  <a:pt x="2257912" y="2056890"/>
                  <a:pt x="2258439" y="2059600"/>
                </a:cubicBezTo>
                <a:cubicBezTo>
                  <a:pt x="2258965" y="2062309"/>
                  <a:pt x="2257912" y="2065018"/>
                  <a:pt x="2256334" y="2067185"/>
                </a:cubicBezTo>
                <a:cubicBezTo>
                  <a:pt x="2254755" y="2069353"/>
                  <a:pt x="2251597" y="2070978"/>
                  <a:pt x="2248966" y="2070978"/>
                </a:cubicBezTo>
                <a:cubicBezTo>
                  <a:pt x="2246861" y="2070978"/>
                  <a:pt x="2244230" y="2069895"/>
                  <a:pt x="2242650" y="2068810"/>
                </a:cubicBezTo>
                <a:cubicBezTo>
                  <a:pt x="2238441" y="2065018"/>
                  <a:pt x="2237914" y="2059057"/>
                  <a:pt x="2241072" y="2054723"/>
                </a:cubicBezTo>
                <a:cubicBezTo>
                  <a:pt x="2243177" y="2052014"/>
                  <a:pt x="2245808" y="2050930"/>
                  <a:pt x="2248966" y="2050930"/>
                </a:cubicBezTo>
                <a:close/>
                <a:moveTo>
                  <a:pt x="384172" y="2031885"/>
                </a:moveTo>
                <a:cubicBezTo>
                  <a:pt x="388929" y="2031885"/>
                  <a:pt x="392628" y="2034007"/>
                  <a:pt x="395271" y="2037722"/>
                </a:cubicBezTo>
                <a:cubicBezTo>
                  <a:pt x="399499" y="2043560"/>
                  <a:pt x="397913" y="2052051"/>
                  <a:pt x="392100" y="2056297"/>
                </a:cubicBezTo>
                <a:cubicBezTo>
                  <a:pt x="389986" y="2057888"/>
                  <a:pt x="387343" y="2058950"/>
                  <a:pt x="384172" y="2058950"/>
                </a:cubicBezTo>
                <a:cubicBezTo>
                  <a:pt x="379943" y="2058950"/>
                  <a:pt x="375714" y="2056827"/>
                  <a:pt x="373600" y="2053112"/>
                </a:cubicBezTo>
                <a:cubicBezTo>
                  <a:pt x="371486" y="2049928"/>
                  <a:pt x="370429" y="2046213"/>
                  <a:pt x="371486" y="2043029"/>
                </a:cubicBezTo>
                <a:cubicBezTo>
                  <a:pt x="372015" y="2039314"/>
                  <a:pt x="373600" y="2036130"/>
                  <a:pt x="376771" y="2034007"/>
                </a:cubicBezTo>
                <a:cubicBezTo>
                  <a:pt x="378885" y="2032415"/>
                  <a:pt x="381529" y="2031885"/>
                  <a:pt x="384172" y="2031885"/>
                </a:cubicBezTo>
                <a:close/>
                <a:moveTo>
                  <a:pt x="209729" y="2029880"/>
                </a:moveTo>
                <a:cubicBezTo>
                  <a:pt x="215666" y="2029880"/>
                  <a:pt x="221064" y="2032598"/>
                  <a:pt x="223763" y="2037491"/>
                </a:cubicBezTo>
                <a:cubicBezTo>
                  <a:pt x="228081" y="2045102"/>
                  <a:pt x="225922" y="2055433"/>
                  <a:pt x="218365" y="2059782"/>
                </a:cubicBezTo>
                <a:cubicBezTo>
                  <a:pt x="215666" y="2061413"/>
                  <a:pt x="212968" y="2061957"/>
                  <a:pt x="209729" y="2061957"/>
                </a:cubicBezTo>
                <a:cubicBezTo>
                  <a:pt x="204331" y="2061957"/>
                  <a:pt x="198934" y="2059238"/>
                  <a:pt x="196235" y="2054345"/>
                </a:cubicBezTo>
                <a:cubicBezTo>
                  <a:pt x="194076" y="2050540"/>
                  <a:pt x="192997" y="2046190"/>
                  <a:pt x="194076" y="2041840"/>
                </a:cubicBezTo>
                <a:cubicBezTo>
                  <a:pt x="195155" y="2037491"/>
                  <a:pt x="197854" y="2034229"/>
                  <a:pt x="201633" y="2032054"/>
                </a:cubicBezTo>
                <a:cubicBezTo>
                  <a:pt x="204331" y="2030423"/>
                  <a:pt x="207030" y="2029880"/>
                  <a:pt x="209729" y="2029880"/>
                </a:cubicBezTo>
                <a:close/>
                <a:moveTo>
                  <a:pt x="2353963" y="2021860"/>
                </a:moveTo>
                <a:cubicBezTo>
                  <a:pt x="2356122" y="2021860"/>
                  <a:pt x="2357741" y="2022390"/>
                  <a:pt x="2359361" y="2023447"/>
                </a:cubicBezTo>
                <a:cubicBezTo>
                  <a:pt x="2361520" y="2024506"/>
                  <a:pt x="2363139" y="2026622"/>
                  <a:pt x="2363679" y="2029267"/>
                </a:cubicBezTo>
                <a:cubicBezTo>
                  <a:pt x="2364218" y="2031912"/>
                  <a:pt x="2363679" y="2034558"/>
                  <a:pt x="2362060" y="2036674"/>
                </a:cubicBezTo>
                <a:cubicBezTo>
                  <a:pt x="2360441" y="2039319"/>
                  <a:pt x="2357202" y="2040907"/>
                  <a:pt x="2353963" y="2040907"/>
                </a:cubicBezTo>
                <a:cubicBezTo>
                  <a:pt x="2352344" y="2040907"/>
                  <a:pt x="2350185" y="2039848"/>
                  <a:pt x="2348565" y="2038790"/>
                </a:cubicBezTo>
                <a:cubicBezTo>
                  <a:pt x="2344247" y="2036145"/>
                  <a:pt x="2343168" y="2030326"/>
                  <a:pt x="2345866" y="2026093"/>
                </a:cubicBezTo>
                <a:cubicBezTo>
                  <a:pt x="2348026" y="2023447"/>
                  <a:pt x="2350725" y="2021860"/>
                  <a:pt x="2353963" y="2021860"/>
                </a:cubicBezTo>
                <a:close/>
                <a:moveTo>
                  <a:pt x="2528870" y="2019856"/>
                </a:moveTo>
                <a:cubicBezTo>
                  <a:pt x="2530927" y="2019856"/>
                  <a:pt x="2532469" y="2019856"/>
                  <a:pt x="2533497" y="2020914"/>
                </a:cubicBezTo>
                <a:cubicBezTo>
                  <a:pt x="2536067" y="2021972"/>
                  <a:pt x="2537609" y="2024088"/>
                  <a:pt x="2538123" y="2026733"/>
                </a:cubicBezTo>
                <a:cubicBezTo>
                  <a:pt x="2538637" y="2029378"/>
                  <a:pt x="2538637" y="2032024"/>
                  <a:pt x="2537095" y="2034140"/>
                </a:cubicBezTo>
                <a:cubicBezTo>
                  <a:pt x="2535553" y="2036785"/>
                  <a:pt x="2532469" y="2038902"/>
                  <a:pt x="2528870" y="2038902"/>
                </a:cubicBezTo>
                <a:cubicBezTo>
                  <a:pt x="2527328" y="2038902"/>
                  <a:pt x="2525786" y="2038373"/>
                  <a:pt x="2524244" y="2037843"/>
                </a:cubicBezTo>
                <a:cubicBezTo>
                  <a:pt x="2520132" y="2035198"/>
                  <a:pt x="2518589" y="2028850"/>
                  <a:pt x="2521160" y="2024617"/>
                </a:cubicBezTo>
                <a:cubicBezTo>
                  <a:pt x="2522702" y="2021442"/>
                  <a:pt x="2525786" y="2019856"/>
                  <a:pt x="2528870" y="2019856"/>
                </a:cubicBezTo>
                <a:close/>
                <a:moveTo>
                  <a:pt x="439518" y="1993793"/>
                </a:moveTo>
                <a:cubicBezTo>
                  <a:pt x="443837" y="1993793"/>
                  <a:pt x="448154" y="1995964"/>
                  <a:pt x="450313" y="1999223"/>
                </a:cubicBezTo>
                <a:cubicBezTo>
                  <a:pt x="454632" y="2005195"/>
                  <a:pt x="453012" y="2013340"/>
                  <a:pt x="447075" y="2017683"/>
                </a:cubicBezTo>
                <a:cubicBezTo>
                  <a:pt x="444916" y="2018770"/>
                  <a:pt x="442757" y="2019856"/>
                  <a:pt x="440058" y="2019856"/>
                </a:cubicBezTo>
                <a:cubicBezTo>
                  <a:pt x="435739" y="2019856"/>
                  <a:pt x="431421" y="2017683"/>
                  <a:pt x="429262" y="2014426"/>
                </a:cubicBezTo>
                <a:cubicBezTo>
                  <a:pt x="427104" y="2011168"/>
                  <a:pt x="426564" y="2007910"/>
                  <a:pt x="427104" y="2004652"/>
                </a:cubicBezTo>
                <a:cubicBezTo>
                  <a:pt x="427643" y="2000852"/>
                  <a:pt x="429802" y="1998137"/>
                  <a:pt x="432500" y="1995964"/>
                </a:cubicBezTo>
                <a:cubicBezTo>
                  <a:pt x="434660" y="1994336"/>
                  <a:pt x="437359" y="1993793"/>
                  <a:pt x="439518" y="1993793"/>
                </a:cubicBezTo>
                <a:close/>
                <a:moveTo>
                  <a:pt x="274885" y="1992790"/>
                </a:moveTo>
                <a:cubicBezTo>
                  <a:pt x="280308" y="1992790"/>
                  <a:pt x="285189" y="1995428"/>
                  <a:pt x="287901" y="2000176"/>
                </a:cubicBezTo>
                <a:cubicBezTo>
                  <a:pt x="292239" y="2007035"/>
                  <a:pt x="290070" y="2016004"/>
                  <a:pt x="283020" y="2020224"/>
                </a:cubicBezTo>
                <a:cubicBezTo>
                  <a:pt x="280308" y="2021807"/>
                  <a:pt x="277597" y="2022863"/>
                  <a:pt x="274885" y="2022863"/>
                </a:cubicBezTo>
                <a:cubicBezTo>
                  <a:pt x="269463" y="2022863"/>
                  <a:pt x="264582" y="2019697"/>
                  <a:pt x="261870" y="2015477"/>
                </a:cubicBezTo>
                <a:cubicBezTo>
                  <a:pt x="259702" y="2011783"/>
                  <a:pt x="259159" y="2007563"/>
                  <a:pt x="260243" y="2003869"/>
                </a:cubicBezTo>
                <a:cubicBezTo>
                  <a:pt x="260785" y="2000176"/>
                  <a:pt x="263497" y="1997011"/>
                  <a:pt x="267293" y="1994900"/>
                </a:cubicBezTo>
                <a:cubicBezTo>
                  <a:pt x="269463" y="1993317"/>
                  <a:pt x="272173" y="1992790"/>
                  <a:pt x="274885" y="1992790"/>
                </a:cubicBezTo>
                <a:close/>
                <a:moveTo>
                  <a:pt x="2298330" y="1984771"/>
                </a:moveTo>
                <a:cubicBezTo>
                  <a:pt x="2299956" y="1984771"/>
                  <a:pt x="2302123" y="1985301"/>
                  <a:pt x="2303206" y="1986363"/>
                </a:cubicBezTo>
                <a:cubicBezTo>
                  <a:pt x="2305374" y="1987424"/>
                  <a:pt x="2306999" y="1989547"/>
                  <a:pt x="2307541" y="1991670"/>
                </a:cubicBezTo>
                <a:cubicBezTo>
                  <a:pt x="2308083" y="1994323"/>
                  <a:pt x="2307541" y="1996977"/>
                  <a:pt x="2305916" y="1998569"/>
                </a:cubicBezTo>
                <a:cubicBezTo>
                  <a:pt x="2304290" y="2001222"/>
                  <a:pt x="2301581" y="2002814"/>
                  <a:pt x="2298330" y="2002814"/>
                </a:cubicBezTo>
                <a:cubicBezTo>
                  <a:pt x="2296704" y="2002814"/>
                  <a:pt x="2294537" y="2002283"/>
                  <a:pt x="2292911" y="2001222"/>
                </a:cubicBezTo>
                <a:cubicBezTo>
                  <a:pt x="2289118" y="1998569"/>
                  <a:pt x="2288035" y="1992731"/>
                  <a:pt x="2290744" y="1988486"/>
                </a:cubicBezTo>
                <a:cubicBezTo>
                  <a:pt x="2292369" y="1986363"/>
                  <a:pt x="2295079" y="1984771"/>
                  <a:pt x="2298330" y="1984771"/>
                </a:cubicBezTo>
                <a:close/>
                <a:moveTo>
                  <a:pt x="2462982" y="1982766"/>
                </a:moveTo>
                <a:cubicBezTo>
                  <a:pt x="2464564" y="1982766"/>
                  <a:pt x="2466147" y="1983281"/>
                  <a:pt x="2467203" y="1983797"/>
                </a:cubicBezTo>
                <a:cubicBezTo>
                  <a:pt x="2469313" y="1984828"/>
                  <a:pt x="2470896" y="1986890"/>
                  <a:pt x="2471423" y="1989468"/>
                </a:cubicBezTo>
                <a:cubicBezTo>
                  <a:pt x="2472478" y="1991530"/>
                  <a:pt x="2471951" y="1994107"/>
                  <a:pt x="2470896" y="1996170"/>
                </a:cubicBezTo>
                <a:cubicBezTo>
                  <a:pt x="2469313" y="1998747"/>
                  <a:pt x="2466147" y="2000809"/>
                  <a:pt x="2462982" y="2000809"/>
                </a:cubicBezTo>
                <a:cubicBezTo>
                  <a:pt x="2461399" y="2000809"/>
                  <a:pt x="2459817" y="2000294"/>
                  <a:pt x="2458234" y="1999263"/>
                </a:cubicBezTo>
                <a:cubicBezTo>
                  <a:pt x="2454013" y="1996685"/>
                  <a:pt x="2452430" y="1991530"/>
                  <a:pt x="2455068" y="1987406"/>
                </a:cubicBezTo>
                <a:cubicBezTo>
                  <a:pt x="2456651" y="1984313"/>
                  <a:pt x="2459289" y="1982766"/>
                  <a:pt x="2462982" y="1982766"/>
                </a:cubicBezTo>
                <a:close/>
                <a:moveTo>
                  <a:pt x="336832" y="1956703"/>
                </a:moveTo>
                <a:cubicBezTo>
                  <a:pt x="341497" y="1956703"/>
                  <a:pt x="346164" y="1959395"/>
                  <a:pt x="348756" y="1963702"/>
                </a:cubicBezTo>
                <a:cubicBezTo>
                  <a:pt x="352385" y="1970700"/>
                  <a:pt x="350312" y="1979313"/>
                  <a:pt x="343571" y="1983620"/>
                </a:cubicBezTo>
                <a:cubicBezTo>
                  <a:pt x="341497" y="1984697"/>
                  <a:pt x="338905" y="1985774"/>
                  <a:pt x="336832" y="1985774"/>
                </a:cubicBezTo>
                <a:cubicBezTo>
                  <a:pt x="331646" y="1985774"/>
                  <a:pt x="326980" y="1983082"/>
                  <a:pt x="324906" y="1978775"/>
                </a:cubicBezTo>
                <a:cubicBezTo>
                  <a:pt x="322832" y="1975007"/>
                  <a:pt x="322312" y="1971239"/>
                  <a:pt x="323350" y="1967470"/>
                </a:cubicBezTo>
                <a:cubicBezTo>
                  <a:pt x="323869" y="1963702"/>
                  <a:pt x="326460" y="1960472"/>
                  <a:pt x="329573" y="1958857"/>
                </a:cubicBezTo>
                <a:cubicBezTo>
                  <a:pt x="331646" y="1957241"/>
                  <a:pt x="334238" y="1956703"/>
                  <a:pt x="336832" y="1956703"/>
                </a:cubicBezTo>
                <a:close/>
                <a:moveTo>
                  <a:pt x="2401336" y="1946679"/>
                </a:moveTo>
                <a:cubicBezTo>
                  <a:pt x="2402923" y="1946679"/>
                  <a:pt x="2403981" y="1947226"/>
                  <a:pt x="2405568" y="1947773"/>
                </a:cubicBezTo>
                <a:cubicBezTo>
                  <a:pt x="2407684" y="1948867"/>
                  <a:pt x="2409272" y="1951053"/>
                  <a:pt x="2409800" y="1953241"/>
                </a:cubicBezTo>
                <a:cubicBezTo>
                  <a:pt x="2410329" y="1955427"/>
                  <a:pt x="2409800" y="1958161"/>
                  <a:pt x="2408743" y="1960349"/>
                </a:cubicBezTo>
                <a:cubicBezTo>
                  <a:pt x="2407155" y="1963082"/>
                  <a:pt x="2404510" y="1964723"/>
                  <a:pt x="2401336" y="1964723"/>
                </a:cubicBezTo>
                <a:cubicBezTo>
                  <a:pt x="2399748" y="1964723"/>
                  <a:pt x="2398161" y="1964176"/>
                  <a:pt x="2397103" y="1963629"/>
                </a:cubicBezTo>
                <a:cubicBezTo>
                  <a:pt x="2392871" y="1960896"/>
                  <a:pt x="2391283" y="1955427"/>
                  <a:pt x="2393929" y="1951053"/>
                </a:cubicBezTo>
                <a:cubicBezTo>
                  <a:pt x="2394987" y="1948320"/>
                  <a:pt x="2398161" y="1946679"/>
                  <a:pt x="2401336" y="1946679"/>
                </a:cubicBezTo>
                <a:close/>
                <a:moveTo>
                  <a:pt x="162140" y="1942670"/>
                </a:moveTo>
                <a:cubicBezTo>
                  <a:pt x="168416" y="1942670"/>
                  <a:pt x="174168" y="1945820"/>
                  <a:pt x="176784" y="1951596"/>
                </a:cubicBezTo>
                <a:cubicBezTo>
                  <a:pt x="180968" y="1959472"/>
                  <a:pt x="177829" y="1969448"/>
                  <a:pt x="169461" y="1973649"/>
                </a:cubicBezTo>
                <a:cubicBezTo>
                  <a:pt x="167370" y="1975224"/>
                  <a:pt x="164755" y="1975750"/>
                  <a:pt x="162140" y="1975750"/>
                </a:cubicBezTo>
                <a:cubicBezTo>
                  <a:pt x="155863" y="1975750"/>
                  <a:pt x="150111" y="1972074"/>
                  <a:pt x="147496" y="1966298"/>
                </a:cubicBezTo>
                <a:cubicBezTo>
                  <a:pt x="145404" y="1962623"/>
                  <a:pt x="144881" y="1957897"/>
                  <a:pt x="146450" y="1953697"/>
                </a:cubicBezTo>
                <a:cubicBezTo>
                  <a:pt x="148018" y="1949496"/>
                  <a:pt x="151157" y="1946345"/>
                  <a:pt x="154818" y="1944245"/>
                </a:cubicBezTo>
                <a:cubicBezTo>
                  <a:pt x="157433" y="1943194"/>
                  <a:pt x="159525" y="1942670"/>
                  <a:pt x="162140" y="1942670"/>
                </a:cubicBezTo>
                <a:close/>
                <a:moveTo>
                  <a:pt x="2574753" y="1932646"/>
                </a:moveTo>
                <a:cubicBezTo>
                  <a:pt x="2575810" y="1932646"/>
                  <a:pt x="2577398" y="1933162"/>
                  <a:pt x="2578456" y="1933679"/>
                </a:cubicBezTo>
                <a:cubicBezTo>
                  <a:pt x="2580572" y="1934711"/>
                  <a:pt x="2582159" y="1936261"/>
                  <a:pt x="2583217" y="1938326"/>
                </a:cubicBezTo>
                <a:cubicBezTo>
                  <a:pt x="2583746" y="1940391"/>
                  <a:pt x="2583746" y="1942973"/>
                  <a:pt x="2582688" y="1945039"/>
                </a:cubicBezTo>
                <a:cubicBezTo>
                  <a:pt x="2581101" y="1947621"/>
                  <a:pt x="2577927" y="1949687"/>
                  <a:pt x="2574753" y="1949687"/>
                </a:cubicBezTo>
                <a:cubicBezTo>
                  <a:pt x="2573165" y="1949687"/>
                  <a:pt x="2572107" y="1949687"/>
                  <a:pt x="2571049" y="1948654"/>
                </a:cubicBezTo>
                <a:cubicBezTo>
                  <a:pt x="2566817" y="1946588"/>
                  <a:pt x="2564700" y="1941941"/>
                  <a:pt x="2566817" y="1937809"/>
                </a:cubicBezTo>
                <a:cubicBezTo>
                  <a:pt x="2568403" y="1934711"/>
                  <a:pt x="2571578" y="1932646"/>
                  <a:pt x="2574753" y="1932646"/>
                </a:cubicBezTo>
                <a:close/>
                <a:moveTo>
                  <a:pt x="394952" y="1922621"/>
                </a:moveTo>
                <a:cubicBezTo>
                  <a:pt x="399787" y="1922621"/>
                  <a:pt x="404082" y="1925373"/>
                  <a:pt x="406767" y="1929776"/>
                </a:cubicBezTo>
                <a:cubicBezTo>
                  <a:pt x="410526" y="1935830"/>
                  <a:pt x="408378" y="1944635"/>
                  <a:pt x="401934" y="1948488"/>
                </a:cubicBezTo>
                <a:cubicBezTo>
                  <a:pt x="399787" y="1950138"/>
                  <a:pt x="397101" y="1950689"/>
                  <a:pt x="394952" y="1950689"/>
                </a:cubicBezTo>
                <a:cubicBezTo>
                  <a:pt x="390120" y="1950689"/>
                  <a:pt x="385286" y="1947937"/>
                  <a:pt x="383139" y="1944085"/>
                </a:cubicBezTo>
                <a:cubicBezTo>
                  <a:pt x="380990" y="1940783"/>
                  <a:pt x="380453" y="1936931"/>
                  <a:pt x="381527" y="1933078"/>
                </a:cubicBezTo>
                <a:cubicBezTo>
                  <a:pt x="382602" y="1929776"/>
                  <a:pt x="384749" y="1926474"/>
                  <a:pt x="387971" y="1924823"/>
                </a:cubicBezTo>
                <a:cubicBezTo>
                  <a:pt x="390120" y="1923171"/>
                  <a:pt x="392268" y="1922621"/>
                  <a:pt x="394952" y="1922621"/>
                </a:cubicBezTo>
                <a:close/>
                <a:moveTo>
                  <a:pt x="2342695" y="1913600"/>
                </a:moveTo>
                <a:cubicBezTo>
                  <a:pt x="2343757" y="1913600"/>
                  <a:pt x="2345349" y="1914132"/>
                  <a:pt x="2346410" y="1914665"/>
                </a:cubicBezTo>
                <a:cubicBezTo>
                  <a:pt x="2348533" y="1915730"/>
                  <a:pt x="2350125" y="1917860"/>
                  <a:pt x="2350656" y="1919990"/>
                </a:cubicBezTo>
                <a:cubicBezTo>
                  <a:pt x="2351186" y="1922121"/>
                  <a:pt x="2350656" y="1924251"/>
                  <a:pt x="2349594" y="1926381"/>
                </a:cubicBezTo>
                <a:cubicBezTo>
                  <a:pt x="2348533" y="1928511"/>
                  <a:pt x="2345349" y="1930641"/>
                  <a:pt x="2342695" y="1930641"/>
                </a:cubicBezTo>
                <a:cubicBezTo>
                  <a:pt x="2341103" y="1930641"/>
                  <a:pt x="2339511" y="1930108"/>
                  <a:pt x="2338450" y="1929044"/>
                </a:cubicBezTo>
                <a:cubicBezTo>
                  <a:pt x="2334204" y="1926913"/>
                  <a:pt x="2333143" y="1922121"/>
                  <a:pt x="2335266" y="1917860"/>
                </a:cubicBezTo>
                <a:cubicBezTo>
                  <a:pt x="2336858" y="1915198"/>
                  <a:pt x="2339511" y="1913600"/>
                  <a:pt x="2342695" y="1913600"/>
                </a:cubicBezTo>
                <a:close/>
                <a:moveTo>
                  <a:pt x="230305" y="1909590"/>
                </a:moveTo>
                <a:cubicBezTo>
                  <a:pt x="236073" y="1909590"/>
                  <a:pt x="241316" y="1913333"/>
                  <a:pt x="243937" y="1918679"/>
                </a:cubicBezTo>
                <a:cubicBezTo>
                  <a:pt x="248133" y="1926164"/>
                  <a:pt x="244987" y="1935787"/>
                  <a:pt x="237122" y="1940064"/>
                </a:cubicBezTo>
                <a:cubicBezTo>
                  <a:pt x="235024" y="1941133"/>
                  <a:pt x="232402" y="1941668"/>
                  <a:pt x="230305" y="1941668"/>
                </a:cubicBezTo>
                <a:cubicBezTo>
                  <a:pt x="224013" y="1941668"/>
                  <a:pt x="218770" y="1938460"/>
                  <a:pt x="216148" y="1932579"/>
                </a:cubicBezTo>
                <a:cubicBezTo>
                  <a:pt x="214051" y="1928837"/>
                  <a:pt x="214051" y="1924560"/>
                  <a:pt x="215099" y="1920283"/>
                </a:cubicBezTo>
                <a:cubicBezTo>
                  <a:pt x="216672" y="1916541"/>
                  <a:pt x="219294" y="1913333"/>
                  <a:pt x="223489" y="1911194"/>
                </a:cubicBezTo>
                <a:cubicBezTo>
                  <a:pt x="225586" y="1910125"/>
                  <a:pt x="227683" y="1909590"/>
                  <a:pt x="230305" y="1909590"/>
                </a:cubicBezTo>
                <a:close/>
                <a:moveTo>
                  <a:pt x="2506332" y="1900568"/>
                </a:moveTo>
                <a:cubicBezTo>
                  <a:pt x="2507964" y="1900568"/>
                  <a:pt x="2509052" y="1900568"/>
                  <a:pt x="2510140" y="1901086"/>
                </a:cubicBezTo>
                <a:cubicBezTo>
                  <a:pt x="2512317" y="1902121"/>
                  <a:pt x="2513950" y="1903673"/>
                  <a:pt x="2514494" y="1905742"/>
                </a:cubicBezTo>
                <a:cubicBezTo>
                  <a:pt x="2515582" y="1907812"/>
                  <a:pt x="2515038" y="1909881"/>
                  <a:pt x="2513950" y="1911951"/>
                </a:cubicBezTo>
                <a:cubicBezTo>
                  <a:pt x="2512861" y="1915055"/>
                  <a:pt x="2509596" y="1916607"/>
                  <a:pt x="2506332" y="1916607"/>
                </a:cubicBezTo>
                <a:cubicBezTo>
                  <a:pt x="2505243" y="1916607"/>
                  <a:pt x="2504154" y="1916607"/>
                  <a:pt x="2502522" y="1916090"/>
                </a:cubicBezTo>
                <a:cubicBezTo>
                  <a:pt x="2498713" y="1914020"/>
                  <a:pt x="2496536" y="1908847"/>
                  <a:pt x="2498713" y="1905225"/>
                </a:cubicBezTo>
                <a:cubicBezTo>
                  <a:pt x="2500346" y="1902121"/>
                  <a:pt x="2503066" y="1900568"/>
                  <a:pt x="2506332" y="1900568"/>
                </a:cubicBezTo>
                <a:close/>
                <a:moveTo>
                  <a:pt x="294459" y="1878515"/>
                </a:moveTo>
                <a:cubicBezTo>
                  <a:pt x="300243" y="1878515"/>
                  <a:pt x="305501" y="1881681"/>
                  <a:pt x="307606" y="1886957"/>
                </a:cubicBezTo>
                <a:cubicBezTo>
                  <a:pt x="311287" y="1894343"/>
                  <a:pt x="308657" y="1903312"/>
                  <a:pt x="301295" y="1907005"/>
                </a:cubicBezTo>
                <a:cubicBezTo>
                  <a:pt x="299191" y="1908060"/>
                  <a:pt x="297089" y="1908588"/>
                  <a:pt x="294459" y="1908588"/>
                </a:cubicBezTo>
                <a:cubicBezTo>
                  <a:pt x="288675" y="1908588"/>
                  <a:pt x="283942" y="1905422"/>
                  <a:pt x="281313" y="1900146"/>
                </a:cubicBezTo>
                <a:cubicBezTo>
                  <a:pt x="279210" y="1896453"/>
                  <a:pt x="279210" y="1892760"/>
                  <a:pt x="280261" y="1888540"/>
                </a:cubicBezTo>
                <a:cubicBezTo>
                  <a:pt x="281838" y="1884846"/>
                  <a:pt x="284468" y="1881681"/>
                  <a:pt x="288149" y="1880098"/>
                </a:cubicBezTo>
                <a:cubicBezTo>
                  <a:pt x="290253" y="1879043"/>
                  <a:pt x="292355" y="1878515"/>
                  <a:pt x="294459" y="1878515"/>
                </a:cubicBezTo>
                <a:close/>
                <a:moveTo>
                  <a:pt x="2442438" y="1869494"/>
                </a:moveTo>
                <a:cubicBezTo>
                  <a:pt x="2443503" y="1869494"/>
                  <a:pt x="2444568" y="1869494"/>
                  <a:pt x="2445633" y="1870029"/>
                </a:cubicBezTo>
                <a:cubicBezTo>
                  <a:pt x="2447763" y="1871098"/>
                  <a:pt x="2449361" y="1872702"/>
                  <a:pt x="2449893" y="1874840"/>
                </a:cubicBezTo>
                <a:cubicBezTo>
                  <a:pt x="2450426" y="1876444"/>
                  <a:pt x="2450426" y="1878582"/>
                  <a:pt x="2449361" y="1880721"/>
                </a:cubicBezTo>
                <a:cubicBezTo>
                  <a:pt x="2448296" y="1883394"/>
                  <a:pt x="2445633" y="1885533"/>
                  <a:pt x="2442438" y="1885533"/>
                </a:cubicBezTo>
                <a:cubicBezTo>
                  <a:pt x="2441373" y="1885533"/>
                  <a:pt x="2439775" y="1884998"/>
                  <a:pt x="2438710" y="1884464"/>
                </a:cubicBezTo>
                <a:cubicBezTo>
                  <a:pt x="2434982" y="1882860"/>
                  <a:pt x="2433384" y="1878048"/>
                  <a:pt x="2434982" y="1873771"/>
                </a:cubicBezTo>
                <a:cubicBezTo>
                  <a:pt x="2436580" y="1871098"/>
                  <a:pt x="2439242" y="1869494"/>
                  <a:pt x="2442438" y="1869494"/>
                </a:cubicBezTo>
                <a:close/>
                <a:moveTo>
                  <a:pt x="120767" y="1851451"/>
                </a:moveTo>
                <a:cubicBezTo>
                  <a:pt x="128174" y="1851451"/>
                  <a:pt x="134523" y="1855703"/>
                  <a:pt x="137168" y="1862082"/>
                </a:cubicBezTo>
                <a:cubicBezTo>
                  <a:pt x="140871" y="1871119"/>
                  <a:pt x="136639" y="1881219"/>
                  <a:pt x="127645" y="1884940"/>
                </a:cubicBezTo>
                <a:cubicBezTo>
                  <a:pt x="125528" y="1886004"/>
                  <a:pt x="122883" y="1886535"/>
                  <a:pt x="120767" y="1886535"/>
                </a:cubicBezTo>
                <a:cubicBezTo>
                  <a:pt x="113890" y="1886535"/>
                  <a:pt x="107541" y="1882283"/>
                  <a:pt x="104366" y="1875372"/>
                </a:cubicBezTo>
                <a:cubicBezTo>
                  <a:pt x="102780" y="1871119"/>
                  <a:pt x="102780" y="1866335"/>
                  <a:pt x="104895" y="1862082"/>
                </a:cubicBezTo>
                <a:cubicBezTo>
                  <a:pt x="106483" y="1857298"/>
                  <a:pt x="110186" y="1854108"/>
                  <a:pt x="114419" y="1852514"/>
                </a:cubicBezTo>
                <a:cubicBezTo>
                  <a:pt x="116535" y="1851451"/>
                  <a:pt x="118651" y="1851451"/>
                  <a:pt x="120767" y="1851451"/>
                </a:cubicBezTo>
                <a:close/>
                <a:moveTo>
                  <a:pt x="354875" y="1849446"/>
                </a:moveTo>
                <a:cubicBezTo>
                  <a:pt x="360059" y="1849446"/>
                  <a:pt x="364727" y="1852093"/>
                  <a:pt x="367318" y="1856860"/>
                </a:cubicBezTo>
                <a:cubicBezTo>
                  <a:pt x="370429" y="1863744"/>
                  <a:pt x="367837" y="1872747"/>
                  <a:pt x="361097" y="1875925"/>
                </a:cubicBezTo>
                <a:cubicBezTo>
                  <a:pt x="359023" y="1876984"/>
                  <a:pt x="356949" y="1877513"/>
                  <a:pt x="354875" y="1877513"/>
                </a:cubicBezTo>
                <a:cubicBezTo>
                  <a:pt x="349690" y="1877513"/>
                  <a:pt x="344505" y="1874865"/>
                  <a:pt x="342431" y="1869570"/>
                </a:cubicBezTo>
                <a:cubicBezTo>
                  <a:pt x="340357" y="1866392"/>
                  <a:pt x="340357" y="1862155"/>
                  <a:pt x="341394" y="1858978"/>
                </a:cubicBezTo>
                <a:cubicBezTo>
                  <a:pt x="342949" y="1855271"/>
                  <a:pt x="345023" y="1852093"/>
                  <a:pt x="348652" y="1850505"/>
                </a:cubicBezTo>
                <a:cubicBezTo>
                  <a:pt x="350726" y="1849446"/>
                  <a:pt x="352801" y="1849446"/>
                  <a:pt x="354875" y="1849446"/>
                </a:cubicBezTo>
                <a:close/>
                <a:moveTo>
                  <a:pt x="2614853" y="1842429"/>
                </a:moveTo>
                <a:cubicBezTo>
                  <a:pt x="2615917" y="1842429"/>
                  <a:pt x="2616983" y="1842429"/>
                  <a:pt x="2617515" y="1842947"/>
                </a:cubicBezTo>
                <a:cubicBezTo>
                  <a:pt x="2619645" y="1843465"/>
                  <a:pt x="2621243" y="1845021"/>
                  <a:pt x="2622308" y="1846577"/>
                </a:cubicBezTo>
                <a:cubicBezTo>
                  <a:pt x="2622840" y="1848651"/>
                  <a:pt x="2622840" y="1850725"/>
                  <a:pt x="2622308" y="1852799"/>
                </a:cubicBezTo>
                <a:cubicBezTo>
                  <a:pt x="2621243" y="1855909"/>
                  <a:pt x="2618048" y="1857465"/>
                  <a:pt x="2614853" y="1857465"/>
                </a:cubicBezTo>
                <a:cubicBezTo>
                  <a:pt x="2613788" y="1857465"/>
                  <a:pt x="2612722" y="1857465"/>
                  <a:pt x="2612190" y="1856947"/>
                </a:cubicBezTo>
                <a:cubicBezTo>
                  <a:pt x="2607930" y="1855391"/>
                  <a:pt x="2605799" y="1851243"/>
                  <a:pt x="2607397" y="1847095"/>
                </a:cubicBezTo>
                <a:cubicBezTo>
                  <a:pt x="2608994" y="1843984"/>
                  <a:pt x="2611657" y="1842429"/>
                  <a:pt x="2614853" y="1842429"/>
                </a:cubicBezTo>
                <a:close/>
                <a:moveTo>
                  <a:pt x="2380515" y="1841427"/>
                </a:moveTo>
                <a:cubicBezTo>
                  <a:pt x="2381550" y="1841427"/>
                  <a:pt x="2383102" y="1841427"/>
                  <a:pt x="2383619" y="1841928"/>
                </a:cubicBezTo>
                <a:cubicBezTo>
                  <a:pt x="2385689" y="1842930"/>
                  <a:pt x="2387241" y="1844433"/>
                  <a:pt x="2387759" y="1845938"/>
                </a:cubicBezTo>
                <a:cubicBezTo>
                  <a:pt x="2388276" y="1847942"/>
                  <a:pt x="2388276" y="1849947"/>
                  <a:pt x="2387241" y="1851451"/>
                </a:cubicBezTo>
                <a:cubicBezTo>
                  <a:pt x="2386206" y="1853957"/>
                  <a:pt x="2383619" y="1855460"/>
                  <a:pt x="2380515" y="1855460"/>
                </a:cubicBezTo>
                <a:cubicBezTo>
                  <a:pt x="2379480" y="1855460"/>
                  <a:pt x="2378446" y="1855460"/>
                  <a:pt x="2377411" y="1854959"/>
                </a:cubicBezTo>
                <a:cubicBezTo>
                  <a:pt x="2373789" y="1853455"/>
                  <a:pt x="2372237" y="1848944"/>
                  <a:pt x="2373789" y="1845436"/>
                </a:cubicBezTo>
                <a:cubicBezTo>
                  <a:pt x="2375341" y="1842930"/>
                  <a:pt x="2377928" y="1841427"/>
                  <a:pt x="2380515" y="1841427"/>
                </a:cubicBezTo>
                <a:close/>
                <a:moveTo>
                  <a:pt x="191408" y="1823383"/>
                </a:moveTo>
                <a:cubicBezTo>
                  <a:pt x="198499" y="1823383"/>
                  <a:pt x="204499" y="1827170"/>
                  <a:pt x="207226" y="1833662"/>
                </a:cubicBezTo>
                <a:cubicBezTo>
                  <a:pt x="211044" y="1842318"/>
                  <a:pt x="206680" y="1852055"/>
                  <a:pt x="197953" y="1855842"/>
                </a:cubicBezTo>
                <a:cubicBezTo>
                  <a:pt x="195772" y="1856924"/>
                  <a:pt x="193590" y="1857465"/>
                  <a:pt x="191408" y="1857465"/>
                </a:cubicBezTo>
                <a:cubicBezTo>
                  <a:pt x="184317" y="1857465"/>
                  <a:pt x="178318" y="1853137"/>
                  <a:pt x="175591" y="1846645"/>
                </a:cubicBezTo>
                <a:cubicBezTo>
                  <a:pt x="173954" y="1842318"/>
                  <a:pt x="173954" y="1837990"/>
                  <a:pt x="175591" y="1833662"/>
                </a:cubicBezTo>
                <a:cubicBezTo>
                  <a:pt x="177227" y="1829334"/>
                  <a:pt x="181045" y="1826088"/>
                  <a:pt x="184863" y="1824465"/>
                </a:cubicBezTo>
                <a:cubicBezTo>
                  <a:pt x="187045" y="1823924"/>
                  <a:pt x="189227" y="1823383"/>
                  <a:pt x="191408" y="1823383"/>
                </a:cubicBezTo>
                <a:close/>
                <a:moveTo>
                  <a:pt x="2543909" y="1815364"/>
                </a:moveTo>
                <a:cubicBezTo>
                  <a:pt x="2544944" y="1815364"/>
                  <a:pt x="2545978" y="1815364"/>
                  <a:pt x="2546496" y="1815865"/>
                </a:cubicBezTo>
                <a:cubicBezTo>
                  <a:pt x="2548565" y="1816366"/>
                  <a:pt x="2550117" y="1817870"/>
                  <a:pt x="2550635" y="1819374"/>
                </a:cubicBezTo>
                <a:cubicBezTo>
                  <a:pt x="2551669" y="1821378"/>
                  <a:pt x="2551669" y="1822882"/>
                  <a:pt x="2550635" y="1824887"/>
                </a:cubicBezTo>
                <a:cubicBezTo>
                  <a:pt x="2549600" y="1827894"/>
                  <a:pt x="2547013" y="1829398"/>
                  <a:pt x="2543909" y="1829398"/>
                </a:cubicBezTo>
                <a:cubicBezTo>
                  <a:pt x="2542874" y="1829398"/>
                  <a:pt x="2542357" y="1829398"/>
                  <a:pt x="2541322" y="1828896"/>
                </a:cubicBezTo>
                <a:cubicBezTo>
                  <a:pt x="2537700" y="1827393"/>
                  <a:pt x="2535630" y="1823383"/>
                  <a:pt x="2537182" y="1819875"/>
                </a:cubicBezTo>
                <a:cubicBezTo>
                  <a:pt x="2538217" y="1816867"/>
                  <a:pt x="2540804" y="1815364"/>
                  <a:pt x="2543909" y="1815364"/>
                </a:cubicBezTo>
                <a:close/>
                <a:moveTo>
                  <a:pt x="257626" y="1797320"/>
                </a:moveTo>
                <a:cubicBezTo>
                  <a:pt x="264016" y="1797320"/>
                  <a:pt x="269874" y="1801063"/>
                  <a:pt x="272005" y="1806944"/>
                </a:cubicBezTo>
                <a:cubicBezTo>
                  <a:pt x="275200" y="1814963"/>
                  <a:pt x="271472" y="1824586"/>
                  <a:pt x="263484" y="1827794"/>
                </a:cubicBezTo>
                <a:cubicBezTo>
                  <a:pt x="261354" y="1828863"/>
                  <a:pt x="259756" y="1829398"/>
                  <a:pt x="257626" y="1829398"/>
                </a:cubicBezTo>
                <a:cubicBezTo>
                  <a:pt x="250703" y="1829398"/>
                  <a:pt x="245378" y="1825121"/>
                  <a:pt x="242715" y="1819240"/>
                </a:cubicBezTo>
                <a:cubicBezTo>
                  <a:pt x="241117" y="1814963"/>
                  <a:pt x="241117" y="1810686"/>
                  <a:pt x="242715" y="1806944"/>
                </a:cubicBezTo>
                <a:cubicBezTo>
                  <a:pt x="244312" y="1803201"/>
                  <a:pt x="247508" y="1799993"/>
                  <a:pt x="251768" y="1798390"/>
                </a:cubicBezTo>
                <a:cubicBezTo>
                  <a:pt x="253365" y="1797855"/>
                  <a:pt x="255496" y="1797320"/>
                  <a:pt x="257626" y="1797320"/>
                </a:cubicBezTo>
                <a:close/>
                <a:moveTo>
                  <a:pt x="2477249" y="1789301"/>
                </a:moveTo>
                <a:cubicBezTo>
                  <a:pt x="2477767" y="1789301"/>
                  <a:pt x="2478805" y="1789301"/>
                  <a:pt x="2479841" y="1789821"/>
                </a:cubicBezTo>
                <a:cubicBezTo>
                  <a:pt x="2481397" y="1790341"/>
                  <a:pt x="2482953" y="1791900"/>
                  <a:pt x="2483471" y="1793459"/>
                </a:cubicBezTo>
                <a:cubicBezTo>
                  <a:pt x="2484508" y="1795019"/>
                  <a:pt x="2484508" y="1797098"/>
                  <a:pt x="2483471" y="1798657"/>
                </a:cubicBezTo>
                <a:cubicBezTo>
                  <a:pt x="2482434" y="1801256"/>
                  <a:pt x="2479841" y="1803335"/>
                  <a:pt x="2477249" y="1803335"/>
                </a:cubicBezTo>
                <a:cubicBezTo>
                  <a:pt x="2476212" y="1803335"/>
                  <a:pt x="2475175" y="1802815"/>
                  <a:pt x="2474657" y="1802815"/>
                </a:cubicBezTo>
                <a:cubicBezTo>
                  <a:pt x="2471027" y="1801256"/>
                  <a:pt x="2469471" y="1797098"/>
                  <a:pt x="2470509" y="1793459"/>
                </a:cubicBezTo>
                <a:cubicBezTo>
                  <a:pt x="2471546" y="1790860"/>
                  <a:pt x="2474138" y="1789301"/>
                  <a:pt x="2477249" y="1789301"/>
                </a:cubicBezTo>
                <a:close/>
                <a:moveTo>
                  <a:pt x="320523" y="1773263"/>
                </a:moveTo>
                <a:cubicBezTo>
                  <a:pt x="326833" y="1773263"/>
                  <a:pt x="332091" y="1776897"/>
                  <a:pt x="334195" y="1782088"/>
                </a:cubicBezTo>
                <a:cubicBezTo>
                  <a:pt x="337350" y="1789874"/>
                  <a:pt x="333669" y="1798180"/>
                  <a:pt x="326307" y="1801295"/>
                </a:cubicBezTo>
                <a:cubicBezTo>
                  <a:pt x="324729" y="1802333"/>
                  <a:pt x="322626" y="1802333"/>
                  <a:pt x="320523" y="1802333"/>
                </a:cubicBezTo>
                <a:cubicBezTo>
                  <a:pt x="314739" y="1802333"/>
                  <a:pt x="308954" y="1798699"/>
                  <a:pt x="306851" y="1793508"/>
                </a:cubicBezTo>
                <a:cubicBezTo>
                  <a:pt x="305273" y="1789874"/>
                  <a:pt x="305273" y="1785721"/>
                  <a:pt x="306851" y="1782088"/>
                </a:cubicBezTo>
                <a:cubicBezTo>
                  <a:pt x="308428" y="1778454"/>
                  <a:pt x="311583" y="1775858"/>
                  <a:pt x="315264" y="1774301"/>
                </a:cubicBezTo>
                <a:cubicBezTo>
                  <a:pt x="316841" y="1773263"/>
                  <a:pt x="318945" y="1773263"/>
                  <a:pt x="320523" y="1773263"/>
                </a:cubicBezTo>
                <a:close/>
                <a:moveTo>
                  <a:pt x="2414374" y="1765243"/>
                </a:moveTo>
                <a:cubicBezTo>
                  <a:pt x="2414912" y="1765243"/>
                  <a:pt x="2415986" y="1765243"/>
                  <a:pt x="2416523" y="1765243"/>
                </a:cubicBezTo>
                <a:cubicBezTo>
                  <a:pt x="2418133" y="1766286"/>
                  <a:pt x="2419745" y="1767328"/>
                  <a:pt x="2420281" y="1768892"/>
                </a:cubicBezTo>
                <a:cubicBezTo>
                  <a:pt x="2421356" y="1770456"/>
                  <a:pt x="2421356" y="1772541"/>
                  <a:pt x="2420819" y="1774105"/>
                </a:cubicBezTo>
                <a:cubicBezTo>
                  <a:pt x="2419745" y="1776711"/>
                  <a:pt x="2417060" y="1778275"/>
                  <a:pt x="2414374" y="1778275"/>
                </a:cubicBezTo>
                <a:cubicBezTo>
                  <a:pt x="2413300" y="1778275"/>
                  <a:pt x="2412226" y="1778275"/>
                  <a:pt x="2411689" y="1777753"/>
                </a:cubicBezTo>
                <a:cubicBezTo>
                  <a:pt x="2407931" y="1776711"/>
                  <a:pt x="2406319" y="1772541"/>
                  <a:pt x="2407931" y="1769413"/>
                </a:cubicBezTo>
                <a:cubicBezTo>
                  <a:pt x="2409005" y="1766807"/>
                  <a:pt x="2411152" y="1765243"/>
                  <a:pt x="2414374" y="1765243"/>
                </a:cubicBezTo>
                <a:close/>
                <a:moveTo>
                  <a:pt x="86941" y="1757224"/>
                </a:moveTo>
                <a:cubicBezTo>
                  <a:pt x="94960" y="1757224"/>
                  <a:pt x="101911" y="1762522"/>
                  <a:pt x="104584" y="1769941"/>
                </a:cubicBezTo>
                <a:cubicBezTo>
                  <a:pt x="107791" y="1779478"/>
                  <a:pt x="102445" y="1790075"/>
                  <a:pt x="92822" y="1793254"/>
                </a:cubicBezTo>
                <a:cubicBezTo>
                  <a:pt x="90684" y="1793784"/>
                  <a:pt x="89080" y="1794314"/>
                  <a:pt x="86941" y="1794314"/>
                </a:cubicBezTo>
                <a:cubicBezTo>
                  <a:pt x="78922" y="1794314"/>
                  <a:pt x="71972" y="1789015"/>
                  <a:pt x="69299" y="1781597"/>
                </a:cubicBezTo>
                <a:cubicBezTo>
                  <a:pt x="67695" y="1776828"/>
                  <a:pt x="68230" y="1771530"/>
                  <a:pt x="70368" y="1767291"/>
                </a:cubicBezTo>
                <a:cubicBezTo>
                  <a:pt x="72506" y="1763052"/>
                  <a:pt x="76783" y="1759343"/>
                  <a:pt x="81061" y="1758284"/>
                </a:cubicBezTo>
                <a:cubicBezTo>
                  <a:pt x="83199" y="1757754"/>
                  <a:pt x="84802" y="1757224"/>
                  <a:pt x="86941" y="1757224"/>
                </a:cubicBezTo>
                <a:close/>
                <a:moveTo>
                  <a:pt x="2647400" y="1749205"/>
                </a:moveTo>
                <a:cubicBezTo>
                  <a:pt x="2648474" y="1749205"/>
                  <a:pt x="2649010" y="1749205"/>
                  <a:pt x="2649548" y="1749706"/>
                </a:cubicBezTo>
                <a:cubicBezTo>
                  <a:pt x="2651159" y="1750207"/>
                  <a:pt x="2652769" y="1751210"/>
                  <a:pt x="2653844" y="1752713"/>
                </a:cubicBezTo>
                <a:cubicBezTo>
                  <a:pt x="2654918" y="1754217"/>
                  <a:pt x="2654918" y="1756222"/>
                  <a:pt x="2654381" y="1757725"/>
                </a:cubicBezTo>
                <a:cubicBezTo>
                  <a:pt x="2653307" y="1760733"/>
                  <a:pt x="2650622" y="1762236"/>
                  <a:pt x="2647400" y="1762236"/>
                </a:cubicBezTo>
                <a:cubicBezTo>
                  <a:pt x="2646862" y="1762236"/>
                  <a:pt x="2646326" y="1762236"/>
                  <a:pt x="2645252" y="1762236"/>
                </a:cubicBezTo>
                <a:cubicBezTo>
                  <a:pt x="2641493" y="1761234"/>
                  <a:pt x="2639881" y="1757224"/>
                  <a:pt x="2640955" y="1753716"/>
                </a:cubicBezTo>
                <a:cubicBezTo>
                  <a:pt x="2641493" y="1751210"/>
                  <a:pt x="2644177" y="1749205"/>
                  <a:pt x="2647400" y="1749205"/>
                </a:cubicBezTo>
                <a:close/>
                <a:moveTo>
                  <a:pt x="159115" y="1734168"/>
                </a:moveTo>
                <a:cubicBezTo>
                  <a:pt x="167163" y="1734168"/>
                  <a:pt x="174137" y="1739484"/>
                  <a:pt x="176284" y="1746395"/>
                </a:cubicBezTo>
                <a:cubicBezTo>
                  <a:pt x="178966" y="1755431"/>
                  <a:pt x="174137" y="1765532"/>
                  <a:pt x="165017" y="1768721"/>
                </a:cubicBezTo>
                <a:cubicBezTo>
                  <a:pt x="163407" y="1769253"/>
                  <a:pt x="161262" y="1769253"/>
                  <a:pt x="159115" y="1769253"/>
                </a:cubicBezTo>
                <a:cubicBezTo>
                  <a:pt x="151604" y="1769253"/>
                  <a:pt x="145167" y="1764469"/>
                  <a:pt x="142484" y="1757558"/>
                </a:cubicBezTo>
                <a:cubicBezTo>
                  <a:pt x="140874" y="1752774"/>
                  <a:pt x="141411" y="1747989"/>
                  <a:pt x="143557" y="1743737"/>
                </a:cubicBezTo>
                <a:cubicBezTo>
                  <a:pt x="145703" y="1739484"/>
                  <a:pt x="149459" y="1736294"/>
                  <a:pt x="154287" y="1735232"/>
                </a:cubicBezTo>
                <a:cubicBezTo>
                  <a:pt x="155896" y="1734700"/>
                  <a:pt x="157506" y="1734168"/>
                  <a:pt x="159115" y="1734168"/>
                </a:cubicBezTo>
                <a:close/>
                <a:moveTo>
                  <a:pt x="2574502" y="1727152"/>
                </a:moveTo>
                <a:cubicBezTo>
                  <a:pt x="2575059" y="1727152"/>
                  <a:pt x="2575616" y="1727152"/>
                  <a:pt x="2576730" y="1727673"/>
                </a:cubicBezTo>
                <a:cubicBezTo>
                  <a:pt x="2578400" y="1728194"/>
                  <a:pt x="2579514" y="1729237"/>
                  <a:pt x="2580627" y="1730801"/>
                </a:cubicBezTo>
                <a:cubicBezTo>
                  <a:pt x="2581741" y="1732364"/>
                  <a:pt x="2581741" y="1733928"/>
                  <a:pt x="2581184" y="1735492"/>
                </a:cubicBezTo>
                <a:cubicBezTo>
                  <a:pt x="2580071" y="1738619"/>
                  <a:pt x="2577286" y="1740183"/>
                  <a:pt x="2574502" y="1740183"/>
                </a:cubicBezTo>
                <a:cubicBezTo>
                  <a:pt x="2573945" y="1740183"/>
                  <a:pt x="2572831" y="1740183"/>
                  <a:pt x="2572274" y="1740183"/>
                </a:cubicBezTo>
                <a:cubicBezTo>
                  <a:pt x="2568933" y="1739141"/>
                  <a:pt x="2566705" y="1735492"/>
                  <a:pt x="2567819" y="1731843"/>
                </a:cubicBezTo>
                <a:cubicBezTo>
                  <a:pt x="2568376" y="1729237"/>
                  <a:pt x="2571160" y="1727152"/>
                  <a:pt x="2574502" y="1727152"/>
                </a:cubicBezTo>
                <a:close/>
                <a:moveTo>
                  <a:pt x="227025" y="1713118"/>
                </a:moveTo>
                <a:cubicBezTo>
                  <a:pt x="234455" y="1713118"/>
                  <a:pt x="240823" y="1717920"/>
                  <a:pt x="242946" y="1724322"/>
                </a:cubicBezTo>
                <a:cubicBezTo>
                  <a:pt x="246130" y="1733393"/>
                  <a:pt x="241353" y="1742463"/>
                  <a:pt x="232331" y="1745664"/>
                </a:cubicBezTo>
                <a:cubicBezTo>
                  <a:pt x="230740" y="1746198"/>
                  <a:pt x="229148" y="1746198"/>
                  <a:pt x="227025" y="1746198"/>
                </a:cubicBezTo>
                <a:cubicBezTo>
                  <a:pt x="220126" y="1746198"/>
                  <a:pt x="213758" y="1741929"/>
                  <a:pt x="211635" y="1734994"/>
                </a:cubicBezTo>
                <a:cubicBezTo>
                  <a:pt x="210044" y="1730725"/>
                  <a:pt x="210575" y="1725923"/>
                  <a:pt x="212697" y="1722188"/>
                </a:cubicBezTo>
                <a:cubicBezTo>
                  <a:pt x="214819" y="1717920"/>
                  <a:pt x="218004" y="1715252"/>
                  <a:pt x="222249" y="1713652"/>
                </a:cubicBezTo>
                <a:cubicBezTo>
                  <a:pt x="223841" y="1713118"/>
                  <a:pt x="225434" y="1713118"/>
                  <a:pt x="227025" y="1713118"/>
                </a:cubicBezTo>
                <a:close/>
                <a:moveTo>
                  <a:pt x="2505558" y="1706101"/>
                </a:moveTo>
                <a:cubicBezTo>
                  <a:pt x="2506098" y="1706101"/>
                  <a:pt x="2507177" y="1706644"/>
                  <a:pt x="2507717" y="1706644"/>
                </a:cubicBezTo>
                <a:cubicBezTo>
                  <a:pt x="2509336" y="1707187"/>
                  <a:pt x="2510416" y="1708273"/>
                  <a:pt x="2511496" y="1709901"/>
                </a:cubicBezTo>
                <a:cubicBezTo>
                  <a:pt x="2512035" y="1711531"/>
                  <a:pt x="2512575" y="1713160"/>
                  <a:pt x="2512035" y="1714789"/>
                </a:cubicBezTo>
                <a:cubicBezTo>
                  <a:pt x="2510956" y="1717503"/>
                  <a:pt x="2508797" y="1719132"/>
                  <a:pt x="2505558" y="1719132"/>
                </a:cubicBezTo>
                <a:cubicBezTo>
                  <a:pt x="2505018" y="1719132"/>
                  <a:pt x="2504478" y="1719132"/>
                  <a:pt x="2503938" y="1719132"/>
                </a:cubicBezTo>
                <a:cubicBezTo>
                  <a:pt x="2500161" y="1718046"/>
                  <a:pt x="2498541" y="1714246"/>
                  <a:pt x="2499621" y="1710988"/>
                </a:cubicBezTo>
                <a:cubicBezTo>
                  <a:pt x="2500161" y="1708273"/>
                  <a:pt x="2502859" y="1706101"/>
                  <a:pt x="2505558" y="1706101"/>
                </a:cubicBezTo>
                <a:close/>
                <a:moveTo>
                  <a:pt x="291430" y="1694072"/>
                </a:moveTo>
                <a:cubicBezTo>
                  <a:pt x="298463" y="1694072"/>
                  <a:pt x="304413" y="1698286"/>
                  <a:pt x="306577" y="1704606"/>
                </a:cubicBezTo>
                <a:cubicBezTo>
                  <a:pt x="309282" y="1712506"/>
                  <a:pt x="304954" y="1721460"/>
                  <a:pt x="296840" y="1724094"/>
                </a:cubicBezTo>
                <a:cubicBezTo>
                  <a:pt x="295217" y="1724620"/>
                  <a:pt x="293053" y="1725147"/>
                  <a:pt x="291430" y="1725147"/>
                </a:cubicBezTo>
                <a:cubicBezTo>
                  <a:pt x="284397" y="1725147"/>
                  <a:pt x="278447" y="1720933"/>
                  <a:pt x="276283" y="1714086"/>
                </a:cubicBezTo>
                <a:cubicBezTo>
                  <a:pt x="275201" y="1710400"/>
                  <a:pt x="275201" y="1706186"/>
                  <a:pt x="277364" y="1702499"/>
                </a:cubicBezTo>
                <a:cubicBezTo>
                  <a:pt x="279529" y="1698812"/>
                  <a:pt x="282775" y="1695652"/>
                  <a:pt x="286561" y="1694599"/>
                </a:cubicBezTo>
                <a:cubicBezTo>
                  <a:pt x="288185" y="1694072"/>
                  <a:pt x="289808" y="1694072"/>
                  <a:pt x="291430" y="1694072"/>
                </a:cubicBezTo>
                <a:close/>
                <a:moveTo>
                  <a:pt x="2441163" y="1687055"/>
                </a:moveTo>
                <a:cubicBezTo>
                  <a:pt x="2441685" y="1687055"/>
                  <a:pt x="2442206" y="1687055"/>
                  <a:pt x="2442727" y="1687578"/>
                </a:cubicBezTo>
                <a:cubicBezTo>
                  <a:pt x="2444291" y="1687578"/>
                  <a:pt x="2445855" y="1688624"/>
                  <a:pt x="2446376" y="1690193"/>
                </a:cubicBezTo>
                <a:cubicBezTo>
                  <a:pt x="2446897" y="1691762"/>
                  <a:pt x="2447418" y="1693331"/>
                  <a:pt x="2446897" y="1694900"/>
                </a:cubicBezTo>
                <a:cubicBezTo>
                  <a:pt x="2445855" y="1697515"/>
                  <a:pt x="2443770" y="1699084"/>
                  <a:pt x="2441163" y="1699084"/>
                </a:cubicBezTo>
                <a:cubicBezTo>
                  <a:pt x="2440642" y="1699084"/>
                  <a:pt x="2440121" y="1699084"/>
                  <a:pt x="2439599" y="1698561"/>
                </a:cubicBezTo>
                <a:cubicBezTo>
                  <a:pt x="2436472" y="1698038"/>
                  <a:pt x="2434387" y="1694378"/>
                  <a:pt x="2435429" y="1691239"/>
                </a:cubicBezTo>
                <a:cubicBezTo>
                  <a:pt x="2435951" y="1688624"/>
                  <a:pt x="2438557" y="1687055"/>
                  <a:pt x="2441163" y="1687055"/>
                </a:cubicBezTo>
                <a:close/>
                <a:moveTo>
                  <a:pt x="59650" y="1659990"/>
                </a:moveTo>
                <a:cubicBezTo>
                  <a:pt x="68607" y="1659990"/>
                  <a:pt x="75984" y="1666416"/>
                  <a:pt x="78092" y="1674985"/>
                </a:cubicBezTo>
                <a:cubicBezTo>
                  <a:pt x="80727" y="1685160"/>
                  <a:pt x="74404" y="1695871"/>
                  <a:pt x="64392" y="1698549"/>
                </a:cubicBezTo>
                <a:cubicBezTo>
                  <a:pt x="62811" y="1699084"/>
                  <a:pt x="61231" y="1699084"/>
                  <a:pt x="59650" y="1699084"/>
                </a:cubicBezTo>
                <a:cubicBezTo>
                  <a:pt x="50693" y="1699084"/>
                  <a:pt x="43316" y="1693194"/>
                  <a:pt x="40681" y="1684625"/>
                </a:cubicBezTo>
                <a:cubicBezTo>
                  <a:pt x="39627" y="1679269"/>
                  <a:pt x="40681" y="1673914"/>
                  <a:pt x="43316" y="1669630"/>
                </a:cubicBezTo>
                <a:cubicBezTo>
                  <a:pt x="45951" y="1664810"/>
                  <a:pt x="50165" y="1662132"/>
                  <a:pt x="55435" y="1660525"/>
                </a:cubicBezTo>
                <a:cubicBezTo>
                  <a:pt x="56489" y="1660525"/>
                  <a:pt x="58069" y="1659990"/>
                  <a:pt x="59650" y="1659990"/>
                </a:cubicBezTo>
                <a:close/>
                <a:moveTo>
                  <a:pt x="2672460" y="1653975"/>
                </a:moveTo>
                <a:cubicBezTo>
                  <a:pt x="2673003" y="1653975"/>
                  <a:pt x="2673546" y="1653975"/>
                  <a:pt x="2674089" y="1653975"/>
                </a:cubicBezTo>
                <a:cubicBezTo>
                  <a:pt x="2675718" y="1653975"/>
                  <a:pt x="2676804" y="1655021"/>
                  <a:pt x="2677889" y="1656590"/>
                </a:cubicBezTo>
                <a:cubicBezTo>
                  <a:pt x="2678432" y="1657637"/>
                  <a:pt x="2678975" y="1659729"/>
                  <a:pt x="2678432" y="1661298"/>
                </a:cubicBezTo>
                <a:cubicBezTo>
                  <a:pt x="2677889" y="1663912"/>
                  <a:pt x="2675175" y="1666004"/>
                  <a:pt x="2672460" y="1666004"/>
                </a:cubicBezTo>
                <a:cubicBezTo>
                  <a:pt x="2671917" y="1666004"/>
                  <a:pt x="2671374" y="1665482"/>
                  <a:pt x="2671374" y="1665482"/>
                </a:cubicBezTo>
                <a:cubicBezTo>
                  <a:pt x="2667573" y="1664958"/>
                  <a:pt x="2665944" y="1661820"/>
                  <a:pt x="2666487" y="1658159"/>
                </a:cubicBezTo>
                <a:cubicBezTo>
                  <a:pt x="2667030" y="1655545"/>
                  <a:pt x="2669745" y="1653975"/>
                  <a:pt x="2672460" y="1653975"/>
                </a:cubicBezTo>
                <a:close/>
                <a:moveTo>
                  <a:pt x="133303" y="1643951"/>
                </a:moveTo>
                <a:cubicBezTo>
                  <a:pt x="141755" y="1643951"/>
                  <a:pt x="149151" y="1649704"/>
                  <a:pt x="151265" y="1657549"/>
                </a:cubicBezTo>
                <a:cubicBezTo>
                  <a:pt x="153906" y="1666963"/>
                  <a:pt x="147566" y="1676900"/>
                  <a:pt x="138057" y="1679515"/>
                </a:cubicBezTo>
                <a:cubicBezTo>
                  <a:pt x="136472" y="1680038"/>
                  <a:pt x="134888" y="1680038"/>
                  <a:pt x="133303" y="1680038"/>
                </a:cubicBezTo>
                <a:cubicBezTo>
                  <a:pt x="124850" y="1680038"/>
                  <a:pt x="117981" y="1674285"/>
                  <a:pt x="115869" y="1666440"/>
                </a:cubicBezTo>
                <a:cubicBezTo>
                  <a:pt x="114812" y="1661210"/>
                  <a:pt x="115340" y="1656503"/>
                  <a:pt x="117981" y="1652319"/>
                </a:cubicBezTo>
                <a:cubicBezTo>
                  <a:pt x="120623" y="1648135"/>
                  <a:pt x="124850" y="1645521"/>
                  <a:pt x="129604" y="1644474"/>
                </a:cubicBezTo>
                <a:cubicBezTo>
                  <a:pt x="130661" y="1643951"/>
                  <a:pt x="132246" y="1643951"/>
                  <a:pt x="133303" y="1643951"/>
                </a:cubicBezTo>
                <a:close/>
                <a:moveTo>
                  <a:pt x="2598565" y="1636935"/>
                </a:moveTo>
                <a:cubicBezTo>
                  <a:pt x="2599131" y="1636935"/>
                  <a:pt x="2599698" y="1636935"/>
                  <a:pt x="2599698" y="1636935"/>
                </a:cubicBezTo>
                <a:cubicBezTo>
                  <a:pt x="2601397" y="1637482"/>
                  <a:pt x="2603097" y="1638028"/>
                  <a:pt x="2603664" y="1639668"/>
                </a:cubicBezTo>
                <a:cubicBezTo>
                  <a:pt x="2604797" y="1640762"/>
                  <a:pt x="2604797" y="1642402"/>
                  <a:pt x="2604797" y="1644043"/>
                </a:cubicBezTo>
                <a:cubicBezTo>
                  <a:pt x="2604231" y="1646776"/>
                  <a:pt x="2601397" y="1648964"/>
                  <a:pt x="2598565" y="1648964"/>
                </a:cubicBezTo>
                <a:cubicBezTo>
                  <a:pt x="2597998" y="1648964"/>
                  <a:pt x="2597431" y="1648964"/>
                  <a:pt x="2597431" y="1648417"/>
                </a:cubicBezTo>
                <a:cubicBezTo>
                  <a:pt x="2594032" y="1647870"/>
                  <a:pt x="2591765" y="1644590"/>
                  <a:pt x="2592332" y="1641309"/>
                </a:cubicBezTo>
                <a:cubicBezTo>
                  <a:pt x="2592899" y="1638575"/>
                  <a:pt x="2595731" y="1636935"/>
                  <a:pt x="2598565" y="1636935"/>
                </a:cubicBezTo>
                <a:close/>
                <a:moveTo>
                  <a:pt x="202999" y="1627913"/>
                </a:moveTo>
                <a:cubicBezTo>
                  <a:pt x="210945" y="1627913"/>
                  <a:pt x="217834" y="1633229"/>
                  <a:pt x="219953" y="1641202"/>
                </a:cubicBezTo>
                <a:cubicBezTo>
                  <a:pt x="222072" y="1650239"/>
                  <a:pt x="216774" y="1659808"/>
                  <a:pt x="207237" y="1662466"/>
                </a:cubicBezTo>
                <a:cubicBezTo>
                  <a:pt x="206178" y="1662466"/>
                  <a:pt x="204588" y="1662997"/>
                  <a:pt x="202999" y="1662997"/>
                </a:cubicBezTo>
                <a:cubicBezTo>
                  <a:pt x="195051" y="1662997"/>
                  <a:pt x="188163" y="1657150"/>
                  <a:pt x="186043" y="1649708"/>
                </a:cubicBezTo>
                <a:cubicBezTo>
                  <a:pt x="184984" y="1644924"/>
                  <a:pt x="186043" y="1640139"/>
                  <a:pt x="188163" y="1635887"/>
                </a:cubicBezTo>
                <a:cubicBezTo>
                  <a:pt x="190812" y="1632166"/>
                  <a:pt x="194521" y="1629507"/>
                  <a:pt x="199290" y="1628444"/>
                </a:cubicBezTo>
                <a:cubicBezTo>
                  <a:pt x="200349" y="1627913"/>
                  <a:pt x="201938" y="1627913"/>
                  <a:pt x="202999" y="1627913"/>
                </a:cubicBezTo>
                <a:close/>
                <a:moveTo>
                  <a:pt x="2528875" y="1621898"/>
                </a:moveTo>
                <a:cubicBezTo>
                  <a:pt x="2529398" y="1621898"/>
                  <a:pt x="2529398" y="1621898"/>
                  <a:pt x="2529921" y="1621898"/>
                </a:cubicBezTo>
                <a:cubicBezTo>
                  <a:pt x="2531490" y="1621898"/>
                  <a:pt x="2532536" y="1622948"/>
                  <a:pt x="2533582" y="1623999"/>
                </a:cubicBezTo>
                <a:cubicBezTo>
                  <a:pt x="2534105" y="1625574"/>
                  <a:pt x="2534628" y="1627149"/>
                  <a:pt x="2534105" y="1628199"/>
                </a:cubicBezTo>
                <a:cubicBezTo>
                  <a:pt x="2533582" y="1630825"/>
                  <a:pt x="2531490" y="1632925"/>
                  <a:pt x="2528875" y="1632925"/>
                </a:cubicBezTo>
                <a:cubicBezTo>
                  <a:pt x="2528352" y="1632925"/>
                  <a:pt x="2527829" y="1632400"/>
                  <a:pt x="2527829" y="1632400"/>
                </a:cubicBezTo>
                <a:cubicBezTo>
                  <a:pt x="2524691" y="1631875"/>
                  <a:pt x="2522599" y="1628724"/>
                  <a:pt x="2523645" y="1626099"/>
                </a:cubicBezTo>
                <a:cubicBezTo>
                  <a:pt x="2524168" y="1623474"/>
                  <a:pt x="2526260" y="1621898"/>
                  <a:pt x="2528875" y="1621898"/>
                </a:cubicBezTo>
                <a:close/>
                <a:moveTo>
                  <a:pt x="268379" y="1612877"/>
                </a:moveTo>
                <a:cubicBezTo>
                  <a:pt x="276457" y="1612877"/>
                  <a:pt x="282921" y="1618213"/>
                  <a:pt x="285075" y="1625682"/>
                </a:cubicBezTo>
                <a:cubicBezTo>
                  <a:pt x="287229" y="1634219"/>
                  <a:pt x="281843" y="1643289"/>
                  <a:pt x="272687" y="1645423"/>
                </a:cubicBezTo>
                <a:cubicBezTo>
                  <a:pt x="271610" y="1645957"/>
                  <a:pt x="269995" y="1645957"/>
                  <a:pt x="268379" y="1645957"/>
                </a:cubicBezTo>
                <a:cubicBezTo>
                  <a:pt x="260838" y="1645957"/>
                  <a:pt x="254374" y="1640621"/>
                  <a:pt x="252220" y="1633152"/>
                </a:cubicBezTo>
                <a:cubicBezTo>
                  <a:pt x="251143" y="1628883"/>
                  <a:pt x="252220" y="1624615"/>
                  <a:pt x="254374" y="1620880"/>
                </a:cubicBezTo>
                <a:cubicBezTo>
                  <a:pt x="256529" y="1616612"/>
                  <a:pt x="260299" y="1614478"/>
                  <a:pt x="264609" y="1613411"/>
                </a:cubicBezTo>
                <a:cubicBezTo>
                  <a:pt x="266225" y="1612877"/>
                  <a:pt x="267301" y="1612877"/>
                  <a:pt x="268379" y="1612877"/>
                </a:cubicBezTo>
                <a:close/>
                <a:moveTo>
                  <a:pt x="2462454" y="1606863"/>
                </a:moveTo>
                <a:cubicBezTo>
                  <a:pt x="2463001" y="1606863"/>
                  <a:pt x="2463548" y="1606863"/>
                  <a:pt x="2463548" y="1606863"/>
                </a:cubicBezTo>
                <a:cubicBezTo>
                  <a:pt x="2465188" y="1607414"/>
                  <a:pt x="2466282" y="1607965"/>
                  <a:pt x="2467375" y="1609619"/>
                </a:cubicBezTo>
                <a:cubicBezTo>
                  <a:pt x="2467922" y="1610722"/>
                  <a:pt x="2468469" y="1612376"/>
                  <a:pt x="2467922" y="1613479"/>
                </a:cubicBezTo>
                <a:cubicBezTo>
                  <a:pt x="2467375" y="1616235"/>
                  <a:pt x="2465188" y="1617889"/>
                  <a:pt x="2462454" y="1617889"/>
                </a:cubicBezTo>
                <a:cubicBezTo>
                  <a:pt x="2461907" y="1617889"/>
                  <a:pt x="2461907" y="1617889"/>
                  <a:pt x="2461360" y="1617889"/>
                </a:cubicBezTo>
                <a:cubicBezTo>
                  <a:pt x="2458080" y="1617338"/>
                  <a:pt x="2456440" y="1614030"/>
                  <a:pt x="2456986" y="1611273"/>
                </a:cubicBezTo>
                <a:cubicBezTo>
                  <a:pt x="2457533" y="1608516"/>
                  <a:pt x="2459721" y="1606863"/>
                  <a:pt x="2462454" y="1606863"/>
                </a:cubicBezTo>
                <a:close/>
                <a:moveTo>
                  <a:pt x="39331" y="1561754"/>
                </a:moveTo>
                <a:cubicBezTo>
                  <a:pt x="49442" y="1561754"/>
                  <a:pt x="57956" y="1569226"/>
                  <a:pt x="59552" y="1578834"/>
                </a:cubicBezTo>
                <a:cubicBezTo>
                  <a:pt x="61681" y="1590043"/>
                  <a:pt x="54231" y="1600184"/>
                  <a:pt x="43056" y="1602319"/>
                </a:cubicBezTo>
                <a:cubicBezTo>
                  <a:pt x="41991" y="1602853"/>
                  <a:pt x="40395" y="1602853"/>
                  <a:pt x="39331" y="1602853"/>
                </a:cubicBezTo>
                <a:cubicBezTo>
                  <a:pt x="29752" y="1602853"/>
                  <a:pt x="21238" y="1595380"/>
                  <a:pt x="19642" y="1585772"/>
                </a:cubicBezTo>
                <a:cubicBezTo>
                  <a:pt x="18577" y="1580435"/>
                  <a:pt x="20173" y="1574564"/>
                  <a:pt x="23366" y="1570294"/>
                </a:cubicBezTo>
                <a:cubicBezTo>
                  <a:pt x="26559" y="1566024"/>
                  <a:pt x="30817" y="1562821"/>
                  <a:pt x="36670" y="1562287"/>
                </a:cubicBezTo>
                <a:cubicBezTo>
                  <a:pt x="37202" y="1562287"/>
                  <a:pt x="38267" y="1561754"/>
                  <a:pt x="39331" y="1561754"/>
                </a:cubicBezTo>
                <a:close/>
                <a:moveTo>
                  <a:pt x="2690718" y="1556742"/>
                </a:moveTo>
                <a:cubicBezTo>
                  <a:pt x="2690718" y="1556742"/>
                  <a:pt x="2690718" y="1556742"/>
                  <a:pt x="2691863" y="1556742"/>
                </a:cubicBezTo>
                <a:cubicBezTo>
                  <a:pt x="2693581" y="1556742"/>
                  <a:pt x="2694727" y="1557844"/>
                  <a:pt x="2695300" y="1558947"/>
                </a:cubicBezTo>
                <a:cubicBezTo>
                  <a:pt x="2696446" y="1560050"/>
                  <a:pt x="2697018" y="1561704"/>
                  <a:pt x="2696446" y="1562807"/>
                </a:cubicBezTo>
                <a:cubicBezTo>
                  <a:pt x="2695873" y="1565563"/>
                  <a:pt x="2693581" y="1567769"/>
                  <a:pt x="2690718" y="1567769"/>
                </a:cubicBezTo>
                <a:cubicBezTo>
                  <a:pt x="2690718" y="1567769"/>
                  <a:pt x="2690718" y="1567769"/>
                  <a:pt x="2690145" y="1567218"/>
                </a:cubicBezTo>
                <a:cubicBezTo>
                  <a:pt x="2687281" y="1567218"/>
                  <a:pt x="2684989" y="1564461"/>
                  <a:pt x="2685562" y="1561153"/>
                </a:cubicBezTo>
                <a:cubicBezTo>
                  <a:pt x="2685562" y="1558396"/>
                  <a:pt x="2688426" y="1556742"/>
                  <a:pt x="2690718" y="1556742"/>
                </a:cubicBezTo>
                <a:close/>
                <a:moveTo>
                  <a:pt x="114772" y="1550728"/>
                </a:moveTo>
                <a:cubicBezTo>
                  <a:pt x="124507" y="1550728"/>
                  <a:pt x="132618" y="1557786"/>
                  <a:pt x="134240" y="1567017"/>
                </a:cubicBezTo>
                <a:cubicBezTo>
                  <a:pt x="135863" y="1577876"/>
                  <a:pt x="128833" y="1587650"/>
                  <a:pt x="118017" y="1589822"/>
                </a:cubicBezTo>
                <a:cubicBezTo>
                  <a:pt x="116936" y="1589822"/>
                  <a:pt x="115854" y="1589822"/>
                  <a:pt x="114772" y="1589822"/>
                </a:cubicBezTo>
                <a:cubicBezTo>
                  <a:pt x="105038" y="1589822"/>
                  <a:pt x="96927" y="1583306"/>
                  <a:pt x="95305" y="1573533"/>
                </a:cubicBezTo>
                <a:cubicBezTo>
                  <a:pt x="94763" y="1568646"/>
                  <a:pt x="95845" y="1563216"/>
                  <a:pt x="99090" y="1558872"/>
                </a:cubicBezTo>
                <a:cubicBezTo>
                  <a:pt x="102334" y="1554528"/>
                  <a:pt x="106661" y="1551814"/>
                  <a:pt x="111528" y="1551271"/>
                </a:cubicBezTo>
                <a:cubicBezTo>
                  <a:pt x="112609" y="1550728"/>
                  <a:pt x="113691" y="1550728"/>
                  <a:pt x="114772" y="1550728"/>
                </a:cubicBezTo>
                <a:close/>
                <a:moveTo>
                  <a:pt x="2615823" y="1545715"/>
                </a:moveTo>
                <a:lnTo>
                  <a:pt x="2616825" y="1545715"/>
                </a:lnTo>
                <a:cubicBezTo>
                  <a:pt x="2617828" y="1546242"/>
                  <a:pt x="2619332" y="1546770"/>
                  <a:pt x="2619833" y="1547825"/>
                </a:cubicBezTo>
                <a:cubicBezTo>
                  <a:pt x="2620835" y="1548881"/>
                  <a:pt x="2620835" y="1550464"/>
                  <a:pt x="2620835" y="1551519"/>
                </a:cubicBezTo>
                <a:cubicBezTo>
                  <a:pt x="2620334" y="1554156"/>
                  <a:pt x="2618329" y="1555739"/>
                  <a:pt x="2615823" y="1555739"/>
                </a:cubicBezTo>
                <a:cubicBezTo>
                  <a:pt x="2615823" y="1555739"/>
                  <a:pt x="2615823" y="1555739"/>
                  <a:pt x="2615322" y="1555739"/>
                </a:cubicBezTo>
                <a:cubicBezTo>
                  <a:pt x="2612816" y="1555211"/>
                  <a:pt x="2610811" y="1552574"/>
                  <a:pt x="2611312" y="1549936"/>
                </a:cubicBezTo>
                <a:cubicBezTo>
                  <a:pt x="2611814" y="1547825"/>
                  <a:pt x="2613818" y="1545715"/>
                  <a:pt x="2615823" y="1545715"/>
                </a:cubicBezTo>
                <a:close/>
                <a:moveTo>
                  <a:pt x="185457" y="1540703"/>
                </a:moveTo>
                <a:cubicBezTo>
                  <a:pt x="194451" y="1540703"/>
                  <a:pt x="201858" y="1546979"/>
                  <a:pt x="203444" y="1555870"/>
                </a:cubicBezTo>
                <a:cubicBezTo>
                  <a:pt x="205032" y="1565284"/>
                  <a:pt x="198154" y="1574698"/>
                  <a:pt x="188631" y="1576267"/>
                </a:cubicBezTo>
                <a:cubicBezTo>
                  <a:pt x="187574" y="1576790"/>
                  <a:pt x="186515" y="1576790"/>
                  <a:pt x="185457" y="1576790"/>
                </a:cubicBezTo>
                <a:cubicBezTo>
                  <a:pt x="176464" y="1576790"/>
                  <a:pt x="169056" y="1570514"/>
                  <a:pt x="167469" y="1561623"/>
                </a:cubicBezTo>
                <a:cubicBezTo>
                  <a:pt x="166940" y="1556916"/>
                  <a:pt x="167998" y="1552210"/>
                  <a:pt x="170644" y="1548026"/>
                </a:cubicBezTo>
                <a:cubicBezTo>
                  <a:pt x="173818" y="1544365"/>
                  <a:pt x="177521" y="1541749"/>
                  <a:pt x="182283" y="1541226"/>
                </a:cubicBezTo>
                <a:cubicBezTo>
                  <a:pt x="183341" y="1540703"/>
                  <a:pt x="184399" y="1540703"/>
                  <a:pt x="185457" y="1540703"/>
                </a:cubicBezTo>
                <a:close/>
                <a:moveTo>
                  <a:pt x="2544388" y="1535691"/>
                </a:moveTo>
                <a:lnTo>
                  <a:pt x="2545444" y="1535691"/>
                </a:lnTo>
                <a:cubicBezTo>
                  <a:pt x="2546499" y="1535691"/>
                  <a:pt x="2547554" y="1536693"/>
                  <a:pt x="2548609" y="1537696"/>
                </a:cubicBezTo>
                <a:cubicBezTo>
                  <a:pt x="2549137" y="1538197"/>
                  <a:pt x="2549664" y="1539701"/>
                  <a:pt x="2549137" y="1540703"/>
                </a:cubicBezTo>
                <a:cubicBezTo>
                  <a:pt x="2549137" y="1543210"/>
                  <a:pt x="2547027" y="1544713"/>
                  <a:pt x="2544388" y="1544713"/>
                </a:cubicBezTo>
                <a:cubicBezTo>
                  <a:pt x="2544388" y="1544713"/>
                  <a:pt x="2544388" y="1544713"/>
                  <a:pt x="2543861" y="1544713"/>
                </a:cubicBezTo>
                <a:cubicBezTo>
                  <a:pt x="2541223" y="1544212"/>
                  <a:pt x="2539640" y="1541706"/>
                  <a:pt x="2540168" y="1539701"/>
                </a:cubicBezTo>
                <a:cubicBezTo>
                  <a:pt x="2540168" y="1537195"/>
                  <a:pt x="2542278" y="1535691"/>
                  <a:pt x="2544388" y="1535691"/>
                </a:cubicBezTo>
                <a:close/>
                <a:moveTo>
                  <a:pt x="252101" y="1530679"/>
                </a:moveTo>
                <a:cubicBezTo>
                  <a:pt x="260828" y="1530679"/>
                  <a:pt x="267919" y="1536971"/>
                  <a:pt x="269555" y="1545361"/>
                </a:cubicBezTo>
                <a:cubicBezTo>
                  <a:pt x="271192" y="1554274"/>
                  <a:pt x="264645" y="1563188"/>
                  <a:pt x="255373" y="1564761"/>
                </a:cubicBezTo>
                <a:cubicBezTo>
                  <a:pt x="254283" y="1564761"/>
                  <a:pt x="253192" y="1564761"/>
                  <a:pt x="252101" y="1564761"/>
                </a:cubicBezTo>
                <a:cubicBezTo>
                  <a:pt x="243374" y="1564761"/>
                  <a:pt x="236284" y="1558994"/>
                  <a:pt x="234646" y="1550604"/>
                </a:cubicBezTo>
                <a:cubicBezTo>
                  <a:pt x="234102" y="1545885"/>
                  <a:pt x="235192" y="1541690"/>
                  <a:pt x="237920" y="1538020"/>
                </a:cubicBezTo>
                <a:cubicBezTo>
                  <a:pt x="240646" y="1534350"/>
                  <a:pt x="244465" y="1531728"/>
                  <a:pt x="249374" y="1531203"/>
                </a:cubicBezTo>
                <a:cubicBezTo>
                  <a:pt x="250464" y="1531203"/>
                  <a:pt x="251009" y="1530679"/>
                  <a:pt x="252101" y="1530679"/>
                </a:cubicBezTo>
                <a:close/>
                <a:moveTo>
                  <a:pt x="2477991" y="1525667"/>
                </a:moveTo>
                <a:cubicBezTo>
                  <a:pt x="2477991" y="1525667"/>
                  <a:pt x="2477991" y="1525667"/>
                  <a:pt x="2478493" y="1525667"/>
                </a:cubicBezTo>
                <a:cubicBezTo>
                  <a:pt x="2479996" y="1525667"/>
                  <a:pt x="2480999" y="1526197"/>
                  <a:pt x="2481500" y="1527259"/>
                </a:cubicBezTo>
                <a:cubicBezTo>
                  <a:pt x="2482001" y="1528320"/>
                  <a:pt x="2482502" y="1529382"/>
                  <a:pt x="2482502" y="1530974"/>
                </a:cubicBezTo>
                <a:cubicBezTo>
                  <a:pt x="2482001" y="1533096"/>
                  <a:pt x="2479996" y="1534689"/>
                  <a:pt x="2477991" y="1534689"/>
                </a:cubicBezTo>
                <a:cubicBezTo>
                  <a:pt x="2477991" y="1534689"/>
                  <a:pt x="2477991" y="1534689"/>
                  <a:pt x="2477490" y="1534689"/>
                </a:cubicBezTo>
                <a:cubicBezTo>
                  <a:pt x="2474984" y="1534158"/>
                  <a:pt x="2473480" y="1532036"/>
                  <a:pt x="2473480" y="1529382"/>
                </a:cubicBezTo>
                <a:cubicBezTo>
                  <a:pt x="2473982" y="1527259"/>
                  <a:pt x="2475986" y="1525667"/>
                  <a:pt x="2477991" y="1525667"/>
                </a:cubicBezTo>
                <a:close/>
                <a:moveTo>
                  <a:pt x="25520" y="1462515"/>
                </a:moveTo>
                <a:cubicBezTo>
                  <a:pt x="26046" y="1462515"/>
                  <a:pt x="26572" y="1462515"/>
                  <a:pt x="27098" y="1462515"/>
                </a:cubicBezTo>
                <a:cubicBezTo>
                  <a:pt x="37611" y="1462515"/>
                  <a:pt x="47073" y="1471136"/>
                  <a:pt x="47598" y="1481912"/>
                </a:cubicBezTo>
                <a:cubicBezTo>
                  <a:pt x="48649" y="1493766"/>
                  <a:pt x="40239" y="1504003"/>
                  <a:pt x="29200" y="1505081"/>
                </a:cubicBezTo>
                <a:cubicBezTo>
                  <a:pt x="28149" y="1505619"/>
                  <a:pt x="27623" y="1505619"/>
                  <a:pt x="26572" y="1505619"/>
                </a:cubicBezTo>
                <a:cubicBezTo>
                  <a:pt x="16059" y="1505619"/>
                  <a:pt x="7123" y="1496998"/>
                  <a:pt x="6071" y="1485684"/>
                </a:cubicBezTo>
                <a:cubicBezTo>
                  <a:pt x="5545" y="1480295"/>
                  <a:pt x="7123" y="1474369"/>
                  <a:pt x="10802" y="1470059"/>
                </a:cubicBezTo>
                <a:cubicBezTo>
                  <a:pt x="14482" y="1465748"/>
                  <a:pt x="19738" y="1463054"/>
                  <a:pt x="25520" y="1462515"/>
                </a:cubicBezTo>
                <a:close/>
                <a:moveTo>
                  <a:pt x="2702267" y="1458506"/>
                </a:moveTo>
                <a:cubicBezTo>
                  <a:pt x="2704920" y="1459070"/>
                  <a:pt x="2707043" y="1460761"/>
                  <a:pt x="2706513" y="1463581"/>
                </a:cubicBezTo>
                <a:cubicBezTo>
                  <a:pt x="2706513" y="1465836"/>
                  <a:pt x="2704390" y="1467528"/>
                  <a:pt x="2702267" y="1467528"/>
                </a:cubicBezTo>
                <a:cubicBezTo>
                  <a:pt x="2699613" y="1467528"/>
                  <a:pt x="2698021" y="1465272"/>
                  <a:pt x="2698021" y="1463017"/>
                </a:cubicBezTo>
                <a:cubicBezTo>
                  <a:pt x="2698021" y="1460197"/>
                  <a:pt x="2700144" y="1458506"/>
                  <a:pt x="2702267" y="1458506"/>
                </a:cubicBezTo>
                <a:close/>
                <a:moveTo>
                  <a:pt x="102783" y="1457503"/>
                </a:moveTo>
                <a:cubicBezTo>
                  <a:pt x="113039" y="1457503"/>
                  <a:pt x="122215" y="1465417"/>
                  <a:pt x="122755" y="1475968"/>
                </a:cubicBezTo>
                <a:cubicBezTo>
                  <a:pt x="123834" y="1486520"/>
                  <a:pt x="115737" y="1496016"/>
                  <a:pt x="104403" y="1497599"/>
                </a:cubicBezTo>
                <a:cubicBezTo>
                  <a:pt x="103863" y="1497599"/>
                  <a:pt x="103323" y="1497599"/>
                  <a:pt x="102243" y="1497599"/>
                </a:cubicBezTo>
                <a:cubicBezTo>
                  <a:pt x="91988" y="1497599"/>
                  <a:pt x="83352" y="1489686"/>
                  <a:pt x="82272" y="1479662"/>
                </a:cubicBezTo>
                <a:cubicBezTo>
                  <a:pt x="81732" y="1473858"/>
                  <a:pt x="83352" y="1468582"/>
                  <a:pt x="87130" y="1464889"/>
                </a:cubicBezTo>
                <a:cubicBezTo>
                  <a:pt x="90908" y="1460668"/>
                  <a:pt x="95767" y="1458030"/>
                  <a:pt x="101164" y="1458030"/>
                </a:cubicBezTo>
                <a:cubicBezTo>
                  <a:pt x="101704" y="1457503"/>
                  <a:pt x="102243" y="1457503"/>
                  <a:pt x="102783" y="1457503"/>
                </a:cubicBezTo>
                <a:close/>
                <a:moveTo>
                  <a:pt x="2626349" y="1453493"/>
                </a:moveTo>
                <a:cubicBezTo>
                  <a:pt x="2629168" y="1453493"/>
                  <a:pt x="2630860" y="1455498"/>
                  <a:pt x="2630860" y="1457503"/>
                </a:cubicBezTo>
                <a:cubicBezTo>
                  <a:pt x="2630860" y="1459508"/>
                  <a:pt x="2628604" y="1461513"/>
                  <a:pt x="2626349" y="1461513"/>
                </a:cubicBezTo>
                <a:cubicBezTo>
                  <a:pt x="2626349" y="1461513"/>
                  <a:pt x="2626349" y="1461513"/>
                  <a:pt x="2625785" y="1461513"/>
                </a:cubicBezTo>
                <a:cubicBezTo>
                  <a:pt x="2623529" y="1461011"/>
                  <a:pt x="2621838" y="1459508"/>
                  <a:pt x="2621838" y="1457002"/>
                </a:cubicBezTo>
                <a:cubicBezTo>
                  <a:pt x="2622402" y="1454997"/>
                  <a:pt x="2624093" y="1453493"/>
                  <a:pt x="2626349" y="1453493"/>
                </a:cubicBezTo>
                <a:close/>
                <a:moveTo>
                  <a:pt x="172874" y="1451489"/>
                </a:moveTo>
                <a:cubicBezTo>
                  <a:pt x="173402" y="1451489"/>
                  <a:pt x="173930" y="1451489"/>
                  <a:pt x="173930" y="1451489"/>
                </a:cubicBezTo>
                <a:cubicBezTo>
                  <a:pt x="183968" y="1451489"/>
                  <a:pt x="192421" y="1459633"/>
                  <a:pt x="192949" y="1469407"/>
                </a:cubicBezTo>
                <a:cubicBezTo>
                  <a:pt x="194006" y="1479723"/>
                  <a:pt x="186609" y="1489497"/>
                  <a:pt x="176044" y="1490583"/>
                </a:cubicBezTo>
                <a:cubicBezTo>
                  <a:pt x="175515" y="1490583"/>
                  <a:pt x="174987" y="1490583"/>
                  <a:pt x="173930" y="1490583"/>
                </a:cubicBezTo>
                <a:cubicBezTo>
                  <a:pt x="164420" y="1490583"/>
                  <a:pt x="156496" y="1482981"/>
                  <a:pt x="155440" y="1472665"/>
                </a:cubicBezTo>
                <a:cubicBezTo>
                  <a:pt x="154912" y="1467778"/>
                  <a:pt x="156496" y="1462348"/>
                  <a:pt x="160194" y="1458547"/>
                </a:cubicBezTo>
                <a:cubicBezTo>
                  <a:pt x="163364" y="1454746"/>
                  <a:pt x="167591" y="1452032"/>
                  <a:pt x="172874" y="1451489"/>
                </a:cubicBezTo>
                <a:close/>
                <a:moveTo>
                  <a:pt x="2555177" y="1448482"/>
                </a:moveTo>
                <a:cubicBezTo>
                  <a:pt x="2556305" y="1449016"/>
                  <a:pt x="2557433" y="1449016"/>
                  <a:pt x="2558561" y="1450086"/>
                </a:cubicBezTo>
                <a:cubicBezTo>
                  <a:pt x="2559124" y="1451155"/>
                  <a:pt x="2559688" y="1451689"/>
                  <a:pt x="2559124" y="1452758"/>
                </a:cubicBezTo>
                <a:cubicBezTo>
                  <a:pt x="2559124" y="1454897"/>
                  <a:pt x="2557433" y="1456501"/>
                  <a:pt x="2555177" y="1456501"/>
                </a:cubicBezTo>
                <a:cubicBezTo>
                  <a:pt x="2555177" y="1456501"/>
                  <a:pt x="2555177" y="1456501"/>
                  <a:pt x="2554613" y="1456501"/>
                </a:cubicBezTo>
                <a:cubicBezTo>
                  <a:pt x="2552358" y="1456501"/>
                  <a:pt x="2550666" y="1454897"/>
                  <a:pt x="2550666" y="1452224"/>
                </a:cubicBezTo>
                <a:cubicBezTo>
                  <a:pt x="2551230" y="1450086"/>
                  <a:pt x="2552922" y="1448482"/>
                  <a:pt x="2555177" y="1448482"/>
                </a:cubicBezTo>
                <a:close/>
                <a:moveTo>
                  <a:pt x="239739" y="1447479"/>
                </a:moveTo>
                <a:cubicBezTo>
                  <a:pt x="240276" y="1447479"/>
                  <a:pt x="240814" y="1447479"/>
                  <a:pt x="241352" y="1447479"/>
                </a:cubicBezTo>
                <a:cubicBezTo>
                  <a:pt x="250489" y="1447479"/>
                  <a:pt x="258553" y="1454378"/>
                  <a:pt x="259627" y="1463930"/>
                </a:cubicBezTo>
                <a:cubicBezTo>
                  <a:pt x="260165" y="1473482"/>
                  <a:pt x="253177" y="1481974"/>
                  <a:pt x="242964" y="1483035"/>
                </a:cubicBezTo>
                <a:cubicBezTo>
                  <a:pt x="242427" y="1483566"/>
                  <a:pt x="241889" y="1483566"/>
                  <a:pt x="241352" y="1483566"/>
                </a:cubicBezTo>
                <a:cubicBezTo>
                  <a:pt x="231676" y="1483566"/>
                  <a:pt x="224151" y="1476136"/>
                  <a:pt x="223076" y="1467114"/>
                </a:cubicBezTo>
                <a:cubicBezTo>
                  <a:pt x="223076" y="1462338"/>
                  <a:pt x="224151" y="1457562"/>
                  <a:pt x="227375" y="1453847"/>
                </a:cubicBezTo>
                <a:cubicBezTo>
                  <a:pt x="230601" y="1450132"/>
                  <a:pt x="234901" y="1448009"/>
                  <a:pt x="239739" y="1447479"/>
                </a:cubicBezTo>
                <a:close/>
                <a:moveTo>
                  <a:pt x="2487247" y="1443469"/>
                </a:moveTo>
                <a:cubicBezTo>
                  <a:pt x="2489920" y="1444004"/>
                  <a:pt x="2491524" y="1445608"/>
                  <a:pt x="2491524" y="1447746"/>
                </a:cubicBezTo>
                <a:cubicBezTo>
                  <a:pt x="2490989" y="1449885"/>
                  <a:pt x="2489386" y="1451489"/>
                  <a:pt x="2487247" y="1451489"/>
                </a:cubicBezTo>
                <a:cubicBezTo>
                  <a:pt x="2486178" y="1451489"/>
                  <a:pt x="2485108" y="1450954"/>
                  <a:pt x="2484574" y="1449885"/>
                </a:cubicBezTo>
                <a:cubicBezTo>
                  <a:pt x="2484039" y="1449350"/>
                  <a:pt x="2483504" y="1448281"/>
                  <a:pt x="2483504" y="1447212"/>
                </a:cubicBezTo>
                <a:cubicBezTo>
                  <a:pt x="2483504" y="1445073"/>
                  <a:pt x="2485643" y="1443469"/>
                  <a:pt x="2487247" y="1443469"/>
                </a:cubicBezTo>
                <a:close/>
                <a:moveTo>
                  <a:pt x="237377" y="1363276"/>
                </a:moveTo>
                <a:cubicBezTo>
                  <a:pt x="247571" y="1363276"/>
                  <a:pt x="256154" y="1371635"/>
                  <a:pt x="256154" y="1381560"/>
                </a:cubicBezTo>
                <a:cubicBezTo>
                  <a:pt x="256154" y="1391485"/>
                  <a:pt x="248107" y="1399844"/>
                  <a:pt x="237913" y="1400366"/>
                </a:cubicBezTo>
                <a:cubicBezTo>
                  <a:pt x="237913" y="1400366"/>
                  <a:pt x="237913" y="1400366"/>
                  <a:pt x="237377" y="1400366"/>
                </a:cubicBezTo>
                <a:cubicBezTo>
                  <a:pt x="227184" y="1400366"/>
                  <a:pt x="218601" y="1392008"/>
                  <a:pt x="218601" y="1382083"/>
                </a:cubicBezTo>
                <a:cubicBezTo>
                  <a:pt x="218063" y="1377381"/>
                  <a:pt x="220210" y="1372679"/>
                  <a:pt x="223964" y="1369023"/>
                </a:cubicBezTo>
                <a:cubicBezTo>
                  <a:pt x="227184" y="1365366"/>
                  <a:pt x="232013" y="1363276"/>
                  <a:pt x="237377" y="1363276"/>
                </a:cubicBezTo>
                <a:close/>
                <a:moveTo>
                  <a:pt x="169681" y="1363276"/>
                </a:moveTo>
                <a:cubicBezTo>
                  <a:pt x="180373" y="1363276"/>
                  <a:pt x="189462" y="1372137"/>
                  <a:pt x="189462" y="1382563"/>
                </a:cubicBezTo>
                <a:cubicBezTo>
                  <a:pt x="189995" y="1392988"/>
                  <a:pt x="180908" y="1401849"/>
                  <a:pt x="170215" y="1402371"/>
                </a:cubicBezTo>
                <a:cubicBezTo>
                  <a:pt x="170215" y="1402371"/>
                  <a:pt x="170215" y="1402371"/>
                  <a:pt x="169681" y="1402371"/>
                </a:cubicBezTo>
                <a:cubicBezTo>
                  <a:pt x="158988" y="1402371"/>
                  <a:pt x="149899" y="1393509"/>
                  <a:pt x="149899" y="1383084"/>
                </a:cubicBezTo>
                <a:cubicBezTo>
                  <a:pt x="149899" y="1377872"/>
                  <a:pt x="151503" y="1373181"/>
                  <a:pt x="155245" y="1369010"/>
                </a:cubicBezTo>
                <a:cubicBezTo>
                  <a:pt x="158988" y="1365361"/>
                  <a:pt x="164334" y="1363276"/>
                  <a:pt x="169681" y="1363276"/>
                </a:cubicBezTo>
                <a:close/>
                <a:moveTo>
                  <a:pt x="97504" y="1363276"/>
                </a:moveTo>
                <a:cubicBezTo>
                  <a:pt x="109229" y="1363276"/>
                  <a:pt x="118288" y="1372869"/>
                  <a:pt x="118821" y="1384060"/>
                </a:cubicBezTo>
                <a:cubicBezTo>
                  <a:pt x="118821" y="1395252"/>
                  <a:pt x="109762" y="1404845"/>
                  <a:pt x="98570" y="1405378"/>
                </a:cubicBezTo>
                <a:cubicBezTo>
                  <a:pt x="98570" y="1405378"/>
                  <a:pt x="98570" y="1405378"/>
                  <a:pt x="97504" y="1405378"/>
                </a:cubicBezTo>
                <a:cubicBezTo>
                  <a:pt x="86313" y="1405378"/>
                  <a:pt x="77254" y="1396318"/>
                  <a:pt x="76720" y="1384593"/>
                </a:cubicBezTo>
                <a:cubicBezTo>
                  <a:pt x="76720" y="1379264"/>
                  <a:pt x="78852" y="1373935"/>
                  <a:pt x="83115" y="1369672"/>
                </a:cubicBezTo>
                <a:cubicBezTo>
                  <a:pt x="86846" y="1365941"/>
                  <a:pt x="92175" y="1363276"/>
                  <a:pt x="97504" y="1363276"/>
                </a:cubicBezTo>
                <a:close/>
                <a:moveTo>
                  <a:pt x="22085" y="1363276"/>
                </a:moveTo>
                <a:cubicBezTo>
                  <a:pt x="33900" y="1363276"/>
                  <a:pt x="44103" y="1373373"/>
                  <a:pt x="44103" y="1385064"/>
                </a:cubicBezTo>
                <a:cubicBezTo>
                  <a:pt x="44640" y="1397286"/>
                  <a:pt x="34974" y="1407383"/>
                  <a:pt x="22623" y="1407383"/>
                </a:cubicBezTo>
                <a:cubicBezTo>
                  <a:pt x="22623" y="1407383"/>
                  <a:pt x="22623" y="1407383"/>
                  <a:pt x="22085" y="1407383"/>
                </a:cubicBezTo>
                <a:cubicBezTo>
                  <a:pt x="9734" y="1407383"/>
                  <a:pt x="68" y="1397817"/>
                  <a:pt x="68" y="1386126"/>
                </a:cubicBezTo>
                <a:cubicBezTo>
                  <a:pt x="-469" y="1379749"/>
                  <a:pt x="2216" y="1374436"/>
                  <a:pt x="5975" y="1370184"/>
                </a:cubicBezTo>
                <a:cubicBezTo>
                  <a:pt x="10271" y="1365934"/>
                  <a:pt x="16178" y="1363276"/>
                  <a:pt x="22085" y="1363276"/>
                </a:cubicBezTo>
                <a:close/>
                <a:moveTo>
                  <a:pt x="2490253" y="1326188"/>
                </a:moveTo>
                <a:cubicBezTo>
                  <a:pt x="2500983" y="1326188"/>
                  <a:pt x="2509567" y="1334665"/>
                  <a:pt x="2509567" y="1344732"/>
                </a:cubicBezTo>
                <a:cubicBezTo>
                  <a:pt x="2509567" y="1349501"/>
                  <a:pt x="2507958" y="1354270"/>
                  <a:pt x="2504202" y="1357979"/>
                </a:cubicBezTo>
                <a:cubicBezTo>
                  <a:pt x="2500983" y="1361688"/>
                  <a:pt x="2496155" y="1363277"/>
                  <a:pt x="2490790" y="1363277"/>
                </a:cubicBezTo>
                <a:cubicBezTo>
                  <a:pt x="2480596" y="1363277"/>
                  <a:pt x="2472012" y="1355329"/>
                  <a:pt x="2472012" y="1345262"/>
                </a:cubicBezTo>
                <a:cubicBezTo>
                  <a:pt x="2471475" y="1335195"/>
                  <a:pt x="2480060" y="1326717"/>
                  <a:pt x="2490253" y="1326188"/>
                </a:cubicBezTo>
                <a:close/>
                <a:moveTo>
                  <a:pt x="2557416" y="1324183"/>
                </a:moveTo>
                <a:cubicBezTo>
                  <a:pt x="2557416" y="1324183"/>
                  <a:pt x="2557416" y="1324183"/>
                  <a:pt x="2557951" y="1324183"/>
                </a:cubicBezTo>
                <a:cubicBezTo>
                  <a:pt x="2568643" y="1324183"/>
                  <a:pt x="2577731" y="1332635"/>
                  <a:pt x="2577731" y="1343202"/>
                </a:cubicBezTo>
                <a:cubicBezTo>
                  <a:pt x="2577731" y="1348484"/>
                  <a:pt x="2575593" y="1353768"/>
                  <a:pt x="2571850" y="1357466"/>
                </a:cubicBezTo>
                <a:cubicBezTo>
                  <a:pt x="2568108" y="1361164"/>
                  <a:pt x="2563296" y="1363277"/>
                  <a:pt x="2557951" y="1363277"/>
                </a:cubicBezTo>
                <a:cubicBezTo>
                  <a:pt x="2547258" y="1363277"/>
                  <a:pt x="2538169" y="1354824"/>
                  <a:pt x="2538169" y="1344258"/>
                </a:cubicBezTo>
                <a:cubicBezTo>
                  <a:pt x="2537635" y="1333164"/>
                  <a:pt x="2546724" y="1324711"/>
                  <a:pt x="2557416" y="1324183"/>
                </a:cubicBezTo>
                <a:close/>
                <a:moveTo>
                  <a:pt x="2629058" y="1321175"/>
                </a:moveTo>
                <a:cubicBezTo>
                  <a:pt x="2629058" y="1321175"/>
                  <a:pt x="2629058" y="1321175"/>
                  <a:pt x="2630123" y="1321175"/>
                </a:cubicBezTo>
                <a:cubicBezTo>
                  <a:pt x="2641314" y="1321175"/>
                  <a:pt x="2650374" y="1330768"/>
                  <a:pt x="2650907" y="1341959"/>
                </a:cubicBezTo>
                <a:cubicBezTo>
                  <a:pt x="2650907" y="1347821"/>
                  <a:pt x="2648776" y="1353151"/>
                  <a:pt x="2644512" y="1356881"/>
                </a:cubicBezTo>
                <a:cubicBezTo>
                  <a:pt x="2640782" y="1361145"/>
                  <a:pt x="2635453" y="1363276"/>
                  <a:pt x="2630123" y="1363276"/>
                </a:cubicBezTo>
                <a:cubicBezTo>
                  <a:pt x="2618399" y="1363276"/>
                  <a:pt x="2608806" y="1354217"/>
                  <a:pt x="2608806" y="1342492"/>
                </a:cubicBezTo>
                <a:cubicBezTo>
                  <a:pt x="2608806" y="1331301"/>
                  <a:pt x="2617866" y="1321708"/>
                  <a:pt x="2629058" y="1321175"/>
                </a:cubicBezTo>
                <a:close/>
                <a:moveTo>
                  <a:pt x="2705002" y="1319170"/>
                </a:moveTo>
                <a:cubicBezTo>
                  <a:pt x="2705002" y="1319170"/>
                  <a:pt x="2705002" y="1319170"/>
                  <a:pt x="2705539" y="1319170"/>
                </a:cubicBezTo>
                <a:cubicBezTo>
                  <a:pt x="2717890" y="1319170"/>
                  <a:pt x="2727557" y="1328735"/>
                  <a:pt x="2727557" y="1340427"/>
                </a:cubicBezTo>
                <a:cubicBezTo>
                  <a:pt x="2728093" y="1346803"/>
                  <a:pt x="2725408" y="1352117"/>
                  <a:pt x="2721112" y="1356369"/>
                </a:cubicBezTo>
                <a:cubicBezTo>
                  <a:pt x="2717353" y="1360619"/>
                  <a:pt x="2711446" y="1363276"/>
                  <a:pt x="2705539" y="1363276"/>
                </a:cubicBezTo>
                <a:cubicBezTo>
                  <a:pt x="2693725" y="1363276"/>
                  <a:pt x="2683522" y="1353180"/>
                  <a:pt x="2682984" y="1341489"/>
                </a:cubicBezTo>
                <a:cubicBezTo>
                  <a:pt x="2682984" y="1329267"/>
                  <a:pt x="2692651" y="1319701"/>
                  <a:pt x="2705002" y="1319170"/>
                </a:cubicBezTo>
                <a:close/>
                <a:moveTo>
                  <a:pt x="241386" y="1268048"/>
                </a:moveTo>
                <a:cubicBezTo>
                  <a:pt x="243525" y="1268048"/>
                  <a:pt x="245128" y="1270339"/>
                  <a:pt x="245128" y="1272630"/>
                </a:cubicBezTo>
                <a:cubicBezTo>
                  <a:pt x="245128" y="1274348"/>
                  <a:pt x="242990" y="1276067"/>
                  <a:pt x="241386" y="1276067"/>
                </a:cubicBezTo>
                <a:cubicBezTo>
                  <a:pt x="241386" y="1276067"/>
                  <a:pt x="241386" y="1276067"/>
                  <a:pt x="240851" y="1276067"/>
                </a:cubicBezTo>
                <a:cubicBezTo>
                  <a:pt x="239782" y="1276067"/>
                  <a:pt x="238713" y="1275494"/>
                  <a:pt x="238179" y="1274922"/>
                </a:cubicBezTo>
                <a:cubicBezTo>
                  <a:pt x="237644" y="1273776"/>
                  <a:pt x="237109" y="1273203"/>
                  <a:pt x="237109" y="1272057"/>
                </a:cubicBezTo>
                <a:cubicBezTo>
                  <a:pt x="237644" y="1269766"/>
                  <a:pt x="239247" y="1268048"/>
                  <a:pt x="241386" y="1268048"/>
                </a:cubicBezTo>
                <a:close/>
                <a:moveTo>
                  <a:pt x="173456" y="1263035"/>
                </a:moveTo>
                <a:cubicBezTo>
                  <a:pt x="176275" y="1263570"/>
                  <a:pt x="177968" y="1265174"/>
                  <a:pt x="177968" y="1267312"/>
                </a:cubicBezTo>
                <a:cubicBezTo>
                  <a:pt x="177404" y="1269451"/>
                  <a:pt x="175712" y="1271055"/>
                  <a:pt x="173456" y="1271055"/>
                </a:cubicBezTo>
                <a:cubicBezTo>
                  <a:pt x="170637" y="1271055"/>
                  <a:pt x="168946" y="1268916"/>
                  <a:pt x="169509" y="1266778"/>
                </a:cubicBezTo>
                <a:cubicBezTo>
                  <a:pt x="169509" y="1264639"/>
                  <a:pt x="171200" y="1263035"/>
                  <a:pt x="173456" y="1263035"/>
                </a:cubicBezTo>
                <a:close/>
                <a:moveTo>
                  <a:pt x="101781" y="1257021"/>
                </a:moveTo>
                <a:cubicBezTo>
                  <a:pt x="104287" y="1257021"/>
                  <a:pt x="105791" y="1259026"/>
                  <a:pt x="105791" y="1261031"/>
                </a:cubicBezTo>
                <a:cubicBezTo>
                  <a:pt x="105791" y="1263035"/>
                  <a:pt x="103785" y="1265040"/>
                  <a:pt x="101781" y="1265040"/>
                </a:cubicBezTo>
                <a:cubicBezTo>
                  <a:pt x="99275" y="1264539"/>
                  <a:pt x="97772" y="1262534"/>
                  <a:pt x="97772" y="1260529"/>
                </a:cubicBezTo>
                <a:cubicBezTo>
                  <a:pt x="98272" y="1258524"/>
                  <a:pt x="99776" y="1257021"/>
                  <a:pt x="101781" y="1257021"/>
                </a:cubicBezTo>
                <a:close/>
                <a:moveTo>
                  <a:pt x="26095" y="1250004"/>
                </a:moveTo>
                <a:cubicBezTo>
                  <a:pt x="28914" y="1250004"/>
                  <a:pt x="30606" y="1252260"/>
                  <a:pt x="30606" y="1255079"/>
                </a:cubicBezTo>
                <a:cubicBezTo>
                  <a:pt x="30606" y="1257335"/>
                  <a:pt x="28350" y="1259026"/>
                  <a:pt x="26095" y="1259026"/>
                </a:cubicBezTo>
                <a:cubicBezTo>
                  <a:pt x="26095" y="1259026"/>
                  <a:pt x="26095" y="1259026"/>
                  <a:pt x="25531" y="1259026"/>
                </a:cubicBezTo>
                <a:cubicBezTo>
                  <a:pt x="24403" y="1259026"/>
                  <a:pt x="23276" y="1258463"/>
                  <a:pt x="22712" y="1257335"/>
                </a:cubicBezTo>
                <a:cubicBezTo>
                  <a:pt x="21584" y="1256771"/>
                  <a:pt x="21584" y="1255643"/>
                  <a:pt x="21584" y="1253952"/>
                </a:cubicBezTo>
                <a:cubicBezTo>
                  <a:pt x="21584" y="1251696"/>
                  <a:pt x="23839" y="1250004"/>
                  <a:pt x="26095" y="1250004"/>
                </a:cubicBezTo>
                <a:close/>
                <a:moveTo>
                  <a:pt x="2484421" y="1242987"/>
                </a:moveTo>
                <a:cubicBezTo>
                  <a:pt x="2485481" y="1242987"/>
                  <a:pt x="2486011" y="1242987"/>
                  <a:pt x="2486540" y="1242987"/>
                </a:cubicBezTo>
                <a:cubicBezTo>
                  <a:pt x="2495548" y="1242987"/>
                  <a:pt x="2503496" y="1250623"/>
                  <a:pt x="2504026" y="1259895"/>
                </a:cubicBezTo>
                <a:cubicBezTo>
                  <a:pt x="2504555" y="1264805"/>
                  <a:pt x="2502966" y="1269714"/>
                  <a:pt x="2499787" y="1273531"/>
                </a:cubicBezTo>
                <a:cubicBezTo>
                  <a:pt x="2497138" y="1277350"/>
                  <a:pt x="2492369" y="1279531"/>
                  <a:pt x="2487601" y="1280077"/>
                </a:cubicBezTo>
                <a:cubicBezTo>
                  <a:pt x="2487601" y="1280077"/>
                  <a:pt x="2487070" y="1280077"/>
                  <a:pt x="2486540" y="1280077"/>
                </a:cubicBezTo>
                <a:cubicBezTo>
                  <a:pt x="2477003" y="1280077"/>
                  <a:pt x="2469586" y="1272441"/>
                  <a:pt x="2468525" y="1263168"/>
                </a:cubicBezTo>
                <a:cubicBezTo>
                  <a:pt x="2467466" y="1253350"/>
                  <a:pt x="2474884" y="1244078"/>
                  <a:pt x="2484421" y="1242987"/>
                </a:cubicBezTo>
                <a:close/>
                <a:moveTo>
                  <a:pt x="2551298" y="1235971"/>
                </a:moveTo>
                <a:cubicBezTo>
                  <a:pt x="2552369" y="1235971"/>
                  <a:pt x="2552905" y="1235971"/>
                  <a:pt x="2553440" y="1235971"/>
                </a:cubicBezTo>
                <a:cubicBezTo>
                  <a:pt x="2563615" y="1235971"/>
                  <a:pt x="2571648" y="1243482"/>
                  <a:pt x="2572719" y="1253139"/>
                </a:cubicBezTo>
                <a:cubicBezTo>
                  <a:pt x="2572719" y="1258504"/>
                  <a:pt x="2571648" y="1263332"/>
                  <a:pt x="2567900" y="1267624"/>
                </a:cubicBezTo>
                <a:cubicBezTo>
                  <a:pt x="2564686" y="1271380"/>
                  <a:pt x="2559866" y="1273526"/>
                  <a:pt x="2555047" y="1274062"/>
                </a:cubicBezTo>
                <a:cubicBezTo>
                  <a:pt x="2554511" y="1274062"/>
                  <a:pt x="2553976" y="1274062"/>
                  <a:pt x="2553440" y="1274062"/>
                </a:cubicBezTo>
                <a:cubicBezTo>
                  <a:pt x="2543801" y="1274062"/>
                  <a:pt x="2535232" y="1266551"/>
                  <a:pt x="2534160" y="1256894"/>
                </a:cubicBezTo>
                <a:cubicBezTo>
                  <a:pt x="2533625" y="1246701"/>
                  <a:pt x="2541123" y="1237043"/>
                  <a:pt x="2551298" y="1235971"/>
                </a:cubicBezTo>
                <a:close/>
                <a:moveTo>
                  <a:pt x="2622476" y="1228953"/>
                </a:moveTo>
                <a:cubicBezTo>
                  <a:pt x="2623543" y="1228953"/>
                  <a:pt x="2624077" y="1228953"/>
                  <a:pt x="2624611" y="1228953"/>
                </a:cubicBezTo>
                <a:cubicBezTo>
                  <a:pt x="2635286" y="1228953"/>
                  <a:pt x="2643826" y="1236438"/>
                  <a:pt x="2644894" y="1247131"/>
                </a:cubicBezTo>
                <a:cubicBezTo>
                  <a:pt x="2644894" y="1252476"/>
                  <a:pt x="2643292" y="1257823"/>
                  <a:pt x="2640090" y="1262100"/>
                </a:cubicBezTo>
                <a:cubicBezTo>
                  <a:pt x="2636353" y="1266377"/>
                  <a:pt x="2631550" y="1268515"/>
                  <a:pt x="2626212" y="1269050"/>
                </a:cubicBezTo>
                <a:cubicBezTo>
                  <a:pt x="2625678" y="1269050"/>
                  <a:pt x="2625145" y="1269050"/>
                  <a:pt x="2624611" y="1269050"/>
                </a:cubicBezTo>
                <a:cubicBezTo>
                  <a:pt x="2614469" y="1269050"/>
                  <a:pt x="2605396" y="1261031"/>
                  <a:pt x="2604329" y="1250873"/>
                </a:cubicBezTo>
                <a:cubicBezTo>
                  <a:pt x="2603794" y="1239646"/>
                  <a:pt x="2611801" y="1230022"/>
                  <a:pt x="2622476" y="1228953"/>
                </a:cubicBezTo>
                <a:close/>
                <a:moveTo>
                  <a:pt x="2700292" y="1220934"/>
                </a:moveTo>
                <a:cubicBezTo>
                  <a:pt x="2711451" y="1220934"/>
                  <a:pt x="2720485" y="1229354"/>
                  <a:pt x="2721548" y="1240406"/>
                </a:cubicBezTo>
                <a:cubicBezTo>
                  <a:pt x="2722079" y="1246195"/>
                  <a:pt x="2719953" y="1251457"/>
                  <a:pt x="2716234" y="1255668"/>
                </a:cubicBezTo>
                <a:cubicBezTo>
                  <a:pt x="2712514" y="1259878"/>
                  <a:pt x="2707731" y="1262509"/>
                  <a:pt x="2701886" y="1263035"/>
                </a:cubicBezTo>
                <a:cubicBezTo>
                  <a:pt x="2701354" y="1263035"/>
                  <a:pt x="2700823" y="1263035"/>
                  <a:pt x="2700292" y="1263035"/>
                </a:cubicBezTo>
                <a:cubicBezTo>
                  <a:pt x="2689664" y="1263035"/>
                  <a:pt x="2680099" y="1254615"/>
                  <a:pt x="2679035" y="1244090"/>
                </a:cubicBezTo>
                <a:cubicBezTo>
                  <a:pt x="2677973" y="1232512"/>
                  <a:pt x="2686475" y="1222513"/>
                  <a:pt x="2698166" y="1221460"/>
                </a:cubicBezTo>
                <a:cubicBezTo>
                  <a:pt x="2698697" y="1221460"/>
                  <a:pt x="2699760" y="1220934"/>
                  <a:pt x="2700292" y="1220934"/>
                </a:cubicBezTo>
                <a:close/>
                <a:moveTo>
                  <a:pt x="250641" y="1184847"/>
                </a:moveTo>
                <a:lnTo>
                  <a:pt x="251143" y="1184847"/>
                </a:lnTo>
                <a:cubicBezTo>
                  <a:pt x="252647" y="1184847"/>
                  <a:pt x="253649" y="1185378"/>
                  <a:pt x="254151" y="1186439"/>
                </a:cubicBezTo>
                <a:cubicBezTo>
                  <a:pt x="254652" y="1187501"/>
                  <a:pt x="255153" y="1188562"/>
                  <a:pt x="254652" y="1190155"/>
                </a:cubicBezTo>
                <a:cubicBezTo>
                  <a:pt x="254652" y="1192277"/>
                  <a:pt x="252647" y="1193869"/>
                  <a:pt x="250641" y="1193869"/>
                </a:cubicBezTo>
                <a:cubicBezTo>
                  <a:pt x="250641" y="1193869"/>
                  <a:pt x="250641" y="1193869"/>
                  <a:pt x="250141" y="1193869"/>
                </a:cubicBezTo>
                <a:cubicBezTo>
                  <a:pt x="248637" y="1193869"/>
                  <a:pt x="247634" y="1192808"/>
                  <a:pt x="247132" y="1192277"/>
                </a:cubicBezTo>
                <a:cubicBezTo>
                  <a:pt x="246632" y="1191216"/>
                  <a:pt x="246131" y="1189624"/>
                  <a:pt x="246131" y="1188562"/>
                </a:cubicBezTo>
                <a:cubicBezTo>
                  <a:pt x="246632" y="1186439"/>
                  <a:pt x="248637" y="1184847"/>
                  <a:pt x="250641" y="1184847"/>
                </a:cubicBezTo>
                <a:close/>
                <a:moveTo>
                  <a:pt x="184245" y="1174823"/>
                </a:moveTo>
                <a:lnTo>
                  <a:pt x="184773" y="1174823"/>
                </a:lnTo>
                <a:cubicBezTo>
                  <a:pt x="187411" y="1175325"/>
                  <a:pt x="188994" y="1177329"/>
                  <a:pt x="188466" y="1179836"/>
                </a:cubicBezTo>
                <a:cubicBezTo>
                  <a:pt x="188466" y="1182342"/>
                  <a:pt x="186356" y="1183845"/>
                  <a:pt x="184245" y="1183845"/>
                </a:cubicBezTo>
                <a:cubicBezTo>
                  <a:pt x="184245" y="1183845"/>
                  <a:pt x="184245" y="1183845"/>
                  <a:pt x="183190" y="1183845"/>
                </a:cubicBezTo>
                <a:cubicBezTo>
                  <a:pt x="182135" y="1183344"/>
                  <a:pt x="181079" y="1182843"/>
                  <a:pt x="180024" y="1181840"/>
                </a:cubicBezTo>
                <a:cubicBezTo>
                  <a:pt x="179497" y="1180838"/>
                  <a:pt x="178970" y="1179836"/>
                  <a:pt x="179497" y="1178332"/>
                </a:cubicBezTo>
                <a:cubicBezTo>
                  <a:pt x="179497" y="1176327"/>
                  <a:pt x="181607" y="1174823"/>
                  <a:pt x="184245" y="1174823"/>
                </a:cubicBezTo>
                <a:close/>
                <a:moveTo>
                  <a:pt x="113309" y="1163797"/>
                </a:moveTo>
                <a:lnTo>
                  <a:pt x="113860" y="1163797"/>
                </a:lnTo>
                <a:cubicBezTo>
                  <a:pt x="116617" y="1164298"/>
                  <a:pt x="118823" y="1166303"/>
                  <a:pt x="118271" y="1168809"/>
                </a:cubicBezTo>
                <a:cubicBezTo>
                  <a:pt x="117719" y="1171316"/>
                  <a:pt x="115514" y="1172819"/>
                  <a:pt x="113309" y="1172819"/>
                </a:cubicBezTo>
                <a:cubicBezTo>
                  <a:pt x="113309" y="1172819"/>
                  <a:pt x="113309" y="1172819"/>
                  <a:pt x="112206" y="1172819"/>
                </a:cubicBezTo>
                <a:cubicBezTo>
                  <a:pt x="111104" y="1172819"/>
                  <a:pt x="110001" y="1171816"/>
                  <a:pt x="108898" y="1171316"/>
                </a:cubicBezTo>
                <a:cubicBezTo>
                  <a:pt x="108347" y="1169812"/>
                  <a:pt x="107796" y="1168809"/>
                  <a:pt x="107796" y="1167305"/>
                </a:cubicBezTo>
                <a:cubicBezTo>
                  <a:pt x="108347" y="1165301"/>
                  <a:pt x="110552" y="1163797"/>
                  <a:pt x="113309" y="1163797"/>
                </a:cubicBezTo>
                <a:close/>
                <a:moveTo>
                  <a:pt x="2472257" y="1161792"/>
                </a:moveTo>
                <a:cubicBezTo>
                  <a:pt x="2473348" y="1161792"/>
                  <a:pt x="2474439" y="1161792"/>
                  <a:pt x="2475530" y="1161792"/>
                </a:cubicBezTo>
                <a:cubicBezTo>
                  <a:pt x="2484257" y="1161792"/>
                  <a:pt x="2491348" y="1167730"/>
                  <a:pt x="2492984" y="1176366"/>
                </a:cubicBezTo>
                <a:cubicBezTo>
                  <a:pt x="2493529" y="1181224"/>
                  <a:pt x="2492439" y="1185542"/>
                  <a:pt x="2489711" y="1189320"/>
                </a:cubicBezTo>
                <a:cubicBezTo>
                  <a:pt x="2486984" y="1193098"/>
                  <a:pt x="2482620" y="1195797"/>
                  <a:pt x="2478257" y="1196337"/>
                </a:cubicBezTo>
                <a:cubicBezTo>
                  <a:pt x="2477166" y="1196337"/>
                  <a:pt x="2476621" y="1196877"/>
                  <a:pt x="2475530" y="1196877"/>
                </a:cubicBezTo>
                <a:cubicBezTo>
                  <a:pt x="2466803" y="1196877"/>
                  <a:pt x="2459167" y="1190400"/>
                  <a:pt x="2458076" y="1181763"/>
                </a:cubicBezTo>
                <a:cubicBezTo>
                  <a:pt x="2456440" y="1172587"/>
                  <a:pt x="2462985" y="1163411"/>
                  <a:pt x="2472257" y="1161792"/>
                </a:cubicBezTo>
                <a:close/>
                <a:moveTo>
                  <a:pt x="38125" y="1150765"/>
                </a:moveTo>
                <a:cubicBezTo>
                  <a:pt x="38125" y="1150765"/>
                  <a:pt x="38125" y="1150765"/>
                  <a:pt x="38676" y="1150765"/>
                </a:cubicBezTo>
                <a:cubicBezTo>
                  <a:pt x="41984" y="1151317"/>
                  <a:pt x="43638" y="1154074"/>
                  <a:pt x="43086" y="1156830"/>
                </a:cubicBezTo>
                <a:cubicBezTo>
                  <a:pt x="43086" y="1159587"/>
                  <a:pt x="40881" y="1161792"/>
                  <a:pt x="38125" y="1161792"/>
                </a:cubicBezTo>
                <a:cubicBezTo>
                  <a:pt x="38125" y="1161792"/>
                  <a:pt x="38125" y="1161792"/>
                  <a:pt x="37022" y="1161792"/>
                </a:cubicBezTo>
                <a:cubicBezTo>
                  <a:pt x="35919" y="1161241"/>
                  <a:pt x="34265" y="1160690"/>
                  <a:pt x="33714" y="1159587"/>
                </a:cubicBezTo>
                <a:cubicBezTo>
                  <a:pt x="32611" y="1158484"/>
                  <a:pt x="32611" y="1156830"/>
                  <a:pt x="32611" y="1155176"/>
                </a:cubicBezTo>
                <a:cubicBezTo>
                  <a:pt x="33162" y="1152970"/>
                  <a:pt x="35368" y="1150765"/>
                  <a:pt x="38125" y="1150765"/>
                </a:cubicBezTo>
                <a:close/>
                <a:moveTo>
                  <a:pt x="2542174" y="1149763"/>
                </a:moveTo>
                <a:cubicBezTo>
                  <a:pt x="2551168" y="1149763"/>
                  <a:pt x="2558574" y="1156131"/>
                  <a:pt x="2560161" y="1165153"/>
                </a:cubicBezTo>
                <a:cubicBezTo>
                  <a:pt x="2560690" y="1169930"/>
                  <a:pt x="2559633" y="1174706"/>
                  <a:pt x="2556987" y="1178951"/>
                </a:cubicBezTo>
                <a:cubicBezTo>
                  <a:pt x="2553813" y="1182666"/>
                  <a:pt x="2549580" y="1185319"/>
                  <a:pt x="2544819" y="1185850"/>
                </a:cubicBezTo>
                <a:cubicBezTo>
                  <a:pt x="2544290" y="1185850"/>
                  <a:pt x="2543232" y="1185850"/>
                  <a:pt x="2542174" y="1185850"/>
                </a:cubicBezTo>
                <a:cubicBezTo>
                  <a:pt x="2533180" y="1185850"/>
                  <a:pt x="2525773" y="1179482"/>
                  <a:pt x="2524186" y="1170991"/>
                </a:cubicBezTo>
                <a:cubicBezTo>
                  <a:pt x="2522599" y="1161439"/>
                  <a:pt x="2529476" y="1151886"/>
                  <a:pt x="2539000" y="1150294"/>
                </a:cubicBezTo>
                <a:cubicBezTo>
                  <a:pt x="2540057" y="1149763"/>
                  <a:pt x="2541116" y="1149763"/>
                  <a:pt x="2542174" y="1149763"/>
                </a:cubicBezTo>
                <a:close/>
                <a:moveTo>
                  <a:pt x="2612856" y="1136732"/>
                </a:moveTo>
                <a:cubicBezTo>
                  <a:pt x="2622590" y="1136732"/>
                  <a:pt x="2630161" y="1143609"/>
                  <a:pt x="2631783" y="1152603"/>
                </a:cubicBezTo>
                <a:cubicBezTo>
                  <a:pt x="2632865" y="1157894"/>
                  <a:pt x="2631783" y="1163184"/>
                  <a:pt x="2628539" y="1167417"/>
                </a:cubicBezTo>
                <a:cubicBezTo>
                  <a:pt x="2625294" y="1171120"/>
                  <a:pt x="2620968" y="1173765"/>
                  <a:pt x="2615560" y="1174823"/>
                </a:cubicBezTo>
                <a:cubicBezTo>
                  <a:pt x="2615019" y="1174823"/>
                  <a:pt x="2613938" y="1174823"/>
                  <a:pt x="2612856" y="1174823"/>
                </a:cubicBezTo>
                <a:cubicBezTo>
                  <a:pt x="2603122" y="1174823"/>
                  <a:pt x="2595010" y="1168475"/>
                  <a:pt x="2593388" y="1158951"/>
                </a:cubicBezTo>
                <a:cubicBezTo>
                  <a:pt x="2591765" y="1148900"/>
                  <a:pt x="2598796" y="1138848"/>
                  <a:pt x="2609611" y="1137261"/>
                </a:cubicBezTo>
                <a:cubicBezTo>
                  <a:pt x="2610693" y="1136732"/>
                  <a:pt x="2611774" y="1136732"/>
                  <a:pt x="2612856" y="1136732"/>
                </a:cubicBezTo>
                <a:close/>
                <a:moveTo>
                  <a:pt x="2684569" y="1123701"/>
                </a:moveTo>
                <a:cubicBezTo>
                  <a:pt x="2685633" y="1123701"/>
                  <a:pt x="2686698" y="1123701"/>
                  <a:pt x="2688294" y="1123701"/>
                </a:cubicBezTo>
                <a:cubicBezTo>
                  <a:pt x="2697873" y="1123701"/>
                  <a:pt x="2706387" y="1130559"/>
                  <a:pt x="2707984" y="1140056"/>
                </a:cubicBezTo>
                <a:cubicBezTo>
                  <a:pt x="2709048" y="1145859"/>
                  <a:pt x="2707452" y="1151135"/>
                  <a:pt x="2704258" y="1155355"/>
                </a:cubicBezTo>
                <a:cubicBezTo>
                  <a:pt x="2701066" y="1160104"/>
                  <a:pt x="2696276" y="1162742"/>
                  <a:pt x="2690955" y="1163269"/>
                </a:cubicBezTo>
                <a:cubicBezTo>
                  <a:pt x="2689891" y="1163797"/>
                  <a:pt x="2688827" y="1163797"/>
                  <a:pt x="2688294" y="1163797"/>
                </a:cubicBezTo>
                <a:cubicBezTo>
                  <a:pt x="2678184" y="1163797"/>
                  <a:pt x="2669669" y="1156411"/>
                  <a:pt x="2668072" y="1146914"/>
                </a:cubicBezTo>
                <a:cubicBezTo>
                  <a:pt x="2665944" y="1136363"/>
                  <a:pt x="2673394" y="1125811"/>
                  <a:pt x="2684569" y="1123701"/>
                </a:cubicBezTo>
                <a:close/>
                <a:moveTo>
                  <a:pt x="266179" y="1102650"/>
                </a:moveTo>
                <a:cubicBezTo>
                  <a:pt x="266179" y="1102650"/>
                  <a:pt x="266725" y="1103201"/>
                  <a:pt x="267272" y="1103201"/>
                </a:cubicBezTo>
                <a:cubicBezTo>
                  <a:pt x="270007" y="1103752"/>
                  <a:pt x="272193" y="1106509"/>
                  <a:pt x="271100" y="1109817"/>
                </a:cubicBezTo>
                <a:cubicBezTo>
                  <a:pt x="270553" y="1112022"/>
                  <a:pt x="268366" y="1113677"/>
                  <a:pt x="266179" y="1113677"/>
                </a:cubicBezTo>
                <a:cubicBezTo>
                  <a:pt x="265632" y="1113677"/>
                  <a:pt x="265086" y="1113677"/>
                  <a:pt x="264539" y="1113677"/>
                </a:cubicBezTo>
                <a:cubicBezTo>
                  <a:pt x="263446" y="1113677"/>
                  <a:pt x="261805" y="1112574"/>
                  <a:pt x="261258" y="1111471"/>
                </a:cubicBezTo>
                <a:cubicBezTo>
                  <a:pt x="260712" y="1110368"/>
                  <a:pt x="260165" y="1108715"/>
                  <a:pt x="260712" y="1107060"/>
                </a:cubicBezTo>
                <a:cubicBezTo>
                  <a:pt x="261258" y="1104855"/>
                  <a:pt x="263446" y="1102650"/>
                  <a:pt x="266179" y="1102650"/>
                </a:cubicBezTo>
                <a:close/>
                <a:moveTo>
                  <a:pt x="200521" y="1087614"/>
                </a:moveTo>
                <a:cubicBezTo>
                  <a:pt x="201022" y="1087614"/>
                  <a:pt x="201523" y="1087614"/>
                  <a:pt x="201523" y="1087614"/>
                </a:cubicBezTo>
                <a:cubicBezTo>
                  <a:pt x="204531" y="1088664"/>
                  <a:pt x="206035" y="1091290"/>
                  <a:pt x="205533" y="1094440"/>
                </a:cubicBezTo>
                <a:cubicBezTo>
                  <a:pt x="205032" y="1097065"/>
                  <a:pt x="203028" y="1098641"/>
                  <a:pt x="200521" y="1098641"/>
                </a:cubicBezTo>
                <a:cubicBezTo>
                  <a:pt x="200020" y="1098641"/>
                  <a:pt x="199519" y="1098641"/>
                  <a:pt x="199519" y="1098641"/>
                </a:cubicBezTo>
                <a:cubicBezTo>
                  <a:pt x="198016" y="1098115"/>
                  <a:pt x="197013" y="1097591"/>
                  <a:pt x="196010" y="1096015"/>
                </a:cubicBezTo>
                <a:cubicBezTo>
                  <a:pt x="195509" y="1094965"/>
                  <a:pt x="195008" y="1093390"/>
                  <a:pt x="195509" y="1091814"/>
                </a:cubicBezTo>
                <a:cubicBezTo>
                  <a:pt x="196010" y="1089189"/>
                  <a:pt x="198016" y="1087614"/>
                  <a:pt x="200521" y="1087614"/>
                </a:cubicBezTo>
                <a:close/>
                <a:moveTo>
                  <a:pt x="2459477" y="1080597"/>
                </a:moveTo>
                <a:cubicBezTo>
                  <a:pt x="2466920" y="1080597"/>
                  <a:pt x="2473298" y="1085932"/>
                  <a:pt x="2475425" y="1093402"/>
                </a:cubicBezTo>
                <a:cubicBezTo>
                  <a:pt x="2476488" y="1097670"/>
                  <a:pt x="2475425" y="1101939"/>
                  <a:pt x="2473298" y="1105673"/>
                </a:cubicBezTo>
                <a:cubicBezTo>
                  <a:pt x="2471172" y="1109942"/>
                  <a:pt x="2467451" y="1112076"/>
                  <a:pt x="2463199" y="1113143"/>
                </a:cubicBezTo>
                <a:cubicBezTo>
                  <a:pt x="2461604" y="1113677"/>
                  <a:pt x="2460540" y="1113677"/>
                  <a:pt x="2459477" y="1113677"/>
                </a:cubicBezTo>
                <a:cubicBezTo>
                  <a:pt x="2451504" y="1113677"/>
                  <a:pt x="2445124" y="1108341"/>
                  <a:pt x="2442998" y="1100872"/>
                </a:cubicBezTo>
                <a:cubicBezTo>
                  <a:pt x="2441403" y="1092335"/>
                  <a:pt x="2446719" y="1083265"/>
                  <a:pt x="2455225" y="1081130"/>
                </a:cubicBezTo>
                <a:cubicBezTo>
                  <a:pt x="2456819" y="1080597"/>
                  <a:pt x="2457882" y="1080597"/>
                  <a:pt x="2459477" y="1080597"/>
                </a:cubicBezTo>
                <a:close/>
                <a:moveTo>
                  <a:pt x="130851" y="1070573"/>
                </a:moveTo>
                <a:cubicBezTo>
                  <a:pt x="131398" y="1070573"/>
                  <a:pt x="131944" y="1070573"/>
                  <a:pt x="131944" y="1070573"/>
                </a:cubicBezTo>
                <a:cubicBezTo>
                  <a:pt x="133584" y="1071119"/>
                  <a:pt x="135225" y="1072213"/>
                  <a:pt x="135772" y="1073306"/>
                </a:cubicBezTo>
                <a:cubicBezTo>
                  <a:pt x="136865" y="1074947"/>
                  <a:pt x="136865" y="1076587"/>
                  <a:pt x="136865" y="1078228"/>
                </a:cubicBezTo>
                <a:cubicBezTo>
                  <a:pt x="135772" y="1080961"/>
                  <a:pt x="133584" y="1082602"/>
                  <a:pt x="130851" y="1082602"/>
                </a:cubicBezTo>
                <a:cubicBezTo>
                  <a:pt x="130304" y="1082602"/>
                  <a:pt x="129757" y="1082602"/>
                  <a:pt x="129210" y="1082602"/>
                </a:cubicBezTo>
                <a:cubicBezTo>
                  <a:pt x="128117" y="1082055"/>
                  <a:pt x="126476" y="1080961"/>
                  <a:pt x="125929" y="1079867"/>
                </a:cubicBezTo>
                <a:cubicBezTo>
                  <a:pt x="124836" y="1078228"/>
                  <a:pt x="124836" y="1076587"/>
                  <a:pt x="124836" y="1075493"/>
                </a:cubicBezTo>
                <a:cubicBezTo>
                  <a:pt x="125383" y="1072760"/>
                  <a:pt x="128117" y="1070573"/>
                  <a:pt x="130851" y="1070573"/>
                </a:cubicBezTo>
                <a:close/>
                <a:moveTo>
                  <a:pt x="2524632" y="1063556"/>
                </a:moveTo>
                <a:cubicBezTo>
                  <a:pt x="2532580" y="1063556"/>
                  <a:pt x="2539468" y="1068872"/>
                  <a:pt x="2541587" y="1076845"/>
                </a:cubicBezTo>
                <a:cubicBezTo>
                  <a:pt x="2542647" y="1081630"/>
                  <a:pt x="2541587" y="1086414"/>
                  <a:pt x="2539468" y="1090135"/>
                </a:cubicBezTo>
                <a:cubicBezTo>
                  <a:pt x="2536819" y="1094388"/>
                  <a:pt x="2533110" y="1097046"/>
                  <a:pt x="2528341" y="1098109"/>
                </a:cubicBezTo>
                <a:cubicBezTo>
                  <a:pt x="2527282" y="1098109"/>
                  <a:pt x="2526222" y="1098641"/>
                  <a:pt x="2524632" y="1098641"/>
                </a:cubicBezTo>
                <a:cubicBezTo>
                  <a:pt x="2516685" y="1098641"/>
                  <a:pt x="2509796" y="1092793"/>
                  <a:pt x="2507677" y="1085351"/>
                </a:cubicBezTo>
                <a:cubicBezTo>
                  <a:pt x="2505557" y="1075783"/>
                  <a:pt x="2511386" y="1066745"/>
                  <a:pt x="2520393" y="1064088"/>
                </a:cubicBezTo>
                <a:cubicBezTo>
                  <a:pt x="2521983" y="1064088"/>
                  <a:pt x="2523043" y="1063556"/>
                  <a:pt x="2524632" y="1063556"/>
                </a:cubicBezTo>
                <a:close/>
                <a:moveTo>
                  <a:pt x="56910" y="1053532"/>
                </a:moveTo>
                <a:cubicBezTo>
                  <a:pt x="57431" y="1053532"/>
                  <a:pt x="57952" y="1053532"/>
                  <a:pt x="58473" y="1054055"/>
                </a:cubicBezTo>
                <a:cubicBezTo>
                  <a:pt x="61601" y="1054578"/>
                  <a:pt x="63686" y="1057716"/>
                  <a:pt x="62643" y="1060854"/>
                </a:cubicBezTo>
                <a:cubicBezTo>
                  <a:pt x="62122" y="1063469"/>
                  <a:pt x="59516" y="1065561"/>
                  <a:pt x="56910" y="1065561"/>
                </a:cubicBezTo>
                <a:cubicBezTo>
                  <a:pt x="56388" y="1065561"/>
                  <a:pt x="55867" y="1065561"/>
                  <a:pt x="55346" y="1065561"/>
                </a:cubicBezTo>
                <a:cubicBezTo>
                  <a:pt x="53782" y="1065038"/>
                  <a:pt x="52740" y="1063992"/>
                  <a:pt x="51697" y="1062946"/>
                </a:cubicBezTo>
                <a:cubicBezTo>
                  <a:pt x="51176" y="1061377"/>
                  <a:pt x="50655" y="1059808"/>
                  <a:pt x="51176" y="1058239"/>
                </a:cubicBezTo>
                <a:cubicBezTo>
                  <a:pt x="51697" y="1055624"/>
                  <a:pt x="54303" y="1053532"/>
                  <a:pt x="56910" y="1053532"/>
                </a:cubicBezTo>
                <a:close/>
                <a:moveTo>
                  <a:pt x="2594073" y="1045513"/>
                </a:moveTo>
                <a:cubicBezTo>
                  <a:pt x="2602641" y="1045513"/>
                  <a:pt x="2609604" y="1051341"/>
                  <a:pt x="2611745" y="1059819"/>
                </a:cubicBezTo>
                <a:cubicBezTo>
                  <a:pt x="2612816" y="1064587"/>
                  <a:pt x="2612281" y="1069356"/>
                  <a:pt x="2609604" y="1073595"/>
                </a:cubicBezTo>
                <a:cubicBezTo>
                  <a:pt x="2606926" y="1077834"/>
                  <a:pt x="2603177" y="1081013"/>
                  <a:pt x="2598357" y="1082072"/>
                </a:cubicBezTo>
                <a:cubicBezTo>
                  <a:pt x="2596751" y="1082072"/>
                  <a:pt x="2595144" y="1082602"/>
                  <a:pt x="2594073" y="1082602"/>
                </a:cubicBezTo>
                <a:cubicBezTo>
                  <a:pt x="2585504" y="1082602"/>
                  <a:pt x="2578006" y="1076774"/>
                  <a:pt x="2575864" y="1068296"/>
                </a:cubicBezTo>
                <a:cubicBezTo>
                  <a:pt x="2573722" y="1058759"/>
                  <a:pt x="2579613" y="1048692"/>
                  <a:pt x="2589253" y="1046572"/>
                </a:cubicBezTo>
                <a:cubicBezTo>
                  <a:pt x="2590859" y="1046042"/>
                  <a:pt x="2592466" y="1045513"/>
                  <a:pt x="2594073" y="1045513"/>
                </a:cubicBezTo>
                <a:close/>
                <a:moveTo>
                  <a:pt x="2667975" y="1026467"/>
                </a:moveTo>
                <a:cubicBezTo>
                  <a:pt x="2676932" y="1026467"/>
                  <a:pt x="2684835" y="1032357"/>
                  <a:pt x="2686943" y="1041461"/>
                </a:cubicBezTo>
                <a:cubicBezTo>
                  <a:pt x="2687997" y="1046281"/>
                  <a:pt x="2686943" y="1051637"/>
                  <a:pt x="2684309" y="1056457"/>
                </a:cubicBezTo>
                <a:cubicBezTo>
                  <a:pt x="2681674" y="1060741"/>
                  <a:pt x="2677459" y="1063955"/>
                  <a:pt x="2672717" y="1065025"/>
                </a:cubicBezTo>
                <a:cubicBezTo>
                  <a:pt x="2671136" y="1065025"/>
                  <a:pt x="2669555" y="1065561"/>
                  <a:pt x="2667975" y="1065561"/>
                </a:cubicBezTo>
                <a:cubicBezTo>
                  <a:pt x="2659017" y="1065561"/>
                  <a:pt x="2651640" y="1059134"/>
                  <a:pt x="2649533" y="1050565"/>
                </a:cubicBezTo>
                <a:cubicBezTo>
                  <a:pt x="2646898" y="1040390"/>
                  <a:pt x="2653221" y="1029680"/>
                  <a:pt x="2663232" y="1027002"/>
                </a:cubicBezTo>
                <a:cubicBezTo>
                  <a:pt x="2664813" y="1026467"/>
                  <a:pt x="2666393" y="1026467"/>
                  <a:pt x="2667975" y="1026467"/>
                </a:cubicBezTo>
                <a:close/>
                <a:moveTo>
                  <a:pt x="287731" y="1022457"/>
                </a:moveTo>
                <a:cubicBezTo>
                  <a:pt x="288733" y="1022457"/>
                  <a:pt x="289235" y="1022457"/>
                  <a:pt x="289736" y="1022457"/>
                </a:cubicBezTo>
                <a:cubicBezTo>
                  <a:pt x="292743" y="1023503"/>
                  <a:pt x="294247" y="1027164"/>
                  <a:pt x="293244" y="1030302"/>
                </a:cubicBezTo>
                <a:cubicBezTo>
                  <a:pt x="292743" y="1032394"/>
                  <a:pt x="290238" y="1034486"/>
                  <a:pt x="287731" y="1034486"/>
                </a:cubicBezTo>
                <a:cubicBezTo>
                  <a:pt x="287229" y="1034486"/>
                  <a:pt x="286728" y="1033963"/>
                  <a:pt x="286227" y="1033963"/>
                </a:cubicBezTo>
                <a:cubicBezTo>
                  <a:pt x="284724" y="1033440"/>
                  <a:pt x="283721" y="1032394"/>
                  <a:pt x="282719" y="1030825"/>
                </a:cubicBezTo>
                <a:cubicBezTo>
                  <a:pt x="282218" y="1029779"/>
                  <a:pt x="282218" y="1028210"/>
                  <a:pt x="282218" y="1026641"/>
                </a:cubicBezTo>
                <a:cubicBezTo>
                  <a:pt x="283220" y="1024026"/>
                  <a:pt x="285225" y="1022457"/>
                  <a:pt x="287731" y="1022457"/>
                </a:cubicBezTo>
                <a:close/>
                <a:moveTo>
                  <a:pt x="2435922" y="1001407"/>
                </a:moveTo>
                <a:cubicBezTo>
                  <a:pt x="2442845" y="1001407"/>
                  <a:pt x="2448703" y="1005620"/>
                  <a:pt x="2450832" y="1012467"/>
                </a:cubicBezTo>
                <a:cubicBezTo>
                  <a:pt x="2452430" y="1016154"/>
                  <a:pt x="2451898" y="1020367"/>
                  <a:pt x="2449767" y="1024054"/>
                </a:cubicBezTo>
                <a:cubicBezTo>
                  <a:pt x="2448170" y="1027741"/>
                  <a:pt x="2444975" y="1030902"/>
                  <a:pt x="2440714" y="1031955"/>
                </a:cubicBezTo>
                <a:cubicBezTo>
                  <a:pt x="2439117" y="1032482"/>
                  <a:pt x="2437519" y="1032482"/>
                  <a:pt x="2435922" y="1032482"/>
                </a:cubicBezTo>
                <a:cubicBezTo>
                  <a:pt x="2428999" y="1032482"/>
                  <a:pt x="2423141" y="1028268"/>
                  <a:pt x="2421011" y="1021948"/>
                </a:cubicBezTo>
                <a:cubicBezTo>
                  <a:pt x="2418348" y="1013521"/>
                  <a:pt x="2422608" y="1005094"/>
                  <a:pt x="2431129" y="1002460"/>
                </a:cubicBezTo>
                <a:cubicBezTo>
                  <a:pt x="2432727" y="1001407"/>
                  <a:pt x="2434324" y="1001407"/>
                  <a:pt x="2435922" y="1001407"/>
                </a:cubicBezTo>
                <a:close/>
                <a:moveTo>
                  <a:pt x="223537" y="1001407"/>
                </a:moveTo>
                <a:cubicBezTo>
                  <a:pt x="224077" y="1001407"/>
                  <a:pt x="225156" y="1001407"/>
                  <a:pt x="225696" y="1001950"/>
                </a:cubicBezTo>
                <a:cubicBezTo>
                  <a:pt x="228935" y="1003036"/>
                  <a:pt x="231094" y="1006836"/>
                  <a:pt x="230014" y="1010095"/>
                </a:cubicBezTo>
                <a:cubicBezTo>
                  <a:pt x="228935" y="1012809"/>
                  <a:pt x="226236" y="1014438"/>
                  <a:pt x="223537" y="1014438"/>
                </a:cubicBezTo>
                <a:cubicBezTo>
                  <a:pt x="222997" y="1014438"/>
                  <a:pt x="222458" y="1014438"/>
                  <a:pt x="221918" y="1014438"/>
                </a:cubicBezTo>
                <a:cubicBezTo>
                  <a:pt x="220299" y="1013895"/>
                  <a:pt x="218678" y="1012809"/>
                  <a:pt x="218140" y="1011180"/>
                </a:cubicBezTo>
                <a:cubicBezTo>
                  <a:pt x="217060" y="1009552"/>
                  <a:pt x="217060" y="1007922"/>
                  <a:pt x="217599" y="1006293"/>
                </a:cubicBezTo>
                <a:cubicBezTo>
                  <a:pt x="218140" y="1003579"/>
                  <a:pt x="220839" y="1001407"/>
                  <a:pt x="223537" y="1001407"/>
                </a:cubicBezTo>
                <a:close/>
                <a:moveTo>
                  <a:pt x="155132" y="980356"/>
                </a:moveTo>
                <a:cubicBezTo>
                  <a:pt x="155689" y="980356"/>
                  <a:pt x="156245" y="980356"/>
                  <a:pt x="157359" y="980356"/>
                </a:cubicBezTo>
                <a:cubicBezTo>
                  <a:pt x="160701" y="981398"/>
                  <a:pt x="162929" y="985047"/>
                  <a:pt x="161815" y="988696"/>
                </a:cubicBezTo>
                <a:cubicBezTo>
                  <a:pt x="160701" y="991302"/>
                  <a:pt x="157916" y="993387"/>
                  <a:pt x="155132" y="993387"/>
                </a:cubicBezTo>
                <a:cubicBezTo>
                  <a:pt x="154575" y="993387"/>
                  <a:pt x="153461" y="992866"/>
                  <a:pt x="152905" y="992866"/>
                </a:cubicBezTo>
                <a:cubicBezTo>
                  <a:pt x="151233" y="992345"/>
                  <a:pt x="149563" y="991302"/>
                  <a:pt x="149006" y="989738"/>
                </a:cubicBezTo>
                <a:cubicBezTo>
                  <a:pt x="147892" y="988175"/>
                  <a:pt x="147892" y="986611"/>
                  <a:pt x="148449" y="984526"/>
                </a:cubicBezTo>
                <a:cubicBezTo>
                  <a:pt x="149563" y="981919"/>
                  <a:pt x="151790" y="980356"/>
                  <a:pt x="155132" y="980356"/>
                </a:cubicBezTo>
                <a:close/>
                <a:moveTo>
                  <a:pt x="2500351" y="979354"/>
                </a:moveTo>
                <a:cubicBezTo>
                  <a:pt x="2507892" y="979354"/>
                  <a:pt x="2513816" y="984223"/>
                  <a:pt x="2516509" y="991255"/>
                </a:cubicBezTo>
                <a:cubicBezTo>
                  <a:pt x="2517586" y="995583"/>
                  <a:pt x="2517586" y="1000452"/>
                  <a:pt x="2515432" y="1004239"/>
                </a:cubicBezTo>
                <a:cubicBezTo>
                  <a:pt x="2513277" y="1008566"/>
                  <a:pt x="2509507" y="1011272"/>
                  <a:pt x="2505199" y="1012353"/>
                </a:cubicBezTo>
                <a:cubicBezTo>
                  <a:pt x="2503583" y="1012894"/>
                  <a:pt x="2501967" y="1013436"/>
                  <a:pt x="2500351" y="1013436"/>
                </a:cubicBezTo>
                <a:cubicBezTo>
                  <a:pt x="2492811" y="1013436"/>
                  <a:pt x="2486347" y="1008566"/>
                  <a:pt x="2484193" y="1001534"/>
                </a:cubicBezTo>
                <a:cubicBezTo>
                  <a:pt x="2481500" y="992878"/>
                  <a:pt x="2486347" y="983140"/>
                  <a:pt x="2494965" y="980435"/>
                </a:cubicBezTo>
                <a:cubicBezTo>
                  <a:pt x="2496581" y="979895"/>
                  <a:pt x="2498735" y="979354"/>
                  <a:pt x="2500351" y="979354"/>
                </a:cubicBezTo>
                <a:close/>
                <a:moveTo>
                  <a:pt x="2568512" y="956298"/>
                </a:moveTo>
                <a:cubicBezTo>
                  <a:pt x="2576023" y="956298"/>
                  <a:pt x="2582998" y="961082"/>
                  <a:pt x="2585143" y="968524"/>
                </a:cubicBezTo>
                <a:cubicBezTo>
                  <a:pt x="2586753" y="973309"/>
                  <a:pt x="2586217" y="978093"/>
                  <a:pt x="2584071" y="981814"/>
                </a:cubicBezTo>
                <a:cubicBezTo>
                  <a:pt x="2581924" y="986066"/>
                  <a:pt x="2578169" y="989256"/>
                  <a:pt x="2573877" y="990851"/>
                </a:cubicBezTo>
                <a:cubicBezTo>
                  <a:pt x="2572268" y="991382"/>
                  <a:pt x="2570122" y="991382"/>
                  <a:pt x="2568512" y="991382"/>
                </a:cubicBezTo>
                <a:cubicBezTo>
                  <a:pt x="2561001" y="991382"/>
                  <a:pt x="2554027" y="986598"/>
                  <a:pt x="2551344" y="979156"/>
                </a:cubicBezTo>
                <a:cubicBezTo>
                  <a:pt x="2548661" y="970119"/>
                  <a:pt x="2553490" y="960551"/>
                  <a:pt x="2562611" y="957361"/>
                </a:cubicBezTo>
                <a:cubicBezTo>
                  <a:pt x="2564757" y="956829"/>
                  <a:pt x="2566366" y="956298"/>
                  <a:pt x="2568512" y="956298"/>
                </a:cubicBezTo>
                <a:close/>
                <a:moveTo>
                  <a:pt x="82231" y="956298"/>
                </a:moveTo>
                <a:cubicBezTo>
                  <a:pt x="82768" y="956298"/>
                  <a:pt x="83305" y="956855"/>
                  <a:pt x="84379" y="956855"/>
                </a:cubicBezTo>
                <a:cubicBezTo>
                  <a:pt x="88138" y="957969"/>
                  <a:pt x="89749" y="962423"/>
                  <a:pt x="88675" y="966322"/>
                </a:cubicBezTo>
                <a:cubicBezTo>
                  <a:pt x="87601" y="969107"/>
                  <a:pt x="84915" y="971334"/>
                  <a:pt x="82231" y="971334"/>
                </a:cubicBezTo>
                <a:cubicBezTo>
                  <a:pt x="81157" y="971334"/>
                  <a:pt x="80620" y="971334"/>
                  <a:pt x="80082" y="970777"/>
                </a:cubicBezTo>
                <a:cubicBezTo>
                  <a:pt x="77934" y="970220"/>
                  <a:pt x="76860" y="969107"/>
                  <a:pt x="75786" y="967436"/>
                </a:cubicBezTo>
                <a:cubicBezTo>
                  <a:pt x="74712" y="965765"/>
                  <a:pt x="74712" y="963537"/>
                  <a:pt x="75249" y="961867"/>
                </a:cubicBezTo>
                <a:cubicBezTo>
                  <a:pt x="76323" y="958526"/>
                  <a:pt x="79008" y="956298"/>
                  <a:pt x="82231" y="956298"/>
                </a:cubicBezTo>
                <a:close/>
                <a:moveTo>
                  <a:pt x="315262" y="942264"/>
                </a:moveTo>
                <a:cubicBezTo>
                  <a:pt x="316336" y="942264"/>
                  <a:pt x="317409" y="942804"/>
                  <a:pt x="317946" y="942804"/>
                </a:cubicBezTo>
                <a:cubicBezTo>
                  <a:pt x="321706" y="944423"/>
                  <a:pt x="323316" y="948201"/>
                  <a:pt x="321706" y="951979"/>
                </a:cubicBezTo>
                <a:cubicBezTo>
                  <a:pt x="320631" y="954678"/>
                  <a:pt x="318484" y="956298"/>
                  <a:pt x="315262" y="956298"/>
                </a:cubicBezTo>
                <a:cubicBezTo>
                  <a:pt x="314725" y="956298"/>
                  <a:pt x="313650" y="956298"/>
                  <a:pt x="313113" y="955758"/>
                </a:cubicBezTo>
                <a:cubicBezTo>
                  <a:pt x="310965" y="955218"/>
                  <a:pt x="309891" y="953599"/>
                  <a:pt x="309354" y="951979"/>
                </a:cubicBezTo>
                <a:cubicBezTo>
                  <a:pt x="308281" y="950360"/>
                  <a:pt x="308281" y="948741"/>
                  <a:pt x="308817" y="946582"/>
                </a:cubicBezTo>
                <a:cubicBezTo>
                  <a:pt x="309891" y="944423"/>
                  <a:pt x="312576" y="942264"/>
                  <a:pt x="315262" y="942264"/>
                </a:cubicBezTo>
                <a:close/>
                <a:moveTo>
                  <a:pt x="2641164" y="932240"/>
                </a:moveTo>
                <a:cubicBezTo>
                  <a:pt x="2648983" y="932240"/>
                  <a:pt x="2655759" y="937538"/>
                  <a:pt x="2658366" y="945486"/>
                </a:cubicBezTo>
                <a:cubicBezTo>
                  <a:pt x="2659929" y="950255"/>
                  <a:pt x="2659408" y="955024"/>
                  <a:pt x="2656802" y="959262"/>
                </a:cubicBezTo>
                <a:cubicBezTo>
                  <a:pt x="2654717" y="964031"/>
                  <a:pt x="2651068" y="967210"/>
                  <a:pt x="2646377" y="968270"/>
                </a:cubicBezTo>
                <a:cubicBezTo>
                  <a:pt x="2644813" y="968800"/>
                  <a:pt x="2642728" y="969329"/>
                  <a:pt x="2641164" y="969329"/>
                </a:cubicBezTo>
                <a:cubicBezTo>
                  <a:pt x="2632824" y="969329"/>
                  <a:pt x="2626048" y="964031"/>
                  <a:pt x="2623442" y="956613"/>
                </a:cubicBezTo>
                <a:cubicBezTo>
                  <a:pt x="2620835" y="947076"/>
                  <a:pt x="2626048" y="936479"/>
                  <a:pt x="2635430" y="933300"/>
                </a:cubicBezTo>
                <a:cubicBezTo>
                  <a:pt x="2636994" y="932770"/>
                  <a:pt x="2639079" y="932240"/>
                  <a:pt x="2641164" y="932240"/>
                </a:cubicBezTo>
                <a:close/>
                <a:moveTo>
                  <a:pt x="2408110" y="924221"/>
                </a:moveTo>
                <a:cubicBezTo>
                  <a:pt x="2413894" y="924221"/>
                  <a:pt x="2419153" y="927443"/>
                  <a:pt x="2421782" y="933349"/>
                </a:cubicBezTo>
                <a:cubicBezTo>
                  <a:pt x="2423360" y="937109"/>
                  <a:pt x="2423360" y="941405"/>
                  <a:pt x="2421782" y="945164"/>
                </a:cubicBezTo>
                <a:cubicBezTo>
                  <a:pt x="2420205" y="948923"/>
                  <a:pt x="2417050" y="951608"/>
                  <a:pt x="2413368" y="953219"/>
                </a:cubicBezTo>
                <a:cubicBezTo>
                  <a:pt x="2411791" y="953756"/>
                  <a:pt x="2409688" y="954293"/>
                  <a:pt x="2408110" y="954293"/>
                </a:cubicBezTo>
                <a:cubicBezTo>
                  <a:pt x="2401800" y="954293"/>
                  <a:pt x="2396541" y="950534"/>
                  <a:pt x="2393912" y="945164"/>
                </a:cubicBezTo>
                <a:cubicBezTo>
                  <a:pt x="2391283" y="937109"/>
                  <a:pt x="2394438" y="928516"/>
                  <a:pt x="2402326" y="925295"/>
                </a:cubicBezTo>
                <a:cubicBezTo>
                  <a:pt x="2403903" y="924221"/>
                  <a:pt x="2406007" y="924221"/>
                  <a:pt x="2408110" y="924221"/>
                </a:cubicBezTo>
                <a:close/>
                <a:moveTo>
                  <a:pt x="252386" y="917204"/>
                </a:moveTo>
                <a:cubicBezTo>
                  <a:pt x="253423" y="917204"/>
                  <a:pt x="254461" y="917204"/>
                  <a:pt x="254979" y="917761"/>
                </a:cubicBezTo>
                <a:cubicBezTo>
                  <a:pt x="258609" y="919432"/>
                  <a:pt x="260164" y="923887"/>
                  <a:pt x="259127" y="927228"/>
                </a:cubicBezTo>
                <a:cubicBezTo>
                  <a:pt x="258090" y="930570"/>
                  <a:pt x="255498" y="932241"/>
                  <a:pt x="252386" y="932241"/>
                </a:cubicBezTo>
                <a:cubicBezTo>
                  <a:pt x="251868" y="932241"/>
                  <a:pt x="250831" y="932241"/>
                  <a:pt x="249795" y="931684"/>
                </a:cubicBezTo>
                <a:cubicBezTo>
                  <a:pt x="248238" y="931127"/>
                  <a:pt x="246683" y="929456"/>
                  <a:pt x="246164" y="927785"/>
                </a:cubicBezTo>
                <a:cubicBezTo>
                  <a:pt x="245127" y="926114"/>
                  <a:pt x="245127" y="923887"/>
                  <a:pt x="246164" y="922216"/>
                </a:cubicBezTo>
                <a:cubicBezTo>
                  <a:pt x="247201" y="918875"/>
                  <a:pt x="249795" y="917204"/>
                  <a:pt x="252386" y="917204"/>
                </a:cubicBezTo>
                <a:close/>
                <a:moveTo>
                  <a:pt x="2470257" y="897156"/>
                </a:moveTo>
                <a:cubicBezTo>
                  <a:pt x="2476550" y="897156"/>
                  <a:pt x="2482317" y="900898"/>
                  <a:pt x="2484939" y="907314"/>
                </a:cubicBezTo>
                <a:cubicBezTo>
                  <a:pt x="2486512" y="911056"/>
                  <a:pt x="2486512" y="915333"/>
                  <a:pt x="2484415" y="919610"/>
                </a:cubicBezTo>
                <a:cubicBezTo>
                  <a:pt x="2482842" y="923352"/>
                  <a:pt x="2480220" y="926560"/>
                  <a:pt x="2476026" y="928164"/>
                </a:cubicBezTo>
                <a:cubicBezTo>
                  <a:pt x="2474452" y="928698"/>
                  <a:pt x="2472355" y="929233"/>
                  <a:pt x="2470257" y="929233"/>
                </a:cubicBezTo>
                <a:cubicBezTo>
                  <a:pt x="2463966" y="929233"/>
                  <a:pt x="2458198" y="924956"/>
                  <a:pt x="2455576" y="919075"/>
                </a:cubicBezTo>
                <a:cubicBezTo>
                  <a:pt x="2452430" y="911056"/>
                  <a:pt x="2456625" y="901967"/>
                  <a:pt x="2464490" y="898225"/>
                </a:cubicBezTo>
                <a:cubicBezTo>
                  <a:pt x="2466063" y="897691"/>
                  <a:pt x="2468160" y="897156"/>
                  <a:pt x="2470257" y="897156"/>
                </a:cubicBezTo>
                <a:close/>
                <a:moveTo>
                  <a:pt x="186451" y="891141"/>
                </a:moveTo>
                <a:cubicBezTo>
                  <a:pt x="187520" y="891141"/>
                  <a:pt x="188590" y="891141"/>
                  <a:pt x="189124" y="891678"/>
                </a:cubicBezTo>
                <a:cubicBezTo>
                  <a:pt x="193401" y="893290"/>
                  <a:pt x="195005" y="897585"/>
                  <a:pt x="193401" y="901345"/>
                </a:cubicBezTo>
                <a:cubicBezTo>
                  <a:pt x="192332" y="904566"/>
                  <a:pt x="189659" y="906178"/>
                  <a:pt x="186451" y="906178"/>
                </a:cubicBezTo>
                <a:cubicBezTo>
                  <a:pt x="185382" y="906178"/>
                  <a:pt x="184847" y="906178"/>
                  <a:pt x="183778" y="905641"/>
                </a:cubicBezTo>
                <a:cubicBezTo>
                  <a:pt x="182174" y="905104"/>
                  <a:pt x="180570" y="903493"/>
                  <a:pt x="179501" y="901882"/>
                </a:cubicBezTo>
                <a:cubicBezTo>
                  <a:pt x="178967" y="899733"/>
                  <a:pt x="178967" y="897585"/>
                  <a:pt x="179501" y="895974"/>
                </a:cubicBezTo>
                <a:cubicBezTo>
                  <a:pt x="180570" y="892752"/>
                  <a:pt x="183243" y="891141"/>
                  <a:pt x="186451" y="891141"/>
                </a:cubicBezTo>
                <a:close/>
                <a:moveTo>
                  <a:pt x="2536692" y="870098"/>
                </a:moveTo>
                <a:cubicBezTo>
                  <a:pt x="2543591" y="870098"/>
                  <a:pt x="2549429" y="873766"/>
                  <a:pt x="2552082" y="880067"/>
                </a:cubicBezTo>
                <a:cubicBezTo>
                  <a:pt x="2553674" y="884268"/>
                  <a:pt x="2553674" y="888993"/>
                  <a:pt x="2552082" y="893194"/>
                </a:cubicBezTo>
                <a:cubicBezTo>
                  <a:pt x="2549959" y="896869"/>
                  <a:pt x="2546775" y="900020"/>
                  <a:pt x="2542530" y="901595"/>
                </a:cubicBezTo>
                <a:cubicBezTo>
                  <a:pt x="2540938" y="902645"/>
                  <a:pt x="2538815" y="903170"/>
                  <a:pt x="2536692" y="903170"/>
                </a:cubicBezTo>
                <a:cubicBezTo>
                  <a:pt x="2529793" y="903170"/>
                  <a:pt x="2523425" y="898969"/>
                  <a:pt x="2521302" y="892669"/>
                </a:cubicBezTo>
                <a:cubicBezTo>
                  <a:pt x="2517587" y="884268"/>
                  <a:pt x="2521833" y="874816"/>
                  <a:pt x="2530324" y="871141"/>
                </a:cubicBezTo>
                <a:cubicBezTo>
                  <a:pt x="2531916" y="870615"/>
                  <a:pt x="2534569" y="870098"/>
                  <a:pt x="2536692" y="870098"/>
                </a:cubicBezTo>
                <a:close/>
                <a:moveTo>
                  <a:pt x="349121" y="866090"/>
                </a:moveTo>
                <a:cubicBezTo>
                  <a:pt x="350156" y="866090"/>
                  <a:pt x="351190" y="866609"/>
                  <a:pt x="352225" y="867127"/>
                </a:cubicBezTo>
                <a:cubicBezTo>
                  <a:pt x="355847" y="868684"/>
                  <a:pt x="357398" y="873340"/>
                  <a:pt x="355847" y="876969"/>
                </a:cubicBezTo>
                <a:cubicBezTo>
                  <a:pt x="354295" y="879561"/>
                  <a:pt x="351708" y="881117"/>
                  <a:pt x="349121" y="881117"/>
                </a:cubicBezTo>
                <a:cubicBezTo>
                  <a:pt x="348086" y="881117"/>
                  <a:pt x="347051" y="880599"/>
                  <a:pt x="346016" y="880081"/>
                </a:cubicBezTo>
                <a:cubicBezTo>
                  <a:pt x="343947" y="879561"/>
                  <a:pt x="342912" y="878006"/>
                  <a:pt x="342395" y="875932"/>
                </a:cubicBezTo>
                <a:cubicBezTo>
                  <a:pt x="341360" y="874377"/>
                  <a:pt x="341360" y="872303"/>
                  <a:pt x="342395" y="870229"/>
                </a:cubicBezTo>
                <a:cubicBezTo>
                  <a:pt x="343947" y="867646"/>
                  <a:pt x="346534" y="866090"/>
                  <a:pt x="349121" y="866090"/>
                </a:cubicBezTo>
                <a:close/>
                <a:moveTo>
                  <a:pt x="115310" y="863075"/>
                </a:moveTo>
                <a:cubicBezTo>
                  <a:pt x="115843" y="863075"/>
                  <a:pt x="116908" y="863075"/>
                  <a:pt x="117973" y="863594"/>
                </a:cubicBezTo>
                <a:cubicBezTo>
                  <a:pt x="122233" y="865149"/>
                  <a:pt x="123831" y="869815"/>
                  <a:pt x="122233" y="873444"/>
                </a:cubicBezTo>
                <a:cubicBezTo>
                  <a:pt x="121168" y="876555"/>
                  <a:pt x="118506" y="878110"/>
                  <a:pt x="115310" y="878110"/>
                </a:cubicBezTo>
                <a:cubicBezTo>
                  <a:pt x="114245" y="878110"/>
                  <a:pt x="113180" y="878110"/>
                  <a:pt x="112115" y="877592"/>
                </a:cubicBezTo>
                <a:cubicBezTo>
                  <a:pt x="109985" y="877074"/>
                  <a:pt x="108920" y="875518"/>
                  <a:pt x="107854" y="873962"/>
                </a:cubicBezTo>
                <a:cubicBezTo>
                  <a:pt x="106790" y="871888"/>
                  <a:pt x="106790" y="869815"/>
                  <a:pt x="107854" y="867742"/>
                </a:cubicBezTo>
                <a:cubicBezTo>
                  <a:pt x="108920" y="865149"/>
                  <a:pt x="111582" y="863075"/>
                  <a:pt x="115310" y="863075"/>
                </a:cubicBezTo>
                <a:close/>
                <a:moveTo>
                  <a:pt x="2373274" y="849049"/>
                </a:moveTo>
                <a:cubicBezTo>
                  <a:pt x="2378632" y="849049"/>
                  <a:pt x="2383989" y="851697"/>
                  <a:pt x="2386133" y="856994"/>
                </a:cubicBezTo>
                <a:cubicBezTo>
                  <a:pt x="2387740" y="860171"/>
                  <a:pt x="2388276" y="863878"/>
                  <a:pt x="2387204" y="867584"/>
                </a:cubicBezTo>
                <a:cubicBezTo>
                  <a:pt x="2385597" y="871282"/>
                  <a:pt x="2382918" y="873930"/>
                  <a:pt x="2379703" y="876049"/>
                </a:cubicBezTo>
                <a:cubicBezTo>
                  <a:pt x="2377560" y="876578"/>
                  <a:pt x="2375417" y="877108"/>
                  <a:pt x="2373274" y="877108"/>
                </a:cubicBezTo>
                <a:cubicBezTo>
                  <a:pt x="2367916" y="877108"/>
                  <a:pt x="2363095" y="874459"/>
                  <a:pt x="2360415" y="869174"/>
                </a:cubicBezTo>
                <a:cubicBezTo>
                  <a:pt x="2357201" y="862288"/>
                  <a:pt x="2359880" y="853816"/>
                  <a:pt x="2366845" y="850639"/>
                </a:cubicBezTo>
                <a:cubicBezTo>
                  <a:pt x="2368988" y="849580"/>
                  <a:pt x="2371131" y="849049"/>
                  <a:pt x="2373274" y="849049"/>
                </a:cubicBezTo>
                <a:close/>
                <a:moveTo>
                  <a:pt x="2606857" y="840022"/>
                </a:moveTo>
                <a:cubicBezTo>
                  <a:pt x="2613734" y="840022"/>
                  <a:pt x="2620084" y="844210"/>
                  <a:pt x="2622729" y="851018"/>
                </a:cubicBezTo>
                <a:cubicBezTo>
                  <a:pt x="2624845" y="855208"/>
                  <a:pt x="2624845" y="859921"/>
                  <a:pt x="2622729" y="864634"/>
                </a:cubicBezTo>
                <a:cubicBezTo>
                  <a:pt x="2621141" y="868822"/>
                  <a:pt x="2617438" y="871961"/>
                  <a:pt x="2613206" y="873532"/>
                </a:cubicBezTo>
                <a:cubicBezTo>
                  <a:pt x="2611089" y="874579"/>
                  <a:pt x="2608973" y="875103"/>
                  <a:pt x="2606857" y="875103"/>
                </a:cubicBezTo>
                <a:cubicBezTo>
                  <a:pt x="2599451" y="875103"/>
                  <a:pt x="2593102" y="870390"/>
                  <a:pt x="2590456" y="864109"/>
                </a:cubicBezTo>
                <a:cubicBezTo>
                  <a:pt x="2586753" y="855208"/>
                  <a:pt x="2590986" y="845257"/>
                  <a:pt x="2599979" y="841592"/>
                </a:cubicBezTo>
                <a:cubicBezTo>
                  <a:pt x="2602096" y="840545"/>
                  <a:pt x="2604212" y="840022"/>
                  <a:pt x="2606857" y="840022"/>
                </a:cubicBezTo>
                <a:close/>
                <a:moveTo>
                  <a:pt x="288475" y="836015"/>
                </a:moveTo>
                <a:cubicBezTo>
                  <a:pt x="289508" y="836015"/>
                  <a:pt x="290541" y="836552"/>
                  <a:pt x="291574" y="837085"/>
                </a:cubicBezTo>
                <a:cubicBezTo>
                  <a:pt x="295704" y="839224"/>
                  <a:pt x="297254" y="843500"/>
                  <a:pt x="295188" y="847777"/>
                </a:cubicBezTo>
                <a:cubicBezTo>
                  <a:pt x="294155" y="850450"/>
                  <a:pt x="291057" y="852054"/>
                  <a:pt x="288475" y="852054"/>
                </a:cubicBezTo>
                <a:cubicBezTo>
                  <a:pt x="286925" y="852054"/>
                  <a:pt x="285893" y="852054"/>
                  <a:pt x="284860" y="851521"/>
                </a:cubicBezTo>
                <a:cubicBezTo>
                  <a:pt x="283311" y="850450"/>
                  <a:pt x="281762" y="848847"/>
                  <a:pt x="281245" y="846710"/>
                </a:cubicBezTo>
                <a:cubicBezTo>
                  <a:pt x="280212" y="845106"/>
                  <a:pt x="280212" y="842432"/>
                  <a:pt x="281245" y="840828"/>
                </a:cubicBezTo>
                <a:cubicBezTo>
                  <a:pt x="282794" y="838155"/>
                  <a:pt x="285377" y="836015"/>
                  <a:pt x="288475" y="836015"/>
                </a:cubicBezTo>
                <a:close/>
                <a:moveTo>
                  <a:pt x="2434173" y="817974"/>
                </a:moveTo>
                <a:cubicBezTo>
                  <a:pt x="2439957" y="817974"/>
                  <a:pt x="2444690" y="821197"/>
                  <a:pt x="2447319" y="826030"/>
                </a:cubicBezTo>
                <a:cubicBezTo>
                  <a:pt x="2449422" y="829788"/>
                  <a:pt x="2449422" y="834085"/>
                  <a:pt x="2448371" y="837842"/>
                </a:cubicBezTo>
                <a:cubicBezTo>
                  <a:pt x="2446793" y="841602"/>
                  <a:pt x="2444164" y="844825"/>
                  <a:pt x="2440483" y="846436"/>
                </a:cubicBezTo>
                <a:cubicBezTo>
                  <a:pt x="2438380" y="847510"/>
                  <a:pt x="2436276" y="848046"/>
                  <a:pt x="2434173" y="848046"/>
                </a:cubicBezTo>
                <a:cubicBezTo>
                  <a:pt x="2428389" y="848046"/>
                  <a:pt x="2423130" y="844825"/>
                  <a:pt x="2421027" y="839992"/>
                </a:cubicBezTo>
                <a:cubicBezTo>
                  <a:pt x="2417345" y="832474"/>
                  <a:pt x="2419975" y="823346"/>
                  <a:pt x="2427337" y="819585"/>
                </a:cubicBezTo>
                <a:cubicBezTo>
                  <a:pt x="2429440" y="818513"/>
                  <a:pt x="2431543" y="817974"/>
                  <a:pt x="2434173" y="817974"/>
                </a:cubicBezTo>
                <a:close/>
                <a:moveTo>
                  <a:pt x="224075" y="804939"/>
                </a:moveTo>
                <a:cubicBezTo>
                  <a:pt x="225136" y="804939"/>
                  <a:pt x="226198" y="805456"/>
                  <a:pt x="227258" y="805973"/>
                </a:cubicBezTo>
                <a:cubicBezTo>
                  <a:pt x="231505" y="807525"/>
                  <a:pt x="233097" y="812700"/>
                  <a:pt x="231505" y="816839"/>
                </a:cubicBezTo>
                <a:cubicBezTo>
                  <a:pt x="229913" y="819424"/>
                  <a:pt x="226728" y="820977"/>
                  <a:pt x="224075" y="820977"/>
                </a:cubicBezTo>
                <a:cubicBezTo>
                  <a:pt x="222483" y="820977"/>
                  <a:pt x="221421" y="820977"/>
                  <a:pt x="220360" y="820459"/>
                </a:cubicBezTo>
                <a:cubicBezTo>
                  <a:pt x="218238" y="819424"/>
                  <a:pt x="216646" y="817872"/>
                  <a:pt x="216115" y="815804"/>
                </a:cubicBezTo>
                <a:cubicBezTo>
                  <a:pt x="215053" y="813734"/>
                  <a:pt x="215584" y="811664"/>
                  <a:pt x="216115" y="809595"/>
                </a:cubicBezTo>
                <a:cubicBezTo>
                  <a:pt x="217707" y="807008"/>
                  <a:pt x="220890" y="804939"/>
                  <a:pt x="224075" y="804939"/>
                </a:cubicBezTo>
                <a:close/>
                <a:moveTo>
                  <a:pt x="387943" y="791911"/>
                </a:moveTo>
                <a:cubicBezTo>
                  <a:pt x="389535" y="791911"/>
                  <a:pt x="390596" y="792444"/>
                  <a:pt x="392189" y="792977"/>
                </a:cubicBezTo>
                <a:cubicBezTo>
                  <a:pt x="395903" y="795639"/>
                  <a:pt x="397495" y="800433"/>
                  <a:pt x="394841" y="804693"/>
                </a:cubicBezTo>
                <a:cubicBezTo>
                  <a:pt x="393780" y="807356"/>
                  <a:pt x="391127" y="808953"/>
                  <a:pt x="387943" y="808953"/>
                </a:cubicBezTo>
                <a:cubicBezTo>
                  <a:pt x="386350" y="808953"/>
                  <a:pt x="385289" y="808420"/>
                  <a:pt x="383697" y="807356"/>
                </a:cubicBezTo>
                <a:cubicBezTo>
                  <a:pt x="382106" y="806290"/>
                  <a:pt x="380513" y="804693"/>
                  <a:pt x="379982" y="802563"/>
                </a:cubicBezTo>
                <a:cubicBezTo>
                  <a:pt x="379452" y="800433"/>
                  <a:pt x="379452" y="798303"/>
                  <a:pt x="380513" y="796172"/>
                </a:cubicBezTo>
                <a:cubicBezTo>
                  <a:pt x="382106" y="793510"/>
                  <a:pt x="384759" y="791911"/>
                  <a:pt x="387943" y="791911"/>
                </a:cubicBezTo>
                <a:close/>
                <a:moveTo>
                  <a:pt x="2497848" y="784892"/>
                </a:moveTo>
                <a:cubicBezTo>
                  <a:pt x="2504325" y="784892"/>
                  <a:pt x="2509722" y="788635"/>
                  <a:pt x="2512421" y="793981"/>
                </a:cubicBezTo>
                <a:cubicBezTo>
                  <a:pt x="2514580" y="797724"/>
                  <a:pt x="2514580" y="801999"/>
                  <a:pt x="2513501" y="806277"/>
                </a:cubicBezTo>
                <a:cubicBezTo>
                  <a:pt x="2511881" y="810553"/>
                  <a:pt x="2509183" y="813761"/>
                  <a:pt x="2504865" y="815366"/>
                </a:cubicBezTo>
                <a:cubicBezTo>
                  <a:pt x="2502705" y="816434"/>
                  <a:pt x="2500546" y="816969"/>
                  <a:pt x="2497848" y="816969"/>
                </a:cubicBezTo>
                <a:cubicBezTo>
                  <a:pt x="2491910" y="816969"/>
                  <a:pt x="2486513" y="813761"/>
                  <a:pt x="2483814" y="807880"/>
                </a:cubicBezTo>
                <a:cubicBezTo>
                  <a:pt x="2479495" y="800397"/>
                  <a:pt x="2482734" y="790772"/>
                  <a:pt x="2490830" y="787031"/>
                </a:cubicBezTo>
                <a:cubicBezTo>
                  <a:pt x="2492990" y="785426"/>
                  <a:pt x="2495689" y="784892"/>
                  <a:pt x="2497848" y="784892"/>
                </a:cubicBezTo>
                <a:close/>
                <a:moveTo>
                  <a:pt x="2332907" y="775873"/>
                </a:moveTo>
                <a:cubicBezTo>
                  <a:pt x="2337663" y="775873"/>
                  <a:pt x="2342421" y="778625"/>
                  <a:pt x="2344535" y="782478"/>
                </a:cubicBezTo>
                <a:cubicBezTo>
                  <a:pt x="2346649" y="785779"/>
                  <a:pt x="2347177" y="789632"/>
                  <a:pt x="2346120" y="793483"/>
                </a:cubicBezTo>
                <a:cubicBezTo>
                  <a:pt x="2345063" y="796785"/>
                  <a:pt x="2342949" y="800088"/>
                  <a:pt x="2339777" y="801739"/>
                </a:cubicBezTo>
                <a:cubicBezTo>
                  <a:pt x="2337663" y="802840"/>
                  <a:pt x="2335549" y="803940"/>
                  <a:pt x="2332907" y="803940"/>
                </a:cubicBezTo>
                <a:cubicBezTo>
                  <a:pt x="2328678" y="803940"/>
                  <a:pt x="2323921" y="801189"/>
                  <a:pt x="2321807" y="796785"/>
                </a:cubicBezTo>
                <a:cubicBezTo>
                  <a:pt x="2318107" y="790181"/>
                  <a:pt x="2319692" y="781924"/>
                  <a:pt x="2326035" y="777523"/>
                </a:cubicBezTo>
                <a:cubicBezTo>
                  <a:pt x="2328149" y="776423"/>
                  <a:pt x="2330793" y="775873"/>
                  <a:pt x="2332907" y="775873"/>
                </a:cubicBezTo>
                <a:close/>
                <a:moveTo>
                  <a:pt x="154877" y="770853"/>
                </a:moveTo>
                <a:cubicBezTo>
                  <a:pt x="156465" y="770853"/>
                  <a:pt x="157523" y="771400"/>
                  <a:pt x="158581" y="771947"/>
                </a:cubicBezTo>
                <a:cubicBezTo>
                  <a:pt x="162813" y="774134"/>
                  <a:pt x="164930" y="779601"/>
                  <a:pt x="162813" y="783976"/>
                </a:cubicBezTo>
                <a:cubicBezTo>
                  <a:pt x="161226" y="787256"/>
                  <a:pt x="158051" y="788897"/>
                  <a:pt x="154877" y="788897"/>
                </a:cubicBezTo>
                <a:cubicBezTo>
                  <a:pt x="153819" y="788897"/>
                  <a:pt x="152232" y="788897"/>
                  <a:pt x="151174" y="788350"/>
                </a:cubicBezTo>
                <a:cubicBezTo>
                  <a:pt x="149058" y="787256"/>
                  <a:pt x="147470" y="785069"/>
                  <a:pt x="146941" y="782882"/>
                </a:cubicBezTo>
                <a:cubicBezTo>
                  <a:pt x="145884" y="780695"/>
                  <a:pt x="145884" y="778508"/>
                  <a:pt x="146941" y="776321"/>
                </a:cubicBezTo>
                <a:cubicBezTo>
                  <a:pt x="148529" y="773041"/>
                  <a:pt x="151703" y="770853"/>
                  <a:pt x="154877" y="770853"/>
                </a:cubicBezTo>
                <a:close/>
                <a:moveTo>
                  <a:pt x="329303" y="757827"/>
                </a:moveTo>
                <a:cubicBezTo>
                  <a:pt x="330890" y="757827"/>
                  <a:pt x="332477" y="758344"/>
                  <a:pt x="333535" y="758862"/>
                </a:cubicBezTo>
                <a:cubicBezTo>
                  <a:pt x="337767" y="761442"/>
                  <a:pt x="339355" y="766606"/>
                  <a:pt x="336709" y="770739"/>
                </a:cubicBezTo>
                <a:cubicBezTo>
                  <a:pt x="335122" y="773320"/>
                  <a:pt x="332477" y="774869"/>
                  <a:pt x="329303" y="774869"/>
                </a:cubicBezTo>
                <a:cubicBezTo>
                  <a:pt x="327716" y="774869"/>
                  <a:pt x="326128" y="774354"/>
                  <a:pt x="325070" y="773836"/>
                </a:cubicBezTo>
                <a:cubicBezTo>
                  <a:pt x="322954" y="772287"/>
                  <a:pt x="321367" y="770739"/>
                  <a:pt x="320838" y="768673"/>
                </a:cubicBezTo>
                <a:cubicBezTo>
                  <a:pt x="320309" y="766606"/>
                  <a:pt x="320838" y="764024"/>
                  <a:pt x="321896" y="761960"/>
                </a:cubicBezTo>
                <a:cubicBezTo>
                  <a:pt x="323483" y="759378"/>
                  <a:pt x="326128" y="757827"/>
                  <a:pt x="329303" y="757827"/>
                </a:cubicBezTo>
                <a:close/>
                <a:moveTo>
                  <a:pt x="2566008" y="749804"/>
                </a:moveTo>
                <a:cubicBezTo>
                  <a:pt x="2572458" y="749804"/>
                  <a:pt x="2578371" y="753591"/>
                  <a:pt x="2581059" y="759541"/>
                </a:cubicBezTo>
                <a:cubicBezTo>
                  <a:pt x="2583209" y="763329"/>
                  <a:pt x="2583746" y="768198"/>
                  <a:pt x="2582133" y="772526"/>
                </a:cubicBezTo>
                <a:cubicBezTo>
                  <a:pt x="2580521" y="776853"/>
                  <a:pt x="2577296" y="780099"/>
                  <a:pt x="2573533" y="782264"/>
                </a:cubicBezTo>
                <a:cubicBezTo>
                  <a:pt x="2571383" y="783345"/>
                  <a:pt x="2568696" y="783887"/>
                  <a:pt x="2566008" y="783887"/>
                </a:cubicBezTo>
                <a:cubicBezTo>
                  <a:pt x="2559558" y="783887"/>
                  <a:pt x="2553645" y="780641"/>
                  <a:pt x="2550957" y="774691"/>
                </a:cubicBezTo>
                <a:cubicBezTo>
                  <a:pt x="2546657" y="766034"/>
                  <a:pt x="2550419" y="756297"/>
                  <a:pt x="2558482" y="751968"/>
                </a:cubicBezTo>
                <a:cubicBezTo>
                  <a:pt x="2560632" y="750346"/>
                  <a:pt x="2563320" y="749804"/>
                  <a:pt x="2566008" y="749804"/>
                </a:cubicBezTo>
                <a:close/>
                <a:moveTo>
                  <a:pt x="2391853" y="740789"/>
                </a:moveTo>
                <a:cubicBezTo>
                  <a:pt x="2396675" y="740789"/>
                  <a:pt x="2401497" y="743532"/>
                  <a:pt x="2404176" y="747920"/>
                </a:cubicBezTo>
                <a:cubicBezTo>
                  <a:pt x="2405784" y="751211"/>
                  <a:pt x="2406319" y="755049"/>
                  <a:pt x="2405784" y="758888"/>
                </a:cubicBezTo>
                <a:cubicBezTo>
                  <a:pt x="2404712" y="762729"/>
                  <a:pt x="2402033" y="766019"/>
                  <a:pt x="2398818" y="768214"/>
                </a:cubicBezTo>
                <a:cubicBezTo>
                  <a:pt x="2396675" y="769310"/>
                  <a:pt x="2393997" y="769858"/>
                  <a:pt x="2391853" y="769858"/>
                </a:cubicBezTo>
                <a:cubicBezTo>
                  <a:pt x="2386496" y="769858"/>
                  <a:pt x="2381673" y="767116"/>
                  <a:pt x="2379530" y="762729"/>
                </a:cubicBezTo>
                <a:cubicBezTo>
                  <a:pt x="2375244" y="756147"/>
                  <a:pt x="2377387" y="746822"/>
                  <a:pt x="2384353" y="742983"/>
                </a:cubicBezTo>
                <a:cubicBezTo>
                  <a:pt x="2386496" y="741338"/>
                  <a:pt x="2389174" y="740789"/>
                  <a:pt x="2391853" y="740789"/>
                </a:cubicBezTo>
                <a:close/>
                <a:moveTo>
                  <a:pt x="267423" y="721738"/>
                </a:moveTo>
                <a:cubicBezTo>
                  <a:pt x="268967" y="721738"/>
                  <a:pt x="270511" y="722269"/>
                  <a:pt x="271541" y="722799"/>
                </a:cubicBezTo>
                <a:cubicBezTo>
                  <a:pt x="275660" y="725454"/>
                  <a:pt x="277203" y="731291"/>
                  <a:pt x="275144" y="735537"/>
                </a:cubicBezTo>
                <a:cubicBezTo>
                  <a:pt x="273086" y="738190"/>
                  <a:pt x="270511" y="739782"/>
                  <a:pt x="267423" y="739782"/>
                </a:cubicBezTo>
                <a:cubicBezTo>
                  <a:pt x="265879" y="739782"/>
                  <a:pt x="264334" y="739782"/>
                  <a:pt x="262790" y="738720"/>
                </a:cubicBezTo>
                <a:cubicBezTo>
                  <a:pt x="260731" y="737658"/>
                  <a:pt x="259187" y="735537"/>
                  <a:pt x="258672" y="733414"/>
                </a:cubicBezTo>
                <a:cubicBezTo>
                  <a:pt x="258157" y="730760"/>
                  <a:pt x="258157" y="728638"/>
                  <a:pt x="259702" y="726514"/>
                </a:cubicBezTo>
                <a:cubicBezTo>
                  <a:pt x="261246" y="723330"/>
                  <a:pt x="264334" y="721738"/>
                  <a:pt x="267423" y="721738"/>
                </a:cubicBezTo>
                <a:close/>
                <a:moveTo>
                  <a:pt x="432310" y="720741"/>
                </a:moveTo>
                <a:cubicBezTo>
                  <a:pt x="433934" y="720741"/>
                  <a:pt x="436102" y="721272"/>
                  <a:pt x="437726" y="722332"/>
                </a:cubicBezTo>
                <a:cubicBezTo>
                  <a:pt x="441519" y="724986"/>
                  <a:pt x="442603" y="730824"/>
                  <a:pt x="439895" y="735069"/>
                </a:cubicBezTo>
                <a:cubicBezTo>
                  <a:pt x="438267" y="737190"/>
                  <a:pt x="435559" y="738784"/>
                  <a:pt x="432310" y="738784"/>
                </a:cubicBezTo>
                <a:cubicBezTo>
                  <a:pt x="430682" y="738784"/>
                  <a:pt x="428515" y="738253"/>
                  <a:pt x="426889" y="737190"/>
                </a:cubicBezTo>
                <a:cubicBezTo>
                  <a:pt x="425265" y="736130"/>
                  <a:pt x="423639" y="734009"/>
                  <a:pt x="423096" y="731354"/>
                </a:cubicBezTo>
                <a:cubicBezTo>
                  <a:pt x="422556" y="729233"/>
                  <a:pt x="423096" y="726578"/>
                  <a:pt x="424722" y="724456"/>
                </a:cubicBezTo>
                <a:cubicBezTo>
                  <a:pt x="426348" y="722332"/>
                  <a:pt x="429058" y="720741"/>
                  <a:pt x="432310" y="720741"/>
                </a:cubicBezTo>
                <a:close/>
                <a:moveTo>
                  <a:pt x="2288574" y="706706"/>
                </a:moveTo>
                <a:cubicBezTo>
                  <a:pt x="2292893" y="706706"/>
                  <a:pt x="2296671" y="708880"/>
                  <a:pt x="2298830" y="712138"/>
                </a:cubicBezTo>
                <a:cubicBezTo>
                  <a:pt x="2300989" y="714852"/>
                  <a:pt x="2302068" y="718652"/>
                  <a:pt x="2300989" y="721910"/>
                </a:cubicBezTo>
                <a:cubicBezTo>
                  <a:pt x="2300449" y="725711"/>
                  <a:pt x="2298830" y="728426"/>
                  <a:pt x="2295592" y="730597"/>
                </a:cubicBezTo>
                <a:cubicBezTo>
                  <a:pt x="2293432" y="731685"/>
                  <a:pt x="2291273" y="732769"/>
                  <a:pt x="2288574" y="732769"/>
                </a:cubicBezTo>
                <a:cubicBezTo>
                  <a:pt x="2284257" y="732769"/>
                  <a:pt x="2280478" y="730597"/>
                  <a:pt x="2277779" y="727339"/>
                </a:cubicBezTo>
                <a:cubicBezTo>
                  <a:pt x="2274001" y="721366"/>
                  <a:pt x="2275081" y="713222"/>
                  <a:pt x="2281018" y="708880"/>
                </a:cubicBezTo>
                <a:cubicBezTo>
                  <a:pt x="2283177" y="707250"/>
                  <a:pt x="2285876" y="706706"/>
                  <a:pt x="2288574" y="706706"/>
                </a:cubicBezTo>
                <a:close/>
                <a:moveTo>
                  <a:pt x="2453465" y="703697"/>
                </a:moveTo>
                <a:cubicBezTo>
                  <a:pt x="2458801" y="703697"/>
                  <a:pt x="2464136" y="706380"/>
                  <a:pt x="2466803" y="711214"/>
                </a:cubicBezTo>
                <a:cubicBezTo>
                  <a:pt x="2468938" y="714436"/>
                  <a:pt x="2469471" y="718732"/>
                  <a:pt x="2468404" y="722492"/>
                </a:cubicBezTo>
                <a:cubicBezTo>
                  <a:pt x="2467337" y="726788"/>
                  <a:pt x="2464670" y="730009"/>
                  <a:pt x="2461468" y="731621"/>
                </a:cubicBezTo>
                <a:cubicBezTo>
                  <a:pt x="2458801" y="733231"/>
                  <a:pt x="2456133" y="733769"/>
                  <a:pt x="2453465" y="733769"/>
                </a:cubicBezTo>
                <a:cubicBezTo>
                  <a:pt x="2448130" y="733769"/>
                  <a:pt x="2443328" y="731083"/>
                  <a:pt x="2440660" y="726250"/>
                </a:cubicBezTo>
                <a:cubicBezTo>
                  <a:pt x="2436391" y="719269"/>
                  <a:pt x="2439059" y="710141"/>
                  <a:pt x="2445996" y="705845"/>
                </a:cubicBezTo>
                <a:cubicBezTo>
                  <a:pt x="2448130" y="704233"/>
                  <a:pt x="2450797" y="703697"/>
                  <a:pt x="2453465" y="703697"/>
                </a:cubicBezTo>
                <a:close/>
                <a:moveTo>
                  <a:pt x="375916" y="682647"/>
                </a:moveTo>
                <a:cubicBezTo>
                  <a:pt x="378027" y="682647"/>
                  <a:pt x="379610" y="683163"/>
                  <a:pt x="381192" y="684194"/>
                </a:cubicBezTo>
                <a:cubicBezTo>
                  <a:pt x="385413" y="687286"/>
                  <a:pt x="386468" y="692958"/>
                  <a:pt x="383830" y="697082"/>
                </a:cubicBezTo>
                <a:cubicBezTo>
                  <a:pt x="382247" y="699661"/>
                  <a:pt x="379081" y="700691"/>
                  <a:pt x="375916" y="700691"/>
                </a:cubicBezTo>
                <a:cubicBezTo>
                  <a:pt x="373806" y="700691"/>
                  <a:pt x="372224" y="700176"/>
                  <a:pt x="370641" y="699145"/>
                </a:cubicBezTo>
                <a:cubicBezTo>
                  <a:pt x="368530" y="698114"/>
                  <a:pt x="366947" y="696051"/>
                  <a:pt x="366947" y="693474"/>
                </a:cubicBezTo>
                <a:cubicBezTo>
                  <a:pt x="366420" y="690896"/>
                  <a:pt x="366947" y="688833"/>
                  <a:pt x="368003" y="686771"/>
                </a:cubicBezTo>
                <a:cubicBezTo>
                  <a:pt x="370112" y="684194"/>
                  <a:pt x="372752" y="682647"/>
                  <a:pt x="375916" y="682647"/>
                </a:cubicBezTo>
                <a:close/>
                <a:moveTo>
                  <a:pt x="201467" y="682641"/>
                </a:moveTo>
                <a:cubicBezTo>
                  <a:pt x="203121" y="682641"/>
                  <a:pt x="204775" y="683198"/>
                  <a:pt x="206429" y="683755"/>
                </a:cubicBezTo>
                <a:cubicBezTo>
                  <a:pt x="211391" y="686539"/>
                  <a:pt x="213045" y="692665"/>
                  <a:pt x="210289" y="697677"/>
                </a:cubicBezTo>
                <a:cubicBezTo>
                  <a:pt x="208635" y="700462"/>
                  <a:pt x="205327" y="702690"/>
                  <a:pt x="201467" y="702690"/>
                </a:cubicBezTo>
                <a:cubicBezTo>
                  <a:pt x="199814" y="702690"/>
                  <a:pt x="198159" y="702133"/>
                  <a:pt x="196505" y="701576"/>
                </a:cubicBezTo>
                <a:cubicBezTo>
                  <a:pt x="194300" y="699905"/>
                  <a:pt x="192646" y="697677"/>
                  <a:pt x="192095" y="695450"/>
                </a:cubicBezTo>
                <a:cubicBezTo>
                  <a:pt x="190992" y="692665"/>
                  <a:pt x="191544" y="689881"/>
                  <a:pt x="192646" y="687653"/>
                </a:cubicBezTo>
                <a:cubicBezTo>
                  <a:pt x="194852" y="684312"/>
                  <a:pt x="198159" y="682641"/>
                  <a:pt x="201467" y="682641"/>
                </a:cubicBezTo>
                <a:close/>
                <a:moveTo>
                  <a:pt x="2343988" y="667614"/>
                </a:moveTo>
                <a:cubicBezTo>
                  <a:pt x="2348362" y="667614"/>
                  <a:pt x="2352736" y="669735"/>
                  <a:pt x="2355470" y="673450"/>
                </a:cubicBezTo>
                <a:cubicBezTo>
                  <a:pt x="2357657" y="676103"/>
                  <a:pt x="2358203" y="679818"/>
                  <a:pt x="2357657" y="683534"/>
                </a:cubicBezTo>
                <a:cubicBezTo>
                  <a:pt x="2357110" y="687248"/>
                  <a:pt x="2354923" y="689902"/>
                  <a:pt x="2351642" y="692025"/>
                </a:cubicBezTo>
                <a:cubicBezTo>
                  <a:pt x="2349455" y="693616"/>
                  <a:pt x="2346721" y="694678"/>
                  <a:pt x="2343988" y="694678"/>
                </a:cubicBezTo>
                <a:cubicBezTo>
                  <a:pt x="2339613" y="694678"/>
                  <a:pt x="2335239" y="692554"/>
                  <a:pt x="2332506" y="688841"/>
                </a:cubicBezTo>
                <a:cubicBezTo>
                  <a:pt x="2328131" y="682473"/>
                  <a:pt x="2329772" y="674513"/>
                  <a:pt x="2335786" y="670266"/>
                </a:cubicBezTo>
                <a:cubicBezTo>
                  <a:pt x="2338520" y="668673"/>
                  <a:pt x="2341254" y="667614"/>
                  <a:pt x="2343988" y="667614"/>
                </a:cubicBezTo>
                <a:close/>
                <a:moveTo>
                  <a:pt x="2518898" y="663598"/>
                </a:moveTo>
                <a:cubicBezTo>
                  <a:pt x="2524835" y="663598"/>
                  <a:pt x="2529693" y="666805"/>
                  <a:pt x="2532932" y="671617"/>
                </a:cubicBezTo>
                <a:cubicBezTo>
                  <a:pt x="2535091" y="675358"/>
                  <a:pt x="2535630" y="679635"/>
                  <a:pt x="2534551" y="683912"/>
                </a:cubicBezTo>
                <a:cubicBezTo>
                  <a:pt x="2533472" y="688190"/>
                  <a:pt x="2530773" y="691397"/>
                  <a:pt x="2526994" y="693536"/>
                </a:cubicBezTo>
                <a:cubicBezTo>
                  <a:pt x="2524835" y="695139"/>
                  <a:pt x="2521597" y="695675"/>
                  <a:pt x="2518898" y="695675"/>
                </a:cubicBezTo>
                <a:cubicBezTo>
                  <a:pt x="2513500" y="695675"/>
                  <a:pt x="2508103" y="693001"/>
                  <a:pt x="2504864" y="688190"/>
                </a:cubicBezTo>
                <a:cubicBezTo>
                  <a:pt x="2500546" y="680705"/>
                  <a:pt x="2503244" y="670547"/>
                  <a:pt x="2510802" y="666270"/>
                </a:cubicBezTo>
                <a:cubicBezTo>
                  <a:pt x="2512960" y="664666"/>
                  <a:pt x="2516199" y="663598"/>
                  <a:pt x="2518898" y="663598"/>
                </a:cubicBezTo>
                <a:close/>
                <a:moveTo>
                  <a:pt x="481389" y="653578"/>
                </a:moveTo>
                <a:cubicBezTo>
                  <a:pt x="484088" y="653578"/>
                  <a:pt x="486247" y="654609"/>
                  <a:pt x="487866" y="655638"/>
                </a:cubicBezTo>
                <a:cubicBezTo>
                  <a:pt x="492184" y="659242"/>
                  <a:pt x="492725" y="664905"/>
                  <a:pt x="489485" y="669022"/>
                </a:cubicBezTo>
                <a:cubicBezTo>
                  <a:pt x="487326" y="671081"/>
                  <a:pt x="484628" y="672625"/>
                  <a:pt x="481389" y="672625"/>
                </a:cubicBezTo>
                <a:cubicBezTo>
                  <a:pt x="479229" y="672625"/>
                  <a:pt x="477071" y="672110"/>
                  <a:pt x="475452" y="670565"/>
                </a:cubicBezTo>
                <a:cubicBezTo>
                  <a:pt x="473293" y="669022"/>
                  <a:pt x="472214" y="666962"/>
                  <a:pt x="471674" y="664389"/>
                </a:cubicBezTo>
                <a:cubicBezTo>
                  <a:pt x="471674" y="661815"/>
                  <a:pt x="472214" y="659242"/>
                  <a:pt x="473832" y="657182"/>
                </a:cubicBezTo>
                <a:cubicBezTo>
                  <a:pt x="475991" y="655124"/>
                  <a:pt x="478690" y="653578"/>
                  <a:pt x="481389" y="653578"/>
                </a:cubicBezTo>
                <a:close/>
                <a:moveTo>
                  <a:pt x="317030" y="641547"/>
                </a:moveTo>
                <a:cubicBezTo>
                  <a:pt x="319182" y="641547"/>
                  <a:pt x="320795" y="642073"/>
                  <a:pt x="322410" y="643128"/>
                </a:cubicBezTo>
                <a:cubicBezTo>
                  <a:pt x="327251" y="646293"/>
                  <a:pt x="328326" y="652624"/>
                  <a:pt x="325099" y="657374"/>
                </a:cubicBezTo>
                <a:cubicBezTo>
                  <a:pt x="323485" y="660011"/>
                  <a:pt x="320258" y="661594"/>
                  <a:pt x="317030" y="661594"/>
                </a:cubicBezTo>
                <a:cubicBezTo>
                  <a:pt x="314878" y="661594"/>
                  <a:pt x="312728" y="661067"/>
                  <a:pt x="311113" y="660011"/>
                </a:cubicBezTo>
                <a:cubicBezTo>
                  <a:pt x="308962" y="658428"/>
                  <a:pt x="307349" y="655789"/>
                  <a:pt x="306811" y="653680"/>
                </a:cubicBezTo>
                <a:cubicBezTo>
                  <a:pt x="306273" y="651042"/>
                  <a:pt x="306811" y="648403"/>
                  <a:pt x="308424" y="645767"/>
                </a:cubicBezTo>
                <a:cubicBezTo>
                  <a:pt x="310576" y="643128"/>
                  <a:pt x="313803" y="641547"/>
                  <a:pt x="317030" y="641547"/>
                </a:cubicBezTo>
                <a:close/>
                <a:moveTo>
                  <a:pt x="2238712" y="640548"/>
                </a:moveTo>
                <a:cubicBezTo>
                  <a:pt x="2241903" y="640548"/>
                  <a:pt x="2245626" y="642182"/>
                  <a:pt x="2247754" y="645451"/>
                </a:cubicBezTo>
                <a:cubicBezTo>
                  <a:pt x="2249882" y="648176"/>
                  <a:pt x="2250945" y="651444"/>
                  <a:pt x="2250413" y="654713"/>
                </a:cubicBezTo>
                <a:cubicBezTo>
                  <a:pt x="2250413" y="657982"/>
                  <a:pt x="2248818" y="660705"/>
                  <a:pt x="2246158" y="662884"/>
                </a:cubicBezTo>
                <a:cubicBezTo>
                  <a:pt x="2244031" y="664519"/>
                  <a:pt x="2241371" y="665609"/>
                  <a:pt x="2238712" y="665609"/>
                </a:cubicBezTo>
                <a:cubicBezTo>
                  <a:pt x="2234989" y="665609"/>
                  <a:pt x="2231265" y="663973"/>
                  <a:pt x="2229138" y="660705"/>
                </a:cubicBezTo>
                <a:cubicBezTo>
                  <a:pt x="2224882" y="655802"/>
                  <a:pt x="2225946" y="648176"/>
                  <a:pt x="2230733" y="643818"/>
                </a:cubicBezTo>
                <a:cubicBezTo>
                  <a:pt x="2232861" y="641638"/>
                  <a:pt x="2235520" y="640548"/>
                  <a:pt x="2238712" y="640548"/>
                </a:cubicBezTo>
                <a:close/>
                <a:moveTo>
                  <a:pt x="2402344" y="625508"/>
                </a:moveTo>
                <a:cubicBezTo>
                  <a:pt x="2407166" y="625508"/>
                  <a:pt x="2411453" y="627703"/>
                  <a:pt x="2414131" y="631541"/>
                </a:cubicBezTo>
                <a:cubicBezTo>
                  <a:pt x="2416274" y="634834"/>
                  <a:pt x="2417346" y="638672"/>
                  <a:pt x="2416810" y="642512"/>
                </a:cubicBezTo>
                <a:cubicBezTo>
                  <a:pt x="2415739" y="646351"/>
                  <a:pt x="2413596" y="649643"/>
                  <a:pt x="2410381" y="651837"/>
                </a:cubicBezTo>
                <a:cubicBezTo>
                  <a:pt x="2408238" y="653481"/>
                  <a:pt x="2405559" y="654579"/>
                  <a:pt x="2402344" y="654579"/>
                </a:cubicBezTo>
                <a:cubicBezTo>
                  <a:pt x="2398058" y="654579"/>
                  <a:pt x="2393236" y="652384"/>
                  <a:pt x="2390557" y="648545"/>
                </a:cubicBezTo>
                <a:cubicBezTo>
                  <a:pt x="2386271" y="641964"/>
                  <a:pt x="2387879" y="632640"/>
                  <a:pt x="2394308" y="628251"/>
                </a:cubicBezTo>
                <a:cubicBezTo>
                  <a:pt x="2396451" y="626056"/>
                  <a:pt x="2399666" y="625508"/>
                  <a:pt x="2402344" y="625508"/>
                </a:cubicBezTo>
                <a:close/>
                <a:moveTo>
                  <a:pt x="428522" y="610473"/>
                </a:moveTo>
                <a:cubicBezTo>
                  <a:pt x="430717" y="610473"/>
                  <a:pt x="433463" y="611554"/>
                  <a:pt x="435110" y="613172"/>
                </a:cubicBezTo>
                <a:cubicBezTo>
                  <a:pt x="439501" y="616412"/>
                  <a:pt x="440598" y="622889"/>
                  <a:pt x="436757" y="627747"/>
                </a:cubicBezTo>
                <a:cubicBezTo>
                  <a:pt x="434560" y="629905"/>
                  <a:pt x="431816" y="631524"/>
                  <a:pt x="428522" y="631524"/>
                </a:cubicBezTo>
                <a:cubicBezTo>
                  <a:pt x="426326" y="631524"/>
                  <a:pt x="424131" y="630986"/>
                  <a:pt x="421933" y="629366"/>
                </a:cubicBezTo>
                <a:cubicBezTo>
                  <a:pt x="419738" y="627747"/>
                  <a:pt x="418092" y="625048"/>
                  <a:pt x="418092" y="622350"/>
                </a:cubicBezTo>
                <a:cubicBezTo>
                  <a:pt x="417542" y="619650"/>
                  <a:pt x="418640" y="616951"/>
                  <a:pt x="420287" y="614792"/>
                </a:cubicBezTo>
                <a:cubicBezTo>
                  <a:pt x="422484" y="612094"/>
                  <a:pt x="425227" y="610473"/>
                  <a:pt x="428522" y="610473"/>
                </a:cubicBezTo>
                <a:close/>
                <a:moveTo>
                  <a:pt x="254097" y="598439"/>
                </a:moveTo>
                <a:cubicBezTo>
                  <a:pt x="256292" y="598439"/>
                  <a:pt x="258488" y="598979"/>
                  <a:pt x="260135" y="600059"/>
                </a:cubicBezTo>
                <a:cubicBezTo>
                  <a:pt x="265075" y="603836"/>
                  <a:pt x="266173" y="610314"/>
                  <a:pt x="262880" y="615171"/>
                </a:cubicBezTo>
                <a:cubicBezTo>
                  <a:pt x="261233" y="617871"/>
                  <a:pt x="257939" y="619490"/>
                  <a:pt x="254097" y="619490"/>
                </a:cubicBezTo>
                <a:cubicBezTo>
                  <a:pt x="251900" y="619490"/>
                  <a:pt x="249705" y="618950"/>
                  <a:pt x="248058" y="617871"/>
                </a:cubicBezTo>
                <a:cubicBezTo>
                  <a:pt x="245863" y="616251"/>
                  <a:pt x="244216" y="614092"/>
                  <a:pt x="243666" y="611393"/>
                </a:cubicBezTo>
                <a:cubicBezTo>
                  <a:pt x="243118" y="608155"/>
                  <a:pt x="243666" y="605456"/>
                  <a:pt x="245313" y="603297"/>
                </a:cubicBezTo>
                <a:cubicBezTo>
                  <a:pt x="246960" y="600059"/>
                  <a:pt x="250254" y="598439"/>
                  <a:pt x="254097" y="598439"/>
                </a:cubicBezTo>
                <a:close/>
                <a:moveTo>
                  <a:pt x="2290579" y="597445"/>
                </a:moveTo>
                <a:cubicBezTo>
                  <a:pt x="2294358" y="597445"/>
                  <a:pt x="2298136" y="599073"/>
                  <a:pt x="2300835" y="602330"/>
                </a:cubicBezTo>
                <a:cubicBezTo>
                  <a:pt x="2302994" y="605045"/>
                  <a:pt x="2304073" y="608303"/>
                  <a:pt x="2303533" y="612106"/>
                </a:cubicBezTo>
                <a:cubicBezTo>
                  <a:pt x="2302994" y="615363"/>
                  <a:pt x="2301374" y="618620"/>
                  <a:pt x="2298676" y="620792"/>
                </a:cubicBezTo>
                <a:cubicBezTo>
                  <a:pt x="2296517" y="622420"/>
                  <a:pt x="2293818" y="623507"/>
                  <a:pt x="2290579" y="623507"/>
                </a:cubicBezTo>
                <a:cubicBezTo>
                  <a:pt x="2286801" y="623507"/>
                  <a:pt x="2283023" y="621877"/>
                  <a:pt x="2280864" y="618620"/>
                </a:cubicBezTo>
                <a:cubicBezTo>
                  <a:pt x="2276006" y="613190"/>
                  <a:pt x="2277085" y="605045"/>
                  <a:pt x="2282483" y="600702"/>
                </a:cubicBezTo>
                <a:cubicBezTo>
                  <a:pt x="2284642" y="598529"/>
                  <a:pt x="2287881" y="597445"/>
                  <a:pt x="2290579" y="597445"/>
                </a:cubicBezTo>
                <a:close/>
                <a:moveTo>
                  <a:pt x="535302" y="589424"/>
                </a:moveTo>
                <a:cubicBezTo>
                  <a:pt x="537927" y="589424"/>
                  <a:pt x="540552" y="590477"/>
                  <a:pt x="542129" y="592583"/>
                </a:cubicBezTo>
                <a:cubicBezTo>
                  <a:pt x="546329" y="596266"/>
                  <a:pt x="546854" y="603108"/>
                  <a:pt x="542653" y="607318"/>
                </a:cubicBezTo>
                <a:cubicBezTo>
                  <a:pt x="541078" y="609425"/>
                  <a:pt x="537927" y="610475"/>
                  <a:pt x="535302" y="610475"/>
                </a:cubicBezTo>
                <a:cubicBezTo>
                  <a:pt x="532676" y="610475"/>
                  <a:pt x="530052" y="609425"/>
                  <a:pt x="527951" y="607844"/>
                </a:cubicBezTo>
                <a:cubicBezTo>
                  <a:pt x="526375" y="605738"/>
                  <a:pt x="524800" y="603636"/>
                  <a:pt x="524800" y="600476"/>
                </a:cubicBezTo>
                <a:cubicBezTo>
                  <a:pt x="524800" y="597846"/>
                  <a:pt x="525852" y="595213"/>
                  <a:pt x="527426" y="593110"/>
                </a:cubicBezTo>
                <a:cubicBezTo>
                  <a:pt x="529526" y="591003"/>
                  <a:pt x="532152" y="589424"/>
                  <a:pt x="535302" y="589424"/>
                </a:cubicBezTo>
                <a:close/>
                <a:moveTo>
                  <a:pt x="2464771" y="581399"/>
                </a:moveTo>
                <a:cubicBezTo>
                  <a:pt x="2469653" y="581399"/>
                  <a:pt x="2474533" y="583547"/>
                  <a:pt x="2477244" y="587844"/>
                </a:cubicBezTo>
                <a:cubicBezTo>
                  <a:pt x="2479956" y="591066"/>
                  <a:pt x="2480498" y="595362"/>
                  <a:pt x="2479956" y="599121"/>
                </a:cubicBezTo>
                <a:cubicBezTo>
                  <a:pt x="2479414" y="602880"/>
                  <a:pt x="2476703" y="606639"/>
                  <a:pt x="2473449" y="608787"/>
                </a:cubicBezTo>
                <a:cubicBezTo>
                  <a:pt x="2470737" y="610398"/>
                  <a:pt x="2468025" y="611472"/>
                  <a:pt x="2464771" y="611472"/>
                </a:cubicBezTo>
                <a:cubicBezTo>
                  <a:pt x="2459891" y="611472"/>
                  <a:pt x="2455011" y="609324"/>
                  <a:pt x="2452299" y="605027"/>
                </a:cubicBezTo>
                <a:cubicBezTo>
                  <a:pt x="2447418" y="598047"/>
                  <a:pt x="2449588" y="588918"/>
                  <a:pt x="2456095" y="584085"/>
                </a:cubicBezTo>
                <a:cubicBezTo>
                  <a:pt x="2458806" y="582474"/>
                  <a:pt x="2461518" y="581399"/>
                  <a:pt x="2464771" y="581399"/>
                </a:cubicBezTo>
                <a:close/>
                <a:moveTo>
                  <a:pt x="2183583" y="579400"/>
                </a:moveTo>
                <a:cubicBezTo>
                  <a:pt x="2186791" y="579400"/>
                  <a:pt x="2189464" y="581010"/>
                  <a:pt x="2191602" y="583154"/>
                </a:cubicBezTo>
                <a:cubicBezTo>
                  <a:pt x="2193741" y="585299"/>
                  <a:pt x="2194810" y="588516"/>
                  <a:pt x="2194810" y="591198"/>
                </a:cubicBezTo>
                <a:cubicBezTo>
                  <a:pt x="2194810" y="594415"/>
                  <a:pt x="2193206" y="597095"/>
                  <a:pt x="2191068" y="599240"/>
                </a:cubicBezTo>
                <a:cubicBezTo>
                  <a:pt x="2188929" y="601385"/>
                  <a:pt x="2186256" y="602457"/>
                  <a:pt x="2183583" y="602457"/>
                </a:cubicBezTo>
                <a:cubicBezTo>
                  <a:pt x="2180375" y="602457"/>
                  <a:pt x="2177168" y="600847"/>
                  <a:pt x="2175029" y="598704"/>
                </a:cubicBezTo>
                <a:cubicBezTo>
                  <a:pt x="2170752" y="594415"/>
                  <a:pt x="2171287" y="586908"/>
                  <a:pt x="2175564" y="582619"/>
                </a:cubicBezTo>
                <a:cubicBezTo>
                  <a:pt x="2177702" y="580472"/>
                  <a:pt x="2180375" y="579400"/>
                  <a:pt x="2183583" y="579400"/>
                </a:cubicBezTo>
                <a:close/>
                <a:moveTo>
                  <a:pt x="372409" y="565363"/>
                </a:moveTo>
                <a:cubicBezTo>
                  <a:pt x="374505" y="565363"/>
                  <a:pt x="377125" y="565913"/>
                  <a:pt x="378697" y="567569"/>
                </a:cubicBezTo>
                <a:cubicBezTo>
                  <a:pt x="383413" y="571427"/>
                  <a:pt x="384460" y="578594"/>
                  <a:pt x="380793" y="583557"/>
                </a:cubicBezTo>
                <a:cubicBezTo>
                  <a:pt x="378697" y="586313"/>
                  <a:pt x="375553" y="587416"/>
                  <a:pt x="372409" y="587416"/>
                </a:cubicBezTo>
                <a:cubicBezTo>
                  <a:pt x="369789" y="587416"/>
                  <a:pt x="367693" y="586864"/>
                  <a:pt x="365597" y="585210"/>
                </a:cubicBezTo>
                <a:cubicBezTo>
                  <a:pt x="363501" y="583557"/>
                  <a:pt x="361929" y="580799"/>
                  <a:pt x="361405" y="577492"/>
                </a:cubicBezTo>
                <a:cubicBezTo>
                  <a:pt x="361405" y="574735"/>
                  <a:pt x="361929" y="571978"/>
                  <a:pt x="364025" y="569223"/>
                </a:cubicBezTo>
                <a:cubicBezTo>
                  <a:pt x="366120" y="566465"/>
                  <a:pt x="368741" y="565363"/>
                  <a:pt x="372409" y="565363"/>
                </a:cubicBezTo>
                <a:close/>
                <a:moveTo>
                  <a:pt x="2346212" y="552333"/>
                </a:moveTo>
                <a:cubicBezTo>
                  <a:pt x="2350519" y="552333"/>
                  <a:pt x="2354287" y="553896"/>
                  <a:pt x="2356979" y="557025"/>
                </a:cubicBezTo>
                <a:cubicBezTo>
                  <a:pt x="2359132" y="560152"/>
                  <a:pt x="2360209" y="563279"/>
                  <a:pt x="2360209" y="566927"/>
                </a:cubicBezTo>
                <a:cubicBezTo>
                  <a:pt x="2359671" y="570577"/>
                  <a:pt x="2358056" y="573703"/>
                  <a:pt x="2354826" y="575789"/>
                </a:cubicBezTo>
                <a:cubicBezTo>
                  <a:pt x="2352672" y="577353"/>
                  <a:pt x="2349442" y="578394"/>
                  <a:pt x="2346750" y="578394"/>
                </a:cubicBezTo>
                <a:cubicBezTo>
                  <a:pt x="2342444" y="578394"/>
                  <a:pt x="2338675" y="576832"/>
                  <a:pt x="2335984" y="573703"/>
                </a:cubicBezTo>
                <a:cubicBezTo>
                  <a:pt x="2331139" y="567970"/>
                  <a:pt x="2332215" y="560152"/>
                  <a:pt x="2338137" y="555461"/>
                </a:cubicBezTo>
                <a:cubicBezTo>
                  <a:pt x="2340291" y="553374"/>
                  <a:pt x="2343520" y="552333"/>
                  <a:pt x="2346212" y="552333"/>
                </a:cubicBezTo>
                <a:close/>
                <a:moveTo>
                  <a:pt x="486442" y="543311"/>
                </a:moveTo>
                <a:cubicBezTo>
                  <a:pt x="489115" y="543311"/>
                  <a:pt x="491788" y="544362"/>
                  <a:pt x="493926" y="546461"/>
                </a:cubicBezTo>
                <a:cubicBezTo>
                  <a:pt x="498204" y="550664"/>
                  <a:pt x="498738" y="557489"/>
                  <a:pt x="494461" y="561690"/>
                </a:cubicBezTo>
                <a:cubicBezTo>
                  <a:pt x="492323" y="564315"/>
                  <a:pt x="489115" y="565365"/>
                  <a:pt x="486442" y="565365"/>
                </a:cubicBezTo>
                <a:cubicBezTo>
                  <a:pt x="483235" y="565365"/>
                  <a:pt x="480561" y="564315"/>
                  <a:pt x="478423" y="562740"/>
                </a:cubicBezTo>
                <a:cubicBezTo>
                  <a:pt x="476284" y="560640"/>
                  <a:pt x="475215" y="558015"/>
                  <a:pt x="475215" y="554863"/>
                </a:cubicBezTo>
                <a:cubicBezTo>
                  <a:pt x="474681" y="552238"/>
                  <a:pt x="475750" y="549088"/>
                  <a:pt x="477889" y="546987"/>
                </a:cubicBezTo>
                <a:cubicBezTo>
                  <a:pt x="480027" y="544886"/>
                  <a:pt x="483235" y="543311"/>
                  <a:pt x="486442" y="543311"/>
                </a:cubicBezTo>
                <a:close/>
                <a:moveTo>
                  <a:pt x="2232443" y="532286"/>
                </a:moveTo>
                <a:cubicBezTo>
                  <a:pt x="2235700" y="532286"/>
                  <a:pt x="2238958" y="533891"/>
                  <a:pt x="2241130" y="536028"/>
                </a:cubicBezTo>
                <a:cubicBezTo>
                  <a:pt x="2243302" y="538703"/>
                  <a:pt x="2244931" y="541374"/>
                  <a:pt x="2244388" y="544583"/>
                </a:cubicBezTo>
                <a:cubicBezTo>
                  <a:pt x="2244388" y="547790"/>
                  <a:pt x="2243302" y="551000"/>
                  <a:pt x="2240587" y="553137"/>
                </a:cubicBezTo>
                <a:cubicBezTo>
                  <a:pt x="2238415" y="555276"/>
                  <a:pt x="2235700" y="556345"/>
                  <a:pt x="2232443" y="556345"/>
                </a:cubicBezTo>
                <a:cubicBezTo>
                  <a:pt x="2229184" y="556345"/>
                  <a:pt x="2225927" y="554741"/>
                  <a:pt x="2223755" y="552603"/>
                </a:cubicBezTo>
                <a:cubicBezTo>
                  <a:pt x="2218868" y="547790"/>
                  <a:pt x="2219411" y="540305"/>
                  <a:pt x="2224298" y="535494"/>
                </a:cubicBezTo>
                <a:cubicBezTo>
                  <a:pt x="2226470" y="533357"/>
                  <a:pt x="2229184" y="532286"/>
                  <a:pt x="2232443" y="532286"/>
                </a:cubicBezTo>
                <a:close/>
                <a:moveTo>
                  <a:pt x="594212" y="530281"/>
                </a:moveTo>
                <a:cubicBezTo>
                  <a:pt x="596774" y="530281"/>
                  <a:pt x="599848" y="531331"/>
                  <a:pt x="601897" y="533432"/>
                </a:cubicBezTo>
                <a:cubicBezTo>
                  <a:pt x="605996" y="538158"/>
                  <a:pt x="605485" y="544984"/>
                  <a:pt x="601386" y="549185"/>
                </a:cubicBezTo>
                <a:cubicBezTo>
                  <a:pt x="599336" y="551286"/>
                  <a:pt x="596774" y="552336"/>
                  <a:pt x="594212" y="552336"/>
                </a:cubicBezTo>
                <a:cubicBezTo>
                  <a:pt x="591138" y="552336"/>
                  <a:pt x="588064" y="551286"/>
                  <a:pt x="586015" y="548659"/>
                </a:cubicBezTo>
                <a:cubicBezTo>
                  <a:pt x="583966" y="546559"/>
                  <a:pt x="582941" y="543934"/>
                  <a:pt x="582941" y="540783"/>
                </a:cubicBezTo>
                <a:cubicBezTo>
                  <a:pt x="583452" y="537634"/>
                  <a:pt x="584478" y="535007"/>
                  <a:pt x="586527" y="532907"/>
                </a:cubicBezTo>
                <a:cubicBezTo>
                  <a:pt x="588576" y="531331"/>
                  <a:pt x="591138" y="530281"/>
                  <a:pt x="594212" y="530281"/>
                </a:cubicBezTo>
                <a:close/>
                <a:moveTo>
                  <a:pt x="2124164" y="521261"/>
                </a:moveTo>
                <a:cubicBezTo>
                  <a:pt x="2126789" y="521261"/>
                  <a:pt x="2129415" y="522363"/>
                  <a:pt x="2131515" y="524017"/>
                </a:cubicBezTo>
                <a:cubicBezTo>
                  <a:pt x="2133615" y="526222"/>
                  <a:pt x="2134665" y="528978"/>
                  <a:pt x="2134665" y="531737"/>
                </a:cubicBezTo>
                <a:cubicBezTo>
                  <a:pt x="2134665" y="535044"/>
                  <a:pt x="2133615" y="537800"/>
                  <a:pt x="2132040" y="539455"/>
                </a:cubicBezTo>
                <a:cubicBezTo>
                  <a:pt x="2129940" y="541660"/>
                  <a:pt x="2127314" y="543314"/>
                  <a:pt x="2124164" y="543314"/>
                </a:cubicBezTo>
                <a:cubicBezTo>
                  <a:pt x="2121538" y="543314"/>
                  <a:pt x="2119438" y="542210"/>
                  <a:pt x="2117338" y="540556"/>
                </a:cubicBezTo>
                <a:cubicBezTo>
                  <a:pt x="2113138" y="536146"/>
                  <a:pt x="2112612" y="529530"/>
                  <a:pt x="2116813" y="525119"/>
                </a:cubicBezTo>
                <a:cubicBezTo>
                  <a:pt x="2118388" y="522914"/>
                  <a:pt x="2121538" y="521261"/>
                  <a:pt x="2124164" y="521261"/>
                </a:cubicBezTo>
                <a:close/>
                <a:moveTo>
                  <a:pt x="312764" y="518246"/>
                </a:moveTo>
                <a:cubicBezTo>
                  <a:pt x="315378" y="518246"/>
                  <a:pt x="317993" y="519271"/>
                  <a:pt x="319562" y="520810"/>
                </a:cubicBezTo>
                <a:cubicBezTo>
                  <a:pt x="324793" y="524400"/>
                  <a:pt x="325315" y="531580"/>
                  <a:pt x="321654" y="536196"/>
                </a:cubicBezTo>
                <a:cubicBezTo>
                  <a:pt x="319562" y="538760"/>
                  <a:pt x="316425" y="540299"/>
                  <a:pt x="312764" y="540299"/>
                </a:cubicBezTo>
                <a:cubicBezTo>
                  <a:pt x="310148" y="540299"/>
                  <a:pt x="308056" y="539273"/>
                  <a:pt x="305964" y="537734"/>
                </a:cubicBezTo>
                <a:cubicBezTo>
                  <a:pt x="303349" y="536196"/>
                  <a:pt x="301780" y="533632"/>
                  <a:pt x="301780" y="530555"/>
                </a:cubicBezTo>
                <a:cubicBezTo>
                  <a:pt x="301258" y="527477"/>
                  <a:pt x="302303" y="524913"/>
                  <a:pt x="303872" y="522348"/>
                </a:cubicBezTo>
                <a:cubicBezTo>
                  <a:pt x="305964" y="519784"/>
                  <a:pt x="309103" y="518246"/>
                  <a:pt x="312764" y="518246"/>
                </a:cubicBezTo>
                <a:close/>
                <a:moveTo>
                  <a:pt x="2404852" y="503211"/>
                </a:moveTo>
                <a:cubicBezTo>
                  <a:pt x="2409148" y="503211"/>
                  <a:pt x="2413444" y="504800"/>
                  <a:pt x="2416129" y="508507"/>
                </a:cubicBezTo>
                <a:cubicBezTo>
                  <a:pt x="2418277" y="511154"/>
                  <a:pt x="2419351" y="514861"/>
                  <a:pt x="2419351" y="518569"/>
                </a:cubicBezTo>
                <a:cubicBezTo>
                  <a:pt x="2418814" y="522276"/>
                  <a:pt x="2416666" y="525982"/>
                  <a:pt x="2413981" y="528101"/>
                </a:cubicBezTo>
                <a:cubicBezTo>
                  <a:pt x="2411296" y="530219"/>
                  <a:pt x="2408074" y="531278"/>
                  <a:pt x="2404852" y="531278"/>
                </a:cubicBezTo>
                <a:cubicBezTo>
                  <a:pt x="2400556" y="531278"/>
                  <a:pt x="2396796" y="529160"/>
                  <a:pt x="2394111" y="525982"/>
                </a:cubicBezTo>
                <a:cubicBezTo>
                  <a:pt x="2389278" y="520157"/>
                  <a:pt x="2389816" y="511154"/>
                  <a:pt x="2395723" y="506389"/>
                </a:cubicBezTo>
                <a:cubicBezTo>
                  <a:pt x="2398408" y="504270"/>
                  <a:pt x="2401630" y="503211"/>
                  <a:pt x="2404852" y="503211"/>
                </a:cubicBezTo>
                <a:close/>
                <a:moveTo>
                  <a:pt x="432812" y="494192"/>
                </a:moveTo>
                <a:cubicBezTo>
                  <a:pt x="435478" y="494192"/>
                  <a:pt x="438143" y="495240"/>
                  <a:pt x="440810" y="497335"/>
                </a:cubicBezTo>
                <a:cubicBezTo>
                  <a:pt x="445075" y="501527"/>
                  <a:pt x="445608" y="508863"/>
                  <a:pt x="441344" y="513578"/>
                </a:cubicBezTo>
                <a:cubicBezTo>
                  <a:pt x="439211" y="515674"/>
                  <a:pt x="436010" y="517247"/>
                  <a:pt x="432812" y="517247"/>
                </a:cubicBezTo>
                <a:cubicBezTo>
                  <a:pt x="429613" y="517247"/>
                  <a:pt x="426946" y="516200"/>
                  <a:pt x="424814" y="514104"/>
                </a:cubicBezTo>
                <a:cubicBezTo>
                  <a:pt x="422681" y="512007"/>
                  <a:pt x="421081" y="509386"/>
                  <a:pt x="421081" y="506242"/>
                </a:cubicBezTo>
                <a:cubicBezTo>
                  <a:pt x="420547" y="503098"/>
                  <a:pt x="422147" y="500480"/>
                  <a:pt x="424279" y="497859"/>
                </a:cubicBezTo>
                <a:cubicBezTo>
                  <a:pt x="426412" y="495763"/>
                  <a:pt x="429613" y="494192"/>
                  <a:pt x="432812" y="494192"/>
                </a:cubicBezTo>
                <a:close/>
                <a:moveTo>
                  <a:pt x="2285068" y="482163"/>
                </a:moveTo>
                <a:cubicBezTo>
                  <a:pt x="2288316" y="482163"/>
                  <a:pt x="2291564" y="483231"/>
                  <a:pt x="2294270" y="485895"/>
                </a:cubicBezTo>
                <a:cubicBezTo>
                  <a:pt x="2296435" y="488563"/>
                  <a:pt x="2298059" y="491761"/>
                  <a:pt x="2297518" y="494960"/>
                </a:cubicBezTo>
                <a:cubicBezTo>
                  <a:pt x="2297518" y="498160"/>
                  <a:pt x="2295894" y="501359"/>
                  <a:pt x="2293729" y="503492"/>
                </a:cubicBezTo>
                <a:cubicBezTo>
                  <a:pt x="2291023" y="505624"/>
                  <a:pt x="2288316" y="507225"/>
                  <a:pt x="2285068" y="507225"/>
                </a:cubicBezTo>
                <a:cubicBezTo>
                  <a:pt x="2281279" y="507225"/>
                  <a:pt x="2278031" y="505624"/>
                  <a:pt x="2275866" y="502959"/>
                </a:cubicBezTo>
                <a:cubicBezTo>
                  <a:pt x="2270994" y="498160"/>
                  <a:pt x="2270994" y="490161"/>
                  <a:pt x="2276407" y="485363"/>
                </a:cubicBezTo>
                <a:cubicBezTo>
                  <a:pt x="2278572" y="483231"/>
                  <a:pt x="2281820" y="482163"/>
                  <a:pt x="2285068" y="482163"/>
                </a:cubicBezTo>
                <a:close/>
                <a:moveTo>
                  <a:pt x="547835" y="480161"/>
                </a:moveTo>
                <a:cubicBezTo>
                  <a:pt x="550967" y="480161"/>
                  <a:pt x="554100" y="481209"/>
                  <a:pt x="556188" y="483828"/>
                </a:cubicBezTo>
                <a:cubicBezTo>
                  <a:pt x="560887" y="488545"/>
                  <a:pt x="560365" y="495880"/>
                  <a:pt x="555666" y="500073"/>
                </a:cubicBezTo>
                <a:cubicBezTo>
                  <a:pt x="553579" y="502168"/>
                  <a:pt x="550967" y="503217"/>
                  <a:pt x="547835" y="503217"/>
                </a:cubicBezTo>
                <a:cubicBezTo>
                  <a:pt x="544703" y="503217"/>
                  <a:pt x="541570" y="502168"/>
                  <a:pt x="539482" y="499547"/>
                </a:cubicBezTo>
                <a:cubicBezTo>
                  <a:pt x="537394" y="497451"/>
                  <a:pt x="535827" y="494308"/>
                  <a:pt x="536350" y="491689"/>
                </a:cubicBezTo>
                <a:cubicBezTo>
                  <a:pt x="536350" y="488020"/>
                  <a:pt x="537394" y="485401"/>
                  <a:pt x="540004" y="483305"/>
                </a:cubicBezTo>
                <a:cubicBezTo>
                  <a:pt x="542092" y="481209"/>
                  <a:pt x="544703" y="480161"/>
                  <a:pt x="547835" y="480161"/>
                </a:cubicBezTo>
                <a:close/>
                <a:moveTo>
                  <a:pt x="656576" y="474148"/>
                </a:moveTo>
                <a:cubicBezTo>
                  <a:pt x="660376" y="474148"/>
                  <a:pt x="664178" y="475751"/>
                  <a:pt x="666350" y="478424"/>
                </a:cubicBezTo>
                <a:cubicBezTo>
                  <a:pt x="670150" y="483770"/>
                  <a:pt x="669607" y="491254"/>
                  <a:pt x="664178" y="495532"/>
                </a:cubicBezTo>
                <a:cubicBezTo>
                  <a:pt x="662006" y="497136"/>
                  <a:pt x="659290" y="498206"/>
                  <a:pt x="656576" y="498206"/>
                </a:cubicBezTo>
                <a:cubicBezTo>
                  <a:pt x="652775" y="498206"/>
                  <a:pt x="649517" y="496602"/>
                  <a:pt x="647345" y="493929"/>
                </a:cubicBezTo>
                <a:cubicBezTo>
                  <a:pt x="645174" y="491254"/>
                  <a:pt x="644088" y="488047"/>
                  <a:pt x="644631" y="484840"/>
                </a:cubicBezTo>
                <a:cubicBezTo>
                  <a:pt x="644631" y="481632"/>
                  <a:pt x="646261" y="478959"/>
                  <a:pt x="648974" y="476820"/>
                </a:cubicBezTo>
                <a:cubicBezTo>
                  <a:pt x="651147" y="475216"/>
                  <a:pt x="653861" y="474148"/>
                  <a:pt x="656576" y="474148"/>
                </a:cubicBezTo>
                <a:close/>
                <a:moveTo>
                  <a:pt x="2169773" y="471139"/>
                </a:moveTo>
                <a:cubicBezTo>
                  <a:pt x="2172393" y="471139"/>
                  <a:pt x="2175013" y="472190"/>
                  <a:pt x="2177109" y="474290"/>
                </a:cubicBezTo>
                <a:cubicBezTo>
                  <a:pt x="2179205" y="476390"/>
                  <a:pt x="2180777" y="479016"/>
                  <a:pt x="2180777" y="481640"/>
                </a:cubicBezTo>
                <a:cubicBezTo>
                  <a:pt x="2180777" y="484791"/>
                  <a:pt x="2179729" y="487417"/>
                  <a:pt x="2177633" y="489517"/>
                </a:cubicBezTo>
                <a:cubicBezTo>
                  <a:pt x="2175537" y="492142"/>
                  <a:pt x="2172917" y="493192"/>
                  <a:pt x="2169773" y="493192"/>
                </a:cubicBezTo>
                <a:cubicBezTo>
                  <a:pt x="2167153" y="493192"/>
                  <a:pt x="2164533" y="492142"/>
                  <a:pt x="2162437" y="490567"/>
                </a:cubicBezTo>
                <a:cubicBezTo>
                  <a:pt x="2157721" y="486366"/>
                  <a:pt x="2157721" y="479540"/>
                  <a:pt x="2161389" y="474814"/>
                </a:cubicBezTo>
                <a:cubicBezTo>
                  <a:pt x="2163485" y="472714"/>
                  <a:pt x="2166629" y="471139"/>
                  <a:pt x="2169773" y="471139"/>
                </a:cubicBezTo>
                <a:close/>
                <a:moveTo>
                  <a:pt x="2060513" y="468132"/>
                </a:moveTo>
                <a:cubicBezTo>
                  <a:pt x="2062618" y="468132"/>
                  <a:pt x="2064723" y="469217"/>
                  <a:pt x="2066828" y="470300"/>
                </a:cubicBezTo>
                <a:cubicBezTo>
                  <a:pt x="2068933" y="471926"/>
                  <a:pt x="2069986" y="474636"/>
                  <a:pt x="2070512" y="477345"/>
                </a:cubicBezTo>
                <a:cubicBezTo>
                  <a:pt x="2070512" y="480053"/>
                  <a:pt x="2069986" y="482220"/>
                  <a:pt x="2068407" y="484388"/>
                </a:cubicBezTo>
                <a:cubicBezTo>
                  <a:pt x="2066302" y="487098"/>
                  <a:pt x="2063670" y="488181"/>
                  <a:pt x="2060513" y="488181"/>
                </a:cubicBezTo>
                <a:cubicBezTo>
                  <a:pt x="2058408" y="488181"/>
                  <a:pt x="2056303" y="487640"/>
                  <a:pt x="2054724" y="486014"/>
                </a:cubicBezTo>
                <a:cubicBezTo>
                  <a:pt x="2050513" y="482762"/>
                  <a:pt x="2049461" y="476262"/>
                  <a:pt x="2053145" y="471926"/>
                </a:cubicBezTo>
                <a:cubicBezTo>
                  <a:pt x="2054724" y="469758"/>
                  <a:pt x="2057355" y="468132"/>
                  <a:pt x="2060513" y="468132"/>
                </a:cubicBezTo>
                <a:close/>
                <a:moveTo>
                  <a:pt x="377174" y="441060"/>
                </a:moveTo>
                <a:cubicBezTo>
                  <a:pt x="380366" y="441060"/>
                  <a:pt x="383025" y="442660"/>
                  <a:pt x="385685" y="444793"/>
                </a:cubicBezTo>
                <a:cubicBezTo>
                  <a:pt x="390472" y="449058"/>
                  <a:pt x="390472" y="457056"/>
                  <a:pt x="386217" y="461855"/>
                </a:cubicBezTo>
                <a:cubicBezTo>
                  <a:pt x="383558" y="464521"/>
                  <a:pt x="380366" y="466121"/>
                  <a:pt x="377174" y="466121"/>
                </a:cubicBezTo>
                <a:cubicBezTo>
                  <a:pt x="373983" y="466121"/>
                  <a:pt x="371323" y="464521"/>
                  <a:pt x="368664" y="462388"/>
                </a:cubicBezTo>
                <a:cubicBezTo>
                  <a:pt x="366536" y="460255"/>
                  <a:pt x="364941" y="457589"/>
                  <a:pt x="364941" y="454390"/>
                </a:cubicBezTo>
                <a:cubicBezTo>
                  <a:pt x="364409" y="450658"/>
                  <a:pt x="366005" y="447458"/>
                  <a:pt x="368133" y="445325"/>
                </a:cubicBezTo>
                <a:cubicBezTo>
                  <a:pt x="370260" y="442660"/>
                  <a:pt x="373451" y="441060"/>
                  <a:pt x="377174" y="441060"/>
                </a:cubicBezTo>
                <a:close/>
                <a:moveTo>
                  <a:pt x="2339423" y="430036"/>
                </a:moveTo>
                <a:cubicBezTo>
                  <a:pt x="2343130" y="430036"/>
                  <a:pt x="2346837" y="431100"/>
                  <a:pt x="2349484" y="433759"/>
                </a:cubicBezTo>
                <a:cubicBezTo>
                  <a:pt x="2351603" y="436418"/>
                  <a:pt x="2353192" y="440142"/>
                  <a:pt x="2352662" y="443333"/>
                </a:cubicBezTo>
                <a:cubicBezTo>
                  <a:pt x="2352662" y="447056"/>
                  <a:pt x="2351074" y="450247"/>
                  <a:pt x="2348426" y="452375"/>
                </a:cubicBezTo>
                <a:cubicBezTo>
                  <a:pt x="2346307" y="455034"/>
                  <a:pt x="2343130" y="456098"/>
                  <a:pt x="2339423" y="456098"/>
                </a:cubicBezTo>
                <a:cubicBezTo>
                  <a:pt x="2336246" y="456098"/>
                  <a:pt x="2332538" y="454502"/>
                  <a:pt x="2329890" y="451843"/>
                </a:cubicBezTo>
                <a:cubicBezTo>
                  <a:pt x="2325124" y="447056"/>
                  <a:pt x="2325654" y="438546"/>
                  <a:pt x="2330420" y="433226"/>
                </a:cubicBezTo>
                <a:cubicBezTo>
                  <a:pt x="2333068" y="431100"/>
                  <a:pt x="2336246" y="430036"/>
                  <a:pt x="2339423" y="430036"/>
                </a:cubicBezTo>
                <a:close/>
                <a:moveTo>
                  <a:pt x="498696" y="427030"/>
                </a:moveTo>
                <a:cubicBezTo>
                  <a:pt x="502485" y="427030"/>
                  <a:pt x="505732" y="428629"/>
                  <a:pt x="507898" y="431296"/>
                </a:cubicBezTo>
                <a:cubicBezTo>
                  <a:pt x="512769" y="436094"/>
                  <a:pt x="512228" y="444092"/>
                  <a:pt x="507356" y="448891"/>
                </a:cubicBezTo>
                <a:cubicBezTo>
                  <a:pt x="505192" y="451024"/>
                  <a:pt x="501943" y="452090"/>
                  <a:pt x="498696" y="452090"/>
                </a:cubicBezTo>
                <a:cubicBezTo>
                  <a:pt x="495447" y="452090"/>
                  <a:pt x="491658" y="451024"/>
                  <a:pt x="489494" y="448357"/>
                </a:cubicBezTo>
                <a:cubicBezTo>
                  <a:pt x="487328" y="445692"/>
                  <a:pt x="485704" y="443025"/>
                  <a:pt x="485704" y="439293"/>
                </a:cubicBezTo>
                <a:cubicBezTo>
                  <a:pt x="486245" y="436094"/>
                  <a:pt x="487328" y="432894"/>
                  <a:pt x="490034" y="430763"/>
                </a:cubicBezTo>
                <a:cubicBezTo>
                  <a:pt x="492200" y="428629"/>
                  <a:pt x="495447" y="427030"/>
                  <a:pt x="498696" y="427030"/>
                </a:cubicBezTo>
                <a:close/>
                <a:moveTo>
                  <a:pt x="723258" y="424028"/>
                </a:moveTo>
                <a:cubicBezTo>
                  <a:pt x="727422" y="424028"/>
                  <a:pt x="731067" y="426115"/>
                  <a:pt x="733670" y="429770"/>
                </a:cubicBezTo>
                <a:cubicBezTo>
                  <a:pt x="737313" y="435512"/>
                  <a:pt x="735752" y="442823"/>
                  <a:pt x="730546" y="446999"/>
                </a:cubicBezTo>
                <a:cubicBezTo>
                  <a:pt x="728463" y="448565"/>
                  <a:pt x="725861" y="449088"/>
                  <a:pt x="723258" y="449088"/>
                </a:cubicBezTo>
                <a:cubicBezTo>
                  <a:pt x="719095" y="449088"/>
                  <a:pt x="715452" y="446999"/>
                  <a:pt x="712850" y="443866"/>
                </a:cubicBezTo>
                <a:cubicBezTo>
                  <a:pt x="711288" y="441255"/>
                  <a:pt x="710247" y="437602"/>
                  <a:pt x="710767" y="434468"/>
                </a:cubicBezTo>
                <a:cubicBezTo>
                  <a:pt x="711288" y="431336"/>
                  <a:pt x="713369" y="428203"/>
                  <a:pt x="715972" y="426115"/>
                </a:cubicBezTo>
                <a:cubicBezTo>
                  <a:pt x="718054" y="425071"/>
                  <a:pt x="720657" y="424028"/>
                  <a:pt x="723258" y="424028"/>
                </a:cubicBezTo>
                <a:close/>
                <a:moveTo>
                  <a:pt x="614252" y="421017"/>
                </a:moveTo>
                <a:cubicBezTo>
                  <a:pt x="617967" y="421017"/>
                  <a:pt x="621681" y="422618"/>
                  <a:pt x="623804" y="425817"/>
                </a:cubicBezTo>
                <a:cubicBezTo>
                  <a:pt x="628049" y="431148"/>
                  <a:pt x="627519" y="439147"/>
                  <a:pt x="621681" y="443413"/>
                </a:cubicBezTo>
                <a:cubicBezTo>
                  <a:pt x="619559" y="445545"/>
                  <a:pt x="616905" y="446078"/>
                  <a:pt x="614252" y="446078"/>
                </a:cubicBezTo>
                <a:cubicBezTo>
                  <a:pt x="610006" y="446078"/>
                  <a:pt x="606822" y="444479"/>
                  <a:pt x="604169" y="441813"/>
                </a:cubicBezTo>
                <a:cubicBezTo>
                  <a:pt x="602045" y="439147"/>
                  <a:pt x="600984" y="435947"/>
                  <a:pt x="601515" y="432215"/>
                </a:cubicBezTo>
                <a:cubicBezTo>
                  <a:pt x="601515" y="429017"/>
                  <a:pt x="603638" y="425817"/>
                  <a:pt x="606292" y="423685"/>
                </a:cubicBezTo>
                <a:cubicBezTo>
                  <a:pt x="608415" y="422083"/>
                  <a:pt x="611067" y="421017"/>
                  <a:pt x="614252" y="421017"/>
                </a:cubicBezTo>
                <a:close/>
                <a:moveTo>
                  <a:pt x="1993597" y="420017"/>
                </a:moveTo>
                <a:cubicBezTo>
                  <a:pt x="1995223" y="420017"/>
                  <a:pt x="1997390" y="420547"/>
                  <a:pt x="1999015" y="421609"/>
                </a:cubicBezTo>
                <a:cubicBezTo>
                  <a:pt x="2000641" y="422671"/>
                  <a:pt x="2002266" y="424794"/>
                  <a:pt x="2002808" y="427448"/>
                </a:cubicBezTo>
                <a:cubicBezTo>
                  <a:pt x="2003350" y="429569"/>
                  <a:pt x="2002808" y="432224"/>
                  <a:pt x="2001183" y="433816"/>
                </a:cubicBezTo>
                <a:cubicBezTo>
                  <a:pt x="1999557" y="436468"/>
                  <a:pt x="1996848" y="438060"/>
                  <a:pt x="1993597" y="438060"/>
                </a:cubicBezTo>
                <a:cubicBezTo>
                  <a:pt x="1991971" y="438060"/>
                  <a:pt x="1989804" y="437529"/>
                  <a:pt x="1988178" y="436468"/>
                </a:cubicBezTo>
                <a:cubicBezTo>
                  <a:pt x="1984385" y="433816"/>
                  <a:pt x="1983302" y="427979"/>
                  <a:pt x="1986011" y="423731"/>
                </a:cubicBezTo>
                <a:cubicBezTo>
                  <a:pt x="1987637" y="421079"/>
                  <a:pt x="1990346" y="420017"/>
                  <a:pt x="1993597" y="420017"/>
                </a:cubicBezTo>
                <a:close/>
                <a:moveTo>
                  <a:pt x="2218165" y="418010"/>
                </a:moveTo>
                <a:cubicBezTo>
                  <a:pt x="2220831" y="418010"/>
                  <a:pt x="2223497" y="419058"/>
                  <a:pt x="2225630" y="421154"/>
                </a:cubicBezTo>
                <a:cubicBezTo>
                  <a:pt x="2228296" y="423250"/>
                  <a:pt x="2229362" y="425870"/>
                  <a:pt x="2229895" y="429013"/>
                </a:cubicBezTo>
                <a:cubicBezTo>
                  <a:pt x="2229895" y="432157"/>
                  <a:pt x="2228829" y="435301"/>
                  <a:pt x="2226697" y="437396"/>
                </a:cubicBezTo>
                <a:cubicBezTo>
                  <a:pt x="2224564" y="439493"/>
                  <a:pt x="2221364" y="441066"/>
                  <a:pt x="2218165" y="441066"/>
                </a:cubicBezTo>
                <a:cubicBezTo>
                  <a:pt x="2214966" y="441066"/>
                  <a:pt x="2212300" y="440018"/>
                  <a:pt x="2210167" y="437922"/>
                </a:cubicBezTo>
                <a:cubicBezTo>
                  <a:pt x="2205368" y="433730"/>
                  <a:pt x="2204835" y="426394"/>
                  <a:pt x="2209101" y="421677"/>
                </a:cubicBezTo>
                <a:cubicBezTo>
                  <a:pt x="2211233" y="419582"/>
                  <a:pt x="2214433" y="418010"/>
                  <a:pt x="2218165" y="418010"/>
                </a:cubicBezTo>
                <a:close/>
                <a:moveTo>
                  <a:pt x="2102637" y="415004"/>
                </a:moveTo>
                <a:cubicBezTo>
                  <a:pt x="2104832" y="415004"/>
                  <a:pt x="2107029" y="415532"/>
                  <a:pt x="2109224" y="417116"/>
                </a:cubicBezTo>
                <a:cubicBezTo>
                  <a:pt x="2111420" y="418698"/>
                  <a:pt x="2112518" y="421336"/>
                  <a:pt x="2113067" y="423973"/>
                </a:cubicBezTo>
                <a:cubicBezTo>
                  <a:pt x="2113616" y="426611"/>
                  <a:pt x="2112518" y="429249"/>
                  <a:pt x="2110871" y="431360"/>
                </a:cubicBezTo>
                <a:cubicBezTo>
                  <a:pt x="2108675" y="433999"/>
                  <a:pt x="2105930" y="435053"/>
                  <a:pt x="2102637" y="435053"/>
                </a:cubicBezTo>
                <a:cubicBezTo>
                  <a:pt x="2099892" y="435053"/>
                  <a:pt x="2097697" y="434526"/>
                  <a:pt x="2096050" y="432942"/>
                </a:cubicBezTo>
                <a:cubicBezTo>
                  <a:pt x="2091109" y="429778"/>
                  <a:pt x="2090560" y="423445"/>
                  <a:pt x="2093854" y="418698"/>
                </a:cubicBezTo>
                <a:cubicBezTo>
                  <a:pt x="2096050" y="416060"/>
                  <a:pt x="2099343" y="415004"/>
                  <a:pt x="2102637" y="415004"/>
                </a:cubicBezTo>
                <a:close/>
                <a:moveTo>
                  <a:pt x="793156" y="378918"/>
                </a:moveTo>
                <a:cubicBezTo>
                  <a:pt x="797914" y="378918"/>
                  <a:pt x="802670" y="381572"/>
                  <a:pt x="804784" y="385286"/>
                </a:cubicBezTo>
                <a:cubicBezTo>
                  <a:pt x="808484" y="392184"/>
                  <a:pt x="806370" y="400145"/>
                  <a:pt x="800027" y="403859"/>
                </a:cubicBezTo>
                <a:cubicBezTo>
                  <a:pt x="797914" y="404921"/>
                  <a:pt x="795799" y="405984"/>
                  <a:pt x="793156" y="405984"/>
                </a:cubicBezTo>
                <a:cubicBezTo>
                  <a:pt x="788399" y="405984"/>
                  <a:pt x="784171" y="403329"/>
                  <a:pt x="781528" y="399083"/>
                </a:cubicBezTo>
                <a:cubicBezTo>
                  <a:pt x="779942" y="395900"/>
                  <a:pt x="779414" y="392715"/>
                  <a:pt x="779942" y="389001"/>
                </a:cubicBezTo>
                <a:cubicBezTo>
                  <a:pt x="780998" y="385286"/>
                  <a:pt x="783114" y="382635"/>
                  <a:pt x="786284" y="380511"/>
                </a:cubicBezTo>
                <a:cubicBezTo>
                  <a:pt x="788399" y="379448"/>
                  <a:pt x="791042" y="378918"/>
                  <a:pt x="793156" y="378918"/>
                </a:cubicBezTo>
                <a:close/>
                <a:moveTo>
                  <a:pt x="1922685" y="376914"/>
                </a:moveTo>
                <a:cubicBezTo>
                  <a:pt x="1924277" y="376914"/>
                  <a:pt x="1925870" y="377446"/>
                  <a:pt x="1926931" y="378510"/>
                </a:cubicBezTo>
                <a:cubicBezTo>
                  <a:pt x="1929054" y="379577"/>
                  <a:pt x="1930115" y="381175"/>
                  <a:pt x="1930646" y="383305"/>
                </a:cubicBezTo>
                <a:cubicBezTo>
                  <a:pt x="1931176" y="385435"/>
                  <a:pt x="1931176" y="387565"/>
                  <a:pt x="1930115" y="389693"/>
                </a:cubicBezTo>
                <a:cubicBezTo>
                  <a:pt x="1928523" y="392359"/>
                  <a:pt x="1925870" y="393954"/>
                  <a:pt x="1922685" y="393954"/>
                </a:cubicBezTo>
                <a:cubicBezTo>
                  <a:pt x="1921624" y="393954"/>
                  <a:pt x="1920032" y="393424"/>
                  <a:pt x="1918971" y="392889"/>
                </a:cubicBezTo>
                <a:cubicBezTo>
                  <a:pt x="1914725" y="390229"/>
                  <a:pt x="1913133" y="385435"/>
                  <a:pt x="1915786" y="381175"/>
                </a:cubicBezTo>
                <a:cubicBezTo>
                  <a:pt x="1916848" y="379045"/>
                  <a:pt x="1920032" y="376914"/>
                  <a:pt x="1922685" y="376914"/>
                </a:cubicBezTo>
                <a:close/>
                <a:moveTo>
                  <a:pt x="447070" y="370891"/>
                </a:moveTo>
                <a:cubicBezTo>
                  <a:pt x="450308" y="370891"/>
                  <a:pt x="454086" y="372488"/>
                  <a:pt x="456786" y="375147"/>
                </a:cubicBezTo>
                <a:cubicBezTo>
                  <a:pt x="461643" y="380465"/>
                  <a:pt x="461103" y="388976"/>
                  <a:pt x="455706" y="393763"/>
                </a:cubicBezTo>
                <a:cubicBezTo>
                  <a:pt x="453547" y="395891"/>
                  <a:pt x="450308" y="396954"/>
                  <a:pt x="447070" y="396954"/>
                </a:cubicBezTo>
                <a:cubicBezTo>
                  <a:pt x="443292" y="396954"/>
                  <a:pt x="439513" y="395891"/>
                  <a:pt x="437354" y="393231"/>
                </a:cubicBezTo>
                <a:cubicBezTo>
                  <a:pt x="434656" y="390571"/>
                  <a:pt x="433576" y="387380"/>
                  <a:pt x="433576" y="383657"/>
                </a:cubicBezTo>
                <a:cubicBezTo>
                  <a:pt x="433576" y="379934"/>
                  <a:pt x="435195" y="376742"/>
                  <a:pt x="437894" y="374615"/>
                </a:cubicBezTo>
                <a:cubicBezTo>
                  <a:pt x="440053" y="371955"/>
                  <a:pt x="443292" y="370891"/>
                  <a:pt x="447070" y="370891"/>
                </a:cubicBezTo>
                <a:close/>
                <a:moveTo>
                  <a:pt x="684667" y="367890"/>
                </a:moveTo>
                <a:cubicBezTo>
                  <a:pt x="688825" y="367890"/>
                  <a:pt x="692983" y="370546"/>
                  <a:pt x="695582" y="373728"/>
                </a:cubicBezTo>
                <a:cubicBezTo>
                  <a:pt x="699221" y="380096"/>
                  <a:pt x="697661" y="388588"/>
                  <a:pt x="691943" y="392835"/>
                </a:cubicBezTo>
                <a:cubicBezTo>
                  <a:pt x="689865" y="393895"/>
                  <a:pt x="687266" y="394956"/>
                  <a:pt x="684667" y="394956"/>
                </a:cubicBezTo>
                <a:cubicBezTo>
                  <a:pt x="680509" y="394956"/>
                  <a:pt x="676351" y="392835"/>
                  <a:pt x="673752" y="389119"/>
                </a:cubicBezTo>
                <a:cubicBezTo>
                  <a:pt x="671672" y="386466"/>
                  <a:pt x="671153" y="382750"/>
                  <a:pt x="671672" y="379035"/>
                </a:cubicBezTo>
                <a:cubicBezTo>
                  <a:pt x="672192" y="375851"/>
                  <a:pt x="674272" y="372666"/>
                  <a:pt x="676870" y="370546"/>
                </a:cubicBezTo>
                <a:cubicBezTo>
                  <a:pt x="679469" y="368954"/>
                  <a:pt x="682068" y="367890"/>
                  <a:pt x="684667" y="367890"/>
                </a:cubicBezTo>
                <a:close/>
                <a:moveTo>
                  <a:pt x="568867" y="364880"/>
                </a:moveTo>
                <a:cubicBezTo>
                  <a:pt x="573175" y="364880"/>
                  <a:pt x="576942" y="366444"/>
                  <a:pt x="579635" y="369572"/>
                </a:cubicBezTo>
                <a:cubicBezTo>
                  <a:pt x="583941" y="375306"/>
                  <a:pt x="582865" y="383646"/>
                  <a:pt x="577481" y="387815"/>
                </a:cubicBezTo>
                <a:cubicBezTo>
                  <a:pt x="574789" y="389900"/>
                  <a:pt x="572098" y="390944"/>
                  <a:pt x="568867" y="390944"/>
                </a:cubicBezTo>
                <a:cubicBezTo>
                  <a:pt x="565099" y="390944"/>
                  <a:pt x="560793" y="389379"/>
                  <a:pt x="558639" y="386252"/>
                </a:cubicBezTo>
                <a:cubicBezTo>
                  <a:pt x="555948" y="383646"/>
                  <a:pt x="554870" y="379997"/>
                  <a:pt x="555410" y="376869"/>
                </a:cubicBezTo>
                <a:cubicBezTo>
                  <a:pt x="555948" y="373221"/>
                  <a:pt x="557563" y="370093"/>
                  <a:pt x="560254" y="367486"/>
                </a:cubicBezTo>
                <a:cubicBezTo>
                  <a:pt x="562946" y="365922"/>
                  <a:pt x="565637" y="364880"/>
                  <a:pt x="568867" y="364880"/>
                </a:cubicBezTo>
                <a:close/>
                <a:moveTo>
                  <a:pt x="2030943" y="363882"/>
                </a:moveTo>
                <a:cubicBezTo>
                  <a:pt x="2032526" y="363882"/>
                  <a:pt x="2034636" y="364397"/>
                  <a:pt x="2036219" y="365428"/>
                </a:cubicBezTo>
                <a:cubicBezTo>
                  <a:pt x="2038329" y="366460"/>
                  <a:pt x="2039912" y="368522"/>
                  <a:pt x="2039912" y="371098"/>
                </a:cubicBezTo>
                <a:cubicBezTo>
                  <a:pt x="2040440" y="373677"/>
                  <a:pt x="2039912" y="376255"/>
                  <a:pt x="2038857" y="378318"/>
                </a:cubicBezTo>
                <a:cubicBezTo>
                  <a:pt x="2036746" y="380379"/>
                  <a:pt x="2034109" y="381926"/>
                  <a:pt x="2030943" y="381926"/>
                </a:cubicBezTo>
                <a:cubicBezTo>
                  <a:pt x="2028833" y="381926"/>
                  <a:pt x="2027250" y="381411"/>
                  <a:pt x="2025667" y="380379"/>
                </a:cubicBezTo>
                <a:cubicBezTo>
                  <a:pt x="2021446" y="377802"/>
                  <a:pt x="2020391" y="372130"/>
                  <a:pt x="2023029" y="367490"/>
                </a:cubicBezTo>
                <a:cubicBezTo>
                  <a:pt x="2024612" y="364913"/>
                  <a:pt x="2027777" y="363882"/>
                  <a:pt x="2030943" y="363882"/>
                </a:cubicBezTo>
                <a:close/>
                <a:moveTo>
                  <a:pt x="2269787" y="360869"/>
                </a:moveTo>
                <a:cubicBezTo>
                  <a:pt x="2272978" y="360869"/>
                  <a:pt x="2275638" y="361959"/>
                  <a:pt x="2277765" y="364138"/>
                </a:cubicBezTo>
                <a:cubicBezTo>
                  <a:pt x="2280424" y="366317"/>
                  <a:pt x="2282020" y="369586"/>
                  <a:pt x="2282020" y="372855"/>
                </a:cubicBezTo>
                <a:cubicBezTo>
                  <a:pt x="2282020" y="376124"/>
                  <a:pt x="2280957" y="379392"/>
                  <a:pt x="2278829" y="381572"/>
                </a:cubicBezTo>
                <a:cubicBezTo>
                  <a:pt x="2276169" y="384296"/>
                  <a:pt x="2272978" y="385929"/>
                  <a:pt x="2269787" y="385929"/>
                </a:cubicBezTo>
                <a:cubicBezTo>
                  <a:pt x="2266595" y="385929"/>
                  <a:pt x="2263404" y="384840"/>
                  <a:pt x="2261277" y="382661"/>
                </a:cubicBezTo>
                <a:cubicBezTo>
                  <a:pt x="2256490" y="377758"/>
                  <a:pt x="2255957" y="370130"/>
                  <a:pt x="2260744" y="364683"/>
                </a:cubicBezTo>
                <a:cubicBezTo>
                  <a:pt x="2262872" y="361959"/>
                  <a:pt x="2266064" y="360869"/>
                  <a:pt x="2269787" y="360869"/>
                </a:cubicBezTo>
                <a:close/>
                <a:moveTo>
                  <a:pt x="2146718" y="357865"/>
                </a:moveTo>
                <a:cubicBezTo>
                  <a:pt x="2148814" y="357865"/>
                  <a:pt x="2151434" y="358403"/>
                  <a:pt x="2153006" y="360017"/>
                </a:cubicBezTo>
                <a:cubicBezTo>
                  <a:pt x="2155626" y="362169"/>
                  <a:pt x="2156674" y="364857"/>
                  <a:pt x="2157198" y="367547"/>
                </a:cubicBezTo>
                <a:cubicBezTo>
                  <a:pt x="2157722" y="370237"/>
                  <a:pt x="2156674" y="373464"/>
                  <a:pt x="2155102" y="375616"/>
                </a:cubicBezTo>
                <a:cubicBezTo>
                  <a:pt x="2153006" y="378304"/>
                  <a:pt x="2149862" y="379917"/>
                  <a:pt x="2146718" y="379917"/>
                </a:cubicBezTo>
                <a:cubicBezTo>
                  <a:pt x="2144098" y="379917"/>
                  <a:pt x="2142002" y="378842"/>
                  <a:pt x="2139906" y="377230"/>
                </a:cubicBezTo>
                <a:cubicBezTo>
                  <a:pt x="2135190" y="373464"/>
                  <a:pt x="2134666" y="367010"/>
                  <a:pt x="2138334" y="362169"/>
                </a:cubicBezTo>
                <a:cubicBezTo>
                  <a:pt x="2140430" y="359478"/>
                  <a:pt x="2143050" y="357865"/>
                  <a:pt x="2146718" y="357865"/>
                </a:cubicBezTo>
                <a:close/>
                <a:moveTo>
                  <a:pt x="1848752" y="338822"/>
                </a:moveTo>
                <a:cubicBezTo>
                  <a:pt x="1849852" y="338822"/>
                  <a:pt x="1850951" y="339341"/>
                  <a:pt x="1852051" y="339858"/>
                </a:cubicBezTo>
                <a:cubicBezTo>
                  <a:pt x="1853700" y="340378"/>
                  <a:pt x="1855349" y="341933"/>
                  <a:pt x="1855899" y="344006"/>
                </a:cubicBezTo>
                <a:cubicBezTo>
                  <a:pt x="1856998" y="345562"/>
                  <a:pt x="1856449" y="347636"/>
                  <a:pt x="1855899" y="349710"/>
                </a:cubicBezTo>
                <a:cubicBezTo>
                  <a:pt x="1854249" y="352303"/>
                  <a:pt x="1851501" y="353860"/>
                  <a:pt x="1848752" y="353860"/>
                </a:cubicBezTo>
                <a:cubicBezTo>
                  <a:pt x="1847653" y="353860"/>
                  <a:pt x="1846553" y="353339"/>
                  <a:pt x="1845454" y="352822"/>
                </a:cubicBezTo>
                <a:cubicBezTo>
                  <a:pt x="1841606" y="351266"/>
                  <a:pt x="1839957" y="347118"/>
                  <a:pt x="1841606" y="342970"/>
                </a:cubicBezTo>
                <a:cubicBezTo>
                  <a:pt x="1842705" y="340895"/>
                  <a:pt x="1845454" y="338822"/>
                  <a:pt x="1848752" y="338822"/>
                </a:cubicBezTo>
                <a:close/>
                <a:moveTo>
                  <a:pt x="866053" y="337819"/>
                </a:moveTo>
                <a:cubicBezTo>
                  <a:pt x="871403" y="337819"/>
                  <a:pt x="876761" y="341049"/>
                  <a:pt x="878904" y="345894"/>
                </a:cubicBezTo>
                <a:cubicBezTo>
                  <a:pt x="882655" y="353431"/>
                  <a:pt x="879440" y="362045"/>
                  <a:pt x="872475" y="365274"/>
                </a:cubicBezTo>
                <a:cubicBezTo>
                  <a:pt x="870331" y="366351"/>
                  <a:pt x="868195" y="366890"/>
                  <a:pt x="866053" y="366890"/>
                </a:cubicBezTo>
                <a:cubicBezTo>
                  <a:pt x="860696" y="366890"/>
                  <a:pt x="855873" y="363659"/>
                  <a:pt x="853194" y="358815"/>
                </a:cubicBezTo>
                <a:cubicBezTo>
                  <a:pt x="851587" y="355585"/>
                  <a:pt x="851587" y="351817"/>
                  <a:pt x="852659" y="348047"/>
                </a:cubicBezTo>
                <a:cubicBezTo>
                  <a:pt x="853730" y="344279"/>
                  <a:pt x="856409" y="341049"/>
                  <a:pt x="859624" y="339434"/>
                </a:cubicBezTo>
                <a:cubicBezTo>
                  <a:pt x="861767" y="338358"/>
                  <a:pt x="863910" y="337819"/>
                  <a:pt x="866053" y="337819"/>
                </a:cubicBezTo>
                <a:close/>
                <a:moveTo>
                  <a:pt x="758846" y="319774"/>
                </a:moveTo>
                <a:cubicBezTo>
                  <a:pt x="763513" y="319774"/>
                  <a:pt x="768179" y="322375"/>
                  <a:pt x="770772" y="326532"/>
                </a:cubicBezTo>
                <a:cubicBezTo>
                  <a:pt x="774401" y="333289"/>
                  <a:pt x="772327" y="341605"/>
                  <a:pt x="765586" y="345763"/>
                </a:cubicBezTo>
                <a:cubicBezTo>
                  <a:pt x="763513" y="346804"/>
                  <a:pt x="761439" y="347842"/>
                  <a:pt x="758846" y="347842"/>
                </a:cubicBezTo>
                <a:cubicBezTo>
                  <a:pt x="754180" y="347842"/>
                  <a:pt x="749514" y="345244"/>
                  <a:pt x="746922" y="340565"/>
                </a:cubicBezTo>
                <a:cubicBezTo>
                  <a:pt x="744847" y="337447"/>
                  <a:pt x="744328" y="333809"/>
                  <a:pt x="745366" y="330170"/>
                </a:cubicBezTo>
                <a:cubicBezTo>
                  <a:pt x="746403" y="326532"/>
                  <a:pt x="748477" y="323412"/>
                  <a:pt x="751588" y="321854"/>
                </a:cubicBezTo>
                <a:cubicBezTo>
                  <a:pt x="753662" y="320295"/>
                  <a:pt x="756254" y="319774"/>
                  <a:pt x="758846" y="319774"/>
                </a:cubicBezTo>
                <a:close/>
                <a:moveTo>
                  <a:pt x="1956008" y="317770"/>
                </a:moveTo>
                <a:cubicBezTo>
                  <a:pt x="1957641" y="317770"/>
                  <a:pt x="1959273" y="318287"/>
                  <a:pt x="1960362" y="319321"/>
                </a:cubicBezTo>
                <a:cubicBezTo>
                  <a:pt x="1962538" y="320353"/>
                  <a:pt x="1964171" y="321902"/>
                  <a:pt x="1964715" y="324484"/>
                </a:cubicBezTo>
                <a:cubicBezTo>
                  <a:pt x="1965259" y="326550"/>
                  <a:pt x="1965259" y="328616"/>
                  <a:pt x="1963627" y="330683"/>
                </a:cubicBezTo>
                <a:cubicBezTo>
                  <a:pt x="1961994" y="333263"/>
                  <a:pt x="1959273" y="334813"/>
                  <a:pt x="1956008" y="334813"/>
                </a:cubicBezTo>
                <a:cubicBezTo>
                  <a:pt x="1954376" y="334813"/>
                  <a:pt x="1953288" y="334813"/>
                  <a:pt x="1951655" y="333780"/>
                </a:cubicBezTo>
                <a:cubicBezTo>
                  <a:pt x="1947301" y="331714"/>
                  <a:pt x="1946213" y="326550"/>
                  <a:pt x="1948389" y="322420"/>
                </a:cubicBezTo>
                <a:cubicBezTo>
                  <a:pt x="1950022" y="319837"/>
                  <a:pt x="1952743" y="317770"/>
                  <a:pt x="1956008" y="317770"/>
                </a:cubicBezTo>
                <a:close/>
                <a:moveTo>
                  <a:pt x="643769" y="307743"/>
                </a:moveTo>
                <a:cubicBezTo>
                  <a:pt x="648675" y="307743"/>
                  <a:pt x="653037" y="310435"/>
                  <a:pt x="655762" y="314203"/>
                </a:cubicBezTo>
                <a:cubicBezTo>
                  <a:pt x="660124" y="320663"/>
                  <a:pt x="658489" y="329815"/>
                  <a:pt x="651947" y="334121"/>
                </a:cubicBezTo>
                <a:cubicBezTo>
                  <a:pt x="649766" y="335736"/>
                  <a:pt x="647040" y="336813"/>
                  <a:pt x="643769" y="336813"/>
                </a:cubicBezTo>
                <a:cubicBezTo>
                  <a:pt x="639408" y="336813"/>
                  <a:pt x="634501" y="334121"/>
                  <a:pt x="631775" y="330354"/>
                </a:cubicBezTo>
                <a:cubicBezTo>
                  <a:pt x="629594" y="327661"/>
                  <a:pt x="629049" y="323893"/>
                  <a:pt x="629594" y="320124"/>
                </a:cubicBezTo>
                <a:cubicBezTo>
                  <a:pt x="630140" y="315818"/>
                  <a:pt x="632320" y="312587"/>
                  <a:pt x="635591" y="310435"/>
                </a:cubicBezTo>
                <a:cubicBezTo>
                  <a:pt x="638317" y="308820"/>
                  <a:pt x="641043" y="307743"/>
                  <a:pt x="643769" y="307743"/>
                </a:cubicBezTo>
                <a:close/>
                <a:moveTo>
                  <a:pt x="1772295" y="306745"/>
                </a:moveTo>
                <a:cubicBezTo>
                  <a:pt x="1773369" y="306745"/>
                  <a:pt x="1774442" y="306745"/>
                  <a:pt x="1774980" y="307266"/>
                </a:cubicBezTo>
                <a:cubicBezTo>
                  <a:pt x="1776590" y="307787"/>
                  <a:pt x="1778202" y="308830"/>
                  <a:pt x="1778739" y="310394"/>
                </a:cubicBezTo>
                <a:cubicBezTo>
                  <a:pt x="1779813" y="312479"/>
                  <a:pt x="1779813" y="314042"/>
                  <a:pt x="1778739" y="315606"/>
                </a:cubicBezTo>
                <a:cubicBezTo>
                  <a:pt x="1777665" y="318212"/>
                  <a:pt x="1775516" y="319776"/>
                  <a:pt x="1772295" y="319776"/>
                </a:cubicBezTo>
                <a:cubicBezTo>
                  <a:pt x="1771757" y="319776"/>
                  <a:pt x="1770683" y="319776"/>
                  <a:pt x="1770147" y="319255"/>
                </a:cubicBezTo>
                <a:cubicBezTo>
                  <a:pt x="1766388" y="318212"/>
                  <a:pt x="1764776" y="314042"/>
                  <a:pt x="1765850" y="310915"/>
                </a:cubicBezTo>
                <a:cubicBezTo>
                  <a:pt x="1766924" y="308308"/>
                  <a:pt x="1769609" y="306745"/>
                  <a:pt x="1772295" y="306745"/>
                </a:cubicBezTo>
                <a:close/>
                <a:moveTo>
                  <a:pt x="521770" y="304732"/>
                </a:moveTo>
                <a:cubicBezTo>
                  <a:pt x="525923" y="304732"/>
                  <a:pt x="529557" y="306351"/>
                  <a:pt x="532152" y="310130"/>
                </a:cubicBezTo>
                <a:cubicBezTo>
                  <a:pt x="536824" y="316067"/>
                  <a:pt x="535786" y="325243"/>
                  <a:pt x="530076" y="330101"/>
                </a:cubicBezTo>
                <a:cubicBezTo>
                  <a:pt x="527999" y="331720"/>
                  <a:pt x="524885" y="332800"/>
                  <a:pt x="521770" y="332800"/>
                </a:cubicBezTo>
                <a:cubicBezTo>
                  <a:pt x="517617" y="332800"/>
                  <a:pt x="513464" y="331180"/>
                  <a:pt x="510869" y="327942"/>
                </a:cubicBezTo>
                <a:cubicBezTo>
                  <a:pt x="508792" y="324703"/>
                  <a:pt x="507754" y="320925"/>
                  <a:pt x="507754" y="317147"/>
                </a:cubicBezTo>
                <a:cubicBezTo>
                  <a:pt x="508273" y="313368"/>
                  <a:pt x="509830" y="310130"/>
                  <a:pt x="512945" y="307431"/>
                </a:cubicBezTo>
                <a:cubicBezTo>
                  <a:pt x="515541" y="305812"/>
                  <a:pt x="518655" y="304732"/>
                  <a:pt x="521770" y="304732"/>
                </a:cubicBezTo>
                <a:close/>
                <a:moveTo>
                  <a:pt x="941485" y="303736"/>
                </a:moveTo>
                <a:cubicBezTo>
                  <a:pt x="947992" y="303736"/>
                  <a:pt x="953415" y="307430"/>
                  <a:pt x="956126" y="313235"/>
                </a:cubicBezTo>
                <a:cubicBezTo>
                  <a:pt x="958838" y="320621"/>
                  <a:pt x="955042" y="329590"/>
                  <a:pt x="947450" y="332756"/>
                </a:cubicBezTo>
                <a:cubicBezTo>
                  <a:pt x="945823" y="333283"/>
                  <a:pt x="943654" y="333811"/>
                  <a:pt x="942026" y="333811"/>
                </a:cubicBezTo>
                <a:cubicBezTo>
                  <a:pt x="935519" y="333811"/>
                  <a:pt x="930096" y="330117"/>
                  <a:pt x="927385" y="324314"/>
                </a:cubicBezTo>
                <a:cubicBezTo>
                  <a:pt x="925758" y="320621"/>
                  <a:pt x="925758" y="316927"/>
                  <a:pt x="927385" y="313235"/>
                </a:cubicBezTo>
                <a:cubicBezTo>
                  <a:pt x="929012" y="309541"/>
                  <a:pt x="932266" y="306375"/>
                  <a:pt x="936061" y="304793"/>
                </a:cubicBezTo>
                <a:cubicBezTo>
                  <a:pt x="937688" y="304265"/>
                  <a:pt x="939857" y="303736"/>
                  <a:pt x="941485" y="303736"/>
                </a:cubicBezTo>
                <a:close/>
                <a:moveTo>
                  <a:pt x="2071063" y="303735"/>
                </a:moveTo>
                <a:cubicBezTo>
                  <a:pt x="2073268" y="303735"/>
                  <a:pt x="2074922" y="304262"/>
                  <a:pt x="2077127" y="305317"/>
                </a:cubicBezTo>
                <a:cubicBezTo>
                  <a:pt x="2079333" y="306901"/>
                  <a:pt x="2080987" y="309010"/>
                  <a:pt x="2081538" y="311648"/>
                </a:cubicBezTo>
                <a:cubicBezTo>
                  <a:pt x="2081538" y="314287"/>
                  <a:pt x="2080987" y="316924"/>
                  <a:pt x="2079884" y="319036"/>
                </a:cubicBezTo>
                <a:cubicBezTo>
                  <a:pt x="2077679" y="322201"/>
                  <a:pt x="2074371" y="323783"/>
                  <a:pt x="2071063" y="323783"/>
                </a:cubicBezTo>
                <a:cubicBezTo>
                  <a:pt x="2068857" y="323783"/>
                  <a:pt x="2067204" y="323256"/>
                  <a:pt x="2064998" y="321673"/>
                </a:cubicBezTo>
                <a:cubicBezTo>
                  <a:pt x="2060587" y="319036"/>
                  <a:pt x="2059485" y="312704"/>
                  <a:pt x="2062242" y="307956"/>
                </a:cubicBezTo>
                <a:cubicBezTo>
                  <a:pt x="2064447" y="305317"/>
                  <a:pt x="2067755" y="303735"/>
                  <a:pt x="2071063" y="303735"/>
                </a:cubicBezTo>
                <a:close/>
                <a:moveTo>
                  <a:pt x="2193852" y="297717"/>
                </a:moveTo>
                <a:cubicBezTo>
                  <a:pt x="2196576" y="297717"/>
                  <a:pt x="2198755" y="298253"/>
                  <a:pt x="2200934" y="299862"/>
                </a:cubicBezTo>
                <a:cubicBezTo>
                  <a:pt x="2203658" y="302007"/>
                  <a:pt x="2205293" y="304688"/>
                  <a:pt x="2205293" y="307905"/>
                </a:cubicBezTo>
                <a:cubicBezTo>
                  <a:pt x="2205838" y="311122"/>
                  <a:pt x="2204748" y="313803"/>
                  <a:pt x="2203114" y="316483"/>
                </a:cubicBezTo>
                <a:cubicBezTo>
                  <a:pt x="2200934" y="319164"/>
                  <a:pt x="2197666" y="320773"/>
                  <a:pt x="2193852" y="320773"/>
                </a:cubicBezTo>
                <a:cubicBezTo>
                  <a:pt x="2191128" y="320773"/>
                  <a:pt x="2188949" y="319701"/>
                  <a:pt x="2186770" y="318092"/>
                </a:cubicBezTo>
                <a:cubicBezTo>
                  <a:pt x="2181322" y="314339"/>
                  <a:pt x="2180777" y="306832"/>
                  <a:pt x="2184591" y="302007"/>
                </a:cubicBezTo>
                <a:cubicBezTo>
                  <a:pt x="2186770" y="299326"/>
                  <a:pt x="2190038" y="297717"/>
                  <a:pt x="2193852" y="297717"/>
                </a:cubicBezTo>
                <a:close/>
                <a:moveTo>
                  <a:pt x="1693886" y="279681"/>
                </a:moveTo>
                <a:cubicBezTo>
                  <a:pt x="1694447" y="279681"/>
                  <a:pt x="1695008" y="279681"/>
                  <a:pt x="1695570" y="279681"/>
                </a:cubicBezTo>
                <a:cubicBezTo>
                  <a:pt x="1697254" y="280247"/>
                  <a:pt x="1698938" y="281381"/>
                  <a:pt x="1699499" y="283079"/>
                </a:cubicBezTo>
                <a:cubicBezTo>
                  <a:pt x="1700061" y="284779"/>
                  <a:pt x="1700622" y="286479"/>
                  <a:pt x="1700061" y="288180"/>
                </a:cubicBezTo>
                <a:cubicBezTo>
                  <a:pt x="1698938" y="290445"/>
                  <a:pt x="1696692" y="292711"/>
                  <a:pt x="1693886" y="292711"/>
                </a:cubicBezTo>
                <a:cubicBezTo>
                  <a:pt x="1693324" y="292711"/>
                  <a:pt x="1692763" y="292711"/>
                  <a:pt x="1691640" y="292144"/>
                </a:cubicBezTo>
                <a:cubicBezTo>
                  <a:pt x="1688834" y="291012"/>
                  <a:pt x="1686588" y="287613"/>
                  <a:pt x="1687711" y="284212"/>
                </a:cubicBezTo>
                <a:cubicBezTo>
                  <a:pt x="1688272" y="281381"/>
                  <a:pt x="1691079" y="279681"/>
                  <a:pt x="1693886" y="279681"/>
                </a:cubicBezTo>
                <a:close/>
                <a:moveTo>
                  <a:pt x="1877806" y="277674"/>
                </a:moveTo>
                <a:cubicBezTo>
                  <a:pt x="1879355" y="277674"/>
                  <a:pt x="1880388" y="278211"/>
                  <a:pt x="1881421" y="278743"/>
                </a:cubicBezTo>
                <a:cubicBezTo>
                  <a:pt x="1883486" y="279280"/>
                  <a:pt x="1884519" y="280883"/>
                  <a:pt x="1885552" y="283020"/>
                </a:cubicBezTo>
                <a:cubicBezTo>
                  <a:pt x="1886068" y="285159"/>
                  <a:pt x="1886068" y="287298"/>
                  <a:pt x="1885035" y="289436"/>
                </a:cubicBezTo>
                <a:cubicBezTo>
                  <a:pt x="1883486" y="292109"/>
                  <a:pt x="1880904" y="293713"/>
                  <a:pt x="1877806" y="293713"/>
                </a:cubicBezTo>
                <a:cubicBezTo>
                  <a:pt x="1876773" y="293713"/>
                  <a:pt x="1875740" y="293179"/>
                  <a:pt x="1874707" y="293179"/>
                </a:cubicBezTo>
                <a:cubicBezTo>
                  <a:pt x="1871092" y="291040"/>
                  <a:pt x="1869027" y="286228"/>
                  <a:pt x="1871092" y="282487"/>
                </a:cubicBezTo>
                <a:cubicBezTo>
                  <a:pt x="1872125" y="279280"/>
                  <a:pt x="1875224" y="277674"/>
                  <a:pt x="1877806" y="277674"/>
                </a:cubicBezTo>
                <a:close/>
                <a:moveTo>
                  <a:pt x="836238" y="276670"/>
                </a:moveTo>
                <a:cubicBezTo>
                  <a:pt x="842203" y="276670"/>
                  <a:pt x="847626" y="279894"/>
                  <a:pt x="850338" y="285264"/>
                </a:cubicBezTo>
                <a:cubicBezTo>
                  <a:pt x="853592" y="292780"/>
                  <a:pt x="850338" y="301909"/>
                  <a:pt x="843288" y="305669"/>
                </a:cubicBezTo>
                <a:cubicBezTo>
                  <a:pt x="841119" y="306742"/>
                  <a:pt x="838950" y="306742"/>
                  <a:pt x="836238" y="306742"/>
                </a:cubicBezTo>
                <a:cubicBezTo>
                  <a:pt x="830815" y="306742"/>
                  <a:pt x="825393" y="304059"/>
                  <a:pt x="822681" y="298689"/>
                </a:cubicBezTo>
                <a:cubicBezTo>
                  <a:pt x="821055" y="294929"/>
                  <a:pt x="820511" y="291170"/>
                  <a:pt x="821597" y="286875"/>
                </a:cubicBezTo>
                <a:cubicBezTo>
                  <a:pt x="823223" y="283116"/>
                  <a:pt x="825934" y="279894"/>
                  <a:pt x="829730" y="278283"/>
                </a:cubicBezTo>
                <a:cubicBezTo>
                  <a:pt x="831900" y="277208"/>
                  <a:pt x="834069" y="276670"/>
                  <a:pt x="836238" y="276670"/>
                </a:cubicBezTo>
                <a:close/>
                <a:moveTo>
                  <a:pt x="1019452" y="274668"/>
                </a:moveTo>
                <a:cubicBezTo>
                  <a:pt x="1026375" y="274668"/>
                  <a:pt x="1032233" y="278881"/>
                  <a:pt x="1034363" y="285729"/>
                </a:cubicBezTo>
                <a:cubicBezTo>
                  <a:pt x="1037026" y="293628"/>
                  <a:pt x="1032233" y="302582"/>
                  <a:pt x="1024245" y="305216"/>
                </a:cubicBezTo>
                <a:cubicBezTo>
                  <a:pt x="1022647" y="305743"/>
                  <a:pt x="1021050" y="305743"/>
                  <a:pt x="1019452" y="305743"/>
                </a:cubicBezTo>
                <a:cubicBezTo>
                  <a:pt x="1012529" y="305743"/>
                  <a:pt x="1006671" y="301529"/>
                  <a:pt x="1004541" y="295208"/>
                </a:cubicBezTo>
                <a:cubicBezTo>
                  <a:pt x="1002944" y="290994"/>
                  <a:pt x="1003476" y="286782"/>
                  <a:pt x="1005074" y="283095"/>
                </a:cubicBezTo>
                <a:cubicBezTo>
                  <a:pt x="1007204" y="279407"/>
                  <a:pt x="1010399" y="276774"/>
                  <a:pt x="1014660" y="275194"/>
                </a:cubicBezTo>
                <a:cubicBezTo>
                  <a:pt x="1016257" y="274668"/>
                  <a:pt x="1017855" y="274668"/>
                  <a:pt x="1019452" y="274668"/>
                </a:cubicBezTo>
                <a:close/>
                <a:moveTo>
                  <a:pt x="1613412" y="259632"/>
                </a:moveTo>
                <a:cubicBezTo>
                  <a:pt x="1613959" y="259632"/>
                  <a:pt x="1613959" y="259632"/>
                  <a:pt x="1614506" y="259632"/>
                </a:cubicBezTo>
                <a:cubicBezTo>
                  <a:pt x="1617239" y="260635"/>
                  <a:pt x="1619426" y="263140"/>
                  <a:pt x="1618879" y="265646"/>
                </a:cubicBezTo>
                <a:cubicBezTo>
                  <a:pt x="1618333" y="268154"/>
                  <a:pt x="1616146" y="269656"/>
                  <a:pt x="1613412" y="269656"/>
                </a:cubicBezTo>
                <a:cubicBezTo>
                  <a:pt x="1612865" y="269656"/>
                  <a:pt x="1612318" y="269656"/>
                  <a:pt x="1612318" y="269656"/>
                </a:cubicBezTo>
                <a:cubicBezTo>
                  <a:pt x="1609038" y="269156"/>
                  <a:pt x="1607397" y="266148"/>
                  <a:pt x="1607944" y="263641"/>
                </a:cubicBezTo>
                <a:cubicBezTo>
                  <a:pt x="1608491" y="261135"/>
                  <a:pt x="1610678" y="259632"/>
                  <a:pt x="1613412" y="259632"/>
                </a:cubicBezTo>
                <a:close/>
                <a:moveTo>
                  <a:pt x="722240" y="256620"/>
                </a:moveTo>
                <a:cubicBezTo>
                  <a:pt x="727577" y="256620"/>
                  <a:pt x="732379" y="259306"/>
                  <a:pt x="735046" y="264139"/>
                </a:cubicBezTo>
                <a:cubicBezTo>
                  <a:pt x="739315" y="271119"/>
                  <a:pt x="736647" y="280249"/>
                  <a:pt x="729710" y="284544"/>
                </a:cubicBezTo>
                <a:cubicBezTo>
                  <a:pt x="727577" y="286155"/>
                  <a:pt x="724908" y="286692"/>
                  <a:pt x="722240" y="286692"/>
                </a:cubicBezTo>
                <a:cubicBezTo>
                  <a:pt x="716905" y="286692"/>
                  <a:pt x="712103" y="284007"/>
                  <a:pt x="709436" y="279173"/>
                </a:cubicBezTo>
                <a:cubicBezTo>
                  <a:pt x="707302" y="275953"/>
                  <a:pt x="706234" y="271657"/>
                  <a:pt x="707302" y="267897"/>
                </a:cubicBezTo>
                <a:cubicBezTo>
                  <a:pt x="708368" y="264139"/>
                  <a:pt x="711036" y="260379"/>
                  <a:pt x="714238" y="258768"/>
                </a:cubicBezTo>
                <a:cubicBezTo>
                  <a:pt x="716905" y="257158"/>
                  <a:pt x="719573" y="256620"/>
                  <a:pt x="722240" y="256620"/>
                </a:cubicBezTo>
                <a:close/>
                <a:moveTo>
                  <a:pt x="1991849" y="254616"/>
                </a:moveTo>
                <a:cubicBezTo>
                  <a:pt x="1993431" y="254616"/>
                  <a:pt x="1995014" y="255148"/>
                  <a:pt x="1996597" y="255677"/>
                </a:cubicBezTo>
                <a:cubicBezTo>
                  <a:pt x="1998707" y="256740"/>
                  <a:pt x="1999763" y="258861"/>
                  <a:pt x="2000818" y="261516"/>
                </a:cubicBezTo>
                <a:cubicBezTo>
                  <a:pt x="2001345" y="263638"/>
                  <a:pt x="2000818" y="266292"/>
                  <a:pt x="1999763" y="268414"/>
                </a:cubicBezTo>
                <a:cubicBezTo>
                  <a:pt x="1998180" y="271069"/>
                  <a:pt x="1995014" y="272661"/>
                  <a:pt x="1991849" y="272661"/>
                </a:cubicBezTo>
                <a:cubicBezTo>
                  <a:pt x="1990266" y="272661"/>
                  <a:pt x="1988683" y="272661"/>
                  <a:pt x="1987101" y="271598"/>
                </a:cubicBezTo>
                <a:cubicBezTo>
                  <a:pt x="1982880" y="268945"/>
                  <a:pt x="1981297" y="263638"/>
                  <a:pt x="1983935" y="259392"/>
                </a:cubicBezTo>
                <a:cubicBezTo>
                  <a:pt x="1985517" y="256208"/>
                  <a:pt x="1988683" y="254616"/>
                  <a:pt x="1991849" y="254616"/>
                </a:cubicBezTo>
                <a:close/>
                <a:moveTo>
                  <a:pt x="1096426" y="251614"/>
                </a:moveTo>
                <a:cubicBezTo>
                  <a:pt x="1097489" y="251614"/>
                  <a:pt x="1099084" y="251614"/>
                  <a:pt x="1100148" y="251614"/>
                </a:cubicBezTo>
                <a:cubicBezTo>
                  <a:pt x="1108121" y="251614"/>
                  <a:pt x="1114500" y="256494"/>
                  <a:pt x="1116095" y="264628"/>
                </a:cubicBezTo>
                <a:cubicBezTo>
                  <a:pt x="1118222" y="273304"/>
                  <a:pt x="1112905" y="282523"/>
                  <a:pt x="1103869" y="284693"/>
                </a:cubicBezTo>
                <a:cubicBezTo>
                  <a:pt x="1102806" y="284693"/>
                  <a:pt x="1101211" y="284693"/>
                  <a:pt x="1100148" y="284693"/>
                </a:cubicBezTo>
                <a:cubicBezTo>
                  <a:pt x="1092705" y="284693"/>
                  <a:pt x="1086326" y="279813"/>
                  <a:pt x="1084200" y="272220"/>
                </a:cubicBezTo>
                <a:cubicBezTo>
                  <a:pt x="1083137" y="267881"/>
                  <a:pt x="1083669" y="263544"/>
                  <a:pt x="1085795" y="259747"/>
                </a:cubicBezTo>
                <a:cubicBezTo>
                  <a:pt x="1088453" y="255409"/>
                  <a:pt x="1092174" y="252698"/>
                  <a:pt x="1096426" y="251614"/>
                </a:cubicBezTo>
                <a:close/>
                <a:moveTo>
                  <a:pt x="1531215" y="244595"/>
                </a:moveTo>
                <a:cubicBezTo>
                  <a:pt x="1531215" y="244595"/>
                  <a:pt x="1531215" y="244595"/>
                  <a:pt x="1532329" y="244595"/>
                </a:cubicBezTo>
                <a:cubicBezTo>
                  <a:pt x="1533442" y="244595"/>
                  <a:pt x="1534556" y="245128"/>
                  <a:pt x="1535113" y="246188"/>
                </a:cubicBezTo>
                <a:cubicBezTo>
                  <a:pt x="1536227" y="247250"/>
                  <a:pt x="1536227" y="248311"/>
                  <a:pt x="1536227" y="249903"/>
                </a:cubicBezTo>
                <a:cubicBezTo>
                  <a:pt x="1535670" y="252027"/>
                  <a:pt x="1533442" y="253619"/>
                  <a:pt x="1531215" y="253619"/>
                </a:cubicBezTo>
                <a:cubicBezTo>
                  <a:pt x="1531215" y="253619"/>
                  <a:pt x="1531215" y="253619"/>
                  <a:pt x="1530658" y="253619"/>
                </a:cubicBezTo>
                <a:cubicBezTo>
                  <a:pt x="1529544" y="253619"/>
                  <a:pt x="1528430" y="252557"/>
                  <a:pt x="1527316" y="252027"/>
                </a:cubicBezTo>
                <a:cubicBezTo>
                  <a:pt x="1526759" y="250965"/>
                  <a:pt x="1526202" y="249372"/>
                  <a:pt x="1526759" y="248311"/>
                </a:cubicBezTo>
                <a:cubicBezTo>
                  <a:pt x="1526759" y="246188"/>
                  <a:pt x="1528987" y="244595"/>
                  <a:pt x="1531215" y="244595"/>
                </a:cubicBezTo>
                <a:close/>
                <a:moveTo>
                  <a:pt x="600666" y="244588"/>
                </a:moveTo>
                <a:cubicBezTo>
                  <a:pt x="606089" y="244588"/>
                  <a:pt x="610428" y="246736"/>
                  <a:pt x="613139" y="251032"/>
                </a:cubicBezTo>
                <a:cubicBezTo>
                  <a:pt x="618019" y="258013"/>
                  <a:pt x="616393" y="267142"/>
                  <a:pt x="609343" y="271975"/>
                </a:cubicBezTo>
                <a:cubicBezTo>
                  <a:pt x="606631" y="273586"/>
                  <a:pt x="603920" y="274660"/>
                  <a:pt x="600666" y="274660"/>
                </a:cubicBezTo>
                <a:cubicBezTo>
                  <a:pt x="595785" y="274660"/>
                  <a:pt x="590905" y="271975"/>
                  <a:pt x="588193" y="268216"/>
                </a:cubicBezTo>
                <a:cubicBezTo>
                  <a:pt x="586024" y="264994"/>
                  <a:pt x="584939" y="260698"/>
                  <a:pt x="585483" y="256939"/>
                </a:cubicBezTo>
                <a:cubicBezTo>
                  <a:pt x="586567" y="253180"/>
                  <a:pt x="588736" y="249421"/>
                  <a:pt x="591990" y="247273"/>
                </a:cubicBezTo>
                <a:cubicBezTo>
                  <a:pt x="594701" y="245125"/>
                  <a:pt x="597412" y="244588"/>
                  <a:pt x="600666" y="244588"/>
                </a:cubicBezTo>
                <a:close/>
                <a:moveTo>
                  <a:pt x="1796612" y="243594"/>
                </a:moveTo>
                <a:cubicBezTo>
                  <a:pt x="1797648" y="243594"/>
                  <a:pt x="1798686" y="243594"/>
                  <a:pt x="1799204" y="244113"/>
                </a:cubicBezTo>
                <a:cubicBezTo>
                  <a:pt x="1801278" y="244634"/>
                  <a:pt x="1802315" y="246192"/>
                  <a:pt x="1803352" y="247751"/>
                </a:cubicBezTo>
                <a:cubicBezTo>
                  <a:pt x="1803871" y="249311"/>
                  <a:pt x="1803871" y="251391"/>
                  <a:pt x="1803352" y="252950"/>
                </a:cubicBezTo>
                <a:cubicBezTo>
                  <a:pt x="1802315" y="255549"/>
                  <a:pt x="1799723" y="257628"/>
                  <a:pt x="1796612" y="257628"/>
                </a:cubicBezTo>
                <a:cubicBezTo>
                  <a:pt x="1796093" y="257628"/>
                  <a:pt x="1795056" y="257107"/>
                  <a:pt x="1794538" y="257107"/>
                </a:cubicBezTo>
                <a:cubicBezTo>
                  <a:pt x="1790908" y="255549"/>
                  <a:pt x="1788834" y="251391"/>
                  <a:pt x="1790390" y="247751"/>
                </a:cubicBezTo>
                <a:cubicBezTo>
                  <a:pt x="1791427" y="245152"/>
                  <a:pt x="1794019" y="243594"/>
                  <a:pt x="1796612" y="243594"/>
                </a:cubicBezTo>
                <a:close/>
                <a:moveTo>
                  <a:pt x="916204" y="239583"/>
                </a:moveTo>
                <a:cubicBezTo>
                  <a:pt x="922594" y="239583"/>
                  <a:pt x="928452" y="243388"/>
                  <a:pt x="931115" y="249913"/>
                </a:cubicBezTo>
                <a:cubicBezTo>
                  <a:pt x="933778" y="258068"/>
                  <a:pt x="930050" y="267311"/>
                  <a:pt x="922062" y="270572"/>
                </a:cubicBezTo>
                <a:cubicBezTo>
                  <a:pt x="920465" y="271659"/>
                  <a:pt x="918334" y="271659"/>
                  <a:pt x="916204" y="271659"/>
                </a:cubicBezTo>
                <a:cubicBezTo>
                  <a:pt x="909814" y="271659"/>
                  <a:pt x="903956" y="267855"/>
                  <a:pt x="901293" y="261873"/>
                </a:cubicBezTo>
                <a:cubicBezTo>
                  <a:pt x="899696" y="258068"/>
                  <a:pt x="899696" y="253718"/>
                  <a:pt x="901293" y="249370"/>
                </a:cubicBezTo>
                <a:cubicBezTo>
                  <a:pt x="902891" y="245562"/>
                  <a:pt x="906086" y="242301"/>
                  <a:pt x="910346" y="240671"/>
                </a:cubicBezTo>
                <a:cubicBezTo>
                  <a:pt x="911944" y="240127"/>
                  <a:pt x="914074" y="239583"/>
                  <a:pt x="916204" y="239583"/>
                </a:cubicBezTo>
                <a:close/>
                <a:moveTo>
                  <a:pt x="2113918" y="239578"/>
                </a:moveTo>
                <a:cubicBezTo>
                  <a:pt x="2116063" y="239578"/>
                  <a:pt x="2117671" y="240118"/>
                  <a:pt x="2119816" y="241197"/>
                </a:cubicBezTo>
                <a:cubicBezTo>
                  <a:pt x="2121961" y="242816"/>
                  <a:pt x="2123570" y="245515"/>
                  <a:pt x="2124106" y="248214"/>
                </a:cubicBezTo>
                <a:cubicBezTo>
                  <a:pt x="2124642" y="250913"/>
                  <a:pt x="2124106" y="253612"/>
                  <a:pt x="2122498" y="256310"/>
                </a:cubicBezTo>
                <a:cubicBezTo>
                  <a:pt x="2120353" y="259009"/>
                  <a:pt x="2117135" y="260629"/>
                  <a:pt x="2113918" y="260629"/>
                </a:cubicBezTo>
                <a:cubicBezTo>
                  <a:pt x="2111774" y="260629"/>
                  <a:pt x="2109629" y="260089"/>
                  <a:pt x="2108021" y="259009"/>
                </a:cubicBezTo>
                <a:cubicBezTo>
                  <a:pt x="2103195" y="255771"/>
                  <a:pt x="2101586" y="249294"/>
                  <a:pt x="2104803" y="244435"/>
                </a:cubicBezTo>
                <a:cubicBezTo>
                  <a:pt x="2106948" y="241197"/>
                  <a:pt x="2110165" y="239578"/>
                  <a:pt x="2113918" y="239578"/>
                </a:cubicBezTo>
                <a:close/>
                <a:moveTo>
                  <a:pt x="1449284" y="236577"/>
                </a:moveTo>
                <a:cubicBezTo>
                  <a:pt x="1450353" y="236577"/>
                  <a:pt x="1451422" y="237078"/>
                  <a:pt x="1451957" y="237579"/>
                </a:cubicBezTo>
                <a:cubicBezTo>
                  <a:pt x="1453026" y="238581"/>
                  <a:pt x="1453026" y="239584"/>
                  <a:pt x="1453026" y="240586"/>
                </a:cubicBezTo>
                <a:cubicBezTo>
                  <a:pt x="1453026" y="242091"/>
                  <a:pt x="1451422" y="243594"/>
                  <a:pt x="1449284" y="243594"/>
                </a:cubicBezTo>
                <a:cubicBezTo>
                  <a:pt x="1449284" y="243594"/>
                  <a:pt x="1449284" y="243594"/>
                  <a:pt x="1448749" y="243594"/>
                </a:cubicBezTo>
                <a:cubicBezTo>
                  <a:pt x="1446611" y="243594"/>
                  <a:pt x="1445007" y="242091"/>
                  <a:pt x="1445542" y="240086"/>
                </a:cubicBezTo>
                <a:cubicBezTo>
                  <a:pt x="1445542" y="238082"/>
                  <a:pt x="1447146" y="236577"/>
                  <a:pt x="1449284" y="236577"/>
                </a:cubicBezTo>
                <a:close/>
                <a:moveTo>
                  <a:pt x="1181373" y="234572"/>
                </a:moveTo>
                <a:cubicBezTo>
                  <a:pt x="1189864" y="234572"/>
                  <a:pt x="1196763" y="240863"/>
                  <a:pt x="1198355" y="249253"/>
                </a:cubicBezTo>
                <a:cubicBezTo>
                  <a:pt x="1199416" y="258167"/>
                  <a:pt x="1193048" y="267080"/>
                  <a:pt x="1184026" y="268653"/>
                </a:cubicBezTo>
                <a:cubicBezTo>
                  <a:pt x="1182965" y="268653"/>
                  <a:pt x="1181904" y="268653"/>
                  <a:pt x="1181373" y="268653"/>
                </a:cubicBezTo>
                <a:cubicBezTo>
                  <a:pt x="1172882" y="268653"/>
                  <a:pt x="1165983" y="262886"/>
                  <a:pt x="1164391" y="254496"/>
                </a:cubicBezTo>
                <a:cubicBezTo>
                  <a:pt x="1163330" y="250302"/>
                  <a:pt x="1164391" y="245582"/>
                  <a:pt x="1167044" y="241913"/>
                </a:cubicBezTo>
                <a:cubicBezTo>
                  <a:pt x="1169698" y="238243"/>
                  <a:pt x="1173944" y="235621"/>
                  <a:pt x="1178720" y="235096"/>
                </a:cubicBezTo>
                <a:cubicBezTo>
                  <a:pt x="1179250" y="235096"/>
                  <a:pt x="1180312" y="234572"/>
                  <a:pt x="1181373" y="234572"/>
                </a:cubicBezTo>
                <a:close/>
                <a:moveTo>
                  <a:pt x="1261740" y="223544"/>
                </a:moveTo>
                <a:cubicBezTo>
                  <a:pt x="1262263" y="223544"/>
                  <a:pt x="1262787" y="223544"/>
                  <a:pt x="1263309" y="223544"/>
                </a:cubicBezTo>
                <a:cubicBezTo>
                  <a:pt x="1272724" y="223544"/>
                  <a:pt x="1280569" y="230547"/>
                  <a:pt x="1281091" y="240242"/>
                </a:cubicBezTo>
                <a:cubicBezTo>
                  <a:pt x="1281614" y="249937"/>
                  <a:pt x="1274292" y="258556"/>
                  <a:pt x="1264878" y="259632"/>
                </a:cubicBezTo>
                <a:cubicBezTo>
                  <a:pt x="1264356" y="259632"/>
                  <a:pt x="1263832" y="259632"/>
                  <a:pt x="1263309" y="259632"/>
                </a:cubicBezTo>
                <a:cubicBezTo>
                  <a:pt x="1254418" y="259632"/>
                  <a:pt x="1247097" y="252630"/>
                  <a:pt x="1246050" y="243474"/>
                </a:cubicBezTo>
                <a:cubicBezTo>
                  <a:pt x="1245527" y="238627"/>
                  <a:pt x="1246573" y="233779"/>
                  <a:pt x="1249711" y="230008"/>
                </a:cubicBezTo>
                <a:cubicBezTo>
                  <a:pt x="1252850" y="226239"/>
                  <a:pt x="1257033" y="224084"/>
                  <a:pt x="1261740" y="223544"/>
                </a:cubicBezTo>
                <a:close/>
                <a:moveTo>
                  <a:pt x="1346008" y="218533"/>
                </a:moveTo>
                <a:cubicBezTo>
                  <a:pt x="1351232" y="218533"/>
                  <a:pt x="1355934" y="220623"/>
                  <a:pt x="1359591" y="224279"/>
                </a:cubicBezTo>
                <a:cubicBezTo>
                  <a:pt x="1363247" y="227414"/>
                  <a:pt x="1364815" y="232116"/>
                  <a:pt x="1364815" y="236817"/>
                </a:cubicBezTo>
                <a:cubicBezTo>
                  <a:pt x="1364815" y="246742"/>
                  <a:pt x="1356456" y="255100"/>
                  <a:pt x="1346531" y="255623"/>
                </a:cubicBezTo>
                <a:cubicBezTo>
                  <a:pt x="1336606" y="255623"/>
                  <a:pt x="1328247" y="247264"/>
                  <a:pt x="1328247" y="237339"/>
                </a:cubicBezTo>
                <a:cubicBezTo>
                  <a:pt x="1327725" y="232638"/>
                  <a:pt x="1329815" y="227936"/>
                  <a:pt x="1332949" y="224279"/>
                </a:cubicBezTo>
                <a:cubicBezTo>
                  <a:pt x="1336606" y="220623"/>
                  <a:pt x="1341307" y="218533"/>
                  <a:pt x="1346008" y="218533"/>
                </a:cubicBezTo>
                <a:close/>
                <a:moveTo>
                  <a:pt x="1713413" y="214524"/>
                </a:moveTo>
                <a:cubicBezTo>
                  <a:pt x="1713934" y="214524"/>
                  <a:pt x="1714456" y="214524"/>
                  <a:pt x="1715498" y="214524"/>
                </a:cubicBezTo>
                <a:cubicBezTo>
                  <a:pt x="1717062" y="215067"/>
                  <a:pt x="1718105" y="216695"/>
                  <a:pt x="1719147" y="217782"/>
                </a:cubicBezTo>
                <a:cubicBezTo>
                  <a:pt x="1719668" y="219410"/>
                  <a:pt x="1719668" y="221040"/>
                  <a:pt x="1719147" y="222668"/>
                </a:cubicBezTo>
                <a:cubicBezTo>
                  <a:pt x="1718626" y="225925"/>
                  <a:pt x="1716019" y="227554"/>
                  <a:pt x="1713413" y="227554"/>
                </a:cubicBezTo>
                <a:cubicBezTo>
                  <a:pt x="1712891" y="227554"/>
                  <a:pt x="1712370" y="227554"/>
                  <a:pt x="1711849" y="227013"/>
                </a:cubicBezTo>
                <a:cubicBezTo>
                  <a:pt x="1708200" y="225925"/>
                  <a:pt x="1706636" y="222668"/>
                  <a:pt x="1707679" y="218867"/>
                </a:cubicBezTo>
                <a:cubicBezTo>
                  <a:pt x="1708200" y="216152"/>
                  <a:pt x="1710806" y="214524"/>
                  <a:pt x="1713413" y="214524"/>
                </a:cubicBezTo>
                <a:close/>
                <a:moveTo>
                  <a:pt x="1908623" y="212515"/>
                </a:moveTo>
                <a:cubicBezTo>
                  <a:pt x="1910303" y="212515"/>
                  <a:pt x="1911423" y="212515"/>
                  <a:pt x="1912544" y="213034"/>
                </a:cubicBezTo>
                <a:cubicBezTo>
                  <a:pt x="1914784" y="214067"/>
                  <a:pt x="1916465" y="215620"/>
                  <a:pt x="1917025" y="217690"/>
                </a:cubicBezTo>
                <a:cubicBezTo>
                  <a:pt x="1918145" y="219758"/>
                  <a:pt x="1917585" y="222346"/>
                  <a:pt x="1917025" y="223899"/>
                </a:cubicBezTo>
                <a:cubicBezTo>
                  <a:pt x="1915344" y="227002"/>
                  <a:pt x="1911984" y="228554"/>
                  <a:pt x="1908623" y="228554"/>
                </a:cubicBezTo>
                <a:cubicBezTo>
                  <a:pt x="1907502" y="228554"/>
                  <a:pt x="1906382" y="228554"/>
                  <a:pt x="1905261" y="228038"/>
                </a:cubicBezTo>
                <a:cubicBezTo>
                  <a:pt x="1900780" y="225966"/>
                  <a:pt x="1899099" y="221310"/>
                  <a:pt x="1900780" y="217171"/>
                </a:cubicBezTo>
                <a:cubicBezTo>
                  <a:pt x="1902460" y="214067"/>
                  <a:pt x="1905261" y="212515"/>
                  <a:pt x="1908623" y="212515"/>
                </a:cubicBezTo>
                <a:close/>
                <a:moveTo>
                  <a:pt x="804687" y="211512"/>
                </a:moveTo>
                <a:cubicBezTo>
                  <a:pt x="810454" y="211512"/>
                  <a:pt x="816221" y="214775"/>
                  <a:pt x="818844" y="220754"/>
                </a:cubicBezTo>
                <a:cubicBezTo>
                  <a:pt x="822514" y="228365"/>
                  <a:pt x="818844" y="238152"/>
                  <a:pt x="811503" y="241959"/>
                </a:cubicBezTo>
                <a:cubicBezTo>
                  <a:pt x="809406" y="243045"/>
                  <a:pt x="806785" y="243589"/>
                  <a:pt x="804687" y="243589"/>
                </a:cubicBezTo>
                <a:cubicBezTo>
                  <a:pt x="798919" y="243589"/>
                  <a:pt x="793151" y="240327"/>
                  <a:pt x="790530" y="234890"/>
                </a:cubicBezTo>
                <a:cubicBezTo>
                  <a:pt x="788957" y="231085"/>
                  <a:pt x="788432" y="226735"/>
                  <a:pt x="789481" y="222386"/>
                </a:cubicBezTo>
                <a:cubicBezTo>
                  <a:pt x="791054" y="218579"/>
                  <a:pt x="793676" y="215319"/>
                  <a:pt x="797870" y="213143"/>
                </a:cubicBezTo>
                <a:cubicBezTo>
                  <a:pt x="799968" y="212055"/>
                  <a:pt x="802065" y="211512"/>
                  <a:pt x="804687" y="211512"/>
                </a:cubicBezTo>
                <a:close/>
                <a:moveTo>
                  <a:pt x="999129" y="209509"/>
                </a:moveTo>
                <a:cubicBezTo>
                  <a:pt x="1006669" y="209509"/>
                  <a:pt x="1013133" y="214236"/>
                  <a:pt x="1015287" y="221063"/>
                </a:cubicBezTo>
                <a:cubicBezTo>
                  <a:pt x="1017980" y="229987"/>
                  <a:pt x="1013133" y="238915"/>
                  <a:pt x="1004515" y="241541"/>
                </a:cubicBezTo>
                <a:cubicBezTo>
                  <a:pt x="1002899" y="242065"/>
                  <a:pt x="1001283" y="242590"/>
                  <a:pt x="999129" y="242590"/>
                </a:cubicBezTo>
                <a:cubicBezTo>
                  <a:pt x="992127" y="242590"/>
                  <a:pt x="985664" y="237865"/>
                  <a:pt x="983509" y="231039"/>
                </a:cubicBezTo>
                <a:cubicBezTo>
                  <a:pt x="981894" y="226838"/>
                  <a:pt x="982432" y="222638"/>
                  <a:pt x="984048" y="218961"/>
                </a:cubicBezTo>
                <a:cubicBezTo>
                  <a:pt x="986203" y="214761"/>
                  <a:pt x="989973" y="212135"/>
                  <a:pt x="994282" y="210561"/>
                </a:cubicBezTo>
                <a:cubicBezTo>
                  <a:pt x="995897" y="210035"/>
                  <a:pt x="997513" y="209509"/>
                  <a:pt x="999129" y="209509"/>
                </a:cubicBezTo>
                <a:close/>
                <a:moveTo>
                  <a:pt x="1628710" y="193473"/>
                </a:moveTo>
                <a:cubicBezTo>
                  <a:pt x="1629233" y="193473"/>
                  <a:pt x="1629233" y="193473"/>
                  <a:pt x="1629756" y="193473"/>
                </a:cubicBezTo>
                <a:cubicBezTo>
                  <a:pt x="1631325" y="193998"/>
                  <a:pt x="1632371" y="194523"/>
                  <a:pt x="1633417" y="196099"/>
                </a:cubicBezTo>
                <a:cubicBezTo>
                  <a:pt x="1633940" y="197149"/>
                  <a:pt x="1634463" y="198724"/>
                  <a:pt x="1633940" y="200299"/>
                </a:cubicBezTo>
                <a:cubicBezTo>
                  <a:pt x="1633417" y="202925"/>
                  <a:pt x="1631325" y="204500"/>
                  <a:pt x="1628710" y="204500"/>
                </a:cubicBezTo>
                <a:cubicBezTo>
                  <a:pt x="1628187" y="204500"/>
                  <a:pt x="1627664" y="204500"/>
                  <a:pt x="1627664" y="204500"/>
                </a:cubicBezTo>
                <a:cubicBezTo>
                  <a:pt x="1624526" y="203450"/>
                  <a:pt x="1622434" y="200824"/>
                  <a:pt x="1623480" y="197674"/>
                </a:cubicBezTo>
                <a:cubicBezTo>
                  <a:pt x="1624003" y="195048"/>
                  <a:pt x="1626095" y="193473"/>
                  <a:pt x="1628710" y="193473"/>
                </a:cubicBezTo>
                <a:close/>
                <a:moveTo>
                  <a:pt x="684649" y="190457"/>
                </a:moveTo>
                <a:cubicBezTo>
                  <a:pt x="689974" y="190457"/>
                  <a:pt x="695299" y="193665"/>
                  <a:pt x="697962" y="198477"/>
                </a:cubicBezTo>
                <a:cubicBezTo>
                  <a:pt x="702222" y="205962"/>
                  <a:pt x="700092" y="215585"/>
                  <a:pt x="692636" y="219862"/>
                </a:cubicBezTo>
                <a:cubicBezTo>
                  <a:pt x="689974" y="221466"/>
                  <a:pt x="687311" y="222535"/>
                  <a:pt x="684649" y="222535"/>
                </a:cubicBezTo>
                <a:cubicBezTo>
                  <a:pt x="678791" y="222535"/>
                  <a:pt x="673465" y="219327"/>
                  <a:pt x="670803" y="214515"/>
                </a:cubicBezTo>
                <a:cubicBezTo>
                  <a:pt x="668673" y="210773"/>
                  <a:pt x="668140" y="206496"/>
                  <a:pt x="669205" y="202754"/>
                </a:cubicBezTo>
                <a:cubicBezTo>
                  <a:pt x="670270" y="198477"/>
                  <a:pt x="672400" y="194734"/>
                  <a:pt x="676128" y="192596"/>
                </a:cubicBezTo>
                <a:cubicBezTo>
                  <a:pt x="678791" y="191527"/>
                  <a:pt x="681453" y="190457"/>
                  <a:pt x="684649" y="190457"/>
                </a:cubicBezTo>
                <a:close/>
                <a:moveTo>
                  <a:pt x="2029721" y="188454"/>
                </a:moveTo>
                <a:cubicBezTo>
                  <a:pt x="2031341" y="188454"/>
                  <a:pt x="2032960" y="188983"/>
                  <a:pt x="2034580" y="190041"/>
                </a:cubicBezTo>
                <a:cubicBezTo>
                  <a:pt x="2036739" y="191100"/>
                  <a:pt x="2038358" y="193216"/>
                  <a:pt x="2038898" y="195861"/>
                </a:cubicBezTo>
                <a:cubicBezTo>
                  <a:pt x="2039437" y="197977"/>
                  <a:pt x="2039437" y="200622"/>
                  <a:pt x="2037818" y="202739"/>
                </a:cubicBezTo>
                <a:cubicBezTo>
                  <a:pt x="2036199" y="205913"/>
                  <a:pt x="2032960" y="207500"/>
                  <a:pt x="2029721" y="207500"/>
                </a:cubicBezTo>
                <a:cubicBezTo>
                  <a:pt x="2027563" y="207500"/>
                  <a:pt x="2025944" y="207500"/>
                  <a:pt x="2024864" y="206442"/>
                </a:cubicBezTo>
                <a:cubicBezTo>
                  <a:pt x="2020006" y="203797"/>
                  <a:pt x="2018386" y="197977"/>
                  <a:pt x="2021085" y="193216"/>
                </a:cubicBezTo>
                <a:cubicBezTo>
                  <a:pt x="2022705" y="190571"/>
                  <a:pt x="2025944" y="188454"/>
                  <a:pt x="2029721" y="188454"/>
                </a:cubicBezTo>
                <a:close/>
                <a:moveTo>
                  <a:pt x="1084111" y="184450"/>
                </a:moveTo>
                <a:cubicBezTo>
                  <a:pt x="1092058" y="184450"/>
                  <a:pt x="1099477" y="190297"/>
                  <a:pt x="1101066" y="198272"/>
                </a:cubicBezTo>
                <a:cubicBezTo>
                  <a:pt x="1103186" y="207308"/>
                  <a:pt x="1097357" y="216877"/>
                  <a:pt x="1088350" y="219002"/>
                </a:cubicBezTo>
                <a:cubicBezTo>
                  <a:pt x="1086760" y="219002"/>
                  <a:pt x="1085700" y="219535"/>
                  <a:pt x="1084111" y="219535"/>
                </a:cubicBezTo>
                <a:cubicBezTo>
                  <a:pt x="1076163" y="219535"/>
                  <a:pt x="1069275" y="214219"/>
                  <a:pt x="1067686" y="206245"/>
                </a:cubicBezTo>
                <a:cubicBezTo>
                  <a:pt x="1066096" y="201993"/>
                  <a:pt x="1067156" y="197208"/>
                  <a:pt x="1069275" y="192955"/>
                </a:cubicBezTo>
                <a:cubicBezTo>
                  <a:pt x="1071924" y="189234"/>
                  <a:pt x="1075633" y="186044"/>
                  <a:pt x="1080402" y="184982"/>
                </a:cubicBezTo>
                <a:cubicBezTo>
                  <a:pt x="1081462" y="184982"/>
                  <a:pt x="1083052" y="184450"/>
                  <a:pt x="1084111" y="184450"/>
                </a:cubicBezTo>
                <a:close/>
                <a:moveTo>
                  <a:pt x="1541502" y="177434"/>
                </a:moveTo>
                <a:cubicBezTo>
                  <a:pt x="1541502" y="177434"/>
                  <a:pt x="1541502" y="177434"/>
                  <a:pt x="1542030" y="177434"/>
                </a:cubicBezTo>
                <a:cubicBezTo>
                  <a:pt x="1543612" y="177434"/>
                  <a:pt x="1544668" y="178548"/>
                  <a:pt x="1545196" y="179662"/>
                </a:cubicBezTo>
                <a:cubicBezTo>
                  <a:pt x="1546251" y="180776"/>
                  <a:pt x="1546251" y="181889"/>
                  <a:pt x="1546251" y="183003"/>
                </a:cubicBezTo>
                <a:cubicBezTo>
                  <a:pt x="1545723" y="185788"/>
                  <a:pt x="1544140" y="187458"/>
                  <a:pt x="1541502" y="187458"/>
                </a:cubicBezTo>
                <a:cubicBezTo>
                  <a:pt x="1541502" y="187458"/>
                  <a:pt x="1541502" y="187458"/>
                  <a:pt x="1540975" y="187458"/>
                </a:cubicBezTo>
                <a:cubicBezTo>
                  <a:pt x="1538337" y="186901"/>
                  <a:pt x="1536227" y="184673"/>
                  <a:pt x="1536754" y="181889"/>
                </a:cubicBezTo>
                <a:cubicBezTo>
                  <a:pt x="1537282" y="179105"/>
                  <a:pt x="1539392" y="177434"/>
                  <a:pt x="1541502" y="177434"/>
                </a:cubicBezTo>
                <a:close/>
                <a:moveTo>
                  <a:pt x="1822690" y="176428"/>
                </a:moveTo>
                <a:cubicBezTo>
                  <a:pt x="1823790" y="176428"/>
                  <a:pt x="1824889" y="176428"/>
                  <a:pt x="1825439" y="176930"/>
                </a:cubicBezTo>
                <a:cubicBezTo>
                  <a:pt x="1827638" y="177431"/>
                  <a:pt x="1829287" y="178934"/>
                  <a:pt x="1829837" y="180438"/>
                </a:cubicBezTo>
                <a:cubicBezTo>
                  <a:pt x="1830936" y="182443"/>
                  <a:pt x="1830936" y="184447"/>
                  <a:pt x="1829837" y="185952"/>
                </a:cubicBezTo>
                <a:cubicBezTo>
                  <a:pt x="1828737" y="188457"/>
                  <a:pt x="1825989" y="190462"/>
                  <a:pt x="1822690" y="190462"/>
                </a:cubicBezTo>
                <a:cubicBezTo>
                  <a:pt x="1821591" y="190462"/>
                  <a:pt x="1821041" y="190462"/>
                  <a:pt x="1819942" y="189961"/>
                </a:cubicBezTo>
                <a:cubicBezTo>
                  <a:pt x="1816093" y="188457"/>
                  <a:pt x="1813895" y="184447"/>
                  <a:pt x="1815544" y="180939"/>
                </a:cubicBezTo>
                <a:cubicBezTo>
                  <a:pt x="1816643" y="177932"/>
                  <a:pt x="1819392" y="176428"/>
                  <a:pt x="1822690" y="176428"/>
                </a:cubicBezTo>
                <a:close/>
                <a:moveTo>
                  <a:pt x="890143" y="172417"/>
                </a:moveTo>
                <a:cubicBezTo>
                  <a:pt x="897042" y="172417"/>
                  <a:pt x="902880" y="176152"/>
                  <a:pt x="905533" y="182555"/>
                </a:cubicBezTo>
                <a:cubicBezTo>
                  <a:pt x="908717" y="191092"/>
                  <a:pt x="904472" y="201229"/>
                  <a:pt x="895981" y="204431"/>
                </a:cubicBezTo>
                <a:cubicBezTo>
                  <a:pt x="894389" y="205498"/>
                  <a:pt x="892266" y="205498"/>
                  <a:pt x="890143" y="205498"/>
                </a:cubicBezTo>
                <a:cubicBezTo>
                  <a:pt x="883244" y="205498"/>
                  <a:pt x="877407" y="201763"/>
                  <a:pt x="874753" y="195360"/>
                </a:cubicBezTo>
                <a:cubicBezTo>
                  <a:pt x="872631" y="191092"/>
                  <a:pt x="872631" y="186824"/>
                  <a:pt x="874753" y="182555"/>
                </a:cubicBezTo>
                <a:cubicBezTo>
                  <a:pt x="876345" y="178286"/>
                  <a:pt x="879530" y="175085"/>
                  <a:pt x="883775" y="173485"/>
                </a:cubicBezTo>
                <a:cubicBezTo>
                  <a:pt x="885898" y="172417"/>
                  <a:pt x="888021" y="172417"/>
                  <a:pt x="890143" y="172417"/>
                </a:cubicBezTo>
                <a:close/>
                <a:moveTo>
                  <a:pt x="1453762" y="168413"/>
                </a:moveTo>
                <a:cubicBezTo>
                  <a:pt x="1455366" y="168413"/>
                  <a:pt x="1456435" y="168947"/>
                  <a:pt x="1456969" y="170017"/>
                </a:cubicBezTo>
                <a:cubicBezTo>
                  <a:pt x="1458038" y="170551"/>
                  <a:pt x="1458038" y="171620"/>
                  <a:pt x="1458038" y="172689"/>
                </a:cubicBezTo>
                <a:cubicBezTo>
                  <a:pt x="1458038" y="174827"/>
                  <a:pt x="1455900" y="176432"/>
                  <a:pt x="1453762" y="176432"/>
                </a:cubicBezTo>
                <a:cubicBezTo>
                  <a:pt x="1451623" y="176432"/>
                  <a:pt x="1450019" y="174293"/>
                  <a:pt x="1450019" y="172154"/>
                </a:cubicBezTo>
                <a:cubicBezTo>
                  <a:pt x="1450019" y="170017"/>
                  <a:pt x="1452158" y="168413"/>
                  <a:pt x="1453762" y="168413"/>
                </a:cubicBezTo>
                <a:close/>
                <a:moveTo>
                  <a:pt x="1169818" y="166407"/>
                </a:moveTo>
                <a:cubicBezTo>
                  <a:pt x="1178811" y="166407"/>
                  <a:pt x="1186747" y="173394"/>
                  <a:pt x="1187805" y="181995"/>
                </a:cubicBezTo>
                <a:cubicBezTo>
                  <a:pt x="1189392" y="192208"/>
                  <a:pt x="1182515" y="201346"/>
                  <a:pt x="1172992" y="202959"/>
                </a:cubicBezTo>
                <a:cubicBezTo>
                  <a:pt x="1171934" y="203496"/>
                  <a:pt x="1170875" y="203496"/>
                  <a:pt x="1169818" y="203496"/>
                </a:cubicBezTo>
                <a:cubicBezTo>
                  <a:pt x="1161353" y="203496"/>
                  <a:pt x="1153946" y="197046"/>
                  <a:pt x="1152359" y="187908"/>
                </a:cubicBezTo>
                <a:cubicBezTo>
                  <a:pt x="1151301" y="183070"/>
                  <a:pt x="1152359" y="178232"/>
                  <a:pt x="1155004" y="174469"/>
                </a:cubicBezTo>
                <a:cubicBezTo>
                  <a:pt x="1158178" y="170169"/>
                  <a:pt x="1161882" y="167482"/>
                  <a:pt x="1167172" y="166944"/>
                </a:cubicBezTo>
                <a:cubicBezTo>
                  <a:pt x="1168230" y="166944"/>
                  <a:pt x="1168759" y="166407"/>
                  <a:pt x="1169818" y="166407"/>
                </a:cubicBezTo>
                <a:close/>
                <a:moveTo>
                  <a:pt x="1257791" y="154378"/>
                </a:moveTo>
                <a:cubicBezTo>
                  <a:pt x="1267966" y="154378"/>
                  <a:pt x="1275999" y="162522"/>
                  <a:pt x="1277070" y="172296"/>
                </a:cubicBezTo>
                <a:cubicBezTo>
                  <a:pt x="1277605" y="183156"/>
                  <a:pt x="1269572" y="192386"/>
                  <a:pt x="1259397" y="192929"/>
                </a:cubicBezTo>
                <a:cubicBezTo>
                  <a:pt x="1258862" y="193472"/>
                  <a:pt x="1258326" y="193472"/>
                  <a:pt x="1257791" y="193472"/>
                </a:cubicBezTo>
                <a:cubicBezTo>
                  <a:pt x="1248150" y="193472"/>
                  <a:pt x="1240117" y="185870"/>
                  <a:pt x="1239046" y="175554"/>
                </a:cubicBezTo>
                <a:cubicBezTo>
                  <a:pt x="1238511" y="170667"/>
                  <a:pt x="1239582" y="165780"/>
                  <a:pt x="1242795" y="161437"/>
                </a:cubicBezTo>
                <a:cubicBezTo>
                  <a:pt x="1246544" y="157635"/>
                  <a:pt x="1250828" y="154921"/>
                  <a:pt x="1256184" y="154921"/>
                </a:cubicBezTo>
                <a:cubicBezTo>
                  <a:pt x="1256719" y="154378"/>
                  <a:pt x="1257254" y="154378"/>
                  <a:pt x="1257791" y="154378"/>
                </a:cubicBezTo>
                <a:close/>
                <a:moveTo>
                  <a:pt x="1344739" y="149365"/>
                </a:moveTo>
                <a:cubicBezTo>
                  <a:pt x="1350550" y="149365"/>
                  <a:pt x="1355305" y="151505"/>
                  <a:pt x="1359003" y="155247"/>
                </a:cubicBezTo>
                <a:cubicBezTo>
                  <a:pt x="1362701" y="158989"/>
                  <a:pt x="1364815" y="163800"/>
                  <a:pt x="1364815" y="169147"/>
                </a:cubicBezTo>
                <a:cubicBezTo>
                  <a:pt x="1364815" y="180374"/>
                  <a:pt x="1356362" y="188928"/>
                  <a:pt x="1345796" y="189462"/>
                </a:cubicBezTo>
                <a:cubicBezTo>
                  <a:pt x="1345796" y="189462"/>
                  <a:pt x="1345796" y="189462"/>
                  <a:pt x="1345268" y="189462"/>
                </a:cubicBezTo>
                <a:cubicBezTo>
                  <a:pt x="1334701" y="189462"/>
                  <a:pt x="1326249" y="180908"/>
                  <a:pt x="1325720" y="169681"/>
                </a:cubicBezTo>
                <a:cubicBezTo>
                  <a:pt x="1325720" y="164335"/>
                  <a:pt x="1327305" y="159524"/>
                  <a:pt x="1331004" y="155781"/>
                </a:cubicBezTo>
                <a:cubicBezTo>
                  <a:pt x="1334701" y="152039"/>
                  <a:pt x="1339456" y="149900"/>
                  <a:pt x="1344739" y="149365"/>
                </a:cubicBezTo>
                <a:close/>
                <a:moveTo>
                  <a:pt x="1734482" y="146356"/>
                </a:moveTo>
                <a:cubicBezTo>
                  <a:pt x="1735595" y="146356"/>
                  <a:pt x="1736152" y="146356"/>
                  <a:pt x="1736709" y="146356"/>
                </a:cubicBezTo>
                <a:cubicBezTo>
                  <a:pt x="1738379" y="146877"/>
                  <a:pt x="1740050" y="147920"/>
                  <a:pt x="1741164" y="149484"/>
                </a:cubicBezTo>
                <a:cubicBezTo>
                  <a:pt x="1741721" y="151047"/>
                  <a:pt x="1741721" y="153132"/>
                  <a:pt x="1741164" y="154697"/>
                </a:cubicBezTo>
                <a:cubicBezTo>
                  <a:pt x="1740607" y="157302"/>
                  <a:pt x="1737823" y="159387"/>
                  <a:pt x="1734482" y="159387"/>
                </a:cubicBezTo>
                <a:cubicBezTo>
                  <a:pt x="1733925" y="159387"/>
                  <a:pt x="1733368" y="159387"/>
                  <a:pt x="1732811" y="158867"/>
                </a:cubicBezTo>
                <a:cubicBezTo>
                  <a:pt x="1728912" y="157824"/>
                  <a:pt x="1726685" y="154175"/>
                  <a:pt x="1727798" y="151047"/>
                </a:cubicBezTo>
                <a:cubicBezTo>
                  <a:pt x="1728912" y="147920"/>
                  <a:pt x="1731697" y="146356"/>
                  <a:pt x="1734482" y="146356"/>
                </a:cubicBezTo>
                <a:close/>
                <a:moveTo>
                  <a:pt x="1941228" y="143346"/>
                </a:moveTo>
                <a:cubicBezTo>
                  <a:pt x="1942287" y="143346"/>
                  <a:pt x="1943874" y="143862"/>
                  <a:pt x="1944932" y="144379"/>
                </a:cubicBezTo>
                <a:cubicBezTo>
                  <a:pt x="1947048" y="145412"/>
                  <a:pt x="1948636" y="146961"/>
                  <a:pt x="1949164" y="149026"/>
                </a:cubicBezTo>
                <a:cubicBezTo>
                  <a:pt x="1950223" y="151608"/>
                  <a:pt x="1950223" y="153674"/>
                  <a:pt x="1949164" y="155740"/>
                </a:cubicBezTo>
                <a:cubicBezTo>
                  <a:pt x="1947577" y="158838"/>
                  <a:pt x="1944403" y="160387"/>
                  <a:pt x="1941228" y="160387"/>
                </a:cubicBezTo>
                <a:cubicBezTo>
                  <a:pt x="1939641" y="160387"/>
                  <a:pt x="1938583" y="160387"/>
                  <a:pt x="1937525" y="159871"/>
                </a:cubicBezTo>
                <a:cubicBezTo>
                  <a:pt x="1933293" y="157805"/>
                  <a:pt x="1931176" y="152641"/>
                  <a:pt x="1933293" y="148510"/>
                </a:cubicBezTo>
                <a:cubicBezTo>
                  <a:pt x="1934880" y="145412"/>
                  <a:pt x="1937525" y="143346"/>
                  <a:pt x="1941228" y="143346"/>
                </a:cubicBezTo>
                <a:close/>
                <a:moveTo>
                  <a:pt x="770858" y="142342"/>
                </a:moveTo>
                <a:cubicBezTo>
                  <a:pt x="777226" y="142342"/>
                  <a:pt x="783063" y="146129"/>
                  <a:pt x="785717" y="152080"/>
                </a:cubicBezTo>
                <a:cubicBezTo>
                  <a:pt x="789432" y="160194"/>
                  <a:pt x="786248" y="170473"/>
                  <a:pt x="778287" y="174801"/>
                </a:cubicBezTo>
                <a:cubicBezTo>
                  <a:pt x="775634" y="175883"/>
                  <a:pt x="773511" y="176424"/>
                  <a:pt x="770858" y="176424"/>
                </a:cubicBezTo>
                <a:cubicBezTo>
                  <a:pt x="764489" y="176424"/>
                  <a:pt x="758652" y="172637"/>
                  <a:pt x="755998" y="167227"/>
                </a:cubicBezTo>
                <a:cubicBezTo>
                  <a:pt x="753876" y="162900"/>
                  <a:pt x="753345" y="158572"/>
                  <a:pt x="754936" y="154244"/>
                </a:cubicBezTo>
                <a:cubicBezTo>
                  <a:pt x="756529" y="149916"/>
                  <a:pt x="759182" y="146129"/>
                  <a:pt x="763428" y="144506"/>
                </a:cubicBezTo>
                <a:cubicBezTo>
                  <a:pt x="765550" y="142883"/>
                  <a:pt x="768204" y="142342"/>
                  <a:pt x="770858" y="142342"/>
                </a:cubicBezTo>
                <a:close/>
                <a:moveTo>
                  <a:pt x="977079" y="140341"/>
                </a:moveTo>
                <a:cubicBezTo>
                  <a:pt x="985127" y="140341"/>
                  <a:pt x="991564" y="145198"/>
                  <a:pt x="994247" y="152755"/>
                </a:cubicBezTo>
                <a:cubicBezTo>
                  <a:pt x="996929" y="161931"/>
                  <a:pt x="991564" y="171647"/>
                  <a:pt x="982444" y="174886"/>
                </a:cubicBezTo>
                <a:cubicBezTo>
                  <a:pt x="980834" y="175425"/>
                  <a:pt x="979225" y="175425"/>
                  <a:pt x="977079" y="175425"/>
                </a:cubicBezTo>
                <a:cubicBezTo>
                  <a:pt x="969568" y="175425"/>
                  <a:pt x="962593" y="170567"/>
                  <a:pt x="960447" y="163551"/>
                </a:cubicBezTo>
                <a:cubicBezTo>
                  <a:pt x="958838" y="158692"/>
                  <a:pt x="959375" y="154374"/>
                  <a:pt x="961520" y="150056"/>
                </a:cubicBezTo>
                <a:cubicBezTo>
                  <a:pt x="963666" y="145738"/>
                  <a:pt x="967422" y="142500"/>
                  <a:pt x="971714" y="140880"/>
                </a:cubicBezTo>
                <a:cubicBezTo>
                  <a:pt x="973323" y="140341"/>
                  <a:pt x="975469" y="140341"/>
                  <a:pt x="977079" y="140341"/>
                </a:cubicBezTo>
                <a:close/>
                <a:moveTo>
                  <a:pt x="1644270" y="122298"/>
                </a:moveTo>
                <a:cubicBezTo>
                  <a:pt x="1644836" y="122298"/>
                  <a:pt x="1644836" y="122298"/>
                  <a:pt x="1645402" y="122845"/>
                </a:cubicBezTo>
                <a:cubicBezTo>
                  <a:pt x="1647102" y="122845"/>
                  <a:pt x="1648236" y="123938"/>
                  <a:pt x="1649369" y="125032"/>
                </a:cubicBezTo>
                <a:cubicBezTo>
                  <a:pt x="1650502" y="126673"/>
                  <a:pt x="1650502" y="128312"/>
                  <a:pt x="1649936" y="129953"/>
                </a:cubicBezTo>
                <a:cubicBezTo>
                  <a:pt x="1649369" y="132687"/>
                  <a:pt x="1647102" y="134327"/>
                  <a:pt x="1644270" y="134327"/>
                </a:cubicBezTo>
                <a:cubicBezTo>
                  <a:pt x="1643703" y="134327"/>
                  <a:pt x="1643136" y="134327"/>
                  <a:pt x="1642570" y="134327"/>
                </a:cubicBezTo>
                <a:cubicBezTo>
                  <a:pt x="1639170" y="133780"/>
                  <a:pt x="1637470" y="130500"/>
                  <a:pt x="1638037" y="127219"/>
                </a:cubicBezTo>
                <a:cubicBezTo>
                  <a:pt x="1638604" y="124485"/>
                  <a:pt x="1641436" y="122298"/>
                  <a:pt x="1644270" y="122298"/>
                </a:cubicBezTo>
                <a:close/>
                <a:moveTo>
                  <a:pt x="1067332" y="114278"/>
                </a:moveTo>
                <a:cubicBezTo>
                  <a:pt x="1075901" y="114278"/>
                  <a:pt x="1083398" y="120190"/>
                  <a:pt x="1085005" y="128791"/>
                </a:cubicBezTo>
                <a:cubicBezTo>
                  <a:pt x="1087147" y="138467"/>
                  <a:pt x="1081256" y="148142"/>
                  <a:pt x="1071616" y="150830"/>
                </a:cubicBezTo>
                <a:cubicBezTo>
                  <a:pt x="1070010" y="150830"/>
                  <a:pt x="1068403" y="151368"/>
                  <a:pt x="1067332" y="151368"/>
                </a:cubicBezTo>
                <a:cubicBezTo>
                  <a:pt x="1058763" y="151368"/>
                  <a:pt x="1051266" y="145455"/>
                  <a:pt x="1049124" y="137391"/>
                </a:cubicBezTo>
                <a:cubicBezTo>
                  <a:pt x="1048053" y="132554"/>
                  <a:pt x="1048588" y="127178"/>
                  <a:pt x="1051266" y="123416"/>
                </a:cubicBezTo>
                <a:cubicBezTo>
                  <a:pt x="1053943" y="119116"/>
                  <a:pt x="1058228" y="115891"/>
                  <a:pt x="1063048" y="114815"/>
                </a:cubicBezTo>
                <a:cubicBezTo>
                  <a:pt x="1064119" y="114278"/>
                  <a:pt x="1065726" y="114278"/>
                  <a:pt x="1067332" y="114278"/>
                </a:cubicBezTo>
                <a:close/>
                <a:moveTo>
                  <a:pt x="1552266" y="106259"/>
                </a:moveTo>
                <a:cubicBezTo>
                  <a:pt x="1552266" y="106259"/>
                  <a:pt x="1552266" y="106259"/>
                  <a:pt x="1552766" y="106787"/>
                </a:cubicBezTo>
                <a:cubicBezTo>
                  <a:pt x="1554271" y="106787"/>
                  <a:pt x="1555273" y="107315"/>
                  <a:pt x="1556275" y="108370"/>
                </a:cubicBezTo>
                <a:cubicBezTo>
                  <a:pt x="1556776" y="109425"/>
                  <a:pt x="1557277" y="111008"/>
                  <a:pt x="1556776" y="112063"/>
                </a:cubicBezTo>
                <a:cubicBezTo>
                  <a:pt x="1556776" y="114701"/>
                  <a:pt x="1554771" y="116284"/>
                  <a:pt x="1552266" y="116284"/>
                </a:cubicBezTo>
                <a:cubicBezTo>
                  <a:pt x="1552266" y="116284"/>
                  <a:pt x="1552266" y="116284"/>
                  <a:pt x="1551764" y="116284"/>
                </a:cubicBezTo>
                <a:cubicBezTo>
                  <a:pt x="1549258" y="115756"/>
                  <a:pt x="1547253" y="113646"/>
                  <a:pt x="1547755" y="111008"/>
                </a:cubicBezTo>
                <a:cubicBezTo>
                  <a:pt x="1547755" y="108370"/>
                  <a:pt x="1549760" y="106259"/>
                  <a:pt x="1552266" y="106259"/>
                </a:cubicBezTo>
                <a:close/>
                <a:moveTo>
                  <a:pt x="1851016" y="104251"/>
                </a:moveTo>
                <a:cubicBezTo>
                  <a:pt x="1852080" y="104251"/>
                  <a:pt x="1853146" y="104251"/>
                  <a:pt x="1853678" y="104786"/>
                </a:cubicBezTo>
                <a:cubicBezTo>
                  <a:pt x="1855808" y="105855"/>
                  <a:pt x="1857406" y="106925"/>
                  <a:pt x="1858471" y="109063"/>
                </a:cubicBezTo>
                <a:cubicBezTo>
                  <a:pt x="1859003" y="111202"/>
                  <a:pt x="1859003" y="113340"/>
                  <a:pt x="1858471" y="114944"/>
                </a:cubicBezTo>
                <a:cubicBezTo>
                  <a:pt x="1857406" y="118152"/>
                  <a:pt x="1854211" y="120290"/>
                  <a:pt x="1851016" y="120290"/>
                </a:cubicBezTo>
                <a:cubicBezTo>
                  <a:pt x="1849951" y="120290"/>
                  <a:pt x="1848885" y="119756"/>
                  <a:pt x="1848353" y="119756"/>
                </a:cubicBezTo>
                <a:cubicBezTo>
                  <a:pt x="1844093" y="118152"/>
                  <a:pt x="1841962" y="113340"/>
                  <a:pt x="1843560" y="109598"/>
                </a:cubicBezTo>
                <a:cubicBezTo>
                  <a:pt x="1844625" y="106390"/>
                  <a:pt x="1847820" y="104251"/>
                  <a:pt x="1851016" y="104251"/>
                </a:cubicBezTo>
                <a:close/>
                <a:moveTo>
                  <a:pt x="860800" y="101243"/>
                </a:moveTo>
                <a:cubicBezTo>
                  <a:pt x="868312" y="101243"/>
                  <a:pt x="874748" y="105496"/>
                  <a:pt x="877431" y="112407"/>
                </a:cubicBezTo>
                <a:cubicBezTo>
                  <a:pt x="880650" y="121444"/>
                  <a:pt x="876358" y="131544"/>
                  <a:pt x="867775" y="134734"/>
                </a:cubicBezTo>
                <a:cubicBezTo>
                  <a:pt x="865629" y="135796"/>
                  <a:pt x="862947" y="136328"/>
                  <a:pt x="860800" y="136328"/>
                </a:cubicBezTo>
                <a:cubicBezTo>
                  <a:pt x="853826" y="136328"/>
                  <a:pt x="847388" y="132075"/>
                  <a:pt x="844706" y="125165"/>
                </a:cubicBezTo>
                <a:cubicBezTo>
                  <a:pt x="842559" y="120912"/>
                  <a:pt x="842559" y="116128"/>
                  <a:pt x="844706" y="111875"/>
                </a:cubicBezTo>
                <a:cubicBezTo>
                  <a:pt x="846315" y="107623"/>
                  <a:pt x="849534" y="104433"/>
                  <a:pt x="854363" y="102307"/>
                </a:cubicBezTo>
                <a:cubicBezTo>
                  <a:pt x="856509" y="101775"/>
                  <a:pt x="858655" y="101243"/>
                  <a:pt x="860800" y="101243"/>
                </a:cubicBezTo>
                <a:close/>
                <a:moveTo>
                  <a:pt x="1459808" y="97238"/>
                </a:moveTo>
                <a:cubicBezTo>
                  <a:pt x="1460869" y="97238"/>
                  <a:pt x="1461931" y="97773"/>
                  <a:pt x="1462992" y="98307"/>
                </a:cubicBezTo>
                <a:cubicBezTo>
                  <a:pt x="1463523" y="99377"/>
                  <a:pt x="1464054" y="100446"/>
                  <a:pt x="1463523" y="101515"/>
                </a:cubicBezTo>
                <a:cubicBezTo>
                  <a:pt x="1463523" y="103654"/>
                  <a:pt x="1461931" y="105258"/>
                  <a:pt x="1459808" y="105258"/>
                </a:cubicBezTo>
                <a:cubicBezTo>
                  <a:pt x="1459808" y="105258"/>
                  <a:pt x="1459808" y="105258"/>
                  <a:pt x="1459277" y="105258"/>
                </a:cubicBezTo>
                <a:cubicBezTo>
                  <a:pt x="1457154" y="105258"/>
                  <a:pt x="1455032" y="103119"/>
                  <a:pt x="1455563" y="100981"/>
                </a:cubicBezTo>
                <a:cubicBezTo>
                  <a:pt x="1455563" y="98842"/>
                  <a:pt x="1457685" y="97238"/>
                  <a:pt x="1459808" y="97238"/>
                </a:cubicBezTo>
                <a:close/>
                <a:moveTo>
                  <a:pt x="1155574" y="95233"/>
                </a:moveTo>
                <a:cubicBezTo>
                  <a:pt x="1156656" y="95233"/>
                  <a:pt x="1157738" y="95233"/>
                  <a:pt x="1158819" y="95233"/>
                </a:cubicBezTo>
                <a:cubicBezTo>
                  <a:pt x="1168012" y="95233"/>
                  <a:pt x="1176124" y="102110"/>
                  <a:pt x="1177747" y="111104"/>
                </a:cubicBezTo>
                <a:cubicBezTo>
                  <a:pt x="1179369" y="121685"/>
                  <a:pt x="1171798" y="131208"/>
                  <a:pt x="1161523" y="132795"/>
                </a:cubicBezTo>
                <a:cubicBezTo>
                  <a:pt x="1160441" y="133324"/>
                  <a:pt x="1159360" y="133324"/>
                  <a:pt x="1158278" y="133324"/>
                </a:cubicBezTo>
                <a:cubicBezTo>
                  <a:pt x="1149085" y="133324"/>
                  <a:pt x="1140974" y="126447"/>
                  <a:pt x="1139351" y="117452"/>
                </a:cubicBezTo>
                <a:cubicBezTo>
                  <a:pt x="1138270" y="112162"/>
                  <a:pt x="1139351" y="107400"/>
                  <a:pt x="1142596" y="103168"/>
                </a:cubicBezTo>
                <a:cubicBezTo>
                  <a:pt x="1145300" y="98936"/>
                  <a:pt x="1150167" y="96290"/>
                  <a:pt x="1155574" y="95233"/>
                </a:cubicBezTo>
                <a:close/>
                <a:moveTo>
                  <a:pt x="1250774" y="82201"/>
                </a:moveTo>
                <a:cubicBezTo>
                  <a:pt x="1261449" y="82201"/>
                  <a:pt x="1269989" y="90642"/>
                  <a:pt x="1271057" y="100666"/>
                </a:cubicBezTo>
                <a:cubicBezTo>
                  <a:pt x="1271591" y="111745"/>
                  <a:pt x="1263585" y="121242"/>
                  <a:pt x="1252375" y="121769"/>
                </a:cubicBezTo>
                <a:cubicBezTo>
                  <a:pt x="1251842" y="122297"/>
                  <a:pt x="1251308" y="122297"/>
                  <a:pt x="1250774" y="122297"/>
                </a:cubicBezTo>
                <a:cubicBezTo>
                  <a:pt x="1240633" y="122297"/>
                  <a:pt x="1232093" y="114384"/>
                  <a:pt x="1231025" y="104359"/>
                </a:cubicBezTo>
                <a:cubicBezTo>
                  <a:pt x="1230492" y="99084"/>
                  <a:pt x="1232093" y="93807"/>
                  <a:pt x="1235296" y="89587"/>
                </a:cubicBezTo>
                <a:cubicBezTo>
                  <a:pt x="1238498" y="85366"/>
                  <a:pt x="1243835" y="82728"/>
                  <a:pt x="1249173" y="82728"/>
                </a:cubicBezTo>
                <a:cubicBezTo>
                  <a:pt x="1249707" y="82201"/>
                  <a:pt x="1250240" y="82201"/>
                  <a:pt x="1250774" y="82201"/>
                </a:cubicBezTo>
                <a:close/>
                <a:moveTo>
                  <a:pt x="1343498" y="77189"/>
                </a:moveTo>
                <a:cubicBezTo>
                  <a:pt x="1349892" y="77189"/>
                  <a:pt x="1354689" y="79297"/>
                  <a:pt x="1358952" y="82985"/>
                </a:cubicBezTo>
                <a:cubicBezTo>
                  <a:pt x="1362683" y="87201"/>
                  <a:pt x="1364815" y="91943"/>
                  <a:pt x="1364815" y="97739"/>
                </a:cubicBezTo>
                <a:cubicBezTo>
                  <a:pt x="1364815" y="108804"/>
                  <a:pt x="1355755" y="118288"/>
                  <a:pt x="1344564" y="118288"/>
                </a:cubicBezTo>
                <a:cubicBezTo>
                  <a:pt x="1344564" y="118288"/>
                  <a:pt x="1344564" y="118288"/>
                  <a:pt x="1344031" y="118288"/>
                </a:cubicBezTo>
                <a:cubicBezTo>
                  <a:pt x="1332839" y="118288"/>
                  <a:pt x="1323246" y="109331"/>
                  <a:pt x="1323246" y="98265"/>
                </a:cubicBezTo>
                <a:cubicBezTo>
                  <a:pt x="1322713" y="92997"/>
                  <a:pt x="1324845" y="87727"/>
                  <a:pt x="1328576" y="83512"/>
                </a:cubicBezTo>
                <a:cubicBezTo>
                  <a:pt x="1332839" y="79297"/>
                  <a:pt x="1338168" y="77189"/>
                  <a:pt x="1343498" y="77189"/>
                </a:cubicBezTo>
                <a:close/>
                <a:moveTo>
                  <a:pt x="1756758" y="73177"/>
                </a:moveTo>
                <a:cubicBezTo>
                  <a:pt x="1757258" y="73177"/>
                  <a:pt x="1758261" y="73177"/>
                  <a:pt x="1758762" y="73177"/>
                </a:cubicBezTo>
                <a:cubicBezTo>
                  <a:pt x="1760266" y="73717"/>
                  <a:pt x="1761769" y="75337"/>
                  <a:pt x="1762772" y="76956"/>
                </a:cubicBezTo>
                <a:cubicBezTo>
                  <a:pt x="1763273" y="78575"/>
                  <a:pt x="1763774" y="80194"/>
                  <a:pt x="1763273" y="82353"/>
                </a:cubicBezTo>
                <a:cubicBezTo>
                  <a:pt x="1762271" y="85052"/>
                  <a:pt x="1759764" y="87211"/>
                  <a:pt x="1756758" y="87211"/>
                </a:cubicBezTo>
                <a:cubicBezTo>
                  <a:pt x="1756256" y="87211"/>
                  <a:pt x="1755755" y="87211"/>
                  <a:pt x="1754753" y="86671"/>
                </a:cubicBezTo>
                <a:cubicBezTo>
                  <a:pt x="1751244" y="85592"/>
                  <a:pt x="1749740" y="81813"/>
                  <a:pt x="1750743" y="78035"/>
                </a:cubicBezTo>
                <a:cubicBezTo>
                  <a:pt x="1751244" y="75337"/>
                  <a:pt x="1753750" y="73177"/>
                  <a:pt x="1756758" y="73177"/>
                </a:cubicBezTo>
                <a:close/>
                <a:moveTo>
                  <a:pt x="954286" y="67161"/>
                </a:moveTo>
                <a:cubicBezTo>
                  <a:pt x="962414" y="67161"/>
                  <a:pt x="969458" y="72392"/>
                  <a:pt x="972167" y="79714"/>
                </a:cubicBezTo>
                <a:cubicBezTo>
                  <a:pt x="974876" y="89651"/>
                  <a:pt x="969458" y="99588"/>
                  <a:pt x="959705" y="102725"/>
                </a:cubicBezTo>
                <a:cubicBezTo>
                  <a:pt x="958079" y="103248"/>
                  <a:pt x="955912" y="103248"/>
                  <a:pt x="954286" y="103248"/>
                </a:cubicBezTo>
                <a:cubicBezTo>
                  <a:pt x="946159" y="103248"/>
                  <a:pt x="938573" y="98541"/>
                  <a:pt x="936405" y="91219"/>
                </a:cubicBezTo>
                <a:cubicBezTo>
                  <a:pt x="934780" y="86512"/>
                  <a:pt x="934780" y="81282"/>
                  <a:pt x="937489" y="77098"/>
                </a:cubicBezTo>
                <a:cubicBezTo>
                  <a:pt x="939657" y="72914"/>
                  <a:pt x="943450" y="69777"/>
                  <a:pt x="948326" y="68208"/>
                </a:cubicBezTo>
                <a:cubicBezTo>
                  <a:pt x="950493" y="67685"/>
                  <a:pt x="952119" y="67161"/>
                  <a:pt x="954286" y="67161"/>
                </a:cubicBezTo>
                <a:close/>
                <a:moveTo>
                  <a:pt x="1661027" y="48116"/>
                </a:moveTo>
                <a:cubicBezTo>
                  <a:pt x="1661570" y="48116"/>
                  <a:pt x="1662113" y="48116"/>
                  <a:pt x="1662656" y="48116"/>
                </a:cubicBezTo>
                <a:cubicBezTo>
                  <a:pt x="1664285" y="48683"/>
                  <a:pt x="1665371" y="49250"/>
                  <a:pt x="1666457" y="50950"/>
                </a:cubicBezTo>
                <a:cubicBezTo>
                  <a:pt x="1667543" y="52650"/>
                  <a:pt x="1667543" y="54349"/>
                  <a:pt x="1667000" y="56049"/>
                </a:cubicBezTo>
                <a:cubicBezTo>
                  <a:pt x="1666457" y="58882"/>
                  <a:pt x="1664285" y="61148"/>
                  <a:pt x="1661027" y="61148"/>
                </a:cubicBezTo>
                <a:cubicBezTo>
                  <a:pt x="1660484" y="61148"/>
                  <a:pt x="1660484" y="61148"/>
                  <a:pt x="1659941" y="60582"/>
                </a:cubicBezTo>
                <a:cubicBezTo>
                  <a:pt x="1656683" y="60015"/>
                  <a:pt x="1654511" y="56616"/>
                  <a:pt x="1655054" y="53216"/>
                </a:cubicBezTo>
                <a:cubicBezTo>
                  <a:pt x="1655597" y="49816"/>
                  <a:pt x="1658312" y="48116"/>
                  <a:pt x="1661027" y="48116"/>
                </a:cubicBezTo>
                <a:close/>
                <a:moveTo>
                  <a:pt x="1049289" y="39094"/>
                </a:moveTo>
                <a:cubicBezTo>
                  <a:pt x="1058363" y="39094"/>
                  <a:pt x="1065835" y="45521"/>
                  <a:pt x="1067971" y="54089"/>
                </a:cubicBezTo>
                <a:cubicBezTo>
                  <a:pt x="1070106" y="64800"/>
                  <a:pt x="1063700" y="74975"/>
                  <a:pt x="1053560" y="77653"/>
                </a:cubicBezTo>
                <a:cubicBezTo>
                  <a:pt x="1051958" y="78188"/>
                  <a:pt x="1050357" y="78188"/>
                  <a:pt x="1048756" y="78188"/>
                </a:cubicBezTo>
                <a:cubicBezTo>
                  <a:pt x="1040215" y="78188"/>
                  <a:pt x="1032209" y="72297"/>
                  <a:pt x="1030074" y="63193"/>
                </a:cubicBezTo>
                <a:cubicBezTo>
                  <a:pt x="1029007" y="58374"/>
                  <a:pt x="1029540" y="53018"/>
                  <a:pt x="1032209" y="48734"/>
                </a:cubicBezTo>
                <a:cubicBezTo>
                  <a:pt x="1034878" y="44450"/>
                  <a:pt x="1039148" y="41236"/>
                  <a:pt x="1044486" y="39630"/>
                </a:cubicBezTo>
                <a:cubicBezTo>
                  <a:pt x="1046086" y="39630"/>
                  <a:pt x="1047688" y="39094"/>
                  <a:pt x="1049289" y="39094"/>
                </a:cubicBezTo>
                <a:close/>
                <a:moveTo>
                  <a:pt x="1563292" y="31076"/>
                </a:moveTo>
                <a:cubicBezTo>
                  <a:pt x="1563292" y="31076"/>
                  <a:pt x="1563292" y="31076"/>
                  <a:pt x="1564294" y="31076"/>
                </a:cubicBezTo>
                <a:cubicBezTo>
                  <a:pt x="1565297" y="31627"/>
                  <a:pt x="1566800" y="32178"/>
                  <a:pt x="1567302" y="33281"/>
                </a:cubicBezTo>
                <a:cubicBezTo>
                  <a:pt x="1568304" y="34384"/>
                  <a:pt x="1568304" y="36038"/>
                  <a:pt x="1568304" y="37141"/>
                </a:cubicBezTo>
                <a:cubicBezTo>
                  <a:pt x="1567802" y="39897"/>
                  <a:pt x="1565797" y="42103"/>
                  <a:pt x="1563292" y="42103"/>
                </a:cubicBezTo>
                <a:cubicBezTo>
                  <a:pt x="1563292" y="42103"/>
                  <a:pt x="1563292" y="42103"/>
                  <a:pt x="1562791" y="42103"/>
                </a:cubicBezTo>
                <a:cubicBezTo>
                  <a:pt x="1560284" y="41551"/>
                  <a:pt x="1558280" y="38795"/>
                  <a:pt x="1558781" y="35486"/>
                </a:cubicBezTo>
                <a:cubicBezTo>
                  <a:pt x="1558781" y="33281"/>
                  <a:pt x="1560786" y="31076"/>
                  <a:pt x="1563292" y="31076"/>
                </a:cubicBezTo>
                <a:close/>
                <a:moveTo>
                  <a:pt x="1464761" y="21052"/>
                </a:moveTo>
                <a:cubicBezTo>
                  <a:pt x="1466529" y="21052"/>
                  <a:pt x="1467709" y="21553"/>
                  <a:pt x="1468888" y="22555"/>
                </a:cubicBezTo>
                <a:cubicBezTo>
                  <a:pt x="1469478" y="23558"/>
                  <a:pt x="1470067" y="24560"/>
                  <a:pt x="1469478" y="25563"/>
                </a:cubicBezTo>
                <a:cubicBezTo>
                  <a:pt x="1469478" y="27568"/>
                  <a:pt x="1467709" y="29071"/>
                  <a:pt x="1464761" y="29071"/>
                </a:cubicBezTo>
                <a:cubicBezTo>
                  <a:pt x="1461813" y="29071"/>
                  <a:pt x="1460043" y="27066"/>
                  <a:pt x="1460043" y="25061"/>
                </a:cubicBezTo>
                <a:cubicBezTo>
                  <a:pt x="1460633" y="22555"/>
                  <a:pt x="1462402" y="21052"/>
                  <a:pt x="1464761" y="21052"/>
                </a:cubicBezTo>
                <a:close/>
                <a:moveTo>
                  <a:pt x="1146251" y="19046"/>
                </a:moveTo>
                <a:cubicBezTo>
                  <a:pt x="1156489" y="19046"/>
                  <a:pt x="1165109" y="26432"/>
                  <a:pt x="1166726" y="35928"/>
                </a:cubicBezTo>
                <a:cubicBezTo>
                  <a:pt x="1168342" y="47008"/>
                  <a:pt x="1160799" y="57032"/>
                  <a:pt x="1149484" y="59143"/>
                </a:cubicBezTo>
                <a:cubicBezTo>
                  <a:pt x="1148406" y="59143"/>
                  <a:pt x="1147329" y="59143"/>
                  <a:pt x="1146251" y="59143"/>
                </a:cubicBezTo>
                <a:cubicBezTo>
                  <a:pt x="1136553" y="59143"/>
                  <a:pt x="1127932" y="52284"/>
                  <a:pt x="1126315" y="42787"/>
                </a:cubicBezTo>
                <a:cubicBezTo>
                  <a:pt x="1125238" y="37511"/>
                  <a:pt x="1126315" y="31708"/>
                  <a:pt x="1129548" y="27487"/>
                </a:cubicBezTo>
                <a:cubicBezTo>
                  <a:pt x="1132781" y="23267"/>
                  <a:pt x="1137630" y="20101"/>
                  <a:pt x="1143018" y="19573"/>
                </a:cubicBezTo>
                <a:cubicBezTo>
                  <a:pt x="1144096" y="19046"/>
                  <a:pt x="1145174" y="19046"/>
                  <a:pt x="1146251" y="19046"/>
                </a:cubicBezTo>
                <a:close/>
                <a:moveTo>
                  <a:pt x="1242162" y="5012"/>
                </a:moveTo>
                <a:cubicBezTo>
                  <a:pt x="1242693" y="5012"/>
                  <a:pt x="1243226" y="5012"/>
                  <a:pt x="1244290" y="5012"/>
                </a:cubicBezTo>
                <a:cubicBezTo>
                  <a:pt x="1254933" y="5012"/>
                  <a:pt x="1264512" y="13633"/>
                  <a:pt x="1265044" y="24948"/>
                </a:cubicBezTo>
                <a:cubicBezTo>
                  <a:pt x="1265576" y="36262"/>
                  <a:pt x="1257062" y="47039"/>
                  <a:pt x="1245887" y="48116"/>
                </a:cubicBezTo>
                <a:cubicBezTo>
                  <a:pt x="1245354" y="48116"/>
                  <a:pt x="1244823" y="48116"/>
                  <a:pt x="1243758" y="48116"/>
                </a:cubicBezTo>
                <a:cubicBezTo>
                  <a:pt x="1233115" y="48116"/>
                  <a:pt x="1224069" y="39495"/>
                  <a:pt x="1223005" y="28719"/>
                </a:cubicBezTo>
                <a:cubicBezTo>
                  <a:pt x="1222472" y="22793"/>
                  <a:pt x="1224069" y="17404"/>
                  <a:pt x="1227793" y="13094"/>
                </a:cubicBezTo>
                <a:cubicBezTo>
                  <a:pt x="1230987" y="8784"/>
                  <a:pt x="1236308" y="5551"/>
                  <a:pt x="1242162" y="5012"/>
                </a:cubicBezTo>
                <a:close/>
                <a:moveTo>
                  <a:pt x="1342496" y="0"/>
                </a:moveTo>
                <a:cubicBezTo>
                  <a:pt x="1348873" y="0"/>
                  <a:pt x="1354187" y="2126"/>
                  <a:pt x="1358438" y="6376"/>
                </a:cubicBezTo>
                <a:cubicBezTo>
                  <a:pt x="1362689" y="10628"/>
                  <a:pt x="1364815" y="15942"/>
                  <a:pt x="1364815" y="21787"/>
                </a:cubicBezTo>
                <a:cubicBezTo>
                  <a:pt x="1364815" y="34009"/>
                  <a:pt x="1355250" y="43575"/>
                  <a:pt x="1343027" y="44106"/>
                </a:cubicBezTo>
                <a:cubicBezTo>
                  <a:pt x="1330805" y="44106"/>
                  <a:pt x="1321240" y="34541"/>
                  <a:pt x="1320709" y="22318"/>
                </a:cubicBezTo>
                <a:cubicBezTo>
                  <a:pt x="1320709" y="16473"/>
                  <a:pt x="1322834" y="11160"/>
                  <a:pt x="1327085" y="6908"/>
                </a:cubicBezTo>
                <a:cubicBezTo>
                  <a:pt x="1330805" y="2657"/>
                  <a:pt x="1336650" y="0"/>
                  <a:pt x="13424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DE512E9-A40B-EF66-5A2C-BB2CC204E685}"/>
              </a:ext>
            </a:extLst>
          </p:cNvPr>
          <p:cNvSpPr/>
          <p:nvPr/>
        </p:nvSpPr>
        <p:spPr>
          <a:xfrm>
            <a:off x="6755765" y="5074876"/>
            <a:ext cx="718872" cy="71887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D4326B0-233E-AED5-FF27-42CF16455487}"/>
              </a:ext>
            </a:extLst>
          </p:cNvPr>
          <p:cNvSpPr txBox="1"/>
          <p:nvPr/>
        </p:nvSpPr>
        <p:spPr>
          <a:xfrm flipH="1">
            <a:off x="7692550" y="481326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4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A4366C2-03E7-5C29-FED2-C5DC56C80841}"/>
              </a:ext>
            </a:extLst>
          </p:cNvPr>
          <p:cNvSpPr txBox="1"/>
          <p:nvPr/>
        </p:nvSpPr>
        <p:spPr>
          <a:xfrm flipH="1">
            <a:off x="7692547" y="5276018"/>
            <a:ext cx="380412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2" name="图形 2">
            <a:extLst>
              <a:ext uri="{FF2B5EF4-FFF2-40B4-BE49-F238E27FC236}">
                <a16:creationId xmlns:a16="http://schemas.microsoft.com/office/drawing/2014/main" id="{CAE7D75D-7FEE-EFD2-DA43-5295DD0CF6AB}"/>
              </a:ext>
            </a:extLst>
          </p:cNvPr>
          <p:cNvSpPr/>
          <p:nvPr/>
        </p:nvSpPr>
        <p:spPr>
          <a:xfrm>
            <a:off x="6931098" y="5271438"/>
            <a:ext cx="368204" cy="325744"/>
          </a:xfrm>
          <a:custGeom>
            <a:avLst/>
            <a:gdLst>
              <a:gd name="connsiteX0" fmla="*/ 398808 w 406471"/>
              <a:gd name="connsiteY0" fmla="*/ 255212 h 359600"/>
              <a:gd name="connsiteX1" fmla="*/ 381690 w 406471"/>
              <a:gd name="connsiteY1" fmla="*/ 252890 h 359600"/>
              <a:gd name="connsiteX2" fmla="*/ 373986 w 406471"/>
              <a:gd name="connsiteY2" fmla="*/ 233360 h 359600"/>
              <a:gd name="connsiteX3" fmla="*/ 341766 w 406471"/>
              <a:gd name="connsiteY3" fmla="*/ 237284 h 359600"/>
              <a:gd name="connsiteX4" fmla="*/ 365904 w 406471"/>
              <a:gd name="connsiteY4" fmla="*/ 145016 h 359600"/>
              <a:gd name="connsiteX5" fmla="*/ 393259 w 406471"/>
              <a:gd name="connsiteY5" fmla="*/ 119073 h 359600"/>
              <a:gd name="connsiteX6" fmla="*/ 367315 w 406471"/>
              <a:gd name="connsiteY6" fmla="*/ 91718 h 359600"/>
              <a:gd name="connsiteX7" fmla="*/ 339961 w 406471"/>
              <a:gd name="connsiteY7" fmla="*/ 117661 h 359600"/>
              <a:gd name="connsiteX8" fmla="*/ 341244 w 406471"/>
              <a:gd name="connsiteY8" fmla="*/ 126566 h 359600"/>
              <a:gd name="connsiteX9" fmla="*/ 297882 w 406471"/>
              <a:gd name="connsiteY9" fmla="*/ 153008 h 359600"/>
              <a:gd name="connsiteX10" fmla="*/ 292932 w 406471"/>
              <a:gd name="connsiteY10" fmla="*/ 52208 h 359600"/>
              <a:gd name="connsiteX11" fmla="*/ 311130 w 406471"/>
              <a:gd name="connsiteY11" fmla="*/ 19249 h 359600"/>
              <a:gd name="connsiteX12" fmla="*/ 278172 w 406471"/>
              <a:gd name="connsiteY12" fmla="*/ 1050 h 359600"/>
              <a:gd name="connsiteX13" fmla="*/ 259974 w 406471"/>
              <a:gd name="connsiteY13" fmla="*/ 34009 h 359600"/>
              <a:gd name="connsiteX14" fmla="*/ 265194 w 406471"/>
              <a:gd name="connsiteY14" fmla="*/ 43784 h 359600"/>
              <a:gd name="connsiteX15" fmla="*/ 216990 w 406471"/>
              <a:gd name="connsiteY15" fmla="*/ 108998 h 359600"/>
              <a:gd name="connsiteX16" fmla="*/ 168768 w 406471"/>
              <a:gd name="connsiteY16" fmla="*/ 43820 h 359600"/>
              <a:gd name="connsiteX17" fmla="*/ 165618 w 406471"/>
              <a:gd name="connsiteY17" fmla="*/ 6302 h 359600"/>
              <a:gd name="connsiteX18" fmla="*/ 128101 w 406471"/>
              <a:gd name="connsiteY18" fmla="*/ 9452 h 359600"/>
              <a:gd name="connsiteX19" fmla="*/ 131251 w 406471"/>
              <a:gd name="connsiteY19" fmla="*/ 46970 h 359600"/>
              <a:gd name="connsiteX20" fmla="*/ 141030 w 406471"/>
              <a:gd name="connsiteY20" fmla="*/ 52208 h 359600"/>
              <a:gd name="connsiteX21" fmla="*/ 136080 w 406471"/>
              <a:gd name="connsiteY21" fmla="*/ 153008 h 359600"/>
              <a:gd name="connsiteX22" fmla="*/ 92718 w 406471"/>
              <a:gd name="connsiteY22" fmla="*/ 126566 h 359600"/>
              <a:gd name="connsiteX23" fmla="*/ 75551 w 406471"/>
              <a:gd name="connsiteY23" fmla="*/ 93001 h 359600"/>
              <a:gd name="connsiteX24" fmla="*/ 41986 w 406471"/>
              <a:gd name="connsiteY24" fmla="*/ 110168 h 359600"/>
              <a:gd name="connsiteX25" fmla="*/ 59153 w 406471"/>
              <a:gd name="connsiteY25" fmla="*/ 143733 h 359600"/>
              <a:gd name="connsiteX26" fmla="*/ 68058 w 406471"/>
              <a:gd name="connsiteY26" fmla="*/ 145016 h 359600"/>
              <a:gd name="connsiteX27" fmla="*/ 87318 w 406471"/>
              <a:gd name="connsiteY27" fmla="*/ 218618 h 359600"/>
              <a:gd name="connsiteX28" fmla="*/ 6156 w 406471"/>
              <a:gd name="connsiteY28" fmla="*/ 218240 h 359600"/>
              <a:gd name="connsiteX29" fmla="*/ 0 w 406471"/>
              <a:gd name="connsiteY29" fmla="*/ 224396 h 359600"/>
              <a:gd name="connsiteX30" fmla="*/ 0 w 406471"/>
              <a:gd name="connsiteY30" fmla="*/ 335168 h 359600"/>
              <a:gd name="connsiteX31" fmla="*/ 6156 w 406471"/>
              <a:gd name="connsiteY31" fmla="*/ 341342 h 359600"/>
              <a:gd name="connsiteX32" fmla="*/ 56952 w 406471"/>
              <a:gd name="connsiteY32" fmla="*/ 341342 h 359600"/>
              <a:gd name="connsiteX33" fmla="*/ 391446 w 406471"/>
              <a:gd name="connsiteY33" fmla="*/ 293498 h 359600"/>
              <a:gd name="connsiteX34" fmla="*/ 398808 w 406471"/>
              <a:gd name="connsiteY34" fmla="*/ 255212 h 359600"/>
              <a:gd name="connsiteX35" fmla="*/ 51786 w 406471"/>
              <a:gd name="connsiteY35" fmla="*/ 329012 h 359600"/>
              <a:gd name="connsiteX36" fmla="*/ 12330 w 406471"/>
              <a:gd name="connsiteY36" fmla="*/ 329012 h 359600"/>
              <a:gd name="connsiteX37" fmla="*/ 12330 w 406471"/>
              <a:gd name="connsiteY37" fmla="*/ 230552 h 359600"/>
              <a:gd name="connsiteX38" fmla="*/ 51786 w 406471"/>
              <a:gd name="connsiteY38" fmla="*/ 230552 h 359600"/>
              <a:gd name="connsiteX39" fmla="*/ 366480 w 406471"/>
              <a:gd name="connsiteY39" fmla="*/ 243134 h 359600"/>
              <a:gd name="connsiteX40" fmla="*/ 369918 w 406471"/>
              <a:gd name="connsiteY40" fmla="*/ 248354 h 359600"/>
              <a:gd name="connsiteX41" fmla="*/ 332640 w 406471"/>
              <a:gd name="connsiteY41" fmla="*/ 272132 h 359600"/>
              <a:gd name="connsiteX42" fmla="*/ 337824 w 406471"/>
              <a:gd name="connsiteY42" fmla="*/ 252332 h 359600"/>
              <a:gd name="connsiteX43" fmla="*/ 366480 w 406471"/>
              <a:gd name="connsiteY43" fmla="*/ 243134 h 359600"/>
              <a:gd name="connsiteX44" fmla="*/ 366480 w 406471"/>
              <a:gd name="connsiteY44" fmla="*/ 104012 h 359600"/>
              <a:gd name="connsiteX45" fmla="*/ 380880 w 406471"/>
              <a:gd name="connsiteY45" fmla="*/ 118412 h 359600"/>
              <a:gd name="connsiteX46" fmla="*/ 366480 w 406471"/>
              <a:gd name="connsiteY46" fmla="*/ 132812 h 359600"/>
              <a:gd name="connsiteX47" fmla="*/ 352098 w 406471"/>
              <a:gd name="connsiteY47" fmla="*/ 118394 h 359600"/>
              <a:gd name="connsiteX48" fmla="*/ 366516 w 406471"/>
              <a:gd name="connsiteY48" fmla="*/ 104012 h 359600"/>
              <a:gd name="connsiteX49" fmla="*/ 285516 w 406471"/>
              <a:gd name="connsiteY49" fmla="*/ 12338 h 359600"/>
              <a:gd name="connsiteX50" fmla="*/ 299916 w 406471"/>
              <a:gd name="connsiteY50" fmla="*/ 26738 h 359600"/>
              <a:gd name="connsiteX51" fmla="*/ 285516 w 406471"/>
              <a:gd name="connsiteY51" fmla="*/ 41138 h 359600"/>
              <a:gd name="connsiteX52" fmla="*/ 271116 w 406471"/>
              <a:gd name="connsiteY52" fmla="*/ 26738 h 359600"/>
              <a:gd name="connsiteX53" fmla="*/ 285516 w 406471"/>
              <a:gd name="connsiteY53" fmla="*/ 12338 h 359600"/>
              <a:gd name="connsiteX54" fmla="*/ 134082 w 406471"/>
              <a:gd name="connsiteY54" fmla="*/ 26738 h 359600"/>
              <a:gd name="connsiteX55" fmla="*/ 148482 w 406471"/>
              <a:gd name="connsiteY55" fmla="*/ 12338 h 359600"/>
              <a:gd name="connsiteX56" fmla="*/ 162882 w 406471"/>
              <a:gd name="connsiteY56" fmla="*/ 26738 h 359600"/>
              <a:gd name="connsiteX57" fmla="*/ 148464 w 406471"/>
              <a:gd name="connsiteY57" fmla="*/ 41120 h 359600"/>
              <a:gd name="connsiteX58" fmla="*/ 134082 w 406471"/>
              <a:gd name="connsiteY58" fmla="*/ 26702 h 359600"/>
              <a:gd name="connsiteX59" fmla="*/ 67482 w 406471"/>
              <a:gd name="connsiteY59" fmla="*/ 132794 h 359600"/>
              <a:gd name="connsiteX60" fmla="*/ 53082 w 406471"/>
              <a:gd name="connsiteY60" fmla="*/ 118394 h 359600"/>
              <a:gd name="connsiteX61" fmla="*/ 67482 w 406471"/>
              <a:gd name="connsiteY61" fmla="*/ 103994 h 359600"/>
              <a:gd name="connsiteX62" fmla="*/ 81126 w 406471"/>
              <a:gd name="connsiteY62" fmla="*/ 119112 h 359600"/>
              <a:gd name="connsiteX63" fmla="*/ 67446 w 406471"/>
              <a:gd name="connsiteY63" fmla="*/ 132758 h 359600"/>
              <a:gd name="connsiteX64" fmla="*/ 80082 w 406471"/>
              <a:gd name="connsiteY64" fmla="*/ 141794 h 359600"/>
              <a:gd name="connsiteX65" fmla="*/ 86526 w 406471"/>
              <a:gd name="connsiteY65" fmla="*/ 137114 h 359600"/>
              <a:gd name="connsiteX66" fmla="*/ 138600 w 406471"/>
              <a:gd name="connsiteY66" fmla="*/ 168866 h 359600"/>
              <a:gd name="connsiteX67" fmla="*/ 147078 w 406471"/>
              <a:gd name="connsiteY67" fmla="*/ 166776 h 359600"/>
              <a:gd name="connsiteX68" fmla="*/ 147960 w 406471"/>
              <a:gd name="connsiteY68" fmla="*/ 163898 h 359600"/>
              <a:gd name="connsiteX69" fmla="*/ 153360 w 406471"/>
              <a:gd name="connsiteY69" fmla="*/ 52910 h 359600"/>
              <a:gd name="connsiteX70" fmla="*/ 158976 w 406471"/>
              <a:gd name="connsiteY70" fmla="*/ 51254 h 359600"/>
              <a:gd name="connsiteX71" fmla="*/ 212076 w 406471"/>
              <a:gd name="connsiteY71" fmla="*/ 123002 h 359600"/>
              <a:gd name="connsiteX72" fmla="*/ 220658 w 406471"/>
              <a:gd name="connsiteY72" fmla="*/ 124301 h 359600"/>
              <a:gd name="connsiteX73" fmla="*/ 221958 w 406471"/>
              <a:gd name="connsiteY73" fmla="*/ 123002 h 359600"/>
              <a:gd name="connsiteX74" fmla="*/ 275058 w 406471"/>
              <a:gd name="connsiteY74" fmla="*/ 51236 h 359600"/>
              <a:gd name="connsiteX75" fmla="*/ 280674 w 406471"/>
              <a:gd name="connsiteY75" fmla="*/ 52910 h 359600"/>
              <a:gd name="connsiteX76" fmla="*/ 286074 w 406471"/>
              <a:gd name="connsiteY76" fmla="*/ 163898 h 359600"/>
              <a:gd name="connsiteX77" fmla="*/ 292518 w 406471"/>
              <a:gd name="connsiteY77" fmla="*/ 169751 h 359600"/>
              <a:gd name="connsiteX78" fmla="*/ 295416 w 406471"/>
              <a:gd name="connsiteY78" fmla="*/ 168866 h 359600"/>
              <a:gd name="connsiteX79" fmla="*/ 347526 w 406471"/>
              <a:gd name="connsiteY79" fmla="*/ 137132 h 359600"/>
              <a:gd name="connsiteX80" fmla="*/ 353988 w 406471"/>
              <a:gd name="connsiteY80" fmla="*/ 141812 h 359600"/>
              <a:gd name="connsiteX81" fmla="*/ 318600 w 406471"/>
              <a:gd name="connsiteY81" fmla="*/ 277208 h 359600"/>
              <a:gd name="connsiteX82" fmla="*/ 285894 w 406471"/>
              <a:gd name="connsiteY82" fmla="*/ 286820 h 359600"/>
              <a:gd name="connsiteX83" fmla="*/ 268430 w 406471"/>
              <a:gd name="connsiteY83" fmla="*/ 248872 h 359600"/>
              <a:gd name="connsiteX84" fmla="*/ 258138 w 406471"/>
              <a:gd name="connsiteY84" fmla="*/ 247040 h 359600"/>
              <a:gd name="connsiteX85" fmla="*/ 100170 w 406471"/>
              <a:gd name="connsiteY85" fmla="*/ 219104 h 359600"/>
              <a:gd name="connsiteX86" fmla="*/ 384282 w 406471"/>
              <a:gd name="connsiteY86" fmla="*/ 283580 h 359600"/>
              <a:gd name="connsiteX87" fmla="*/ 64260 w 406471"/>
              <a:gd name="connsiteY87" fmla="*/ 330650 h 359600"/>
              <a:gd name="connsiteX88" fmla="*/ 64260 w 406471"/>
              <a:gd name="connsiteY88" fmla="*/ 230570 h 359600"/>
              <a:gd name="connsiteX89" fmla="*/ 174726 w 406471"/>
              <a:gd name="connsiteY89" fmla="*/ 246410 h 359600"/>
              <a:gd name="connsiteX90" fmla="*/ 258714 w 406471"/>
              <a:gd name="connsiteY90" fmla="*/ 259298 h 359600"/>
              <a:gd name="connsiteX91" fmla="*/ 275441 w 406471"/>
              <a:gd name="connsiteY91" fmla="*/ 275870 h 359600"/>
              <a:gd name="connsiteX92" fmla="*/ 274914 w 406471"/>
              <a:gd name="connsiteY92" fmla="*/ 280106 h 359600"/>
              <a:gd name="connsiteX93" fmla="*/ 263214 w 406471"/>
              <a:gd name="connsiteY93" fmla="*/ 291932 h 359600"/>
              <a:gd name="connsiteX94" fmla="*/ 170748 w 406471"/>
              <a:gd name="connsiteY94" fmla="*/ 293084 h 359600"/>
              <a:gd name="connsiteX95" fmla="*/ 163845 w 406471"/>
              <a:gd name="connsiteY95" fmla="*/ 298403 h 359600"/>
              <a:gd name="connsiteX96" fmla="*/ 169164 w 406471"/>
              <a:gd name="connsiteY96" fmla="*/ 305306 h 359600"/>
              <a:gd name="connsiteX97" fmla="*/ 363870 w 406471"/>
              <a:gd name="connsiteY97" fmla="*/ 272906 h 359600"/>
              <a:gd name="connsiteX98" fmla="*/ 391050 w 406471"/>
              <a:gd name="connsiteY98" fmla="*/ 264716 h 359600"/>
              <a:gd name="connsiteX99" fmla="*/ 384120 w 406471"/>
              <a:gd name="connsiteY99" fmla="*/ 283598 h 359600"/>
              <a:gd name="connsiteX100" fmla="*/ 26082 w 406471"/>
              <a:gd name="connsiteY100" fmla="*/ 250784 h 359600"/>
              <a:gd name="connsiteX101" fmla="*/ 32580 w 406471"/>
              <a:gd name="connsiteY101" fmla="*/ 244952 h 359600"/>
              <a:gd name="connsiteX102" fmla="*/ 38412 w 406471"/>
              <a:gd name="connsiteY102" fmla="*/ 250784 h 359600"/>
              <a:gd name="connsiteX103" fmla="*/ 32157 w 406471"/>
              <a:gd name="connsiteY103" fmla="*/ 257057 h 359600"/>
              <a:gd name="connsiteX104" fmla="*/ 25884 w 406471"/>
              <a:gd name="connsiteY104" fmla="*/ 250802 h 359600"/>
              <a:gd name="connsiteX105" fmla="*/ 212130 w 406471"/>
              <a:gd name="connsiteY105" fmla="*/ 226808 h 359600"/>
              <a:gd name="connsiteX106" fmla="*/ 220829 w 406471"/>
              <a:gd name="connsiteY106" fmla="*/ 227810 h 359600"/>
              <a:gd name="connsiteX107" fmla="*/ 221832 w 406471"/>
              <a:gd name="connsiteY107" fmla="*/ 226808 h 359600"/>
              <a:gd name="connsiteX108" fmla="*/ 250632 w 406471"/>
              <a:gd name="connsiteY108" fmla="*/ 189854 h 359600"/>
              <a:gd name="connsiteX109" fmla="*/ 250632 w 406471"/>
              <a:gd name="connsiteY109" fmla="*/ 182276 h 359600"/>
              <a:gd name="connsiteX110" fmla="*/ 221832 w 406471"/>
              <a:gd name="connsiteY110" fmla="*/ 145322 h 359600"/>
              <a:gd name="connsiteX111" fmla="*/ 212877 w 406471"/>
              <a:gd name="connsiteY111" fmla="*/ 144574 h 359600"/>
              <a:gd name="connsiteX112" fmla="*/ 212130 w 406471"/>
              <a:gd name="connsiteY112" fmla="*/ 145322 h 359600"/>
              <a:gd name="connsiteX113" fmla="*/ 183330 w 406471"/>
              <a:gd name="connsiteY113" fmla="*/ 182276 h 359600"/>
              <a:gd name="connsiteX114" fmla="*/ 183330 w 406471"/>
              <a:gd name="connsiteY114" fmla="*/ 189854 h 359600"/>
              <a:gd name="connsiteX115" fmla="*/ 216990 w 406471"/>
              <a:gd name="connsiteY115" fmla="*/ 159146 h 359600"/>
              <a:gd name="connsiteX116" fmla="*/ 237924 w 406471"/>
              <a:gd name="connsiteY116" fmla="*/ 186146 h 359600"/>
              <a:gd name="connsiteX117" fmla="*/ 216990 w 406471"/>
              <a:gd name="connsiteY117" fmla="*/ 213146 h 359600"/>
              <a:gd name="connsiteX118" fmla="*/ 196038 w 406471"/>
              <a:gd name="connsiteY118" fmla="*/ 186146 h 35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406471" h="359600">
                <a:moveTo>
                  <a:pt x="398808" y="255212"/>
                </a:moveTo>
                <a:cubicBezTo>
                  <a:pt x="393889" y="251525"/>
                  <a:pt x="387414" y="250647"/>
                  <a:pt x="381690" y="252890"/>
                </a:cubicBezTo>
                <a:cubicBezTo>
                  <a:pt x="383625" y="245398"/>
                  <a:pt x="380515" y="237512"/>
                  <a:pt x="373986" y="233360"/>
                </a:cubicBezTo>
                <a:cubicBezTo>
                  <a:pt x="367038" y="227960"/>
                  <a:pt x="357012" y="230966"/>
                  <a:pt x="341766" y="237284"/>
                </a:cubicBezTo>
                <a:lnTo>
                  <a:pt x="365904" y="145016"/>
                </a:lnTo>
                <a:cubicBezTo>
                  <a:pt x="380621" y="145405"/>
                  <a:pt x="392868" y="133790"/>
                  <a:pt x="393259" y="119073"/>
                </a:cubicBezTo>
                <a:cubicBezTo>
                  <a:pt x="393649" y="104355"/>
                  <a:pt x="382034" y="92108"/>
                  <a:pt x="367315" y="91718"/>
                </a:cubicBezTo>
                <a:cubicBezTo>
                  <a:pt x="352598" y="91328"/>
                  <a:pt x="340351" y="102943"/>
                  <a:pt x="339961" y="117661"/>
                </a:cubicBezTo>
                <a:cubicBezTo>
                  <a:pt x="339881" y="120680"/>
                  <a:pt x="340315" y="123691"/>
                  <a:pt x="341244" y="126566"/>
                </a:cubicBezTo>
                <a:lnTo>
                  <a:pt x="297882" y="153008"/>
                </a:lnTo>
                <a:lnTo>
                  <a:pt x="292932" y="52208"/>
                </a:lnTo>
                <a:cubicBezTo>
                  <a:pt x="307058" y="48132"/>
                  <a:pt x="315207" y="33376"/>
                  <a:pt x="311130" y="19249"/>
                </a:cubicBezTo>
                <a:cubicBezTo>
                  <a:pt x="307055" y="5122"/>
                  <a:pt x="292298" y="-3026"/>
                  <a:pt x="278172" y="1050"/>
                </a:cubicBezTo>
                <a:cubicBezTo>
                  <a:pt x="264046" y="5126"/>
                  <a:pt x="255897" y="19882"/>
                  <a:pt x="259974" y="34009"/>
                </a:cubicBezTo>
                <a:cubicBezTo>
                  <a:pt x="261009" y="37597"/>
                  <a:pt x="262787" y="40928"/>
                  <a:pt x="265194" y="43784"/>
                </a:cubicBezTo>
                <a:lnTo>
                  <a:pt x="216990" y="108998"/>
                </a:lnTo>
                <a:lnTo>
                  <a:pt x="168768" y="43820"/>
                </a:lnTo>
                <a:cubicBezTo>
                  <a:pt x="178258" y="32590"/>
                  <a:pt x="176848" y="15793"/>
                  <a:pt x="165618" y="6302"/>
                </a:cubicBezTo>
                <a:cubicBezTo>
                  <a:pt x="154388" y="-3188"/>
                  <a:pt x="137591" y="-1778"/>
                  <a:pt x="128101" y="9452"/>
                </a:cubicBezTo>
                <a:cubicBezTo>
                  <a:pt x="118611" y="20682"/>
                  <a:pt x="120021" y="37479"/>
                  <a:pt x="131251" y="46970"/>
                </a:cubicBezTo>
                <a:cubicBezTo>
                  <a:pt x="134106" y="49383"/>
                  <a:pt x="137439" y="51168"/>
                  <a:pt x="141030" y="52208"/>
                </a:cubicBezTo>
                <a:lnTo>
                  <a:pt x="136080" y="153008"/>
                </a:lnTo>
                <a:lnTo>
                  <a:pt x="92718" y="126566"/>
                </a:lnTo>
                <a:cubicBezTo>
                  <a:pt x="97246" y="112556"/>
                  <a:pt x="89560" y="97529"/>
                  <a:pt x="75551" y="93001"/>
                </a:cubicBezTo>
                <a:cubicBezTo>
                  <a:pt x="61541" y="88473"/>
                  <a:pt x="46514" y="96159"/>
                  <a:pt x="41986" y="110168"/>
                </a:cubicBezTo>
                <a:cubicBezTo>
                  <a:pt x="37458" y="124177"/>
                  <a:pt x="45144" y="139205"/>
                  <a:pt x="59153" y="143733"/>
                </a:cubicBezTo>
                <a:cubicBezTo>
                  <a:pt x="62027" y="144662"/>
                  <a:pt x="65039" y="145095"/>
                  <a:pt x="68058" y="145016"/>
                </a:cubicBezTo>
                <a:lnTo>
                  <a:pt x="87318" y="218618"/>
                </a:lnTo>
                <a:cubicBezTo>
                  <a:pt x="69174" y="217808"/>
                  <a:pt x="25434" y="218456"/>
                  <a:pt x="6156" y="218240"/>
                </a:cubicBezTo>
                <a:cubicBezTo>
                  <a:pt x="2756" y="218240"/>
                  <a:pt x="0" y="220995"/>
                  <a:pt x="0" y="224396"/>
                </a:cubicBezTo>
                <a:lnTo>
                  <a:pt x="0" y="335168"/>
                </a:lnTo>
                <a:cubicBezTo>
                  <a:pt x="0" y="338570"/>
                  <a:pt x="2753" y="341333"/>
                  <a:pt x="6156" y="341342"/>
                </a:cubicBezTo>
                <a:lnTo>
                  <a:pt x="56952" y="341342"/>
                </a:lnTo>
                <a:cubicBezTo>
                  <a:pt x="134766" y="368648"/>
                  <a:pt x="297414" y="374408"/>
                  <a:pt x="391446" y="293498"/>
                </a:cubicBezTo>
                <a:cubicBezTo>
                  <a:pt x="397926" y="289808"/>
                  <a:pt x="417006" y="269486"/>
                  <a:pt x="398808" y="255212"/>
                </a:cubicBezTo>
                <a:close/>
                <a:moveTo>
                  <a:pt x="51786" y="329012"/>
                </a:moveTo>
                <a:lnTo>
                  <a:pt x="12330" y="329012"/>
                </a:lnTo>
                <a:lnTo>
                  <a:pt x="12330" y="230552"/>
                </a:lnTo>
                <a:lnTo>
                  <a:pt x="51786" y="230552"/>
                </a:lnTo>
                <a:close/>
                <a:moveTo>
                  <a:pt x="366480" y="243134"/>
                </a:moveTo>
                <a:cubicBezTo>
                  <a:pt x="369810" y="245672"/>
                  <a:pt x="369882" y="247688"/>
                  <a:pt x="369918" y="248354"/>
                </a:cubicBezTo>
                <a:cubicBezTo>
                  <a:pt x="367218" y="263708"/>
                  <a:pt x="346842" y="265022"/>
                  <a:pt x="332640" y="272132"/>
                </a:cubicBezTo>
                <a:lnTo>
                  <a:pt x="337824" y="252332"/>
                </a:lnTo>
                <a:cubicBezTo>
                  <a:pt x="348984" y="247544"/>
                  <a:pt x="363600" y="241334"/>
                  <a:pt x="366480" y="243134"/>
                </a:cubicBezTo>
                <a:close/>
                <a:moveTo>
                  <a:pt x="366480" y="104012"/>
                </a:moveTo>
                <a:cubicBezTo>
                  <a:pt x="374432" y="104012"/>
                  <a:pt x="380880" y="110459"/>
                  <a:pt x="380880" y="118412"/>
                </a:cubicBezTo>
                <a:cubicBezTo>
                  <a:pt x="380880" y="126364"/>
                  <a:pt x="374432" y="132812"/>
                  <a:pt x="366480" y="132812"/>
                </a:cubicBezTo>
                <a:cubicBezTo>
                  <a:pt x="358528" y="132802"/>
                  <a:pt x="352087" y="126346"/>
                  <a:pt x="352098" y="118394"/>
                </a:cubicBezTo>
                <a:cubicBezTo>
                  <a:pt x="352109" y="110441"/>
                  <a:pt x="358564" y="104002"/>
                  <a:pt x="366516" y="104012"/>
                </a:cubicBezTo>
                <a:close/>
                <a:moveTo>
                  <a:pt x="285516" y="12338"/>
                </a:moveTo>
                <a:cubicBezTo>
                  <a:pt x="293468" y="12338"/>
                  <a:pt x="299916" y="18785"/>
                  <a:pt x="299916" y="26738"/>
                </a:cubicBezTo>
                <a:cubicBezTo>
                  <a:pt x="299916" y="34690"/>
                  <a:pt x="293468" y="41138"/>
                  <a:pt x="285516" y="41138"/>
                </a:cubicBezTo>
                <a:cubicBezTo>
                  <a:pt x="277564" y="41138"/>
                  <a:pt x="271116" y="34690"/>
                  <a:pt x="271116" y="26738"/>
                </a:cubicBezTo>
                <a:cubicBezTo>
                  <a:pt x="271116" y="18785"/>
                  <a:pt x="277564" y="12338"/>
                  <a:pt x="285516" y="12338"/>
                </a:cubicBezTo>
                <a:close/>
                <a:moveTo>
                  <a:pt x="134082" y="26738"/>
                </a:moveTo>
                <a:cubicBezTo>
                  <a:pt x="134082" y="18785"/>
                  <a:pt x="140529" y="12338"/>
                  <a:pt x="148482" y="12338"/>
                </a:cubicBezTo>
                <a:cubicBezTo>
                  <a:pt x="156435" y="12338"/>
                  <a:pt x="162882" y="18785"/>
                  <a:pt x="162882" y="26738"/>
                </a:cubicBezTo>
                <a:cubicBezTo>
                  <a:pt x="162872" y="34690"/>
                  <a:pt x="156417" y="41129"/>
                  <a:pt x="148464" y="41120"/>
                </a:cubicBezTo>
                <a:cubicBezTo>
                  <a:pt x="140511" y="41110"/>
                  <a:pt x="134072" y="34654"/>
                  <a:pt x="134082" y="26702"/>
                </a:cubicBezTo>
                <a:close/>
                <a:moveTo>
                  <a:pt x="67482" y="132794"/>
                </a:moveTo>
                <a:cubicBezTo>
                  <a:pt x="59529" y="132794"/>
                  <a:pt x="53082" y="126346"/>
                  <a:pt x="53082" y="118394"/>
                </a:cubicBezTo>
                <a:cubicBezTo>
                  <a:pt x="53082" y="110441"/>
                  <a:pt x="59529" y="103994"/>
                  <a:pt x="67482" y="103994"/>
                </a:cubicBezTo>
                <a:cubicBezTo>
                  <a:pt x="75425" y="104401"/>
                  <a:pt x="81533" y="111170"/>
                  <a:pt x="81126" y="119112"/>
                </a:cubicBezTo>
                <a:cubicBezTo>
                  <a:pt x="80747" y="126499"/>
                  <a:pt x="74834" y="132397"/>
                  <a:pt x="67446" y="132758"/>
                </a:cubicBezTo>
                <a:close/>
                <a:moveTo>
                  <a:pt x="80082" y="141794"/>
                </a:moveTo>
                <a:cubicBezTo>
                  <a:pt x="82448" y="140558"/>
                  <a:pt x="84619" y="138981"/>
                  <a:pt x="86526" y="137114"/>
                </a:cubicBezTo>
                <a:lnTo>
                  <a:pt x="138600" y="168866"/>
                </a:lnTo>
                <a:cubicBezTo>
                  <a:pt x="141518" y="170630"/>
                  <a:pt x="145314" y="169694"/>
                  <a:pt x="147078" y="166776"/>
                </a:cubicBezTo>
                <a:cubicBezTo>
                  <a:pt x="147605" y="165904"/>
                  <a:pt x="147908" y="164915"/>
                  <a:pt x="147960" y="163898"/>
                </a:cubicBezTo>
                <a:lnTo>
                  <a:pt x="153360" y="52910"/>
                </a:lnTo>
                <a:cubicBezTo>
                  <a:pt x="155287" y="52563"/>
                  <a:pt x="157170" y="52008"/>
                  <a:pt x="158976" y="51254"/>
                </a:cubicBezTo>
                <a:lnTo>
                  <a:pt x="212076" y="123002"/>
                </a:lnTo>
                <a:cubicBezTo>
                  <a:pt x="214087" y="125730"/>
                  <a:pt x="217930" y="126312"/>
                  <a:pt x="220658" y="124301"/>
                </a:cubicBezTo>
                <a:cubicBezTo>
                  <a:pt x="221155" y="123935"/>
                  <a:pt x="221593" y="123497"/>
                  <a:pt x="221958" y="123002"/>
                </a:cubicBezTo>
                <a:lnTo>
                  <a:pt x="275058" y="51236"/>
                </a:lnTo>
                <a:cubicBezTo>
                  <a:pt x="276863" y="51996"/>
                  <a:pt x="278746" y="52557"/>
                  <a:pt x="280674" y="52910"/>
                </a:cubicBezTo>
                <a:lnTo>
                  <a:pt x="286074" y="163898"/>
                </a:lnTo>
                <a:cubicBezTo>
                  <a:pt x="286238" y="167293"/>
                  <a:pt x="289121" y="169914"/>
                  <a:pt x="292518" y="169751"/>
                </a:cubicBezTo>
                <a:cubicBezTo>
                  <a:pt x="293542" y="169702"/>
                  <a:pt x="294539" y="169398"/>
                  <a:pt x="295416" y="168866"/>
                </a:cubicBezTo>
                <a:lnTo>
                  <a:pt x="347526" y="137132"/>
                </a:lnTo>
                <a:cubicBezTo>
                  <a:pt x="349443" y="138995"/>
                  <a:pt x="351619" y="140572"/>
                  <a:pt x="353988" y="141812"/>
                </a:cubicBezTo>
                <a:lnTo>
                  <a:pt x="318600" y="277208"/>
                </a:lnTo>
                <a:cubicBezTo>
                  <a:pt x="308880" y="280502"/>
                  <a:pt x="298044" y="283778"/>
                  <a:pt x="285894" y="286820"/>
                </a:cubicBezTo>
                <a:cubicBezTo>
                  <a:pt x="291551" y="271518"/>
                  <a:pt x="283732" y="254529"/>
                  <a:pt x="268430" y="248872"/>
                </a:cubicBezTo>
                <a:cubicBezTo>
                  <a:pt x="265136" y="247653"/>
                  <a:pt x="261650" y="247034"/>
                  <a:pt x="258138" y="247040"/>
                </a:cubicBezTo>
                <a:cubicBezTo>
                  <a:pt x="145566" y="248678"/>
                  <a:pt x="213138" y="223532"/>
                  <a:pt x="100170" y="219104"/>
                </a:cubicBezTo>
                <a:close/>
                <a:moveTo>
                  <a:pt x="384282" y="283580"/>
                </a:moveTo>
                <a:cubicBezTo>
                  <a:pt x="258282" y="383408"/>
                  <a:pt x="92430" y="339200"/>
                  <a:pt x="64260" y="330650"/>
                </a:cubicBezTo>
                <a:lnTo>
                  <a:pt x="64260" y="230570"/>
                </a:lnTo>
                <a:cubicBezTo>
                  <a:pt x="148356" y="230948"/>
                  <a:pt x="162360" y="239156"/>
                  <a:pt x="174726" y="246410"/>
                </a:cubicBezTo>
                <a:cubicBezTo>
                  <a:pt x="187434" y="253880"/>
                  <a:pt x="198432" y="260360"/>
                  <a:pt x="258714" y="259298"/>
                </a:cubicBezTo>
                <a:cubicBezTo>
                  <a:pt x="267910" y="259254"/>
                  <a:pt x="275398" y="266674"/>
                  <a:pt x="275441" y="275870"/>
                </a:cubicBezTo>
                <a:cubicBezTo>
                  <a:pt x="275449" y="277299"/>
                  <a:pt x="275270" y="278721"/>
                  <a:pt x="274914" y="280106"/>
                </a:cubicBezTo>
                <a:cubicBezTo>
                  <a:pt x="274914" y="281906"/>
                  <a:pt x="273996" y="287918"/>
                  <a:pt x="263214" y="291932"/>
                </a:cubicBezTo>
                <a:cubicBezTo>
                  <a:pt x="251712" y="296432"/>
                  <a:pt x="226296" y="300284"/>
                  <a:pt x="170748" y="293084"/>
                </a:cubicBezTo>
                <a:cubicBezTo>
                  <a:pt x="167373" y="292646"/>
                  <a:pt x="164282" y="295028"/>
                  <a:pt x="163845" y="298403"/>
                </a:cubicBezTo>
                <a:cubicBezTo>
                  <a:pt x="163408" y="301778"/>
                  <a:pt x="165789" y="304868"/>
                  <a:pt x="169164" y="305306"/>
                </a:cubicBezTo>
                <a:cubicBezTo>
                  <a:pt x="232884" y="319706"/>
                  <a:pt x="320526" y="293282"/>
                  <a:pt x="363870" y="272906"/>
                </a:cubicBezTo>
                <a:cubicBezTo>
                  <a:pt x="376470" y="267506"/>
                  <a:pt x="388386" y="262502"/>
                  <a:pt x="391050" y="264716"/>
                </a:cubicBezTo>
                <a:cubicBezTo>
                  <a:pt x="399744" y="271304"/>
                  <a:pt x="388278" y="280250"/>
                  <a:pt x="384120" y="283598"/>
                </a:cubicBezTo>
                <a:close/>
                <a:moveTo>
                  <a:pt x="26082" y="250784"/>
                </a:moveTo>
                <a:cubicBezTo>
                  <a:pt x="26266" y="247378"/>
                  <a:pt x="29175" y="244768"/>
                  <a:pt x="32580" y="244952"/>
                </a:cubicBezTo>
                <a:cubicBezTo>
                  <a:pt x="35728" y="245123"/>
                  <a:pt x="38242" y="247635"/>
                  <a:pt x="38412" y="250784"/>
                </a:cubicBezTo>
                <a:cubicBezTo>
                  <a:pt x="38417" y="254243"/>
                  <a:pt x="35617" y="257051"/>
                  <a:pt x="32157" y="257057"/>
                </a:cubicBezTo>
                <a:cubicBezTo>
                  <a:pt x="28698" y="257062"/>
                  <a:pt x="25889" y="254261"/>
                  <a:pt x="25884" y="250802"/>
                </a:cubicBezTo>
                <a:close/>
                <a:moveTo>
                  <a:pt x="212130" y="226808"/>
                </a:moveTo>
                <a:cubicBezTo>
                  <a:pt x="214256" y="229486"/>
                  <a:pt x="218149" y="229936"/>
                  <a:pt x="220829" y="227810"/>
                </a:cubicBezTo>
                <a:cubicBezTo>
                  <a:pt x="221200" y="227515"/>
                  <a:pt x="221537" y="227178"/>
                  <a:pt x="221832" y="226808"/>
                </a:cubicBezTo>
                <a:lnTo>
                  <a:pt x="250632" y="189854"/>
                </a:lnTo>
                <a:cubicBezTo>
                  <a:pt x="252358" y="187622"/>
                  <a:pt x="252358" y="184508"/>
                  <a:pt x="250632" y="182276"/>
                </a:cubicBezTo>
                <a:lnTo>
                  <a:pt x="221832" y="145322"/>
                </a:lnTo>
                <a:cubicBezTo>
                  <a:pt x="219566" y="142642"/>
                  <a:pt x="215557" y="142308"/>
                  <a:pt x="212877" y="144574"/>
                </a:cubicBezTo>
                <a:cubicBezTo>
                  <a:pt x="212607" y="144802"/>
                  <a:pt x="212359" y="145052"/>
                  <a:pt x="212130" y="145322"/>
                </a:cubicBezTo>
                <a:lnTo>
                  <a:pt x="183330" y="182276"/>
                </a:lnTo>
                <a:cubicBezTo>
                  <a:pt x="181604" y="184508"/>
                  <a:pt x="181604" y="187622"/>
                  <a:pt x="183330" y="189854"/>
                </a:cubicBezTo>
                <a:close/>
                <a:moveTo>
                  <a:pt x="216990" y="159146"/>
                </a:moveTo>
                <a:lnTo>
                  <a:pt x="237924" y="186146"/>
                </a:lnTo>
                <a:lnTo>
                  <a:pt x="216990" y="213146"/>
                </a:lnTo>
                <a:lnTo>
                  <a:pt x="196038" y="18614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78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32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7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7" grpId="0">
        <p:bldAsOne/>
      </p:bldGraphic>
      <p:bldP spid="28" grpId="0"/>
      <p:bldP spid="29" grpId="0"/>
      <p:bldP spid="30" grpId="0" animBg="1"/>
      <p:bldP spid="31" grpId="0" animBg="1"/>
      <p:bldP spid="33" grpId="0" animBg="1"/>
      <p:bldP spid="34" grpId="0"/>
      <p:bldP spid="35" grpId="0"/>
      <p:bldP spid="36" grpId="0" animBg="1"/>
      <p:bldP spid="37" grpId="0" animBg="1"/>
      <p:bldP spid="39" grpId="0"/>
      <p:bldP spid="40" grpId="0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D11D8F7-039D-AE07-1154-128ED184D7C9}"/>
              </a:ext>
            </a:extLst>
          </p:cNvPr>
          <p:cNvSpPr/>
          <p:nvPr/>
        </p:nvSpPr>
        <p:spPr>
          <a:xfrm>
            <a:off x="6017355" y="2816674"/>
            <a:ext cx="1754452" cy="1754450"/>
          </a:xfrm>
          <a:prstGeom prst="ellips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13">
            <a:extLst>
              <a:ext uri="{FF2B5EF4-FFF2-40B4-BE49-F238E27FC236}">
                <a16:creationId xmlns:a16="http://schemas.microsoft.com/office/drawing/2014/main" id="{F80F64DB-5172-4D8A-1505-4CDC5B5AF060}"/>
              </a:ext>
            </a:extLst>
          </p:cNvPr>
          <p:cNvSpPr/>
          <p:nvPr/>
        </p:nvSpPr>
        <p:spPr>
          <a:xfrm>
            <a:off x="4427470" y="2816674"/>
            <a:ext cx="1754452" cy="1754450"/>
          </a:xfrm>
          <a:prstGeom prst="ellipse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C825229-B5E5-AB30-A271-DAC98ED0DCA9}"/>
              </a:ext>
            </a:extLst>
          </p:cNvPr>
          <p:cNvSpPr txBox="1"/>
          <p:nvPr/>
        </p:nvSpPr>
        <p:spPr>
          <a:xfrm flipH="1">
            <a:off x="8336581" y="158069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高级设计</a:t>
            </a:r>
          </a:p>
        </p:txBody>
      </p:sp>
      <p:sp>
        <p:nvSpPr>
          <p:cNvPr id="4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5468582-73DB-4049-5027-3A81BC4E5D4B}"/>
              </a:ext>
            </a:extLst>
          </p:cNvPr>
          <p:cNvSpPr txBox="1"/>
          <p:nvPr/>
        </p:nvSpPr>
        <p:spPr>
          <a:xfrm flipH="1">
            <a:off x="8336578" y="2348845"/>
            <a:ext cx="3229493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C484E97-9084-BC6A-C1E0-79D6F24F7B20}"/>
              </a:ext>
            </a:extLst>
          </p:cNvPr>
          <p:cNvSpPr txBox="1"/>
          <p:nvPr/>
        </p:nvSpPr>
        <p:spPr>
          <a:xfrm flipH="1">
            <a:off x="4610308" y="3429000"/>
            <a:ext cx="1117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200" dirty="0">
                <a:solidFill>
                  <a:schemeClr val="accent2"/>
                </a:solidFill>
                <a:latin typeface="+mj-ea"/>
                <a:ea typeface="+mj-ea"/>
              </a:rPr>
              <a:t>陈西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E72619E-C2C0-D0E8-F090-080764D87B3D}"/>
              </a:ext>
            </a:extLst>
          </p:cNvPr>
          <p:cNvSpPr txBox="1"/>
          <p:nvPr/>
        </p:nvSpPr>
        <p:spPr>
          <a:xfrm flipH="1">
            <a:off x="6529290" y="3429000"/>
            <a:ext cx="1117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200" dirty="0">
                <a:solidFill>
                  <a:schemeClr val="accent2"/>
                </a:solidFill>
                <a:latin typeface="+mj-ea"/>
                <a:ea typeface="+mj-ea"/>
              </a:rPr>
              <a:t>设计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38C01BA2-9DF0-B0AC-7935-AA409E475B46}"/>
              </a:ext>
            </a:extLst>
          </p:cNvPr>
          <p:cNvSpPr/>
          <p:nvPr/>
        </p:nvSpPr>
        <p:spPr>
          <a:xfrm>
            <a:off x="7775569" y="2261834"/>
            <a:ext cx="2277750" cy="484414"/>
          </a:xfrm>
          <a:custGeom>
            <a:avLst/>
            <a:gdLst>
              <a:gd name="connsiteX0" fmla="*/ 0 w 1948543"/>
              <a:gd name="connsiteY0" fmla="*/ 484414 h 484414"/>
              <a:gd name="connsiteX1" fmla="*/ 0 w 1948543"/>
              <a:gd name="connsiteY1" fmla="*/ 484414 h 484414"/>
              <a:gd name="connsiteX2" fmla="*/ 429986 w 1948543"/>
              <a:gd name="connsiteY2" fmla="*/ 54428 h 484414"/>
              <a:gd name="connsiteX3" fmla="*/ 429986 w 1948543"/>
              <a:gd name="connsiteY3" fmla="*/ 0 h 484414"/>
              <a:gd name="connsiteX4" fmla="*/ 1948543 w 1948543"/>
              <a:gd name="connsiteY4" fmla="*/ 0 h 484414"/>
              <a:gd name="connsiteX0" fmla="*/ 0 w 1948543"/>
              <a:gd name="connsiteY0" fmla="*/ 484414 h 484414"/>
              <a:gd name="connsiteX1" fmla="*/ 0 w 1948543"/>
              <a:gd name="connsiteY1" fmla="*/ 484414 h 484414"/>
              <a:gd name="connsiteX2" fmla="*/ 429986 w 1948543"/>
              <a:gd name="connsiteY2" fmla="*/ 0 h 484414"/>
              <a:gd name="connsiteX3" fmla="*/ 1948543 w 1948543"/>
              <a:gd name="connsiteY3" fmla="*/ 0 h 48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8543" h="484414">
                <a:moveTo>
                  <a:pt x="0" y="484414"/>
                </a:moveTo>
                <a:lnTo>
                  <a:pt x="0" y="484414"/>
                </a:lnTo>
                <a:lnTo>
                  <a:pt x="429986" y="0"/>
                </a:lnTo>
                <a:lnTo>
                  <a:pt x="1948543" y="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head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8185CD9-557B-4476-10BF-08C6DF408A52}"/>
              </a:ext>
            </a:extLst>
          </p:cNvPr>
          <p:cNvSpPr/>
          <p:nvPr/>
        </p:nvSpPr>
        <p:spPr>
          <a:xfrm flipV="1">
            <a:off x="7775569" y="4652590"/>
            <a:ext cx="2277750" cy="484414"/>
          </a:xfrm>
          <a:custGeom>
            <a:avLst/>
            <a:gdLst>
              <a:gd name="connsiteX0" fmla="*/ 0 w 1948543"/>
              <a:gd name="connsiteY0" fmla="*/ 484414 h 484414"/>
              <a:gd name="connsiteX1" fmla="*/ 0 w 1948543"/>
              <a:gd name="connsiteY1" fmla="*/ 484414 h 484414"/>
              <a:gd name="connsiteX2" fmla="*/ 429986 w 1948543"/>
              <a:gd name="connsiteY2" fmla="*/ 54428 h 484414"/>
              <a:gd name="connsiteX3" fmla="*/ 429986 w 1948543"/>
              <a:gd name="connsiteY3" fmla="*/ 0 h 484414"/>
              <a:gd name="connsiteX4" fmla="*/ 1948543 w 1948543"/>
              <a:gd name="connsiteY4" fmla="*/ 0 h 484414"/>
              <a:gd name="connsiteX0" fmla="*/ 0 w 1948543"/>
              <a:gd name="connsiteY0" fmla="*/ 484414 h 484414"/>
              <a:gd name="connsiteX1" fmla="*/ 0 w 1948543"/>
              <a:gd name="connsiteY1" fmla="*/ 484414 h 484414"/>
              <a:gd name="connsiteX2" fmla="*/ 429986 w 1948543"/>
              <a:gd name="connsiteY2" fmla="*/ 0 h 484414"/>
              <a:gd name="connsiteX3" fmla="*/ 1948543 w 1948543"/>
              <a:gd name="connsiteY3" fmla="*/ 0 h 48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8543" h="484414">
                <a:moveTo>
                  <a:pt x="0" y="484414"/>
                </a:moveTo>
                <a:lnTo>
                  <a:pt x="0" y="484414"/>
                </a:lnTo>
                <a:lnTo>
                  <a:pt x="429986" y="0"/>
                </a:lnTo>
                <a:lnTo>
                  <a:pt x="1948543" y="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head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6ECAF91-7940-63FD-0AA4-45AF2F5B078D}"/>
              </a:ext>
            </a:extLst>
          </p:cNvPr>
          <p:cNvSpPr txBox="1"/>
          <p:nvPr/>
        </p:nvSpPr>
        <p:spPr>
          <a:xfrm flipH="1">
            <a:off x="8336581" y="446564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5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CCEA1A2-B233-228E-0980-691CE4D2DF6B}"/>
              </a:ext>
            </a:extLst>
          </p:cNvPr>
          <p:cNvSpPr txBox="1"/>
          <p:nvPr/>
        </p:nvSpPr>
        <p:spPr>
          <a:xfrm flipH="1">
            <a:off x="8336578" y="5233804"/>
            <a:ext cx="3273036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高端定制，匠心品质定制级服务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7AAF5C9C-24A7-95CA-6E59-DF2928B22752}"/>
              </a:ext>
            </a:extLst>
          </p:cNvPr>
          <p:cNvSpPr>
            <a:spLocks/>
          </p:cNvSpPr>
          <p:nvPr/>
        </p:nvSpPr>
        <p:spPr bwMode="auto">
          <a:xfrm>
            <a:off x="4206007" y="2588881"/>
            <a:ext cx="2208466" cy="2210036"/>
          </a:xfrm>
          <a:custGeom>
            <a:avLst/>
            <a:gdLst>
              <a:gd name="connsiteX0" fmla="*/ 1262864 w 2727624"/>
              <a:gd name="connsiteY0" fmla="*/ 2699490 h 2729562"/>
              <a:gd name="connsiteX1" fmla="*/ 1266401 w 2727624"/>
              <a:gd name="connsiteY1" fmla="*/ 2700493 h 2729562"/>
              <a:gd name="connsiteX2" fmla="*/ 1267580 w 2727624"/>
              <a:gd name="connsiteY2" fmla="*/ 2703499 h 2729562"/>
              <a:gd name="connsiteX3" fmla="*/ 1262864 w 2727624"/>
              <a:gd name="connsiteY3" fmla="*/ 2707509 h 2729562"/>
              <a:gd name="connsiteX4" fmla="*/ 1262274 w 2727624"/>
              <a:gd name="connsiteY4" fmla="*/ 2707509 h 2729562"/>
              <a:gd name="connsiteX5" fmla="*/ 1258736 w 2727624"/>
              <a:gd name="connsiteY5" fmla="*/ 2706006 h 2729562"/>
              <a:gd name="connsiteX6" fmla="*/ 1257556 w 2727624"/>
              <a:gd name="connsiteY6" fmla="*/ 2702998 h 2729562"/>
              <a:gd name="connsiteX7" fmla="*/ 1262864 w 2727624"/>
              <a:gd name="connsiteY7" fmla="*/ 2699490 h 2729562"/>
              <a:gd name="connsiteX8" fmla="*/ 1164093 w 2727624"/>
              <a:gd name="connsiteY8" fmla="*/ 2687461 h 2729562"/>
              <a:gd name="connsiteX9" fmla="*/ 1164618 w 2727624"/>
              <a:gd name="connsiteY9" fmla="*/ 2687461 h 2729562"/>
              <a:gd name="connsiteX10" fmla="*/ 1168819 w 2727624"/>
              <a:gd name="connsiteY10" fmla="*/ 2692974 h 2729562"/>
              <a:gd name="connsiteX11" fmla="*/ 1164093 w 2727624"/>
              <a:gd name="connsiteY11" fmla="*/ 2697485 h 2729562"/>
              <a:gd name="connsiteX12" fmla="*/ 1163043 w 2727624"/>
              <a:gd name="connsiteY12" fmla="*/ 2696984 h 2729562"/>
              <a:gd name="connsiteX13" fmla="*/ 1159893 w 2727624"/>
              <a:gd name="connsiteY13" fmla="*/ 2695480 h 2729562"/>
              <a:gd name="connsiteX14" fmla="*/ 1158842 w 2727624"/>
              <a:gd name="connsiteY14" fmla="*/ 2691471 h 2729562"/>
              <a:gd name="connsiteX15" fmla="*/ 1164093 w 2727624"/>
              <a:gd name="connsiteY15" fmla="*/ 2687461 h 2729562"/>
              <a:gd name="connsiteX16" fmla="*/ 1384597 w 2727624"/>
              <a:gd name="connsiteY16" fmla="*/ 2685456 h 2729562"/>
              <a:gd name="connsiteX17" fmla="*/ 1406916 w 2727624"/>
              <a:gd name="connsiteY17" fmla="*/ 2707243 h 2729562"/>
              <a:gd name="connsiteX18" fmla="*/ 1401071 w 2727624"/>
              <a:gd name="connsiteY18" fmla="*/ 2722654 h 2729562"/>
              <a:gd name="connsiteX19" fmla="*/ 1385129 w 2727624"/>
              <a:gd name="connsiteY19" fmla="*/ 2729562 h 2729562"/>
              <a:gd name="connsiteX20" fmla="*/ 1384597 w 2727624"/>
              <a:gd name="connsiteY20" fmla="*/ 2729562 h 2729562"/>
              <a:gd name="connsiteX21" fmla="*/ 1369187 w 2727624"/>
              <a:gd name="connsiteY21" fmla="*/ 2723185 h 2729562"/>
              <a:gd name="connsiteX22" fmla="*/ 1362810 w 2727624"/>
              <a:gd name="connsiteY22" fmla="*/ 2707775 h 2729562"/>
              <a:gd name="connsiteX23" fmla="*/ 1384597 w 2727624"/>
              <a:gd name="connsiteY23" fmla="*/ 2685456 h 2729562"/>
              <a:gd name="connsiteX24" fmla="*/ 1482242 w 2727624"/>
              <a:gd name="connsiteY24" fmla="*/ 2680444 h 2729562"/>
              <a:gd name="connsiteX25" fmla="*/ 1484367 w 2727624"/>
              <a:gd name="connsiteY25" fmla="*/ 2680444 h 2729562"/>
              <a:gd name="connsiteX26" fmla="*/ 1505091 w 2727624"/>
              <a:gd name="connsiteY26" fmla="*/ 2699841 h 2729562"/>
              <a:gd name="connsiteX27" fmla="*/ 1500840 w 2727624"/>
              <a:gd name="connsiteY27" fmla="*/ 2715466 h 2729562"/>
              <a:gd name="connsiteX28" fmla="*/ 1485961 w 2727624"/>
              <a:gd name="connsiteY28" fmla="*/ 2723548 h 2729562"/>
              <a:gd name="connsiteX29" fmla="*/ 1484367 w 2727624"/>
              <a:gd name="connsiteY29" fmla="*/ 2723548 h 2729562"/>
              <a:gd name="connsiteX30" fmla="*/ 1463111 w 2727624"/>
              <a:gd name="connsiteY30" fmla="*/ 2703612 h 2729562"/>
              <a:gd name="connsiteX31" fmla="*/ 1482242 w 2727624"/>
              <a:gd name="connsiteY31" fmla="*/ 2680444 h 2729562"/>
              <a:gd name="connsiteX32" fmla="*/ 1582375 w 2727624"/>
              <a:gd name="connsiteY32" fmla="*/ 2669417 h 2729562"/>
              <a:gd name="connsiteX33" fmla="*/ 1602311 w 2727624"/>
              <a:gd name="connsiteY33" fmla="*/ 2686497 h 2729562"/>
              <a:gd name="connsiteX34" fmla="*/ 1599078 w 2727624"/>
              <a:gd name="connsiteY34" fmla="*/ 2701443 h 2729562"/>
              <a:gd name="connsiteX35" fmla="*/ 1585608 w 2727624"/>
              <a:gd name="connsiteY35" fmla="*/ 2709983 h 2729562"/>
              <a:gd name="connsiteX36" fmla="*/ 1582375 w 2727624"/>
              <a:gd name="connsiteY36" fmla="*/ 2710517 h 2729562"/>
              <a:gd name="connsiteX37" fmla="*/ 1561901 w 2727624"/>
              <a:gd name="connsiteY37" fmla="*/ 2692903 h 2729562"/>
              <a:gd name="connsiteX38" fmla="*/ 1579142 w 2727624"/>
              <a:gd name="connsiteY38" fmla="*/ 2669951 h 2729562"/>
              <a:gd name="connsiteX39" fmla="*/ 1582375 w 2727624"/>
              <a:gd name="connsiteY39" fmla="*/ 2669417 h 2729562"/>
              <a:gd name="connsiteX40" fmla="*/ 1066597 w 2727624"/>
              <a:gd name="connsiteY40" fmla="*/ 2667413 h 2729562"/>
              <a:gd name="connsiteX41" fmla="*/ 1067683 w 2727624"/>
              <a:gd name="connsiteY41" fmla="*/ 2667413 h 2729562"/>
              <a:gd name="connsiteX42" fmla="*/ 1072570 w 2727624"/>
              <a:gd name="connsiteY42" fmla="*/ 2675067 h 2729562"/>
              <a:gd name="connsiteX43" fmla="*/ 1066597 w 2727624"/>
              <a:gd name="connsiteY43" fmla="*/ 2679442 h 2729562"/>
              <a:gd name="connsiteX44" fmla="*/ 1064968 w 2727624"/>
              <a:gd name="connsiteY44" fmla="*/ 2679442 h 2729562"/>
              <a:gd name="connsiteX45" fmla="*/ 1061167 w 2727624"/>
              <a:gd name="connsiteY45" fmla="*/ 2676707 h 2729562"/>
              <a:gd name="connsiteX46" fmla="*/ 1060081 w 2727624"/>
              <a:gd name="connsiteY46" fmla="*/ 2671787 h 2729562"/>
              <a:gd name="connsiteX47" fmla="*/ 1066597 w 2727624"/>
              <a:gd name="connsiteY47" fmla="*/ 2667413 h 2729562"/>
              <a:gd name="connsiteX48" fmla="*/ 1679337 w 2727624"/>
              <a:gd name="connsiteY48" fmla="*/ 2650371 h 2729562"/>
              <a:gd name="connsiteX49" fmla="*/ 1698553 w 2727624"/>
              <a:gd name="connsiteY49" fmla="*/ 2664831 h 2729562"/>
              <a:gd name="connsiteX50" fmla="*/ 1696417 w 2727624"/>
              <a:gd name="connsiteY50" fmla="*/ 2679826 h 2729562"/>
              <a:gd name="connsiteX51" fmla="*/ 1684141 w 2727624"/>
              <a:gd name="connsiteY51" fmla="*/ 2688930 h 2729562"/>
              <a:gd name="connsiteX52" fmla="*/ 1679337 w 2727624"/>
              <a:gd name="connsiteY52" fmla="*/ 2689466 h 2729562"/>
              <a:gd name="connsiteX53" fmla="*/ 1660656 w 2727624"/>
              <a:gd name="connsiteY53" fmla="*/ 2674470 h 2729562"/>
              <a:gd name="connsiteX54" fmla="*/ 1675067 w 2727624"/>
              <a:gd name="connsiteY54" fmla="*/ 2650907 h 2729562"/>
              <a:gd name="connsiteX55" fmla="*/ 1679337 w 2727624"/>
              <a:gd name="connsiteY55" fmla="*/ 2650371 h 2729562"/>
              <a:gd name="connsiteX56" fmla="*/ 970866 w 2727624"/>
              <a:gd name="connsiteY56" fmla="*/ 2641350 h 2729562"/>
              <a:gd name="connsiteX57" fmla="*/ 972871 w 2727624"/>
              <a:gd name="connsiteY57" fmla="*/ 2641350 h 2729562"/>
              <a:gd name="connsiteX58" fmla="*/ 976881 w 2727624"/>
              <a:gd name="connsiteY58" fmla="*/ 2650525 h 2729562"/>
              <a:gd name="connsiteX59" fmla="*/ 970866 w 2727624"/>
              <a:gd name="connsiteY59" fmla="*/ 2655384 h 2729562"/>
              <a:gd name="connsiteX60" fmla="*/ 968861 w 2727624"/>
              <a:gd name="connsiteY60" fmla="*/ 2654844 h 2729562"/>
              <a:gd name="connsiteX61" fmla="*/ 964852 w 2727624"/>
              <a:gd name="connsiteY61" fmla="*/ 2651605 h 2729562"/>
              <a:gd name="connsiteX62" fmla="*/ 964351 w 2727624"/>
              <a:gd name="connsiteY62" fmla="*/ 2646208 h 2729562"/>
              <a:gd name="connsiteX63" fmla="*/ 970866 w 2727624"/>
              <a:gd name="connsiteY63" fmla="*/ 2641350 h 2729562"/>
              <a:gd name="connsiteX64" fmla="*/ 1775602 w 2727624"/>
              <a:gd name="connsiteY64" fmla="*/ 2624309 h 2729562"/>
              <a:gd name="connsiteX65" fmla="*/ 1793245 w 2727624"/>
              <a:gd name="connsiteY65" fmla="*/ 2637025 h 2729562"/>
              <a:gd name="connsiteX66" fmla="*/ 1792176 w 2727624"/>
              <a:gd name="connsiteY66" fmla="*/ 2650801 h 2729562"/>
              <a:gd name="connsiteX67" fmla="*/ 1781483 w 2727624"/>
              <a:gd name="connsiteY67" fmla="*/ 2660339 h 2729562"/>
              <a:gd name="connsiteX68" fmla="*/ 1775602 w 2727624"/>
              <a:gd name="connsiteY68" fmla="*/ 2661398 h 2729562"/>
              <a:gd name="connsiteX69" fmla="*/ 1757960 w 2727624"/>
              <a:gd name="connsiteY69" fmla="*/ 2648152 h 2729562"/>
              <a:gd name="connsiteX70" fmla="*/ 1769722 w 2727624"/>
              <a:gd name="connsiteY70" fmla="*/ 2624838 h 2729562"/>
              <a:gd name="connsiteX71" fmla="*/ 1775602 w 2727624"/>
              <a:gd name="connsiteY71" fmla="*/ 2624309 h 2729562"/>
              <a:gd name="connsiteX72" fmla="*/ 1268082 w 2727624"/>
              <a:gd name="connsiteY72" fmla="*/ 2623307 h 2729562"/>
              <a:gd name="connsiteX73" fmla="*/ 1272593 w 2727624"/>
              <a:gd name="connsiteY73" fmla="*/ 2627583 h 2729562"/>
              <a:gd name="connsiteX74" fmla="*/ 1268082 w 2727624"/>
              <a:gd name="connsiteY74" fmla="*/ 2631326 h 2729562"/>
              <a:gd name="connsiteX75" fmla="*/ 1264699 w 2727624"/>
              <a:gd name="connsiteY75" fmla="*/ 2630256 h 2729562"/>
              <a:gd name="connsiteX76" fmla="*/ 1264135 w 2727624"/>
              <a:gd name="connsiteY76" fmla="*/ 2627049 h 2729562"/>
              <a:gd name="connsiteX77" fmla="*/ 1268082 w 2727624"/>
              <a:gd name="connsiteY77" fmla="*/ 2623307 h 2729562"/>
              <a:gd name="connsiteX78" fmla="*/ 1175359 w 2727624"/>
              <a:gd name="connsiteY78" fmla="*/ 2612280 h 2729562"/>
              <a:gd name="connsiteX79" fmla="*/ 1175860 w 2727624"/>
              <a:gd name="connsiteY79" fmla="*/ 2612280 h 2729562"/>
              <a:gd name="connsiteX80" fmla="*/ 1179870 w 2727624"/>
              <a:gd name="connsiteY80" fmla="*/ 2618083 h 2729562"/>
              <a:gd name="connsiteX81" fmla="*/ 1175359 w 2727624"/>
              <a:gd name="connsiteY81" fmla="*/ 2622304 h 2729562"/>
              <a:gd name="connsiteX82" fmla="*/ 1174357 w 2727624"/>
              <a:gd name="connsiteY82" fmla="*/ 2622304 h 2729562"/>
              <a:gd name="connsiteX83" fmla="*/ 1171349 w 2727624"/>
              <a:gd name="connsiteY83" fmla="*/ 2620194 h 2729562"/>
              <a:gd name="connsiteX84" fmla="*/ 1170347 w 2727624"/>
              <a:gd name="connsiteY84" fmla="*/ 2616500 h 2729562"/>
              <a:gd name="connsiteX85" fmla="*/ 1175359 w 2727624"/>
              <a:gd name="connsiteY85" fmla="*/ 2612280 h 2729562"/>
              <a:gd name="connsiteX86" fmla="*/ 1383594 w 2727624"/>
              <a:gd name="connsiteY86" fmla="*/ 2610275 h 2729562"/>
              <a:gd name="connsiteX87" fmla="*/ 1404911 w 2727624"/>
              <a:gd name="connsiteY87" fmla="*/ 2630785 h 2729562"/>
              <a:gd name="connsiteX88" fmla="*/ 1399049 w 2727624"/>
              <a:gd name="connsiteY88" fmla="*/ 2645899 h 2729562"/>
              <a:gd name="connsiteX89" fmla="*/ 1384127 w 2727624"/>
              <a:gd name="connsiteY89" fmla="*/ 2652376 h 2729562"/>
              <a:gd name="connsiteX90" fmla="*/ 1383594 w 2727624"/>
              <a:gd name="connsiteY90" fmla="*/ 2652376 h 2729562"/>
              <a:gd name="connsiteX91" fmla="*/ 1368672 w 2727624"/>
              <a:gd name="connsiteY91" fmla="*/ 2646439 h 2729562"/>
              <a:gd name="connsiteX92" fmla="*/ 1362810 w 2727624"/>
              <a:gd name="connsiteY92" fmla="*/ 2631325 h 2729562"/>
              <a:gd name="connsiteX93" fmla="*/ 1383594 w 2727624"/>
              <a:gd name="connsiteY93" fmla="*/ 2610275 h 2729562"/>
              <a:gd name="connsiteX94" fmla="*/ 876609 w 2727624"/>
              <a:gd name="connsiteY94" fmla="*/ 2607268 h 2729562"/>
              <a:gd name="connsiteX95" fmla="*/ 879804 w 2727624"/>
              <a:gd name="connsiteY95" fmla="*/ 2607802 h 2729562"/>
              <a:gd name="connsiteX96" fmla="*/ 884065 w 2727624"/>
              <a:gd name="connsiteY96" fmla="*/ 2617960 h 2729562"/>
              <a:gd name="connsiteX97" fmla="*/ 876609 w 2727624"/>
              <a:gd name="connsiteY97" fmla="*/ 2623307 h 2729562"/>
              <a:gd name="connsiteX98" fmla="*/ 873946 w 2727624"/>
              <a:gd name="connsiteY98" fmla="*/ 2622772 h 2729562"/>
              <a:gd name="connsiteX99" fmla="*/ 869686 w 2727624"/>
              <a:gd name="connsiteY99" fmla="*/ 2618495 h 2729562"/>
              <a:gd name="connsiteX100" fmla="*/ 869154 w 2727624"/>
              <a:gd name="connsiteY100" fmla="*/ 2612614 h 2729562"/>
              <a:gd name="connsiteX101" fmla="*/ 876609 w 2727624"/>
              <a:gd name="connsiteY101" fmla="*/ 2607268 h 2729562"/>
              <a:gd name="connsiteX102" fmla="*/ 1475465 w 2727624"/>
              <a:gd name="connsiteY102" fmla="*/ 2606265 h 2729562"/>
              <a:gd name="connsiteX103" fmla="*/ 1477085 w 2727624"/>
              <a:gd name="connsiteY103" fmla="*/ 2606265 h 2729562"/>
              <a:gd name="connsiteX104" fmla="*/ 1497595 w 2727624"/>
              <a:gd name="connsiteY104" fmla="*/ 2624203 h 2729562"/>
              <a:gd name="connsiteX105" fmla="*/ 1492737 w 2727624"/>
              <a:gd name="connsiteY105" fmla="*/ 2638975 h 2729562"/>
              <a:gd name="connsiteX106" fmla="*/ 1478704 w 2727624"/>
              <a:gd name="connsiteY106" fmla="*/ 2645834 h 2729562"/>
              <a:gd name="connsiteX107" fmla="*/ 1477085 w 2727624"/>
              <a:gd name="connsiteY107" fmla="*/ 2646362 h 2729562"/>
              <a:gd name="connsiteX108" fmla="*/ 1456574 w 2727624"/>
              <a:gd name="connsiteY108" fmla="*/ 2627896 h 2729562"/>
              <a:gd name="connsiteX109" fmla="*/ 1475465 w 2727624"/>
              <a:gd name="connsiteY109" fmla="*/ 2606265 h 2729562"/>
              <a:gd name="connsiteX110" fmla="*/ 1567104 w 2727624"/>
              <a:gd name="connsiteY110" fmla="*/ 2595239 h 2729562"/>
              <a:gd name="connsiteX111" fmla="*/ 1569808 w 2727624"/>
              <a:gd name="connsiteY111" fmla="*/ 2595239 h 2729562"/>
              <a:gd name="connsiteX112" fmla="*/ 1589276 w 2727624"/>
              <a:gd name="connsiteY112" fmla="*/ 2611110 h 2729562"/>
              <a:gd name="connsiteX113" fmla="*/ 1586031 w 2727624"/>
              <a:gd name="connsiteY113" fmla="*/ 2625395 h 2729562"/>
              <a:gd name="connsiteX114" fmla="*/ 1573053 w 2727624"/>
              <a:gd name="connsiteY114" fmla="*/ 2632802 h 2729562"/>
              <a:gd name="connsiteX115" fmla="*/ 1569808 w 2727624"/>
              <a:gd name="connsiteY115" fmla="*/ 2633331 h 2729562"/>
              <a:gd name="connsiteX116" fmla="*/ 1550880 w 2727624"/>
              <a:gd name="connsiteY116" fmla="*/ 2616930 h 2729562"/>
              <a:gd name="connsiteX117" fmla="*/ 1567104 w 2727624"/>
              <a:gd name="connsiteY117" fmla="*/ 2595239 h 2729562"/>
              <a:gd name="connsiteX118" fmla="*/ 1083355 w 2727624"/>
              <a:gd name="connsiteY118" fmla="*/ 2594236 h 2729562"/>
              <a:gd name="connsiteX119" fmla="*/ 1085055 w 2727624"/>
              <a:gd name="connsiteY119" fmla="*/ 2594236 h 2729562"/>
              <a:gd name="connsiteX120" fmla="*/ 1089588 w 2727624"/>
              <a:gd name="connsiteY120" fmla="*/ 2600752 h 2729562"/>
              <a:gd name="connsiteX121" fmla="*/ 1083355 w 2727624"/>
              <a:gd name="connsiteY121" fmla="*/ 2605263 h 2729562"/>
              <a:gd name="connsiteX122" fmla="*/ 1082222 w 2727624"/>
              <a:gd name="connsiteY122" fmla="*/ 2605263 h 2729562"/>
              <a:gd name="connsiteX123" fmla="*/ 1078255 w 2727624"/>
              <a:gd name="connsiteY123" fmla="*/ 2602757 h 2729562"/>
              <a:gd name="connsiteX124" fmla="*/ 1077689 w 2727624"/>
              <a:gd name="connsiteY124" fmla="*/ 2598747 h 2729562"/>
              <a:gd name="connsiteX125" fmla="*/ 1083355 w 2727624"/>
              <a:gd name="connsiteY125" fmla="*/ 2594236 h 2729562"/>
              <a:gd name="connsiteX126" fmla="*/ 1868829 w 2727624"/>
              <a:gd name="connsiteY126" fmla="*/ 2591229 h 2729562"/>
              <a:gd name="connsiteX127" fmla="*/ 1885461 w 2727624"/>
              <a:gd name="connsiteY127" fmla="*/ 2601861 h 2729562"/>
              <a:gd name="connsiteX128" fmla="*/ 1885461 w 2727624"/>
              <a:gd name="connsiteY128" fmla="*/ 2615151 h 2729562"/>
              <a:gd name="connsiteX129" fmla="*/ 1875804 w 2727624"/>
              <a:gd name="connsiteY129" fmla="*/ 2624719 h 2729562"/>
              <a:gd name="connsiteX130" fmla="*/ 1868829 w 2727624"/>
              <a:gd name="connsiteY130" fmla="*/ 2626314 h 2729562"/>
              <a:gd name="connsiteX131" fmla="*/ 1852198 w 2727624"/>
              <a:gd name="connsiteY131" fmla="*/ 2615151 h 2729562"/>
              <a:gd name="connsiteX132" fmla="*/ 1862391 w 2727624"/>
              <a:gd name="connsiteY132" fmla="*/ 2592292 h 2729562"/>
              <a:gd name="connsiteX133" fmla="*/ 1868829 w 2727624"/>
              <a:gd name="connsiteY133" fmla="*/ 2591229 h 2729562"/>
              <a:gd name="connsiteX134" fmla="*/ 1662070 w 2727624"/>
              <a:gd name="connsiteY134" fmla="*/ 2577196 h 2729562"/>
              <a:gd name="connsiteX135" fmla="*/ 1680493 w 2727624"/>
              <a:gd name="connsiteY135" fmla="*/ 2591171 h 2729562"/>
              <a:gd name="connsiteX136" fmla="*/ 1678325 w 2727624"/>
              <a:gd name="connsiteY136" fmla="*/ 2605684 h 2729562"/>
              <a:gd name="connsiteX137" fmla="*/ 1666405 w 2727624"/>
              <a:gd name="connsiteY137" fmla="*/ 2613747 h 2729562"/>
              <a:gd name="connsiteX138" fmla="*/ 1662070 w 2727624"/>
              <a:gd name="connsiteY138" fmla="*/ 2614285 h 2729562"/>
              <a:gd name="connsiteX139" fmla="*/ 1643648 w 2727624"/>
              <a:gd name="connsiteY139" fmla="*/ 2600310 h 2729562"/>
              <a:gd name="connsiteX140" fmla="*/ 1657735 w 2727624"/>
              <a:gd name="connsiteY140" fmla="*/ 2577733 h 2729562"/>
              <a:gd name="connsiteX141" fmla="*/ 1662070 w 2727624"/>
              <a:gd name="connsiteY141" fmla="*/ 2577196 h 2729562"/>
              <a:gd name="connsiteX142" fmla="*/ 993143 w 2727624"/>
              <a:gd name="connsiteY142" fmla="*/ 2569176 h 2729562"/>
              <a:gd name="connsiteX143" fmla="*/ 994814 w 2727624"/>
              <a:gd name="connsiteY143" fmla="*/ 2569176 h 2729562"/>
              <a:gd name="connsiteX144" fmla="*/ 999826 w 2727624"/>
              <a:gd name="connsiteY144" fmla="*/ 2577517 h 2729562"/>
              <a:gd name="connsiteX145" fmla="*/ 993143 w 2727624"/>
              <a:gd name="connsiteY145" fmla="*/ 2582208 h 2729562"/>
              <a:gd name="connsiteX146" fmla="*/ 990916 w 2727624"/>
              <a:gd name="connsiteY146" fmla="*/ 2581687 h 2729562"/>
              <a:gd name="connsiteX147" fmla="*/ 986460 w 2727624"/>
              <a:gd name="connsiteY147" fmla="*/ 2578559 h 2729562"/>
              <a:gd name="connsiteX148" fmla="*/ 986460 w 2727624"/>
              <a:gd name="connsiteY148" fmla="*/ 2573867 h 2729562"/>
              <a:gd name="connsiteX149" fmla="*/ 993143 w 2727624"/>
              <a:gd name="connsiteY149" fmla="*/ 2569176 h 2729562"/>
              <a:gd name="connsiteX150" fmla="*/ 786652 w 2727624"/>
              <a:gd name="connsiteY150" fmla="*/ 2566169 h 2729562"/>
              <a:gd name="connsiteX151" fmla="*/ 790462 w 2727624"/>
              <a:gd name="connsiteY151" fmla="*/ 2567263 h 2729562"/>
              <a:gd name="connsiteX152" fmla="*/ 794271 w 2727624"/>
              <a:gd name="connsiteY152" fmla="*/ 2579291 h 2729562"/>
              <a:gd name="connsiteX153" fmla="*/ 786652 w 2727624"/>
              <a:gd name="connsiteY153" fmla="*/ 2584212 h 2729562"/>
              <a:gd name="connsiteX154" fmla="*/ 782299 w 2727624"/>
              <a:gd name="connsiteY154" fmla="*/ 2583119 h 2729562"/>
              <a:gd name="connsiteX155" fmla="*/ 777945 w 2727624"/>
              <a:gd name="connsiteY155" fmla="*/ 2578198 h 2729562"/>
              <a:gd name="connsiteX156" fmla="*/ 778490 w 2727624"/>
              <a:gd name="connsiteY156" fmla="*/ 2571090 h 2729562"/>
              <a:gd name="connsiteX157" fmla="*/ 786652 w 2727624"/>
              <a:gd name="connsiteY157" fmla="*/ 2566169 h 2729562"/>
              <a:gd name="connsiteX158" fmla="*/ 1752027 w 2727624"/>
              <a:gd name="connsiteY158" fmla="*/ 2553138 h 2729562"/>
              <a:gd name="connsiteX159" fmla="*/ 1768744 w 2727624"/>
              <a:gd name="connsiteY159" fmla="*/ 2565364 h 2729562"/>
              <a:gd name="connsiteX160" fmla="*/ 1767699 w 2727624"/>
              <a:gd name="connsiteY160" fmla="*/ 2578654 h 2729562"/>
              <a:gd name="connsiteX161" fmla="*/ 1757251 w 2727624"/>
              <a:gd name="connsiteY161" fmla="*/ 2587159 h 2729562"/>
              <a:gd name="connsiteX162" fmla="*/ 1752027 w 2727624"/>
              <a:gd name="connsiteY162" fmla="*/ 2588223 h 2729562"/>
              <a:gd name="connsiteX163" fmla="*/ 1735834 w 2727624"/>
              <a:gd name="connsiteY163" fmla="*/ 2575996 h 2729562"/>
              <a:gd name="connsiteX164" fmla="*/ 1746804 w 2727624"/>
              <a:gd name="connsiteY164" fmla="*/ 2553670 h 2729562"/>
              <a:gd name="connsiteX165" fmla="*/ 1752027 w 2727624"/>
              <a:gd name="connsiteY165" fmla="*/ 2553138 h 2729562"/>
              <a:gd name="connsiteX166" fmla="*/ 1273328 w 2727624"/>
              <a:gd name="connsiteY166" fmla="*/ 2552135 h 2729562"/>
              <a:gd name="connsiteX167" fmla="*/ 1276536 w 2727624"/>
              <a:gd name="connsiteY167" fmla="*/ 2553204 h 2729562"/>
              <a:gd name="connsiteX168" fmla="*/ 1277605 w 2727624"/>
              <a:gd name="connsiteY168" fmla="*/ 2556412 h 2729562"/>
              <a:gd name="connsiteX169" fmla="*/ 1273328 w 2727624"/>
              <a:gd name="connsiteY169" fmla="*/ 2560154 h 2729562"/>
              <a:gd name="connsiteX170" fmla="*/ 1270654 w 2727624"/>
              <a:gd name="connsiteY170" fmla="*/ 2558551 h 2729562"/>
              <a:gd name="connsiteX171" fmla="*/ 1269585 w 2727624"/>
              <a:gd name="connsiteY171" fmla="*/ 2555877 h 2729562"/>
              <a:gd name="connsiteX172" fmla="*/ 1273328 w 2727624"/>
              <a:gd name="connsiteY172" fmla="*/ 2552135 h 2729562"/>
              <a:gd name="connsiteX173" fmla="*/ 1959550 w 2727624"/>
              <a:gd name="connsiteY173" fmla="*/ 2550130 h 2729562"/>
              <a:gd name="connsiteX174" fmla="*/ 1974601 w 2727624"/>
              <a:gd name="connsiteY174" fmla="*/ 2559868 h 2729562"/>
              <a:gd name="connsiteX175" fmla="*/ 1975675 w 2727624"/>
              <a:gd name="connsiteY175" fmla="*/ 2572851 h 2729562"/>
              <a:gd name="connsiteX176" fmla="*/ 1967075 w 2727624"/>
              <a:gd name="connsiteY176" fmla="*/ 2582589 h 2729562"/>
              <a:gd name="connsiteX177" fmla="*/ 1959550 w 2727624"/>
              <a:gd name="connsiteY177" fmla="*/ 2584212 h 2729562"/>
              <a:gd name="connsiteX178" fmla="*/ 1944499 w 2727624"/>
              <a:gd name="connsiteY178" fmla="*/ 2575015 h 2729562"/>
              <a:gd name="connsiteX179" fmla="*/ 1952024 w 2727624"/>
              <a:gd name="connsiteY179" fmla="*/ 2552294 h 2729562"/>
              <a:gd name="connsiteX180" fmla="*/ 1959550 w 2727624"/>
              <a:gd name="connsiteY180" fmla="*/ 2550130 h 2729562"/>
              <a:gd name="connsiteX181" fmla="*/ 1186385 w 2727624"/>
              <a:gd name="connsiteY181" fmla="*/ 2541109 h 2729562"/>
              <a:gd name="connsiteX182" fmla="*/ 1186942 w 2727624"/>
              <a:gd name="connsiteY182" fmla="*/ 2541109 h 2729562"/>
              <a:gd name="connsiteX183" fmla="*/ 1191397 w 2727624"/>
              <a:gd name="connsiteY183" fmla="*/ 2546678 h 2729562"/>
              <a:gd name="connsiteX184" fmla="*/ 1186385 w 2727624"/>
              <a:gd name="connsiteY184" fmla="*/ 2551133 h 2729562"/>
              <a:gd name="connsiteX185" fmla="*/ 1185271 w 2727624"/>
              <a:gd name="connsiteY185" fmla="*/ 2551133 h 2729562"/>
              <a:gd name="connsiteX186" fmla="*/ 1182487 w 2727624"/>
              <a:gd name="connsiteY186" fmla="*/ 2548905 h 2729562"/>
              <a:gd name="connsiteX187" fmla="*/ 1181373 w 2727624"/>
              <a:gd name="connsiteY187" fmla="*/ 2545007 h 2729562"/>
              <a:gd name="connsiteX188" fmla="*/ 1186385 w 2727624"/>
              <a:gd name="connsiteY188" fmla="*/ 2541109 h 2729562"/>
              <a:gd name="connsiteX189" fmla="*/ 1382591 w 2727624"/>
              <a:gd name="connsiteY189" fmla="*/ 2539104 h 2729562"/>
              <a:gd name="connsiteX190" fmla="*/ 1402371 w 2727624"/>
              <a:gd name="connsiteY190" fmla="*/ 2558885 h 2729562"/>
              <a:gd name="connsiteX191" fmla="*/ 1397026 w 2727624"/>
              <a:gd name="connsiteY191" fmla="*/ 2572785 h 2729562"/>
              <a:gd name="connsiteX192" fmla="*/ 1383125 w 2727624"/>
              <a:gd name="connsiteY192" fmla="*/ 2579201 h 2729562"/>
              <a:gd name="connsiteX193" fmla="*/ 1382591 w 2727624"/>
              <a:gd name="connsiteY193" fmla="*/ 2579201 h 2729562"/>
              <a:gd name="connsiteX194" fmla="*/ 1368690 w 2727624"/>
              <a:gd name="connsiteY194" fmla="*/ 2573319 h 2729562"/>
              <a:gd name="connsiteX195" fmla="*/ 1362810 w 2727624"/>
              <a:gd name="connsiteY195" fmla="*/ 2559419 h 2729562"/>
              <a:gd name="connsiteX196" fmla="*/ 1382591 w 2727624"/>
              <a:gd name="connsiteY196" fmla="*/ 2539104 h 2729562"/>
              <a:gd name="connsiteX197" fmla="*/ 904934 w 2727624"/>
              <a:gd name="connsiteY197" fmla="*/ 2537099 h 2729562"/>
              <a:gd name="connsiteX198" fmla="*/ 907682 w 2727624"/>
              <a:gd name="connsiteY198" fmla="*/ 2537636 h 2729562"/>
              <a:gd name="connsiteX199" fmla="*/ 912080 w 2727624"/>
              <a:gd name="connsiteY199" fmla="*/ 2547303 h 2729562"/>
              <a:gd name="connsiteX200" fmla="*/ 904934 w 2727624"/>
              <a:gd name="connsiteY200" fmla="*/ 2552136 h 2729562"/>
              <a:gd name="connsiteX201" fmla="*/ 902186 w 2727624"/>
              <a:gd name="connsiteY201" fmla="*/ 2551598 h 2729562"/>
              <a:gd name="connsiteX202" fmla="*/ 897788 w 2727624"/>
              <a:gd name="connsiteY202" fmla="*/ 2547839 h 2729562"/>
              <a:gd name="connsiteX203" fmla="*/ 897788 w 2727624"/>
              <a:gd name="connsiteY203" fmla="*/ 2541932 h 2729562"/>
              <a:gd name="connsiteX204" fmla="*/ 904934 w 2727624"/>
              <a:gd name="connsiteY204" fmla="*/ 2537099 h 2729562"/>
              <a:gd name="connsiteX205" fmla="*/ 1468985 w 2727624"/>
              <a:gd name="connsiteY205" fmla="*/ 2536097 h 2729562"/>
              <a:gd name="connsiteX206" fmla="*/ 1470569 w 2727624"/>
              <a:gd name="connsiteY206" fmla="*/ 2536097 h 2729562"/>
              <a:gd name="connsiteX207" fmla="*/ 1489588 w 2727624"/>
              <a:gd name="connsiteY207" fmla="*/ 2553026 h 2729562"/>
              <a:gd name="connsiteX208" fmla="*/ 1485362 w 2727624"/>
              <a:gd name="connsiteY208" fmla="*/ 2567311 h 2729562"/>
              <a:gd name="connsiteX209" fmla="*/ 1472154 w 2727624"/>
              <a:gd name="connsiteY209" fmla="*/ 2574188 h 2729562"/>
              <a:gd name="connsiteX210" fmla="*/ 1470569 w 2727624"/>
              <a:gd name="connsiteY210" fmla="*/ 2574188 h 2729562"/>
              <a:gd name="connsiteX211" fmla="*/ 1451550 w 2727624"/>
              <a:gd name="connsiteY211" fmla="*/ 2556730 h 2729562"/>
              <a:gd name="connsiteX212" fmla="*/ 1468985 w 2727624"/>
              <a:gd name="connsiteY212" fmla="*/ 2536097 h 2729562"/>
              <a:gd name="connsiteX213" fmla="*/ 1555634 w 2727624"/>
              <a:gd name="connsiteY213" fmla="*/ 2525070 h 2729562"/>
              <a:gd name="connsiteX214" fmla="*/ 1558809 w 2727624"/>
              <a:gd name="connsiteY214" fmla="*/ 2525070 h 2729562"/>
              <a:gd name="connsiteX215" fmla="*/ 1576267 w 2727624"/>
              <a:gd name="connsiteY215" fmla="*/ 2540342 h 2729562"/>
              <a:gd name="connsiteX216" fmla="*/ 1573622 w 2727624"/>
              <a:gd name="connsiteY216" fmla="*/ 2554524 h 2729562"/>
              <a:gd name="connsiteX217" fmla="*/ 1561454 w 2727624"/>
              <a:gd name="connsiteY217" fmla="*/ 2562160 h 2729562"/>
              <a:gd name="connsiteX218" fmla="*/ 1558280 w 2727624"/>
              <a:gd name="connsiteY218" fmla="*/ 2562160 h 2729562"/>
              <a:gd name="connsiteX219" fmla="*/ 1540822 w 2727624"/>
              <a:gd name="connsiteY219" fmla="*/ 2546342 h 2729562"/>
              <a:gd name="connsiteX220" fmla="*/ 1555634 w 2727624"/>
              <a:gd name="connsiteY220" fmla="*/ 2525070 h 2729562"/>
              <a:gd name="connsiteX221" fmla="*/ 1099175 w 2727624"/>
              <a:gd name="connsiteY221" fmla="*/ 2524068 h 2729562"/>
              <a:gd name="connsiteX222" fmla="*/ 1100269 w 2727624"/>
              <a:gd name="connsiteY222" fmla="*/ 2524592 h 2729562"/>
              <a:gd name="connsiteX223" fmla="*/ 1104643 w 2727624"/>
              <a:gd name="connsiteY223" fmla="*/ 2530894 h 2729562"/>
              <a:gd name="connsiteX224" fmla="*/ 1099175 w 2727624"/>
              <a:gd name="connsiteY224" fmla="*/ 2535095 h 2729562"/>
              <a:gd name="connsiteX225" fmla="*/ 1098082 w 2727624"/>
              <a:gd name="connsiteY225" fmla="*/ 2535095 h 2729562"/>
              <a:gd name="connsiteX226" fmla="*/ 1094255 w 2727624"/>
              <a:gd name="connsiteY226" fmla="*/ 2532469 h 2729562"/>
              <a:gd name="connsiteX227" fmla="*/ 1093708 w 2727624"/>
              <a:gd name="connsiteY227" fmla="*/ 2528793 h 2729562"/>
              <a:gd name="connsiteX228" fmla="*/ 1099175 w 2727624"/>
              <a:gd name="connsiteY228" fmla="*/ 2524068 h 2729562"/>
              <a:gd name="connsiteX229" fmla="*/ 1839486 w 2727624"/>
              <a:gd name="connsiteY229" fmla="*/ 2521061 h 2729562"/>
              <a:gd name="connsiteX230" fmla="*/ 1855406 w 2727624"/>
              <a:gd name="connsiteY230" fmla="*/ 2531880 h 2729562"/>
              <a:gd name="connsiteX231" fmla="*/ 1855406 w 2727624"/>
              <a:gd name="connsiteY231" fmla="*/ 2544864 h 2729562"/>
              <a:gd name="connsiteX232" fmla="*/ 1845854 w 2727624"/>
              <a:gd name="connsiteY232" fmla="*/ 2554060 h 2729562"/>
              <a:gd name="connsiteX233" fmla="*/ 1839486 w 2727624"/>
              <a:gd name="connsiteY233" fmla="*/ 2555143 h 2729562"/>
              <a:gd name="connsiteX234" fmla="*/ 1824096 w 2727624"/>
              <a:gd name="connsiteY234" fmla="*/ 2544323 h 2729562"/>
              <a:gd name="connsiteX235" fmla="*/ 1833648 w 2727624"/>
              <a:gd name="connsiteY235" fmla="*/ 2522142 h 2729562"/>
              <a:gd name="connsiteX236" fmla="*/ 1839486 w 2727624"/>
              <a:gd name="connsiteY236" fmla="*/ 2521061 h 2729562"/>
              <a:gd name="connsiteX237" fmla="*/ 698662 w 2727624"/>
              <a:gd name="connsiteY237" fmla="*/ 2519056 h 2729562"/>
              <a:gd name="connsiteX238" fmla="*/ 703624 w 2727624"/>
              <a:gd name="connsiteY238" fmla="*/ 2520681 h 2729562"/>
              <a:gd name="connsiteX239" fmla="*/ 707484 w 2727624"/>
              <a:gd name="connsiteY239" fmla="*/ 2534228 h 2729562"/>
              <a:gd name="connsiteX240" fmla="*/ 698662 w 2727624"/>
              <a:gd name="connsiteY240" fmla="*/ 2539104 h 2729562"/>
              <a:gd name="connsiteX241" fmla="*/ 693701 w 2727624"/>
              <a:gd name="connsiteY241" fmla="*/ 2537478 h 2729562"/>
              <a:gd name="connsiteX242" fmla="*/ 688738 w 2727624"/>
              <a:gd name="connsiteY242" fmla="*/ 2531518 h 2729562"/>
              <a:gd name="connsiteX243" fmla="*/ 689841 w 2727624"/>
              <a:gd name="connsiteY243" fmla="*/ 2523933 h 2729562"/>
              <a:gd name="connsiteX244" fmla="*/ 698662 w 2727624"/>
              <a:gd name="connsiteY244" fmla="*/ 2519056 h 2729562"/>
              <a:gd name="connsiteX245" fmla="*/ 1644516 w 2727624"/>
              <a:gd name="connsiteY245" fmla="*/ 2508029 h 2729562"/>
              <a:gd name="connsiteX246" fmla="*/ 1661471 w 2727624"/>
              <a:gd name="connsiteY246" fmla="*/ 2521698 h 2729562"/>
              <a:gd name="connsiteX247" fmla="*/ 1659882 w 2727624"/>
              <a:gd name="connsiteY247" fmla="*/ 2535367 h 2729562"/>
              <a:gd name="connsiteX248" fmla="*/ 1648755 w 2727624"/>
              <a:gd name="connsiteY248" fmla="*/ 2543569 h 2729562"/>
              <a:gd name="connsiteX249" fmla="*/ 1644516 w 2727624"/>
              <a:gd name="connsiteY249" fmla="*/ 2544116 h 2729562"/>
              <a:gd name="connsiteX250" fmla="*/ 1627561 w 2727624"/>
              <a:gd name="connsiteY250" fmla="*/ 2529900 h 2729562"/>
              <a:gd name="connsiteX251" fmla="*/ 1640807 w 2727624"/>
              <a:gd name="connsiteY251" fmla="*/ 2508576 h 2729562"/>
              <a:gd name="connsiteX252" fmla="*/ 1644516 w 2727624"/>
              <a:gd name="connsiteY252" fmla="*/ 2508029 h 2729562"/>
              <a:gd name="connsiteX253" fmla="*/ 2046763 w 2727624"/>
              <a:gd name="connsiteY253" fmla="*/ 2504019 h 2729562"/>
              <a:gd name="connsiteX254" fmla="*/ 2060796 w 2727624"/>
              <a:gd name="connsiteY254" fmla="*/ 2511504 h 2729562"/>
              <a:gd name="connsiteX255" fmla="*/ 2062416 w 2727624"/>
              <a:gd name="connsiteY255" fmla="*/ 2523800 h 2729562"/>
              <a:gd name="connsiteX256" fmla="*/ 2054859 w 2727624"/>
              <a:gd name="connsiteY256" fmla="*/ 2533423 h 2729562"/>
              <a:gd name="connsiteX257" fmla="*/ 2046763 w 2727624"/>
              <a:gd name="connsiteY257" fmla="*/ 2536097 h 2729562"/>
              <a:gd name="connsiteX258" fmla="*/ 2032729 w 2727624"/>
              <a:gd name="connsiteY258" fmla="*/ 2528077 h 2729562"/>
              <a:gd name="connsiteX259" fmla="*/ 2038666 w 2727624"/>
              <a:gd name="connsiteY259" fmla="*/ 2506158 h 2729562"/>
              <a:gd name="connsiteX260" fmla="*/ 2046763 w 2727624"/>
              <a:gd name="connsiteY260" fmla="*/ 2504019 h 2729562"/>
              <a:gd name="connsiteX261" fmla="*/ 1014211 w 2727624"/>
              <a:gd name="connsiteY261" fmla="*/ 2500010 h 2729562"/>
              <a:gd name="connsiteX262" fmla="*/ 1016296 w 2727624"/>
              <a:gd name="connsiteY262" fmla="*/ 2500010 h 2729562"/>
              <a:gd name="connsiteX263" fmla="*/ 1019945 w 2727624"/>
              <a:gd name="connsiteY263" fmla="*/ 2508155 h 2729562"/>
              <a:gd name="connsiteX264" fmla="*/ 1014211 w 2727624"/>
              <a:gd name="connsiteY264" fmla="*/ 2513041 h 2729562"/>
              <a:gd name="connsiteX265" fmla="*/ 1012126 w 2727624"/>
              <a:gd name="connsiteY265" fmla="*/ 2512498 h 2729562"/>
              <a:gd name="connsiteX266" fmla="*/ 1008477 w 2727624"/>
              <a:gd name="connsiteY266" fmla="*/ 2509240 h 2729562"/>
              <a:gd name="connsiteX267" fmla="*/ 1008477 w 2727624"/>
              <a:gd name="connsiteY267" fmla="*/ 2504353 h 2729562"/>
              <a:gd name="connsiteX268" fmla="*/ 1014211 w 2727624"/>
              <a:gd name="connsiteY268" fmla="*/ 2500010 h 2729562"/>
              <a:gd name="connsiteX269" fmla="*/ 818975 w 2727624"/>
              <a:gd name="connsiteY269" fmla="*/ 2498005 h 2729562"/>
              <a:gd name="connsiteX270" fmla="*/ 822691 w 2727624"/>
              <a:gd name="connsiteY270" fmla="*/ 2499070 h 2729562"/>
              <a:gd name="connsiteX271" fmla="*/ 826405 w 2727624"/>
              <a:gd name="connsiteY271" fmla="*/ 2510253 h 2729562"/>
              <a:gd name="connsiteX272" fmla="*/ 818975 w 2727624"/>
              <a:gd name="connsiteY272" fmla="*/ 2515046 h 2729562"/>
              <a:gd name="connsiteX273" fmla="*/ 815261 w 2727624"/>
              <a:gd name="connsiteY273" fmla="*/ 2513981 h 2729562"/>
              <a:gd name="connsiteX274" fmla="*/ 811015 w 2727624"/>
              <a:gd name="connsiteY274" fmla="*/ 2509188 h 2729562"/>
              <a:gd name="connsiteX275" fmla="*/ 811546 w 2727624"/>
              <a:gd name="connsiteY275" fmla="*/ 2502798 h 2729562"/>
              <a:gd name="connsiteX276" fmla="*/ 818975 w 2727624"/>
              <a:gd name="connsiteY276" fmla="*/ 2498005 h 2729562"/>
              <a:gd name="connsiteX277" fmla="*/ 1729977 w 2727624"/>
              <a:gd name="connsiteY277" fmla="*/ 2485976 h 2729562"/>
              <a:gd name="connsiteX278" fmla="*/ 1745687 w 2727624"/>
              <a:gd name="connsiteY278" fmla="*/ 2497180 h 2729562"/>
              <a:gd name="connsiteX279" fmla="*/ 1744639 w 2727624"/>
              <a:gd name="connsiteY279" fmla="*/ 2509985 h 2729562"/>
              <a:gd name="connsiteX280" fmla="*/ 1735213 w 2727624"/>
              <a:gd name="connsiteY280" fmla="*/ 2518522 h 2729562"/>
              <a:gd name="connsiteX281" fmla="*/ 1729977 w 2727624"/>
              <a:gd name="connsiteY281" fmla="*/ 2519056 h 2729562"/>
              <a:gd name="connsiteX282" fmla="*/ 1714267 w 2727624"/>
              <a:gd name="connsiteY282" fmla="*/ 2507317 h 2729562"/>
              <a:gd name="connsiteX283" fmla="*/ 1724740 w 2727624"/>
              <a:gd name="connsiteY283" fmla="*/ 2486510 h 2729562"/>
              <a:gd name="connsiteX284" fmla="*/ 1729977 w 2727624"/>
              <a:gd name="connsiteY284" fmla="*/ 2485976 h 2729562"/>
              <a:gd name="connsiteX285" fmla="*/ 1278874 w 2727624"/>
              <a:gd name="connsiteY285" fmla="*/ 2484974 h 2729562"/>
              <a:gd name="connsiteX286" fmla="*/ 1282149 w 2727624"/>
              <a:gd name="connsiteY286" fmla="*/ 2488984 h 2729562"/>
              <a:gd name="connsiteX287" fmla="*/ 1278874 w 2727624"/>
              <a:gd name="connsiteY287" fmla="*/ 2492993 h 2729562"/>
              <a:gd name="connsiteX288" fmla="*/ 1278406 w 2727624"/>
              <a:gd name="connsiteY288" fmla="*/ 2492993 h 2729562"/>
              <a:gd name="connsiteX289" fmla="*/ 1276536 w 2727624"/>
              <a:gd name="connsiteY289" fmla="*/ 2491847 h 2729562"/>
              <a:gd name="connsiteX290" fmla="*/ 1275600 w 2727624"/>
              <a:gd name="connsiteY290" fmla="*/ 2488411 h 2729562"/>
              <a:gd name="connsiteX291" fmla="*/ 1278874 w 2727624"/>
              <a:gd name="connsiteY291" fmla="*/ 2484974 h 2729562"/>
              <a:gd name="connsiteX292" fmla="*/ 1925471 w 2727624"/>
              <a:gd name="connsiteY292" fmla="*/ 2482969 h 2729562"/>
              <a:gd name="connsiteX293" fmla="*/ 1940044 w 2727624"/>
              <a:gd name="connsiteY293" fmla="*/ 2492057 h 2729562"/>
              <a:gd name="connsiteX294" fmla="*/ 1940584 w 2727624"/>
              <a:gd name="connsiteY294" fmla="*/ 2503819 h 2729562"/>
              <a:gd name="connsiteX295" fmla="*/ 1932487 w 2727624"/>
              <a:gd name="connsiteY295" fmla="*/ 2513442 h 2729562"/>
              <a:gd name="connsiteX296" fmla="*/ 1925471 w 2727624"/>
              <a:gd name="connsiteY296" fmla="*/ 2515046 h 2729562"/>
              <a:gd name="connsiteX297" fmla="*/ 1910897 w 2727624"/>
              <a:gd name="connsiteY297" fmla="*/ 2505957 h 2729562"/>
              <a:gd name="connsiteX298" fmla="*/ 1918454 w 2727624"/>
              <a:gd name="connsiteY298" fmla="*/ 2484573 h 2729562"/>
              <a:gd name="connsiteX299" fmla="*/ 1925471 w 2727624"/>
              <a:gd name="connsiteY299" fmla="*/ 2482969 h 2729562"/>
              <a:gd name="connsiteX300" fmla="*/ 1196409 w 2727624"/>
              <a:gd name="connsiteY300" fmla="*/ 2474950 h 2729562"/>
              <a:gd name="connsiteX301" fmla="*/ 1196966 w 2727624"/>
              <a:gd name="connsiteY301" fmla="*/ 2474950 h 2729562"/>
              <a:gd name="connsiteX302" fmla="*/ 1200864 w 2727624"/>
              <a:gd name="connsiteY302" fmla="*/ 2480256 h 2729562"/>
              <a:gd name="connsiteX303" fmla="*/ 1196409 w 2727624"/>
              <a:gd name="connsiteY303" fmla="*/ 2483972 h 2729562"/>
              <a:gd name="connsiteX304" fmla="*/ 1195295 w 2727624"/>
              <a:gd name="connsiteY304" fmla="*/ 2483972 h 2729562"/>
              <a:gd name="connsiteX305" fmla="*/ 1192511 w 2727624"/>
              <a:gd name="connsiteY305" fmla="*/ 2481849 h 2729562"/>
              <a:gd name="connsiteX306" fmla="*/ 1191397 w 2727624"/>
              <a:gd name="connsiteY306" fmla="*/ 2478665 h 2729562"/>
              <a:gd name="connsiteX307" fmla="*/ 1196409 w 2727624"/>
              <a:gd name="connsiteY307" fmla="*/ 2474950 h 2729562"/>
              <a:gd name="connsiteX308" fmla="*/ 1381092 w 2727624"/>
              <a:gd name="connsiteY308" fmla="*/ 2472945 h 2729562"/>
              <a:gd name="connsiteX309" fmla="*/ 1399376 w 2727624"/>
              <a:gd name="connsiteY309" fmla="*/ 2491722 h 2729562"/>
              <a:gd name="connsiteX310" fmla="*/ 1394675 w 2727624"/>
              <a:gd name="connsiteY310" fmla="*/ 2505135 h 2729562"/>
              <a:gd name="connsiteX311" fmla="*/ 1381615 w 2727624"/>
              <a:gd name="connsiteY311" fmla="*/ 2511037 h 2729562"/>
              <a:gd name="connsiteX312" fmla="*/ 1381092 w 2727624"/>
              <a:gd name="connsiteY312" fmla="*/ 2511037 h 2729562"/>
              <a:gd name="connsiteX313" fmla="*/ 1368033 w 2727624"/>
              <a:gd name="connsiteY313" fmla="*/ 2505671 h 2729562"/>
              <a:gd name="connsiteX314" fmla="*/ 1362809 w 2727624"/>
              <a:gd name="connsiteY314" fmla="*/ 2492259 h 2729562"/>
              <a:gd name="connsiteX315" fmla="*/ 1381092 w 2727624"/>
              <a:gd name="connsiteY315" fmla="*/ 2472945 h 2729562"/>
              <a:gd name="connsiteX316" fmla="*/ 931013 w 2727624"/>
              <a:gd name="connsiteY316" fmla="*/ 2470940 h 2729562"/>
              <a:gd name="connsiteX317" fmla="*/ 933605 w 2727624"/>
              <a:gd name="connsiteY317" fmla="*/ 2470940 h 2729562"/>
              <a:gd name="connsiteX318" fmla="*/ 937234 w 2727624"/>
              <a:gd name="connsiteY318" fmla="*/ 2480296 h 2729562"/>
              <a:gd name="connsiteX319" fmla="*/ 931013 w 2727624"/>
              <a:gd name="connsiteY319" fmla="*/ 2484974 h 2729562"/>
              <a:gd name="connsiteX320" fmla="*/ 928420 w 2727624"/>
              <a:gd name="connsiteY320" fmla="*/ 2484454 h 2729562"/>
              <a:gd name="connsiteX321" fmla="*/ 924272 w 2727624"/>
              <a:gd name="connsiteY321" fmla="*/ 2480296 h 2729562"/>
              <a:gd name="connsiteX322" fmla="*/ 924272 w 2727624"/>
              <a:gd name="connsiteY322" fmla="*/ 2475098 h 2729562"/>
              <a:gd name="connsiteX323" fmla="*/ 931013 w 2727624"/>
              <a:gd name="connsiteY323" fmla="*/ 2470940 h 2729562"/>
              <a:gd name="connsiteX324" fmla="*/ 1463495 w 2727624"/>
              <a:gd name="connsiteY324" fmla="*/ 2469938 h 2729562"/>
              <a:gd name="connsiteX325" fmla="*/ 1465084 w 2727624"/>
              <a:gd name="connsiteY325" fmla="*/ 2469938 h 2729562"/>
              <a:gd name="connsiteX326" fmla="*/ 1482569 w 2727624"/>
              <a:gd name="connsiteY326" fmla="*/ 2485647 h 2729562"/>
              <a:gd name="connsiteX327" fmla="*/ 1478860 w 2727624"/>
              <a:gd name="connsiteY327" fmla="*/ 2498738 h 2729562"/>
              <a:gd name="connsiteX328" fmla="*/ 1466674 w 2727624"/>
              <a:gd name="connsiteY328" fmla="*/ 2505022 h 2729562"/>
              <a:gd name="connsiteX329" fmla="*/ 1464554 w 2727624"/>
              <a:gd name="connsiteY329" fmla="*/ 2505022 h 2729562"/>
              <a:gd name="connsiteX330" fmla="*/ 1447069 w 2727624"/>
              <a:gd name="connsiteY330" fmla="*/ 2488789 h 2729562"/>
              <a:gd name="connsiteX331" fmla="*/ 1463495 w 2727624"/>
              <a:gd name="connsiteY331" fmla="*/ 2469938 h 2729562"/>
              <a:gd name="connsiteX332" fmla="*/ 614708 w 2727624"/>
              <a:gd name="connsiteY332" fmla="*/ 2465928 h 2729562"/>
              <a:gd name="connsiteX333" fmla="*/ 620606 w 2727624"/>
              <a:gd name="connsiteY333" fmla="*/ 2467547 h 2729562"/>
              <a:gd name="connsiteX334" fmla="*/ 623824 w 2727624"/>
              <a:gd name="connsiteY334" fmla="*/ 2482660 h 2729562"/>
              <a:gd name="connsiteX335" fmla="*/ 614708 w 2727624"/>
              <a:gd name="connsiteY335" fmla="*/ 2486979 h 2729562"/>
              <a:gd name="connsiteX336" fmla="*/ 608810 w 2727624"/>
              <a:gd name="connsiteY336" fmla="*/ 2485359 h 2729562"/>
              <a:gd name="connsiteX337" fmla="*/ 604521 w 2727624"/>
              <a:gd name="connsiteY337" fmla="*/ 2478343 h 2729562"/>
              <a:gd name="connsiteX338" fmla="*/ 606129 w 2727624"/>
              <a:gd name="connsiteY338" fmla="*/ 2470246 h 2729562"/>
              <a:gd name="connsiteX339" fmla="*/ 614708 w 2727624"/>
              <a:gd name="connsiteY339" fmla="*/ 2465928 h 2729562"/>
              <a:gd name="connsiteX340" fmla="*/ 1547514 w 2727624"/>
              <a:gd name="connsiteY340" fmla="*/ 2459913 h 2729562"/>
              <a:gd name="connsiteX341" fmla="*/ 1564250 w 2727624"/>
              <a:gd name="connsiteY341" fmla="*/ 2474070 h 2729562"/>
              <a:gd name="connsiteX342" fmla="*/ 1561635 w 2727624"/>
              <a:gd name="connsiteY342" fmla="*/ 2487179 h 2729562"/>
              <a:gd name="connsiteX343" fmla="*/ 1550130 w 2727624"/>
              <a:gd name="connsiteY343" fmla="*/ 2493995 h 2729562"/>
              <a:gd name="connsiteX344" fmla="*/ 1547514 w 2727624"/>
              <a:gd name="connsiteY344" fmla="*/ 2493995 h 2729562"/>
              <a:gd name="connsiteX345" fmla="*/ 1530778 w 2727624"/>
              <a:gd name="connsiteY345" fmla="*/ 2479838 h 2729562"/>
              <a:gd name="connsiteX346" fmla="*/ 1544899 w 2727624"/>
              <a:gd name="connsiteY346" fmla="*/ 2460438 h 2729562"/>
              <a:gd name="connsiteX347" fmla="*/ 1547514 w 2727624"/>
              <a:gd name="connsiteY347" fmla="*/ 2459913 h 2729562"/>
              <a:gd name="connsiteX348" fmla="*/ 1114451 w 2727624"/>
              <a:gd name="connsiteY348" fmla="*/ 2457909 h 2729562"/>
              <a:gd name="connsiteX349" fmla="*/ 1115501 w 2727624"/>
              <a:gd name="connsiteY349" fmla="*/ 2457909 h 2729562"/>
              <a:gd name="connsiteX350" fmla="*/ 1119701 w 2727624"/>
              <a:gd name="connsiteY350" fmla="*/ 2464525 h 2729562"/>
              <a:gd name="connsiteX351" fmla="*/ 1114451 w 2727624"/>
              <a:gd name="connsiteY351" fmla="*/ 2468935 h 2729562"/>
              <a:gd name="connsiteX352" fmla="*/ 1113400 w 2727624"/>
              <a:gd name="connsiteY352" fmla="*/ 2468935 h 2729562"/>
              <a:gd name="connsiteX353" fmla="*/ 1110250 w 2727624"/>
              <a:gd name="connsiteY353" fmla="*/ 2466179 h 2729562"/>
              <a:gd name="connsiteX354" fmla="*/ 1109200 w 2727624"/>
              <a:gd name="connsiteY354" fmla="*/ 2462319 h 2729562"/>
              <a:gd name="connsiteX355" fmla="*/ 1114451 w 2727624"/>
              <a:gd name="connsiteY355" fmla="*/ 2457909 h 2729562"/>
              <a:gd name="connsiteX356" fmla="*/ 1813201 w 2727624"/>
              <a:gd name="connsiteY356" fmla="*/ 2455904 h 2729562"/>
              <a:gd name="connsiteX357" fmla="*/ 1828314 w 2727624"/>
              <a:gd name="connsiteY357" fmla="*/ 2466061 h 2729562"/>
              <a:gd name="connsiteX358" fmla="*/ 1828314 w 2727624"/>
              <a:gd name="connsiteY358" fmla="*/ 2477823 h 2729562"/>
              <a:gd name="connsiteX359" fmla="*/ 1819138 w 2727624"/>
              <a:gd name="connsiteY359" fmla="*/ 2486911 h 2729562"/>
              <a:gd name="connsiteX360" fmla="*/ 1813201 w 2727624"/>
              <a:gd name="connsiteY360" fmla="*/ 2487981 h 2729562"/>
              <a:gd name="connsiteX361" fmla="*/ 1798087 w 2727624"/>
              <a:gd name="connsiteY361" fmla="*/ 2477823 h 2729562"/>
              <a:gd name="connsiteX362" fmla="*/ 1807263 w 2727624"/>
              <a:gd name="connsiteY362" fmla="*/ 2456973 h 2729562"/>
              <a:gd name="connsiteX363" fmla="*/ 1813201 w 2727624"/>
              <a:gd name="connsiteY363" fmla="*/ 2455904 h 2729562"/>
              <a:gd name="connsiteX364" fmla="*/ 736550 w 2727624"/>
              <a:gd name="connsiteY364" fmla="*/ 2453899 h 2729562"/>
              <a:gd name="connsiteX365" fmla="*/ 740668 w 2727624"/>
              <a:gd name="connsiteY365" fmla="*/ 2454960 h 2729562"/>
              <a:gd name="connsiteX366" fmla="*/ 744272 w 2727624"/>
              <a:gd name="connsiteY366" fmla="*/ 2467166 h 2729562"/>
              <a:gd name="connsiteX367" fmla="*/ 736550 w 2727624"/>
              <a:gd name="connsiteY367" fmla="*/ 2471942 h 2729562"/>
              <a:gd name="connsiteX368" fmla="*/ 731918 w 2727624"/>
              <a:gd name="connsiteY368" fmla="*/ 2470881 h 2729562"/>
              <a:gd name="connsiteX369" fmla="*/ 727800 w 2727624"/>
              <a:gd name="connsiteY369" fmla="*/ 2465043 h 2729562"/>
              <a:gd name="connsiteX370" fmla="*/ 728829 w 2727624"/>
              <a:gd name="connsiteY370" fmla="*/ 2458144 h 2729562"/>
              <a:gd name="connsiteX371" fmla="*/ 736550 w 2727624"/>
              <a:gd name="connsiteY371" fmla="*/ 2453899 h 2729562"/>
              <a:gd name="connsiteX372" fmla="*/ 2130442 w 2727624"/>
              <a:gd name="connsiteY372" fmla="*/ 2450892 h 2729562"/>
              <a:gd name="connsiteX373" fmla="*/ 2142537 w 2727624"/>
              <a:gd name="connsiteY373" fmla="*/ 2457223 h 2729562"/>
              <a:gd name="connsiteX374" fmla="*/ 2144641 w 2727624"/>
              <a:gd name="connsiteY374" fmla="*/ 2468302 h 2729562"/>
              <a:gd name="connsiteX375" fmla="*/ 2138856 w 2727624"/>
              <a:gd name="connsiteY375" fmla="*/ 2478326 h 2729562"/>
              <a:gd name="connsiteX376" fmla="*/ 2130442 w 2727624"/>
              <a:gd name="connsiteY376" fmla="*/ 2480964 h 2729562"/>
              <a:gd name="connsiteX377" fmla="*/ 2117822 w 2727624"/>
              <a:gd name="connsiteY377" fmla="*/ 2474633 h 2729562"/>
              <a:gd name="connsiteX378" fmla="*/ 2121503 w 2727624"/>
              <a:gd name="connsiteY378" fmla="*/ 2453530 h 2729562"/>
              <a:gd name="connsiteX379" fmla="*/ 2130442 w 2727624"/>
              <a:gd name="connsiteY379" fmla="*/ 2450892 h 2729562"/>
              <a:gd name="connsiteX380" fmla="*/ 1624948 w 2727624"/>
              <a:gd name="connsiteY380" fmla="*/ 2443875 h 2729562"/>
              <a:gd name="connsiteX381" fmla="*/ 1628718 w 2727624"/>
              <a:gd name="connsiteY381" fmla="*/ 2443875 h 2729562"/>
              <a:gd name="connsiteX382" fmla="*/ 1645414 w 2727624"/>
              <a:gd name="connsiteY382" fmla="*/ 2456146 h 2729562"/>
              <a:gd name="connsiteX383" fmla="*/ 1643260 w 2727624"/>
              <a:gd name="connsiteY383" fmla="*/ 2468951 h 2729562"/>
              <a:gd name="connsiteX384" fmla="*/ 1633027 w 2727624"/>
              <a:gd name="connsiteY384" fmla="*/ 2476421 h 2729562"/>
              <a:gd name="connsiteX385" fmla="*/ 1628718 w 2727624"/>
              <a:gd name="connsiteY385" fmla="*/ 2476955 h 2729562"/>
              <a:gd name="connsiteX386" fmla="*/ 1612559 w 2727624"/>
              <a:gd name="connsiteY386" fmla="*/ 2464150 h 2729562"/>
              <a:gd name="connsiteX387" fmla="*/ 1624948 w 2727624"/>
              <a:gd name="connsiteY387" fmla="*/ 2443875 h 2729562"/>
              <a:gd name="connsiteX388" fmla="*/ 2007392 w 2727624"/>
              <a:gd name="connsiteY388" fmla="*/ 2439865 h 2729562"/>
              <a:gd name="connsiteX389" fmla="*/ 2020731 w 2727624"/>
              <a:gd name="connsiteY389" fmla="*/ 2446846 h 2729562"/>
              <a:gd name="connsiteX390" fmla="*/ 2022332 w 2727624"/>
              <a:gd name="connsiteY390" fmla="*/ 2458660 h 2729562"/>
              <a:gd name="connsiteX391" fmla="*/ 2015396 w 2727624"/>
              <a:gd name="connsiteY391" fmla="*/ 2467789 h 2729562"/>
              <a:gd name="connsiteX392" fmla="*/ 2007392 w 2727624"/>
              <a:gd name="connsiteY392" fmla="*/ 2469938 h 2729562"/>
              <a:gd name="connsiteX393" fmla="*/ 1994587 w 2727624"/>
              <a:gd name="connsiteY393" fmla="*/ 2462420 h 2729562"/>
              <a:gd name="connsiteX394" fmla="*/ 1999923 w 2727624"/>
              <a:gd name="connsiteY394" fmla="*/ 2442013 h 2729562"/>
              <a:gd name="connsiteX395" fmla="*/ 2007392 w 2727624"/>
              <a:gd name="connsiteY395" fmla="*/ 2439865 h 2729562"/>
              <a:gd name="connsiteX396" fmla="*/ 1033738 w 2727624"/>
              <a:gd name="connsiteY396" fmla="*/ 2435856 h 2729562"/>
              <a:gd name="connsiteX397" fmla="*/ 1035983 w 2727624"/>
              <a:gd name="connsiteY397" fmla="*/ 2436378 h 2729562"/>
              <a:gd name="connsiteX398" fmla="*/ 1039913 w 2727624"/>
              <a:gd name="connsiteY398" fmla="*/ 2443701 h 2729562"/>
              <a:gd name="connsiteX399" fmla="*/ 1033738 w 2727624"/>
              <a:gd name="connsiteY399" fmla="*/ 2447884 h 2729562"/>
              <a:gd name="connsiteX400" fmla="*/ 1032054 w 2727624"/>
              <a:gd name="connsiteY400" fmla="*/ 2447361 h 2729562"/>
              <a:gd name="connsiteX401" fmla="*/ 1028124 w 2727624"/>
              <a:gd name="connsiteY401" fmla="*/ 2444746 h 2729562"/>
              <a:gd name="connsiteX402" fmla="*/ 1027563 w 2727624"/>
              <a:gd name="connsiteY402" fmla="*/ 2440039 h 2729562"/>
              <a:gd name="connsiteX403" fmla="*/ 1033738 w 2727624"/>
              <a:gd name="connsiteY403" fmla="*/ 2435856 h 2729562"/>
              <a:gd name="connsiteX404" fmla="*/ 849824 w 2727624"/>
              <a:gd name="connsiteY404" fmla="*/ 2434853 h 2729562"/>
              <a:gd name="connsiteX405" fmla="*/ 852923 w 2727624"/>
              <a:gd name="connsiteY405" fmla="*/ 2435355 h 2729562"/>
              <a:gd name="connsiteX406" fmla="*/ 856538 w 2727624"/>
              <a:gd name="connsiteY406" fmla="*/ 2445379 h 2729562"/>
              <a:gd name="connsiteX407" fmla="*/ 849824 w 2727624"/>
              <a:gd name="connsiteY407" fmla="*/ 2449890 h 2729562"/>
              <a:gd name="connsiteX408" fmla="*/ 846210 w 2727624"/>
              <a:gd name="connsiteY408" fmla="*/ 2448887 h 2729562"/>
              <a:gd name="connsiteX409" fmla="*/ 842594 w 2727624"/>
              <a:gd name="connsiteY409" fmla="*/ 2444878 h 2729562"/>
              <a:gd name="connsiteX410" fmla="*/ 842594 w 2727624"/>
              <a:gd name="connsiteY410" fmla="*/ 2438863 h 2729562"/>
              <a:gd name="connsiteX411" fmla="*/ 849824 w 2727624"/>
              <a:gd name="connsiteY411" fmla="*/ 2434853 h 2729562"/>
              <a:gd name="connsiteX412" fmla="*/ 1709174 w 2727624"/>
              <a:gd name="connsiteY412" fmla="*/ 2421822 h 2729562"/>
              <a:gd name="connsiteX413" fmla="*/ 1724084 w 2727624"/>
              <a:gd name="connsiteY413" fmla="*/ 2433049 h 2729562"/>
              <a:gd name="connsiteX414" fmla="*/ 1723552 w 2727624"/>
              <a:gd name="connsiteY414" fmla="*/ 2444810 h 2729562"/>
              <a:gd name="connsiteX415" fmla="*/ 1713966 w 2727624"/>
              <a:gd name="connsiteY415" fmla="*/ 2452829 h 2729562"/>
              <a:gd name="connsiteX416" fmla="*/ 1709174 w 2727624"/>
              <a:gd name="connsiteY416" fmla="*/ 2453899 h 2729562"/>
              <a:gd name="connsiteX417" fmla="*/ 1694263 w 2727624"/>
              <a:gd name="connsiteY417" fmla="*/ 2442672 h 2729562"/>
              <a:gd name="connsiteX418" fmla="*/ 1704381 w 2727624"/>
              <a:gd name="connsiteY418" fmla="*/ 2422891 h 2729562"/>
              <a:gd name="connsiteX419" fmla="*/ 1709174 w 2727624"/>
              <a:gd name="connsiteY419" fmla="*/ 2421822 h 2729562"/>
              <a:gd name="connsiteX420" fmla="*/ 1894120 w 2727624"/>
              <a:gd name="connsiteY420" fmla="*/ 2419817 h 2729562"/>
              <a:gd name="connsiteX421" fmla="*/ 1907992 w 2727624"/>
              <a:gd name="connsiteY421" fmla="*/ 2428258 h 2729562"/>
              <a:gd name="connsiteX422" fmla="*/ 1908525 w 2727624"/>
              <a:gd name="connsiteY422" fmla="*/ 2439337 h 2729562"/>
              <a:gd name="connsiteX423" fmla="*/ 1901056 w 2727624"/>
              <a:gd name="connsiteY423" fmla="*/ 2448306 h 2729562"/>
              <a:gd name="connsiteX424" fmla="*/ 1894120 w 2727624"/>
              <a:gd name="connsiteY424" fmla="*/ 2449889 h 2729562"/>
              <a:gd name="connsiteX425" fmla="*/ 1880781 w 2727624"/>
              <a:gd name="connsiteY425" fmla="*/ 2441448 h 2729562"/>
              <a:gd name="connsiteX426" fmla="*/ 1887717 w 2727624"/>
              <a:gd name="connsiteY426" fmla="*/ 2421399 h 2729562"/>
              <a:gd name="connsiteX427" fmla="*/ 1894120 w 2727624"/>
              <a:gd name="connsiteY427" fmla="*/ 2419817 h 2729562"/>
              <a:gd name="connsiteX428" fmla="*/ 955329 w 2727624"/>
              <a:gd name="connsiteY428" fmla="*/ 2407788 h 2729562"/>
              <a:gd name="connsiteX429" fmla="*/ 957477 w 2727624"/>
              <a:gd name="connsiteY429" fmla="*/ 2408328 h 2729562"/>
              <a:gd name="connsiteX430" fmla="*/ 961773 w 2727624"/>
              <a:gd name="connsiteY430" fmla="*/ 2416964 h 2729562"/>
              <a:gd name="connsiteX431" fmla="*/ 955329 w 2727624"/>
              <a:gd name="connsiteY431" fmla="*/ 2421822 h 2729562"/>
              <a:gd name="connsiteX432" fmla="*/ 952644 w 2727624"/>
              <a:gd name="connsiteY432" fmla="*/ 2421282 h 2729562"/>
              <a:gd name="connsiteX433" fmla="*/ 948885 w 2727624"/>
              <a:gd name="connsiteY433" fmla="*/ 2417503 h 2729562"/>
              <a:gd name="connsiteX434" fmla="*/ 948885 w 2727624"/>
              <a:gd name="connsiteY434" fmla="*/ 2412106 h 2729562"/>
              <a:gd name="connsiteX435" fmla="*/ 955329 w 2727624"/>
              <a:gd name="connsiteY435" fmla="*/ 2407788 h 2729562"/>
              <a:gd name="connsiteX436" fmla="*/ 534295 w 2727624"/>
              <a:gd name="connsiteY436" fmla="*/ 2405783 h 2729562"/>
              <a:gd name="connsiteX437" fmla="*/ 541094 w 2727624"/>
              <a:gd name="connsiteY437" fmla="*/ 2408464 h 2729562"/>
              <a:gd name="connsiteX438" fmla="*/ 543186 w 2727624"/>
              <a:gd name="connsiteY438" fmla="*/ 2424550 h 2729562"/>
              <a:gd name="connsiteX439" fmla="*/ 534295 w 2727624"/>
              <a:gd name="connsiteY439" fmla="*/ 2428839 h 2729562"/>
              <a:gd name="connsiteX440" fmla="*/ 527496 w 2727624"/>
              <a:gd name="connsiteY440" fmla="*/ 2426158 h 2729562"/>
              <a:gd name="connsiteX441" fmla="*/ 523312 w 2727624"/>
              <a:gd name="connsiteY441" fmla="*/ 2418651 h 2729562"/>
              <a:gd name="connsiteX442" fmla="*/ 525404 w 2727624"/>
              <a:gd name="connsiteY442" fmla="*/ 2410073 h 2729562"/>
              <a:gd name="connsiteX443" fmla="*/ 534295 w 2727624"/>
              <a:gd name="connsiteY443" fmla="*/ 2405783 h 2729562"/>
              <a:gd name="connsiteX444" fmla="*/ 656847 w 2727624"/>
              <a:gd name="connsiteY444" fmla="*/ 2403778 h 2729562"/>
              <a:gd name="connsiteX445" fmla="*/ 662225 w 2727624"/>
              <a:gd name="connsiteY445" fmla="*/ 2405322 h 2729562"/>
              <a:gd name="connsiteX446" fmla="*/ 664915 w 2727624"/>
              <a:gd name="connsiteY446" fmla="*/ 2418706 h 2729562"/>
              <a:gd name="connsiteX447" fmla="*/ 656847 w 2727624"/>
              <a:gd name="connsiteY447" fmla="*/ 2422825 h 2729562"/>
              <a:gd name="connsiteX448" fmla="*/ 650930 w 2727624"/>
              <a:gd name="connsiteY448" fmla="*/ 2421280 h 2729562"/>
              <a:gd name="connsiteX449" fmla="*/ 646627 w 2727624"/>
              <a:gd name="connsiteY449" fmla="*/ 2415103 h 2729562"/>
              <a:gd name="connsiteX450" fmla="*/ 648241 w 2727624"/>
              <a:gd name="connsiteY450" fmla="*/ 2407896 h 2729562"/>
              <a:gd name="connsiteX451" fmla="*/ 656847 w 2727624"/>
              <a:gd name="connsiteY451" fmla="*/ 2403778 h 2729562"/>
              <a:gd name="connsiteX452" fmla="*/ 1787618 w 2727624"/>
              <a:gd name="connsiteY452" fmla="*/ 2393754 h 2729562"/>
              <a:gd name="connsiteX453" fmla="*/ 1801290 w 2727624"/>
              <a:gd name="connsiteY453" fmla="*/ 2403251 h 2729562"/>
              <a:gd name="connsiteX454" fmla="*/ 1801290 w 2727624"/>
              <a:gd name="connsiteY454" fmla="*/ 2414330 h 2729562"/>
              <a:gd name="connsiteX455" fmla="*/ 1793403 w 2727624"/>
              <a:gd name="connsiteY455" fmla="*/ 2422771 h 2729562"/>
              <a:gd name="connsiteX456" fmla="*/ 1787618 w 2727624"/>
              <a:gd name="connsiteY456" fmla="*/ 2423827 h 2729562"/>
              <a:gd name="connsiteX457" fmla="*/ 1773946 w 2727624"/>
              <a:gd name="connsiteY457" fmla="*/ 2414330 h 2729562"/>
              <a:gd name="connsiteX458" fmla="*/ 1782359 w 2727624"/>
              <a:gd name="connsiteY458" fmla="*/ 2394809 h 2729562"/>
              <a:gd name="connsiteX459" fmla="*/ 1787618 w 2727624"/>
              <a:gd name="connsiteY459" fmla="*/ 2393754 h 2729562"/>
              <a:gd name="connsiteX460" fmla="*/ 2209108 w 2727624"/>
              <a:gd name="connsiteY460" fmla="*/ 2392752 h 2729562"/>
              <a:gd name="connsiteX461" fmla="*/ 2220188 w 2727624"/>
              <a:gd name="connsiteY461" fmla="*/ 2397518 h 2729562"/>
              <a:gd name="connsiteX462" fmla="*/ 2223353 w 2727624"/>
              <a:gd name="connsiteY462" fmla="*/ 2408109 h 2729562"/>
              <a:gd name="connsiteX463" fmla="*/ 2218077 w 2727624"/>
              <a:gd name="connsiteY463" fmla="*/ 2417642 h 2729562"/>
              <a:gd name="connsiteX464" fmla="*/ 2209108 w 2727624"/>
              <a:gd name="connsiteY464" fmla="*/ 2420820 h 2729562"/>
              <a:gd name="connsiteX465" fmla="*/ 2198556 w 2727624"/>
              <a:gd name="connsiteY465" fmla="*/ 2415524 h 2729562"/>
              <a:gd name="connsiteX466" fmla="*/ 2200667 w 2727624"/>
              <a:gd name="connsiteY466" fmla="*/ 2395930 h 2729562"/>
              <a:gd name="connsiteX467" fmla="*/ 2209108 w 2727624"/>
              <a:gd name="connsiteY467" fmla="*/ 2392752 h 2729562"/>
              <a:gd name="connsiteX468" fmla="*/ 771365 w 2727624"/>
              <a:gd name="connsiteY468" fmla="*/ 2392752 h 2729562"/>
              <a:gd name="connsiteX469" fmla="*/ 775598 w 2727624"/>
              <a:gd name="connsiteY469" fmla="*/ 2393785 h 2729562"/>
              <a:gd name="connsiteX470" fmla="*/ 779302 w 2727624"/>
              <a:gd name="connsiteY470" fmla="*/ 2405145 h 2729562"/>
              <a:gd name="connsiteX471" fmla="*/ 771365 w 2727624"/>
              <a:gd name="connsiteY471" fmla="*/ 2409794 h 2729562"/>
              <a:gd name="connsiteX472" fmla="*/ 767133 w 2727624"/>
              <a:gd name="connsiteY472" fmla="*/ 2408244 h 2729562"/>
              <a:gd name="connsiteX473" fmla="*/ 762900 w 2727624"/>
              <a:gd name="connsiteY473" fmla="*/ 2403080 h 2729562"/>
              <a:gd name="connsiteX474" fmla="*/ 763958 w 2727624"/>
              <a:gd name="connsiteY474" fmla="*/ 2396883 h 2729562"/>
              <a:gd name="connsiteX475" fmla="*/ 771365 w 2727624"/>
              <a:gd name="connsiteY475" fmla="*/ 2392752 h 2729562"/>
              <a:gd name="connsiteX476" fmla="*/ 2086585 w 2727624"/>
              <a:gd name="connsiteY476" fmla="*/ 2389745 h 2729562"/>
              <a:gd name="connsiteX477" fmla="*/ 2098372 w 2727624"/>
              <a:gd name="connsiteY477" fmla="*/ 2395570 h 2729562"/>
              <a:gd name="connsiteX478" fmla="*/ 2101051 w 2727624"/>
              <a:gd name="connsiteY478" fmla="*/ 2406161 h 2729562"/>
              <a:gd name="connsiteX479" fmla="*/ 2095158 w 2727624"/>
              <a:gd name="connsiteY479" fmla="*/ 2415164 h 2729562"/>
              <a:gd name="connsiteX480" fmla="*/ 2086585 w 2727624"/>
              <a:gd name="connsiteY480" fmla="*/ 2417812 h 2729562"/>
              <a:gd name="connsiteX481" fmla="*/ 2074798 w 2727624"/>
              <a:gd name="connsiteY481" fmla="*/ 2411987 h 2729562"/>
              <a:gd name="connsiteX482" fmla="*/ 2078549 w 2727624"/>
              <a:gd name="connsiteY482" fmla="*/ 2392392 h 2729562"/>
              <a:gd name="connsiteX483" fmla="*/ 2086585 w 2727624"/>
              <a:gd name="connsiteY483" fmla="*/ 2389745 h 2729562"/>
              <a:gd name="connsiteX484" fmla="*/ 1971562 w 2727624"/>
              <a:gd name="connsiteY484" fmla="*/ 2378718 h 2729562"/>
              <a:gd name="connsiteX485" fmla="*/ 1983676 w 2727624"/>
              <a:gd name="connsiteY485" fmla="*/ 2385476 h 2729562"/>
              <a:gd name="connsiteX486" fmla="*/ 1985256 w 2727624"/>
              <a:gd name="connsiteY486" fmla="*/ 2396391 h 2729562"/>
              <a:gd name="connsiteX487" fmla="*/ 1978935 w 2727624"/>
              <a:gd name="connsiteY487" fmla="*/ 2404707 h 2729562"/>
              <a:gd name="connsiteX488" fmla="*/ 1971562 w 2727624"/>
              <a:gd name="connsiteY488" fmla="*/ 2406786 h 2729562"/>
              <a:gd name="connsiteX489" fmla="*/ 1959448 w 2727624"/>
              <a:gd name="connsiteY489" fmla="*/ 2400029 h 2729562"/>
              <a:gd name="connsiteX490" fmla="*/ 1964188 w 2727624"/>
              <a:gd name="connsiteY490" fmla="*/ 2380797 h 2729562"/>
              <a:gd name="connsiteX491" fmla="*/ 1971562 w 2727624"/>
              <a:gd name="connsiteY491" fmla="*/ 2378718 h 2729562"/>
              <a:gd name="connsiteX492" fmla="*/ 878871 w 2727624"/>
              <a:gd name="connsiteY492" fmla="*/ 2373706 h 2729562"/>
              <a:gd name="connsiteX493" fmla="*/ 882492 w 2727624"/>
              <a:gd name="connsiteY493" fmla="*/ 2374243 h 2729562"/>
              <a:gd name="connsiteX494" fmla="*/ 885597 w 2727624"/>
              <a:gd name="connsiteY494" fmla="*/ 2384446 h 2729562"/>
              <a:gd name="connsiteX495" fmla="*/ 878871 w 2727624"/>
              <a:gd name="connsiteY495" fmla="*/ 2388743 h 2729562"/>
              <a:gd name="connsiteX496" fmla="*/ 875767 w 2727624"/>
              <a:gd name="connsiteY496" fmla="*/ 2388205 h 2729562"/>
              <a:gd name="connsiteX497" fmla="*/ 872145 w 2727624"/>
              <a:gd name="connsiteY497" fmla="*/ 2383910 h 2729562"/>
              <a:gd name="connsiteX498" fmla="*/ 872663 w 2727624"/>
              <a:gd name="connsiteY498" fmla="*/ 2378002 h 2729562"/>
              <a:gd name="connsiteX499" fmla="*/ 878871 w 2727624"/>
              <a:gd name="connsiteY499" fmla="*/ 2373706 h 2729562"/>
              <a:gd name="connsiteX500" fmla="*/ 1863828 w 2727624"/>
              <a:gd name="connsiteY500" fmla="*/ 2360675 h 2729562"/>
              <a:gd name="connsiteX501" fmla="*/ 1876876 w 2727624"/>
              <a:gd name="connsiteY501" fmla="*/ 2368471 h 2729562"/>
              <a:gd name="connsiteX502" fmla="*/ 1877964 w 2727624"/>
              <a:gd name="connsiteY502" fmla="*/ 2378867 h 2729562"/>
              <a:gd name="connsiteX503" fmla="*/ 1870352 w 2727624"/>
              <a:gd name="connsiteY503" fmla="*/ 2387183 h 2729562"/>
              <a:gd name="connsiteX504" fmla="*/ 1863828 w 2727624"/>
              <a:gd name="connsiteY504" fmla="*/ 2388743 h 2729562"/>
              <a:gd name="connsiteX505" fmla="*/ 1850780 w 2727624"/>
              <a:gd name="connsiteY505" fmla="*/ 2380946 h 2729562"/>
              <a:gd name="connsiteX506" fmla="*/ 1857304 w 2727624"/>
              <a:gd name="connsiteY506" fmla="*/ 2362234 h 2729562"/>
              <a:gd name="connsiteX507" fmla="*/ 1863828 w 2727624"/>
              <a:gd name="connsiteY507" fmla="*/ 2360675 h 2729562"/>
              <a:gd name="connsiteX508" fmla="*/ 581388 w 2727624"/>
              <a:gd name="connsiteY508" fmla="*/ 2346641 h 2729562"/>
              <a:gd name="connsiteX509" fmla="*/ 588496 w 2727624"/>
              <a:gd name="connsiteY509" fmla="*/ 2349331 h 2729562"/>
              <a:gd name="connsiteX510" fmla="*/ 590137 w 2727624"/>
              <a:gd name="connsiteY510" fmla="*/ 2364391 h 2729562"/>
              <a:gd name="connsiteX511" fmla="*/ 581388 w 2727624"/>
              <a:gd name="connsiteY511" fmla="*/ 2368694 h 2729562"/>
              <a:gd name="connsiteX512" fmla="*/ 574827 w 2727624"/>
              <a:gd name="connsiteY512" fmla="*/ 2366542 h 2729562"/>
              <a:gd name="connsiteX513" fmla="*/ 570452 w 2727624"/>
              <a:gd name="connsiteY513" fmla="*/ 2359013 h 2729562"/>
              <a:gd name="connsiteX514" fmla="*/ 572640 w 2727624"/>
              <a:gd name="connsiteY514" fmla="*/ 2350944 h 2729562"/>
              <a:gd name="connsiteX515" fmla="*/ 581388 w 2727624"/>
              <a:gd name="connsiteY515" fmla="*/ 2346641 h 2729562"/>
              <a:gd name="connsiteX516" fmla="*/ 696958 w 2727624"/>
              <a:gd name="connsiteY516" fmla="*/ 2344637 h 2729562"/>
              <a:gd name="connsiteX517" fmla="*/ 702099 w 2727624"/>
              <a:gd name="connsiteY517" fmla="*/ 2346223 h 2729562"/>
              <a:gd name="connsiteX518" fmla="*/ 704670 w 2727624"/>
              <a:gd name="connsiteY518" fmla="*/ 2359450 h 2729562"/>
              <a:gd name="connsiteX519" fmla="*/ 696958 w 2727624"/>
              <a:gd name="connsiteY519" fmla="*/ 2363683 h 2729562"/>
              <a:gd name="connsiteX520" fmla="*/ 691817 w 2727624"/>
              <a:gd name="connsiteY520" fmla="*/ 2362095 h 2729562"/>
              <a:gd name="connsiteX521" fmla="*/ 687705 w 2727624"/>
              <a:gd name="connsiteY521" fmla="*/ 2355747 h 2729562"/>
              <a:gd name="connsiteX522" fmla="*/ 689248 w 2727624"/>
              <a:gd name="connsiteY522" fmla="*/ 2348869 h 2729562"/>
              <a:gd name="connsiteX523" fmla="*/ 696958 w 2727624"/>
              <a:gd name="connsiteY523" fmla="*/ 2344637 h 2729562"/>
              <a:gd name="connsiteX524" fmla="*/ 459371 w 2727624"/>
              <a:gd name="connsiteY524" fmla="*/ 2340627 h 2729562"/>
              <a:gd name="connsiteX525" fmla="*/ 467350 w 2727624"/>
              <a:gd name="connsiteY525" fmla="*/ 2343895 h 2729562"/>
              <a:gd name="connsiteX526" fmla="*/ 468414 w 2727624"/>
              <a:gd name="connsiteY526" fmla="*/ 2361329 h 2729562"/>
              <a:gd name="connsiteX527" fmla="*/ 459371 w 2727624"/>
              <a:gd name="connsiteY527" fmla="*/ 2365687 h 2729562"/>
              <a:gd name="connsiteX528" fmla="*/ 450861 w 2727624"/>
              <a:gd name="connsiteY528" fmla="*/ 2362418 h 2729562"/>
              <a:gd name="connsiteX529" fmla="*/ 446606 w 2727624"/>
              <a:gd name="connsiteY529" fmla="*/ 2353157 h 2729562"/>
              <a:gd name="connsiteX530" fmla="*/ 450329 w 2727624"/>
              <a:gd name="connsiteY530" fmla="*/ 2344440 h 2729562"/>
              <a:gd name="connsiteX531" fmla="*/ 459371 w 2727624"/>
              <a:gd name="connsiteY531" fmla="*/ 2340627 h 2729562"/>
              <a:gd name="connsiteX532" fmla="*/ 804945 w 2727624"/>
              <a:gd name="connsiteY532" fmla="*/ 2334612 h 2729562"/>
              <a:gd name="connsiteX533" fmla="*/ 809191 w 2727624"/>
              <a:gd name="connsiteY533" fmla="*/ 2335647 h 2729562"/>
              <a:gd name="connsiteX534" fmla="*/ 812375 w 2727624"/>
              <a:gd name="connsiteY534" fmla="*/ 2346512 h 2729562"/>
              <a:gd name="connsiteX535" fmla="*/ 804945 w 2727624"/>
              <a:gd name="connsiteY535" fmla="*/ 2350651 h 2729562"/>
              <a:gd name="connsiteX536" fmla="*/ 800700 w 2727624"/>
              <a:gd name="connsiteY536" fmla="*/ 2349616 h 2729562"/>
              <a:gd name="connsiteX537" fmla="*/ 796985 w 2727624"/>
              <a:gd name="connsiteY537" fmla="*/ 2344442 h 2729562"/>
              <a:gd name="connsiteX538" fmla="*/ 798046 w 2727624"/>
              <a:gd name="connsiteY538" fmla="*/ 2338234 h 2729562"/>
              <a:gd name="connsiteX539" fmla="*/ 804945 w 2727624"/>
              <a:gd name="connsiteY539" fmla="*/ 2334612 h 2729562"/>
              <a:gd name="connsiteX540" fmla="*/ 2161768 w 2727624"/>
              <a:gd name="connsiteY540" fmla="*/ 2333610 h 2729562"/>
              <a:gd name="connsiteX541" fmla="*/ 2171644 w 2727624"/>
              <a:gd name="connsiteY541" fmla="*/ 2338916 h 2729562"/>
              <a:gd name="connsiteX542" fmla="*/ 2174762 w 2727624"/>
              <a:gd name="connsiteY542" fmla="*/ 2348469 h 2729562"/>
              <a:gd name="connsiteX543" fmla="*/ 2170085 w 2727624"/>
              <a:gd name="connsiteY543" fmla="*/ 2357491 h 2729562"/>
              <a:gd name="connsiteX544" fmla="*/ 2161768 w 2727624"/>
              <a:gd name="connsiteY544" fmla="*/ 2360675 h 2729562"/>
              <a:gd name="connsiteX545" fmla="*/ 2151373 w 2727624"/>
              <a:gd name="connsiteY545" fmla="*/ 2355368 h 2729562"/>
              <a:gd name="connsiteX546" fmla="*/ 2153452 w 2727624"/>
              <a:gd name="connsiteY546" fmla="*/ 2336793 h 2729562"/>
              <a:gd name="connsiteX547" fmla="*/ 2161768 w 2727624"/>
              <a:gd name="connsiteY547" fmla="*/ 2333610 h 2729562"/>
              <a:gd name="connsiteX548" fmla="*/ 2045215 w 2727624"/>
              <a:gd name="connsiteY548" fmla="*/ 2331605 h 2729562"/>
              <a:gd name="connsiteX549" fmla="*/ 2056315 w 2727624"/>
              <a:gd name="connsiteY549" fmla="*/ 2337443 h 2729562"/>
              <a:gd name="connsiteX550" fmla="*/ 2058957 w 2727624"/>
              <a:gd name="connsiteY550" fmla="*/ 2346995 h 2729562"/>
              <a:gd name="connsiteX551" fmla="*/ 2053143 w 2727624"/>
              <a:gd name="connsiteY551" fmla="*/ 2356016 h 2729562"/>
              <a:gd name="connsiteX552" fmla="*/ 2045215 w 2727624"/>
              <a:gd name="connsiteY552" fmla="*/ 2358670 h 2729562"/>
              <a:gd name="connsiteX553" fmla="*/ 2034644 w 2727624"/>
              <a:gd name="connsiteY553" fmla="*/ 2352833 h 2729562"/>
              <a:gd name="connsiteX554" fmla="*/ 2037815 w 2727624"/>
              <a:gd name="connsiteY554" fmla="*/ 2333728 h 2729562"/>
              <a:gd name="connsiteX555" fmla="*/ 2045215 w 2727624"/>
              <a:gd name="connsiteY555" fmla="*/ 2331605 h 2729562"/>
              <a:gd name="connsiteX556" fmla="*/ 2284347 w 2727624"/>
              <a:gd name="connsiteY556" fmla="*/ 2327595 h 2729562"/>
              <a:gd name="connsiteX557" fmla="*/ 2294220 w 2727624"/>
              <a:gd name="connsiteY557" fmla="*/ 2331765 h 2729562"/>
              <a:gd name="connsiteX558" fmla="*/ 2298059 w 2727624"/>
              <a:gd name="connsiteY558" fmla="*/ 2341148 h 2729562"/>
              <a:gd name="connsiteX559" fmla="*/ 2293671 w 2727624"/>
              <a:gd name="connsiteY559" fmla="*/ 2350009 h 2729562"/>
              <a:gd name="connsiteX560" fmla="*/ 2284347 w 2727624"/>
              <a:gd name="connsiteY560" fmla="*/ 2353658 h 2729562"/>
              <a:gd name="connsiteX561" fmla="*/ 2273926 w 2727624"/>
              <a:gd name="connsiteY561" fmla="*/ 2349488 h 2729562"/>
              <a:gd name="connsiteX562" fmla="*/ 2275023 w 2727624"/>
              <a:gd name="connsiteY562" fmla="*/ 2331244 h 2729562"/>
              <a:gd name="connsiteX563" fmla="*/ 2284347 w 2727624"/>
              <a:gd name="connsiteY563" fmla="*/ 2327595 h 2729562"/>
              <a:gd name="connsiteX564" fmla="*/ 1936726 w 2727624"/>
              <a:gd name="connsiteY564" fmla="*/ 2321581 h 2729562"/>
              <a:gd name="connsiteX565" fmla="*/ 1948540 w 2727624"/>
              <a:gd name="connsiteY565" fmla="*/ 2327949 h 2729562"/>
              <a:gd name="connsiteX566" fmla="*/ 1950151 w 2727624"/>
              <a:gd name="connsiteY566" fmla="*/ 2338032 h 2729562"/>
              <a:gd name="connsiteX567" fmla="*/ 1943707 w 2727624"/>
              <a:gd name="connsiteY567" fmla="*/ 2346523 h 2729562"/>
              <a:gd name="connsiteX568" fmla="*/ 1936726 w 2727624"/>
              <a:gd name="connsiteY568" fmla="*/ 2348646 h 2729562"/>
              <a:gd name="connsiteX569" fmla="*/ 1924911 w 2727624"/>
              <a:gd name="connsiteY569" fmla="*/ 2341747 h 2729562"/>
              <a:gd name="connsiteX570" fmla="*/ 1929744 w 2727624"/>
              <a:gd name="connsiteY570" fmla="*/ 2323173 h 2729562"/>
              <a:gd name="connsiteX571" fmla="*/ 1936726 w 2727624"/>
              <a:gd name="connsiteY571" fmla="*/ 2321581 h 2729562"/>
              <a:gd name="connsiteX572" fmla="*/ 625519 w 2727624"/>
              <a:gd name="connsiteY572" fmla="*/ 2291508 h 2729562"/>
              <a:gd name="connsiteX573" fmla="*/ 631819 w 2727624"/>
              <a:gd name="connsiteY573" fmla="*/ 2293667 h 2729562"/>
              <a:gd name="connsiteX574" fmla="*/ 633920 w 2727624"/>
              <a:gd name="connsiteY574" fmla="*/ 2308241 h 2729562"/>
              <a:gd name="connsiteX575" fmla="*/ 625519 w 2727624"/>
              <a:gd name="connsiteY575" fmla="*/ 2312559 h 2729562"/>
              <a:gd name="connsiteX576" fmla="*/ 619218 w 2727624"/>
              <a:gd name="connsiteY576" fmla="*/ 2309861 h 2729562"/>
              <a:gd name="connsiteX577" fmla="*/ 615542 w 2727624"/>
              <a:gd name="connsiteY577" fmla="*/ 2302843 h 2729562"/>
              <a:gd name="connsiteX578" fmla="*/ 617643 w 2727624"/>
              <a:gd name="connsiteY578" fmla="*/ 2295286 h 2729562"/>
              <a:gd name="connsiteX579" fmla="*/ 625519 w 2727624"/>
              <a:gd name="connsiteY579" fmla="*/ 2291508 h 2729562"/>
              <a:gd name="connsiteX580" fmla="*/ 735036 w 2727624"/>
              <a:gd name="connsiteY580" fmla="*/ 2288502 h 2729562"/>
              <a:gd name="connsiteX581" fmla="*/ 739913 w 2727624"/>
              <a:gd name="connsiteY581" fmla="*/ 2290093 h 2729562"/>
              <a:gd name="connsiteX582" fmla="*/ 742622 w 2727624"/>
              <a:gd name="connsiteY582" fmla="*/ 2302830 h 2729562"/>
              <a:gd name="connsiteX583" fmla="*/ 735036 w 2727624"/>
              <a:gd name="connsiteY583" fmla="*/ 2306545 h 2729562"/>
              <a:gd name="connsiteX584" fmla="*/ 729617 w 2727624"/>
              <a:gd name="connsiteY584" fmla="*/ 2304952 h 2729562"/>
              <a:gd name="connsiteX585" fmla="*/ 725823 w 2727624"/>
              <a:gd name="connsiteY585" fmla="*/ 2299115 h 2729562"/>
              <a:gd name="connsiteX586" fmla="*/ 727449 w 2727624"/>
              <a:gd name="connsiteY586" fmla="*/ 2292216 h 2729562"/>
              <a:gd name="connsiteX587" fmla="*/ 735036 w 2727624"/>
              <a:gd name="connsiteY587" fmla="*/ 2288502 h 2729562"/>
              <a:gd name="connsiteX588" fmla="*/ 510999 w 2727624"/>
              <a:gd name="connsiteY588" fmla="*/ 2285494 h 2729562"/>
              <a:gd name="connsiteX589" fmla="*/ 518463 w 2727624"/>
              <a:gd name="connsiteY589" fmla="*/ 2288227 h 2729562"/>
              <a:gd name="connsiteX590" fmla="*/ 519530 w 2727624"/>
              <a:gd name="connsiteY590" fmla="*/ 2305177 h 2729562"/>
              <a:gd name="connsiteX591" fmla="*/ 510999 w 2727624"/>
              <a:gd name="connsiteY591" fmla="*/ 2309552 h 2729562"/>
              <a:gd name="connsiteX592" fmla="*/ 503001 w 2727624"/>
              <a:gd name="connsiteY592" fmla="*/ 2306271 h 2729562"/>
              <a:gd name="connsiteX593" fmla="*/ 499268 w 2727624"/>
              <a:gd name="connsiteY593" fmla="*/ 2297523 h 2729562"/>
              <a:gd name="connsiteX594" fmla="*/ 501934 w 2727624"/>
              <a:gd name="connsiteY594" fmla="*/ 2289321 h 2729562"/>
              <a:gd name="connsiteX595" fmla="*/ 510999 w 2727624"/>
              <a:gd name="connsiteY595" fmla="*/ 2285494 h 2729562"/>
              <a:gd name="connsiteX596" fmla="*/ 2116445 w 2727624"/>
              <a:gd name="connsiteY596" fmla="*/ 2278477 h 2729562"/>
              <a:gd name="connsiteX597" fmla="*/ 2126352 w 2727624"/>
              <a:gd name="connsiteY597" fmla="*/ 2283364 h 2729562"/>
              <a:gd name="connsiteX598" fmla="*/ 2129654 w 2727624"/>
              <a:gd name="connsiteY598" fmla="*/ 2292595 h 2729562"/>
              <a:gd name="connsiteX599" fmla="*/ 2124701 w 2727624"/>
              <a:gd name="connsiteY599" fmla="*/ 2301825 h 2729562"/>
              <a:gd name="connsiteX600" fmla="*/ 2116445 w 2727624"/>
              <a:gd name="connsiteY600" fmla="*/ 2304540 h 2729562"/>
              <a:gd name="connsiteX601" fmla="*/ 2105989 w 2727624"/>
              <a:gd name="connsiteY601" fmla="*/ 2299653 h 2729562"/>
              <a:gd name="connsiteX602" fmla="*/ 2108190 w 2727624"/>
              <a:gd name="connsiteY602" fmla="*/ 2281735 h 2729562"/>
              <a:gd name="connsiteX603" fmla="*/ 2116445 w 2727624"/>
              <a:gd name="connsiteY603" fmla="*/ 2278477 h 2729562"/>
              <a:gd name="connsiteX604" fmla="*/ 2006897 w 2727624"/>
              <a:gd name="connsiteY604" fmla="*/ 2276473 h 2729562"/>
              <a:gd name="connsiteX605" fmla="*/ 2017692 w 2727624"/>
              <a:gd name="connsiteY605" fmla="*/ 2281902 h 2729562"/>
              <a:gd name="connsiteX606" fmla="*/ 2019851 w 2727624"/>
              <a:gd name="connsiteY606" fmla="*/ 2291676 h 2729562"/>
              <a:gd name="connsiteX607" fmla="*/ 2014453 w 2727624"/>
              <a:gd name="connsiteY607" fmla="*/ 2300363 h 2729562"/>
              <a:gd name="connsiteX608" fmla="*/ 2006897 w 2727624"/>
              <a:gd name="connsiteY608" fmla="*/ 2302535 h 2729562"/>
              <a:gd name="connsiteX609" fmla="*/ 1996102 w 2727624"/>
              <a:gd name="connsiteY609" fmla="*/ 2297106 h 2729562"/>
              <a:gd name="connsiteX610" fmla="*/ 1999340 w 2727624"/>
              <a:gd name="connsiteY610" fmla="*/ 2278644 h 2729562"/>
              <a:gd name="connsiteX611" fmla="*/ 2006897 w 2727624"/>
              <a:gd name="connsiteY611" fmla="*/ 2276473 h 2729562"/>
              <a:gd name="connsiteX612" fmla="*/ 2231940 w 2727624"/>
              <a:gd name="connsiteY612" fmla="*/ 2272463 h 2729562"/>
              <a:gd name="connsiteX613" fmla="*/ 2241142 w 2727624"/>
              <a:gd name="connsiteY613" fmla="*/ 2276195 h 2729562"/>
              <a:gd name="connsiteX614" fmla="*/ 2244390 w 2727624"/>
              <a:gd name="connsiteY614" fmla="*/ 2285260 h 2729562"/>
              <a:gd name="connsiteX615" fmla="*/ 2240601 w 2727624"/>
              <a:gd name="connsiteY615" fmla="*/ 2294324 h 2729562"/>
              <a:gd name="connsiteX616" fmla="*/ 2231940 w 2727624"/>
              <a:gd name="connsiteY616" fmla="*/ 2297524 h 2729562"/>
              <a:gd name="connsiteX617" fmla="*/ 2222738 w 2727624"/>
              <a:gd name="connsiteY617" fmla="*/ 2293791 h 2729562"/>
              <a:gd name="connsiteX618" fmla="*/ 2223279 w 2727624"/>
              <a:gd name="connsiteY618" fmla="*/ 2275662 h 2729562"/>
              <a:gd name="connsiteX619" fmla="*/ 2231940 w 2727624"/>
              <a:gd name="connsiteY619" fmla="*/ 2272463 h 2729562"/>
              <a:gd name="connsiteX620" fmla="*/ 388447 w 2727624"/>
              <a:gd name="connsiteY620" fmla="*/ 2270458 h 2729562"/>
              <a:gd name="connsiteX621" fmla="*/ 397816 w 2727624"/>
              <a:gd name="connsiteY621" fmla="*/ 2274628 h 2729562"/>
              <a:gd name="connsiteX622" fmla="*/ 397296 w 2727624"/>
              <a:gd name="connsiteY622" fmla="*/ 2292872 h 2729562"/>
              <a:gd name="connsiteX623" fmla="*/ 388447 w 2727624"/>
              <a:gd name="connsiteY623" fmla="*/ 2296521 h 2729562"/>
              <a:gd name="connsiteX624" fmla="*/ 379079 w 2727624"/>
              <a:gd name="connsiteY624" fmla="*/ 2292351 h 2729562"/>
              <a:gd name="connsiteX625" fmla="*/ 375435 w 2727624"/>
              <a:gd name="connsiteY625" fmla="*/ 2282968 h 2729562"/>
              <a:gd name="connsiteX626" fmla="*/ 379599 w 2727624"/>
              <a:gd name="connsiteY626" fmla="*/ 2274107 h 2729562"/>
              <a:gd name="connsiteX627" fmla="*/ 388447 w 2727624"/>
              <a:gd name="connsiteY627" fmla="*/ 2270458 h 2729562"/>
              <a:gd name="connsiteX628" fmla="*/ 2353457 w 2727624"/>
              <a:gd name="connsiteY628" fmla="*/ 2257427 h 2729562"/>
              <a:gd name="connsiteX629" fmla="*/ 2361967 w 2727624"/>
              <a:gd name="connsiteY629" fmla="*/ 2260564 h 2729562"/>
              <a:gd name="connsiteX630" fmla="*/ 2366223 w 2727624"/>
              <a:gd name="connsiteY630" fmla="*/ 2268932 h 2729562"/>
              <a:gd name="connsiteX631" fmla="*/ 2363031 w 2727624"/>
              <a:gd name="connsiteY631" fmla="*/ 2277823 h 2729562"/>
              <a:gd name="connsiteX632" fmla="*/ 2353457 w 2727624"/>
              <a:gd name="connsiteY632" fmla="*/ 2281484 h 2729562"/>
              <a:gd name="connsiteX633" fmla="*/ 2345479 w 2727624"/>
              <a:gd name="connsiteY633" fmla="*/ 2278346 h 2729562"/>
              <a:gd name="connsiteX634" fmla="*/ 2344415 w 2727624"/>
              <a:gd name="connsiteY634" fmla="*/ 2261088 h 2729562"/>
              <a:gd name="connsiteX635" fmla="*/ 2353457 w 2727624"/>
              <a:gd name="connsiteY635" fmla="*/ 2257427 h 2729562"/>
              <a:gd name="connsiteX636" fmla="*/ 667594 w 2727624"/>
              <a:gd name="connsiteY636" fmla="*/ 2238381 h 2729562"/>
              <a:gd name="connsiteX637" fmla="*/ 673658 w 2727624"/>
              <a:gd name="connsiteY637" fmla="*/ 2240548 h 2729562"/>
              <a:gd name="connsiteX638" fmla="*/ 675313 w 2727624"/>
              <a:gd name="connsiteY638" fmla="*/ 2254636 h 2729562"/>
              <a:gd name="connsiteX639" fmla="*/ 667594 w 2727624"/>
              <a:gd name="connsiteY639" fmla="*/ 2258429 h 2729562"/>
              <a:gd name="connsiteX640" fmla="*/ 660977 w 2727624"/>
              <a:gd name="connsiteY640" fmla="*/ 2256261 h 2729562"/>
              <a:gd name="connsiteX641" fmla="*/ 657118 w 2727624"/>
              <a:gd name="connsiteY641" fmla="*/ 2249760 h 2729562"/>
              <a:gd name="connsiteX642" fmla="*/ 659324 w 2727624"/>
              <a:gd name="connsiteY642" fmla="*/ 2242174 h 2729562"/>
              <a:gd name="connsiteX643" fmla="*/ 667594 w 2727624"/>
              <a:gd name="connsiteY643" fmla="*/ 2238381 h 2729562"/>
              <a:gd name="connsiteX644" fmla="*/ 558335 w 2727624"/>
              <a:gd name="connsiteY644" fmla="*/ 2233369 h 2729562"/>
              <a:gd name="connsiteX645" fmla="*/ 565990 w 2727624"/>
              <a:gd name="connsiteY645" fmla="*/ 2235994 h 2729562"/>
              <a:gd name="connsiteX646" fmla="*/ 567084 w 2727624"/>
              <a:gd name="connsiteY646" fmla="*/ 2251746 h 2729562"/>
              <a:gd name="connsiteX647" fmla="*/ 558335 w 2727624"/>
              <a:gd name="connsiteY647" fmla="*/ 2255422 h 2729562"/>
              <a:gd name="connsiteX648" fmla="*/ 550681 w 2727624"/>
              <a:gd name="connsiteY648" fmla="*/ 2252271 h 2729562"/>
              <a:gd name="connsiteX649" fmla="*/ 546854 w 2727624"/>
              <a:gd name="connsiteY649" fmla="*/ 2244395 h 2729562"/>
              <a:gd name="connsiteX650" fmla="*/ 550134 w 2727624"/>
              <a:gd name="connsiteY650" fmla="*/ 2236519 h 2729562"/>
              <a:gd name="connsiteX651" fmla="*/ 558335 w 2727624"/>
              <a:gd name="connsiteY651" fmla="*/ 2233369 h 2729562"/>
              <a:gd name="connsiteX652" fmla="*/ 2074062 w 2727624"/>
              <a:gd name="connsiteY652" fmla="*/ 2227354 h 2729562"/>
              <a:gd name="connsiteX653" fmla="*/ 2083292 w 2727624"/>
              <a:gd name="connsiteY653" fmla="*/ 2231631 h 2729562"/>
              <a:gd name="connsiteX654" fmla="*/ 2086550 w 2727624"/>
              <a:gd name="connsiteY654" fmla="*/ 2240719 h 2729562"/>
              <a:gd name="connsiteX655" fmla="*/ 2081663 w 2727624"/>
              <a:gd name="connsiteY655" fmla="*/ 2248739 h 2729562"/>
              <a:gd name="connsiteX656" fmla="*/ 2074062 w 2727624"/>
              <a:gd name="connsiteY656" fmla="*/ 2251412 h 2729562"/>
              <a:gd name="connsiteX657" fmla="*/ 2064288 w 2727624"/>
              <a:gd name="connsiteY657" fmla="*/ 2247135 h 2729562"/>
              <a:gd name="connsiteX658" fmla="*/ 2066460 w 2727624"/>
              <a:gd name="connsiteY658" fmla="*/ 2230027 h 2729562"/>
              <a:gd name="connsiteX659" fmla="*/ 2074062 w 2727624"/>
              <a:gd name="connsiteY659" fmla="*/ 2227354 h 2729562"/>
              <a:gd name="connsiteX660" fmla="*/ 2183080 w 2727624"/>
              <a:gd name="connsiteY660" fmla="*/ 2221340 h 2729562"/>
              <a:gd name="connsiteX661" fmla="*/ 2191612 w 2727624"/>
              <a:gd name="connsiteY661" fmla="*/ 2225082 h 2729562"/>
              <a:gd name="connsiteX662" fmla="*/ 2194811 w 2727624"/>
              <a:gd name="connsiteY662" fmla="*/ 2233636 h 2729562"/>
              <a:gd name="connsiteX663" fmla="*/ 2191078 w 2727624"/>
              <a:gd name="connsiteY663" fmla="*/ 2242190 h 2729562"/>
              <a:gd name="connsiteX664" fmla="*/ 2183080 w 2727624"/>
              <a:gd name="connsiteY664" fmla="*/ 2245398 h 2729562"/>
              <a:gd name="connsiteX665" fmla="*/ 2174016 w 2727624"/>
              <a:gd name="connsiteY665" fmla="*/ 2241655 h 2729562"/>
              <a:gd name="connsiteX666" fmla="*/ 2174549 w 2727624"/>
              <a:gd name="connsiteY666" fmla="*/ 2224547 h 2729562"/>
              <a:gd name="connsiteX667" fmla="*/ 2183080 w 2727624"/>
              <a:gd name="connsiteY667" fmla="*/ 2221340 h 2729562"/>
              <a:gd name="connsiteX668" fmla="*/ 444084 w 2727624"/>
              <a:gd name="connsiteY668" fmla="*/ 2219335 h 2729562"/>
              <a:gd name="connsiteX669" fmla="*/ 452945 w 2727624"/>
              <a:gd name="connsiteY669" fmla="*/ 2223067 h 2729562"/>
              <a:gd name="connsiteX670" fmla="*/ 452423 w 2727624"/>
              <a:gd name="connsiteY670" fmla="*/ 2240663 h 2729562"/>
              <a:gd name="connsiteX671" fmla="*/ 444084 w 2727624"/>
              <a:gd name="connsiteY671" fmla="*/ 2244395 h 2729562"/>
              <a:gd name="connsiteX672" fmla="*/ 434701 w 2727624"/>
              <a:gd name="connsiteY672" fmla="*/ 2240129 h 2729562"/>
              <a:gd name="connsiteX673" fmla="*/ 431574 w 2727624"/>
              <a:gd name="connsiteY673" fmla="*/ 2231065 h 2729562"/>
              <a:gd name="connsiteX674" fmla="*/ 435743 w 2727624"/>
              <a:gd name="connsiteY674" fmla="*/ 2222534 h 2729562"/>
              <a:gd name="connsiteX675" fmla="*/ 444084 w 2727624"/>
              <a:gd name="connsiteY675" fmla="*/ 2219335 h 2729562"/>
              <a:gd name="connsiteX676" fmla="*/ 2297824 w 2727624"/>
              <a:gd name="connsiteY676" fmla="*/ 2206304 h 2729562"/>
              <a:gd name="connsiteX677" fmla="*/ 2305823 w 2727624"/>
              <a:gd name="connsiteY677" fmla="*/ 2209584 h 2729562"/>
              <a:gd name="connsiteX678" fmla="*/ 2309555 w 2727624"/>
              <a:gd name="connsiteY678" fmla="*/ 2217786 h 2729562"/>
              <a:gd name="connsiteX679" fmla="*/ 2306356 w 2727624"/>
              <a:gd name="connsiteY679" fmla="*/ 2226534 h 2729562"/>
              <a:gd name="connsiteX680" fmla="*/ 2297824 w 2727624"/>
              <a:gd name="connsiteY680" fmla="*/ 2230362 h 2729562"/>
              <a:gd name="connsiteX681" fmla="*/ 2289827 w 2727624"/>
              <a:gd name="connsiteY681" fmla="*/ 2227081 h 2729562"/>
              <a:gd name="connsiteX682" fmla="*/ 2289294 w 2727624"/>
              <a:gd name="connsiteY682" fmla="*/ 2210131 h 2729562"/>
              <a:gd name="connsiteX683" fmla="*/ 2297824 w 2727624"/>
              <a:gd name="connsiteY683" fmla="*/ 2206304 h 2729562"/>
              <a:gd name="connsiteX684" fmla="*/ 322993 w 2727624"/>
              <a:gd name="connsiteY684" fmla="*/ 2194275 h 2729562"/>
              <a:gd name="connsiteX685" fmla="*/ 334442 w 2727624"/>
              <a:gd name="connsiteY685" fmla="*/ 2199571 h 2729562"/>
              <a:gd name="connsiteX686" fmla="*/ 332261 w 2727624"/>
              <a:gd name="connsiteY686" fmla="*/ 2219165 h 2729562"/>
              <a:gd name="connsiteX687" fmla="*/ 322993 w 2727624"/>
              <a:gd name="connsiteY687" fmla="*/ 2222342 h 2729562"/>
              <a:gd name="connsiteX688" fmla="*/ 312089 w 2727624"/>
              <a:gd name="connsiteY688" fmla="*/ 2217047 h 2729562"/>
              <a:gd name="connsiteX689" fmla="*/ 308818 w 2727624"/>
              <a:gd name="connsiteY689" fmla="*/ 2206985 h 2729562"/>
              <a:gd name="connsiteX690" fmla="*/ 314270 w 2727624"/>
              <a:gd name="connsiteY690" fmla="*/ 2197452 h 2729562"/>
              <a:gd name="connsiteX691" fmla="*/ 322993 w 2727624"/>
              <a:gd name="connsiteY691" fmla="*/ 2194275 h 2729562"/>
              <a:gd name="connsiteX692" fmla="*/ 604469 w 2727624"/>
              <a:gd name="connsiteY692" fmla="*/ 2184251 h 2729562"/>
              <a:gd name="connsiteX693" fmla="*/ 611295 w 2727624"/>
              <a:gd name="connsiteY693" fmla="*/ 2187409 h 2729562"/>
              <a:gd name="connsiteX694" fmla="*/ 612345 w 2727624"/>
              <a:gd name="connsiteY694" fmla="*/ 2202144 h 2729562"/>
              <a:gd name="connsiteX695" fmla="*/ 604469 w 2727624"/>
              <a:gd name="connsiteY695" fmla="*/ 2205302 h 2729562"/>
              <a:gd name="connsiteX696" fmla="*/ 597118 w 2727624"/>
              <a:gd name="connsiteY696" fmla="*/ 2202671 h 2729562"/>
              <a:gd name="connsiteX697" fmla="*/ 593968 w 2727624"/>
              <a:gd name="connsiteY697" fmla="*/ 2195302 h 2729562"/>
              <a:gd name="connsiteX698" fmla="*/ 596593 w 2727624"/>
              <a:gd name="connsiteY698" fmla="*/ 2187935 h 2729562"/>
              <a:gd name="connsiteX699" fmla="*/ 604469 w 2727624"/>
              <a:gd name="connsiteY699" fmla="*/ 2184251 h 2729562"/>
              <a:gd name="connsiteX700" fmla="*/ 2417869 w 2727624"/>
              <a:gd name="connsiteY700" fmla="*/ 2182246 h 2729562"/>
              <a:gd name="connsiteX701" fmla="*/ 2424668 w 2727624"/>
              <a:gd name="connsiteY701" fmla="*/ 2184927 h 2729562"/>
              <a:gd name="connsiteX702" fmla="*/ 2428852 w 2727624"/>
              <a:gd name="connsiteY702" fmla="*/ 2192434 h 2729562"/>
              <a:gd name="connsiteX703" fmla="*/ 2426760 w 2727624"/>
              <a:gd name="connsiteY703" fmla="*/ 2201012 h 2729562"/>
              <a:gd name="connsiteX704" fmla="*/ 2417869 w 2727624"/>
              <a:gd name="connsiteY704" fmla="*/ 2205302 h 2729562"/>
              <a:gd name="connsiteX705" fmla="*/ 2411070 w 2727624"/>
              <a:gd name="connsiteY705" fmla="*/ 2203157 h 2729562"/>
              <a:gd name="connsiteX706" fmla="*/ 2408978 w 2727624"/>
              <a:gd name="connsiteY706" fmla="*/ 2187071 h 2729562"/>
              <a:gd name="connsiteX707" fmla="*/ 2417869 w 2727624"/>
              <a:gd name="connsiteY707" fmla="*/ 2182246 h 2729562"/>
              <a:gd name="connsiteX708" fmla="*/ 2136470 w 2727624"/>
              <a:gd name="connsiteY708" fmla="*/ 2172222 h 2729562"/>
              <a:gd name="connsiteX709" fmla="*/ 2144489 w 2727624"/>
              <a:gd name="connsiteY709" fmla="*/ 2175975 h 2729562"/>
              <a:gd name="connsiteX710" fmla="*/ 2147697 w 2727624"/>
              <a:gd name="connsiteY710" fmla="*/ 2184018 h 2729562"/>
              <a:gd name="connsiteX711" fmla="*/ 2143955 w 2727624"/>
              <a:gd name="connsiteY711" fmla="*/ 2192061 h 2729562"/>
              <a:gd name="connsiteX712" fmla="*/ 2136470 w 2727624"/>
              <a:gd name="connsiteY712" fmla="*/ 2195278 h 2729562"/>
              <a:gd name="connsiteX713" fmla="*/ 2127916 w 2727624"/>
              <a:gd name="connsiteY713" fmla="*/ 2191524 h 2729562"/>
              <a:gd name="connsiteX714" fmla="*/ 2128451 w 2727624"/>
              <a:gd name="connsiteY714" fmla="*/ 2175439 h 2729562"/>
              <a:gd name="connsiteX715" fmla="*/ 2136470 w 2727624"/>
              <a:gd name="connsiteY715" fmla="*/ 2172222 h 2729562"/>
              <a:gd name="connsiteX716" fmla="*/ 495432 w 2727624"/>
              <a:gd name="connsiteY716" fmla="*/ 2170217 h 2729562"/>
              <a:gd name="connsiteX717" fmla="*/ 504495 w 2727624"/>
              <a:gd name="connsiteY717" fmla="*/ 2173960 h 2729562"/>
              <a:gd name="connsiteX718" fmla="*/ 503964 w 2727624"/>
              <a:gd name="connsiteY718" fmla="*/ 2190532 h 2729562"/>
              <a:gd name="connsiteX719" fmla="*/ 495432 w 2727624"/>
              <a:gd name="connsiteY719" fmla="*/ 2194275 h 2729562"/>
              <a:gd name="connsiteX720" fmla="*/ 486900 w 2727624"/>
              <a:gd name="connsiteY720" fmla="*/ 2190532 h 2729562"/>
              <a:gd name="connsiteX721" fmla="*/ 483701 w 2727624"/>
              <a:gd name="connsiteY721" fmla="*/ 2181444 h 2729562"/>
              <a:gd name="connsiteX722" fmla="*/ 487433 w 2727624"/>
              <a:gd name="connsiteY722" fmla="*/ 2173425 h 2729562"/>
              <a:gd name="connsiteX723" fmla="*/ 495432 w 2727624"/>
              <a:gd name="connsiteY723" fmla="*/ 2170217 h 2729562"/>
              <a:gd name="connsiteX724" fmla="*/ 2244955 w 2727624"/>
              <a:gd name="connsiteY724" fmla="*/ 2159190 h 2729562"/>
              <a:gd name="connsiteX725" fmla="*/ 2252290 w 2727624"/>
              <a:gd name="connsiteY725" fmla="*/ 2162341 h 2729562"/>
              <a:gd name="connsiteX726" fmla="*/ 2255958 w 2727624"/>
              <a:gd name="connsiteY726" fmla="*/ 2169692 h 2729562"/>
              <a:gd name="connsiteX727" fmla="*/ 2252814 w 2727624"/>
              <a:gd name="connsiteY727" fmla="*/ 2177568 h 2729562"/>
              <a:gd name="connsiteX728" fmla="*/ 2244955 w 2727624"/>
              <a:gd name="connsiteY728" fmla="*/ 2181243 h 2729562"/>
              <a:gd name="connsiteX729" fmla="*/ 2237619 w 2727624"/>
              <a:gd name="connsiteY729" fmla="*/ 2178618 h 2729562"/>
              <a:gd name="connsiteX730" fmla="*/ 2237094 w 2727624"/>
              <a:gd name="connsiteY730" fmla="*/ 2162866 h 2729562"/>
              <a:gd name="connsiteX731" fmla="*/ 2244955 w 2727624"/>
              <a:gd name="connsiteY731" fmla="*/ 2159190 h 2729562"/>
              <a:gd name="connsiteX732" fmla="*/ 382418 w 2727624"/>
              <a:gd name="connsiteY732" fmla="*/ 2147161 h 2729562"/>
              <a:gd name="connsiteX733" fmla="*/ 392647 w 2727624"/>
              <a:gd name="connsiteY733" fmla="*/ 2152033 h 2729562"/>
              <a:gd name="connsiteX734" fmla="*/ 391032 w 2727624"/>
              <a:gd name="connsiteY734" fmla="*/ 2170979 h 2729562"/>
              <a:gd name="connsiteX735" fmla="*/ 382418 w 2727624"/>
              <a:gd name="connsiteY735" fmla="*/ 2174227 h 2729562"/>
              <a:gd name="connsiteX736" fmla="*/ 371652 w 2727624"/>
              <a:gd name="connsiteY736" fmla="*/ 2169355 h 2729562"/>
              <a:gd name="connsiteX737" fmla="*/ 368961 w 2727624"/>
              <a:gd name="connsiteY737" fmla="*/ 2159070 h 2729562"/>
              <a:gd name="connsiteX738" fmla="*/ 373805 w 2727624"/>
              <a:gd name="connsiteY738" fmla="*/ 2149868 h 2729562"/>
              <a:gd name="connsiteX739" fmla="*/ 382418 w 2727624"/>
              <a:gd name="connsiteY739" fmla="*/ 2147161 h 2729562"/>
              <a:gd name="connsiteX740" fmla="*/ 2358227 w 2727624"/>
              <a:gd name="connsiteY740" fmla="*/ 2136135 h 2729562"/>
              <a:gd name="connsiteX741" fmla="*/ 2365039 w 2727624"/>
              <a:gd name="connsiteY741" fmla="*/ 2138824 h 2729562"/>
              <a:gd name="connsiteX742" fmla="*/ 2368706 w 2727624"/>
              <a:gd name="connsiteY742" fmla="*/ 2145817 h 2729562"/>
              <a:gd name="connsiteX743" fmla="*/ 2366610 w 2727624"/>
              <a:gd name="connsiteY743" fmla="*/ 2153885 h 2729562"/>
              <a:gd name="connsiteX744" fmla="*/ 2358227 w 2727624"/>
              <a:gd name="connsiteY744" fmla="*/ 2158188 h 2729562"/>
              <a:gd name="connsiteX745" fmla="*/ 2351415 w 2727624"/>
              <a:gd name="connsiteY745" fmla="*/ 2156037 h 2729562"/>
              <a:gd name="connsiteX746" fmla="*/ 2349842 w 2727624"/>
              <a:gd name="connsiteY746" fmla="*/ 2140438 h 2729562"/>
              <a:gd name="connsiteX747" fmla="*/ 2358227 w 2727624"/>
              <a:gd name="connsiteY747" fmla="*/ 2136135 h 2729562"/>
              <a:gd name="connsiteX748" fmla="*/ 545584 w 2727624"/>
              <a:gd name="connsiteY748" fmla="*/ 2125108 h 2729562"/>
              <a:gd name="connsiteX749" fmla="*/ 553604 w 2727624"/>
              <a:gd name="connsiteY749" fmla="*/ 2128698 h 2729562"/>
              <a:gd name="connsiteX750" fmla="*/ 553069 w 2727624"/>
              <a:gd name="connsiteY750" fmla="*/ 2144084 h 2729562"/>
              <a:gd name="connsiteX751" fmla="*/ 545584 w 2727624"/>
              <a:gd name="connsiteY751" fmla="*/ 2147161 h 2729562"/>
              <a:gd name="connsiteX752" fmla="*/ 537030 w 2727624"/>
              <a:gd name="connsiteY752" fmla="*/ 2143571 h 2729562"/>
              <a:gd name="connsiteX753" fmla="*/ 533822 w 2727624"/>
              <a:gd name="connsiteY753" fmla="*/ 2135878 h 2729562"/>
              <a:gd name="connsiteX754" fmla="*/ 537564 w 2727624"/>
              <a:gd name="connsiteY754" fmla="*/ 2128185 h 2729562"/>
              <a:gd name="connsiteX755" fmla="*/ 545584 w 2727624"/>
              <a:gd name="connsiteY755" fmla="*/ 2125108 h 2729562"/>
              <a:gd name="connsiteX756" fmla="*/ 2194577 w 2727624"/>
              <a:gd name="connsiteY756" fmla="*/ 2114082 h 2729562"/>
              <a:gd name="connsiteX757" fmla="*/ 2202084 w 2727624"/>
              <a:gd name="connsiteY757" fmla="*/ 2116713 h 2729562"/>
              <a:gd name="connsiteX758" fmla="*/ 2205301 w 2727624"/>
              <a:gd name="connsiteY758" fmla="*/ 2124081 h 2729562"/>
              <a:gd name="connsiteX759" fmla="*/ 2202620 w 2727624"/>
              <a:gd name="connsiteY759" fmla="*/ 2131449 h 2729562"/>
              <a:gd name="connsiteX760" fmla="*/ 2194577 w 2727624"/>
              <a:gd name="connsiteY760" fmla="*/ 2135133 h 2729562"/>
              <a:gd name="connsiteX761" fmla="*/ 2187607 w 2727624"/>
              <a:gd name="connsiteY761" fmla="*/ 2131975 h 2729562"/>
              <a:gd name="connsiteX762" fmla="*/ 2187071 w 2727624"/>
              <a:gd name="connsiteY762" fmla="*/ 2117240 h 2729562"/>
              <a:gd name="connsiteX763" fmla="*/ 2194577 w 2727624"/>
              <a:gd name="connsiteY763" fmla="*/ 2114082 h 2729562"/>
              <a:gd name="connsiteX764" fmla="*/ 263379 w 2727624"/>
              <a:gd name="connsiteY764" fmla="*/ 2114082 h 2729562"/>
              <a:gd name="connsiteX765" fmla="*/ 275473 w 2727624"/>
              <a:gd name="connsiteY765" fmla="*/ 2120526 h 2729562"/>
              <a:gd name="connsiteX766" fmla="*/ 272318 w 2727624"/>
              <a:gd name="connsiteY766" fmla="*/ 2141470 h 2729562"/>
              <a:gd name="connsiteX767" fmla="*/ 263379 w 2727624"/>
              <a:gd name="connsiteY767" fmla="*/ 2144154 h 2729562"/>
              <a:gd name="connsiteX768" fmla="*/ 251284 w 2727624"/>
              <a:gd name="connsiteY768" fmla="*/ 2137711 h 2729562"/>
              <a:gd name="connsiteX769" fmla="*/ 249180 w 2727624"/>
              <a:gd name="connsiteY769" fmla="*/ 2126433 h 2729562"/>
              <a:gd name="connsiteX770" fmla="*/ 254965 w 2727624"/>
              <a:gd name="connsiteY770" fmla="*/ 2116767 h 2729562"/>
              <a:gd name="connsiteX771" fmla="*/ 263379 w 2727624"/>
              <a:gd name="connsiteY771" fmla="*/ 2114082 h 2729562"/>
              <a:gd name="connsiteX772" fmla="*/ 2476791 w 2727624"/>
              <a:gd name="connsiteY772" fmla="*/ 2103055 h 2729562"/>
              <a:gd name="connsiteX773" fmla="*/ 2482689 w 2727624"/>
              <a:gd name="connsiteY773" fmla="*/ 2105161 h 2729562"/>
              <a:gd name="connsiteX774" fmla="*/ 2486979 w 2727624"/>
              <a:gd name="connsiteY774" fmla="*/ 2111476 h 2729562"/>
              <a:gd name="connsiteX775" fmla="*/ 2485370 w 2727624"/>
              <a:gd name="connsiteY775" fmla="*/ 2119370 h 2729562"/>
              <a:gd name="connsiteX776" fmla="*/ 2476791 w 2727624"/>
              <a:gd name="connsiteY776" fmla="*/ 2124106 h 2729562"/>
              <a:gd name="connsiteX777" fmla="*/ 2470893 w 2727624"/>
              <a:gd name="connsiteY777" fmla="*/ 2122528 h 2729562"/>
              <a:gd name="connsiteX778" fmla="*/ 2468212 w 2727624"/>
              <a:gd name="connsiteY778" fmla="*/ 2107792 h 2729562"/>
              <a:gd name="connsiteX779" fmla="*/ 2476791 w 2727624"/>
              <a:gd name="connsiteY779" fmla="*/ 2103055 h 2729562"/>
              <a:gd name="connsiteX780" fmla="*/ 437297 w 2727624"/>
              <a:gd name="connsiteY780" fmla="*/ 2103055 h 2729562"/>
              <a:gd name="connsiteX781" fmla="*/ 447379 w 2727624"/>
              <a:gd name="connsiteY781" fmla="*/ 2107321 h 2729562"/>
              <a:gd name="connsiteX782" fmla="*/ 445256 w 2727624"/>
              <a:gd name="connsiteY782" fmla="*/ 2125450 h 2729562"/>
              <a:gd name="connsiteX783" fmla="*/ 437297 w 2727624"/>
              <a:gd name="connsiteY783" fmla="*/ 2128116 h 2729562"/>
              <a:gd name="connsiteX784" fmla="*/ 427743 w 2727624"/>
              <a:gd name="connsiteY784" fmla="*/ 2123850 h 2729562"/>
              <a:gd name="connsiteX785" fmla="*/ 425089 w 2727624"/>
              <a:gd name="connsiteY785" fmla="*/ 2114253 h 2729562"/>
              <a:gd name="connsiteX786" fmla="*/ 429335 w 2727624"/>
              <a:gd name="connsiteY786" fmla="*/ 2105721 h 2729562"/>
              <a:gd name="connsiteX787" fmla="*/ 437297 w 2727624"/>
              <a:gd name="connsiteY787" fmla="*/ 2103055 h 2729562"/>
              <a:gd name="connsiteX788" fmla="*/ 2301825 w 2727624"/>
              <a:gd name="connsiteY788" fmla="*/ 2092029 h 2729562"/>
              <a:gd name="connsiteX789" fmla="*/ 2307986 w 2727624"/>
              <a:gd name="connsiteY789" fmla="*/ 2094188 h 2729562"/>
              <a:gd name="connsiteX790" fmla="*/ 2312093 w 2727624"/>
              <a:gd name="connsiteY790" fmla="*/ 2101205 h 2729562"/>
              <a:gd name="connsiteX791" fmla="*/ 2310040 w 2727624"/>
              <a:gd name="connsiteY791" fmla="*/ 2109301 h 2729562"/>
              <a:gd name="connsiteX792" fmla="*/ 2301825 w 2727624"/>
              <a:gd name="connsiteY792" fmla="*/ 2113080 h 2729562"/>
              <a:gd name="connsiteX793" fmla="*/ 2295663 w 2727624"/>
              <a:gd name="connsiteY793" fmla="*/ 2110921 h 2729562"/>
              <a:gd name="connsiteX794" fmla="*/ 2294123 w 2727624"/>
              <a:gd name="connsiteY794" fmla="*/ 2096347 h 2729562"/>
              <a:gd name="connsiteX795" fmla="*/ 2301825 w 2727624"/>
              <a:gd name="connsiteY795" fmla="*/ 2092029 h 2729562"/>
              <a:gd name="connsiteX796" fmla="*/ 325529 w 2727624"/>
              <a:gd name="connsiteY796" fmla="*/ 2071981 h 2729562"/>
              <a:gd name="connsiteX797" fmla="*/ 337136 w 2727624"/>
              <a:gd name="connsiteY797" fmla="*/ 2078441 h 2729562"/>
              <a:gd name="connsiteX798" fmla="*/ 333971 w 2727624"/>
              <a:gd name="connsiteY798" fmla="*/ 2098359 h 2729562"/>
              <a:gd name="connsiteX799" fmla="*/ 325529 w 2727624"/>
              <a:gd name="connsiteY799" fmla="*/ 2101051 h 2729562"/>
              <a:gd name="connsiteX800" fmla="*/ 313922 w 2727624"/>
              <a:gd name="connsiteY800" fmla="*/ 2094591 h 2729562"/>
              <a:gd name="connsiteX801" fmla="*/ 311811 w 2727624"/>
              <a:gd name="connsiteY801" fmla="*/ 2083824 h 2729562"/>
              <a:gd name="connsiteX802" fmla="*/ 317615 w 2727624"/>
              <a:gd name="connsiteY802" fmla="*/ 2074673 h 2729562"/>
              <a:gd name="connsiteX803" fmla="*/ 325529 w 2727624"/>
              <a:gd name="connsiteY803" fmla="*/ 2071981 h 2729562"/>
              <a:gd name="connsiteX804" fmla="*/ 2413605 w 2727624"/>
              <a:gd name="connsiteY804" fmla="*/ 2060954 h 2729562"/>
              <a:gd name="connsiteX805" fmla="*/ 2418740 w 2727624"/>
              <a:gd name="connsiteY805" fmla="*/ 2062537 h 2729562"/>
              <a:gd name="connsiteX806" fmla="*/ 2422847 w 2727624"/>
              <a:gd name="connsiteY806" fmla="*/ 2068868 h 2729562"/>
              <a:gd name="connsiteX807" fmla="*/ 2421307 w 2727624"/>
              <a:gd name="connsiteY807" fmla="*/ 2076254 h 2729562"/>
              <a:gd name="connsiteX808" fmla="*/ 2413605 w 2727624"/>
              <a:gd name="connsiteY808" fmla="*/ 2081002 h 2729562"/>
              <a:gd name="connsiteX809" fmla="*/ 2407958 w 2727624"/>
              <a:gd name="connsiteY809" fmla="*/ 2078892 h 2729562"/>
              <a:gd name="connsiteX810" fmla="*/ 2405390 w 2727624"/>
              <a:gd name="connsiteY810" fmla="*/ 2065175 h 2729562"/>
              <a:gd name="connsiteX811" fmla="*/ 2413605 w 2727624"/>
              <a:gd name="connsiteY811" fmla="*/ 2060954 h 2729562"/>
              <a:gd name="connsiteX812" fmla="*/ 490453 w 2727624"/>
              <a:gd name="connsiteY812" fmla="*/ 2060954 h 2729562"/>
              <a:gd name="connsiteX813" fmla="*/ 499495 w 2727624"/>
              <a:gd name="connsiteY813" fmla="*/ 2065231 h 2729562"/>
              <a:gd name="connsiteX814" fmla="*/ 497899 w 2727624"/>
              <a:gd name="connsiteY814" fmla="*/ 2082339 h 2729562"/>
              <a:gd name="connsiteX815" fmla="*/ 490453 w 2727624"/>
              <a:gd name="connsiteY815" fmla="*/ 2085012 h 2729562"/>
              <a:gd name="connsiteX816" fmla="*/ 480879 w 2727624"/>
              <a:gd name="connsiteY816" fmla="*/ 2080735 h 2729562"/>
              <a:gd name="connsiteX817" fmla="*/ 478220 w 2727624"/>
              <a:gd name="connsiteY817" fmla="*/ 2071646 h 2729562"/>
              <a:gd name="connsiteX818" fmla="*/ 482474 w 2727624"/>
              <a:gd name="connsiteY818" fmla="*/ 2063627 h 2729562"/>
              <a:gd name="connsiteX819" fmla="*/ 490453 w 2727624"/>
              <a:gd name="connsiteY819" fmla="*/ 2060954 h 2729562"/>
              <a:gd name="connsiteX820" fmla="*/ 2248966 w 2727624"/>
              <a:gd name="connsiteY820" fmla="*/ 2050930 h 2729562"/>
              <a:gd name="connsiteX821" fmla="*/ 2254755 w 2727624"/>
              <a:gd name="connsiteY821" fmla="*/ 2053097 h 2729562"/>
              <a:gd name="connsiteX822" fmla="*/ 2258439 w 2727624"/>
              <a:gd name="connsiteY822" fmla="*/ 2059600 h 2729562"/>
              <a:gd name="connsiteX823" fmla="*/ 2256334 w 2727624"/>
              <a:gd name="connsiteY823" fmla="*/ 2067185 h 2729562"/>
              <a:gd name="connsiteX824" fmla="*/ 2248966 w 2727624"/>
              <a:gd name="connsiteY824" fmla="*/ 2070978 h 2729562"/>
              <a:gd name="connsiteX825" fmla="*/ 2242650 w 2727624"/>
              <a:gd name="connsiteY825" fmla="*/ 2068810 h 2729562"/>
              <a:gd name="connsiteX826" fmla="*/ 2241072 w 2727624"/>
              <a:gd name="connsiteY826" fmla="*/ 2054723 h 2729562"/>
              <a:gd name="connsiteX827" fmla="*/ 2248966 w 2727624"/>
              <a:gd name="connsiteY827" fmla="*/ 2050930 h 2729562"/>
              <a:gd name="connsiteX828" fmla="*/ 384172 w 2727624"/>
              <a:gd name="connsiteY828" fmla="*/ 2031885 h 2729562"/>
              <a:gd name="connsiteX829" fmla="*/ 395271 w 2727624"/>
              <a:gd name="connsiteY829" fmla="*/ 2037722 h 2729562"/>
              <a:gd name="connsiteX830" fmla="*/ 392100 w 2727624"/>
              <a:gd name="connsiteY830" fmla="*/ 2056297 h 2729562"/>
              <a:gd name="connsiteX831" fmla="*/ 384172 w 2727624"/>
              <a:gd name="connsiteY831" fmla="*/ 2058950 h 2729562"/>
              <a:gd name="connsiteX832" fmla="*/ 373600 w 2727624"/>
              <a:gd name="connsiteY832" fmla="*/ 2053112 h 2729562"/>
              <a:gd name="connsiteX833" fmla="*/ 371486 w 2727624"/>
              <a:gd name="connsiteY833" fmla="*/ 2043029 h 2729562"/>
              <a:gd name="connsiteX834" fmla="*/ 376771 w 2727624"/>
              <a:gd name="connsiteY834" fmla="*/ 2034007 h 2729562"/>
              <a:gd name="connsiteX835" fmla="*/ 384172 w 2727624"/>
              <a:gd name="connsiteY835" fmla="*/ 2031885 h 2729562"/>
              <a:gd name="connsiteX836" fmla="*/ 209729 w 2727624"/>
              <a:gd name="connsiteY836" fmla="*/ 2029880 h 2729562"/>
              <a:gd name="connsiteX837" fmla="*/ 223763 w 2727624"/>
              <a:gd name="connsiteY837" fmla="*/ 2037491 h 2729562"/>
              <a:gd name="connsiteX838" fmla="*/ 218365 w 2727624"/>
              <a:gd name="connsiteY838" fmla="*/ 2059782 h 2729562"/>
              <a:gd name="connsiteX839" fmla="*/ 209729 w 2727624"/>
              <a:gd name="connsiteY839" fmla="*/ 2061957 h 2729562"/>
              <a:gd name="connsiteX840" fmla="*/ 196235 w 2727624"/>
              <a:gd name="connsiteY840" fmla="*/ 2054345 h 2729562"/>
              <a:gd name="connsiteX841" fmla="*/ 194076 w 2727624"/>
              <a:gd name="connsiteY841" fmla="*/ 2041840 h 2729562"/>
              <a:gd name="connsiteX842" fmla="*/ 201633 w 2727624"/>
              <a:gd name="connsiteY842" fmla="*/ 2032054 h 2729562"/>
              <a:gd name="connsiteX843" fmla="*/ 209729 w 2727624"/>
              <a:gd name="connsiteY843" fmla="*/ 2029880 h 2729562"/>
              <a:gd name="connsiteX844" fmla="*/ 2353963 w 2727624"/>
              <a:gd name="connsiteY844" fmla="*/ 2021860 h 2729562"/>
              <a:gd name="connsiteX845" fmla="*/ 2359361 w 2727624"/>
              <a:gd name="connsiteY845" fmla="*/ 2023447 h 2729562"/>
              <a:gd name="connsiteX846" fmla="*/ 2363679 w 2727624"/>
              <a:gd name="connsiteY846" fmla="*/ 2029267 h 2729562"/>
              <a:gd name="connsiteX847" fmla="*/ 2362060 w 2727624"/>
              <a:gd name="connsiteY847" fmla="*/ 2036674 h 2729562"/>
              <a:gd name="connsiteX848" fmla="*/ 2353963 w 2727624"/>
              <a:gd name="connsiteY848" fmla="*/ 2040907 h 2729562"/>
              <a:gd name="connsiteX849" fmla="*/ 2348565 w 2727624"/>
              <a:gd name="connsiteY849" fmla="*/ 2038790 h 2729562"/>
              <a:gd name="connsiteX850" fmla="*/ 2345866 w 2727624"/>
              <a:gd name="connsiteY850" fmla="*/ 2026093 h 2729562"/>
              <a:gd name="connsiteX851" fmla="*/ 2353963 w 2727624"/>
              <a:gd name="connsiteY851" fmla="*/ 2021860 h 2729562"/>
              <a:gd name="connsiteX852" fmla="*/ 2528870 w 2727624"/>
              <a:gd name="connsiteY852" fmla="*/ 2019856 h 2729562"/>
              <a:gd name="connsiteX853" fmla="*/ 2533497 w 2727624"/>
              <a:gd name="connsiteY853" fmla="*/ 2020914 h 2729562"/>
              <a:gd name="connsiteX854" fmla="*/ 2538123 w 2727624"/>
              <a:gd name="connsiteY854" fmla="*/ 2026733 h 2729562"/>
              <a:gd name="connsiteX855" fmla="*/ 2537095 w 2727624"/>
              <a:gd name="connsiteY855" fmla="*/ 2034140 h 2729562"/>
              <a:gd name="connsiteX856" fmla="*/ 2528870 w 2727624"/>
              <a:gd name="connsiteY856" fmla="*/ 2038902 h 2729562"/>
              <a:gd name="connsiteX857" fmla="*/ 2524244 w 2727624"/>
              <a:gd name="connsiteY857" fmla="*/ 2037843 h 2729562"/>
              <a:gd name="connsiteX858" fmla="*/ 2521160 w 2727624"/>
              <a:gd name="connsiteY858" fmla="*/ 2024617 h 2729562"/>
              <a:gd name="connsiteX859" fmla="*/ 2528870 w 2727624"/>
              <a:gd name="connsiteY859" fmla="*/ 2019856 h 2729562"/>
              <a:gd name="connsiteX860" fmla="*/ 439518 w 2727624"/>
              <a:gd name="connsiteY860" fmla="*/ 1993793 h 2729562"/>
              <a:gd name="connsiteX861" fmla="*/ 450313 w 2727624"/>
              <a:gd name="connsiteY861" fmla="*/ 1999223 h 2729562"/>
              <a:gd name="connsiteX862" fmla="*/ 447075 w 2727624"/>
              <a:gd name="connsiteY862" fmla="*/ 2017683 h 2729562"/>
              <a:gd name="connsiteX863" fmla="*/ 440058 w 2727624"/>
              <a:gd name="connsiteY863" fmla="*/ 2019856 h 2729562"/>
              <a:gd name="connsiteX864" fmla="*/ 429262 w 2727624"/>
              <a:gd name="connsiteY864" fmla="*/ 2014426 h 2729562"/>
              <a:gd name="connsiteX865" fmla="*/ 427104 w 2727624"/>
              <a:gd name="connsiteY865" fmla="*/ 2004652 h 2729562"/>
              <a:gd name="connsiteX866" fmla="*/ 432500 w 2727624"/>
              <a:gd name="connsiteY866" fmla="*/ 1995964 h 2729562"/>
              <a:gd name="connsiteX867" fmla="*/ 439518 w 2727624"/>
              <a:gd name="connsiteY867" fmla="*/ 1993793 h 2729562"/>
              <a:gd name="connsiteX868" fmla="*/ 274885 w 2727624"/>
              <a:gd name="connsiteY868" fmla="*/ 1992790 h 2729562"/>
              <a:gd name="connsiteX869" fmla="*/ 287901 w 2727624"/>
              <a:gd name="connsiteY869" fmla="*/ 2000176 h 2729562"/>
              <a:gd name="connsiteX870" fmla="*/ 283020 w 2727624"/>
              <a:gd name="connsiteY870" fmla="*/ 2020224 h 2729562"/>
              <a:gd name="connsiteX871" fmla="*/ 274885 w 2727624"/>
              <a:gd name="connsiteY871" fmla="*/ 2022863 h 2729562"/>
              <a:gd name="connsiteX872" fmla="*/ 261870 w 2727624"/>
              <a:gd name="connsiteY872" fmla="*/ 2015477 h 2729562"/>
              <a:gd name="connsiteX873" fmla="*/ 260243 w 2727624"/>
              <a:gd name="connsiteY873" fmla="*/ 2003869 h 2729562"/>
              <a:gd name="connsiteX874" fmla="*/ 267293 w 2727624"/>
              <a:gd name="connsiteY874" fmla="*/ 1994900 h 2729562"/>
              <a:gd name="connsiteX875" fmla="*/ 274885 w 2727624"/>
              <a:gd name="connsiteY875" fmla="*/ 1992790 h 2729562"/>
              <a:gd name="connsiteX876" fmla="*/ 2298330 w 2727624"/>
              <a:gd name="connsiteY876" fmla="*/ 1984771 h 2729562"/>
              <a:gd name="connsiteX877" fmla="*/ 2303206 w 2727624"/>
              <a:gd name="connsiteY877" fmla="*/ 1986363 h 2729562"/>
              <a:gd name="connsiteX878" fmla="*/ 2307541 w 2727624"/>
              <a:gd name="connsiteY878" fmla="*/ 1991670 h 2729562"/>
              <a:gd name="connsiteX879" fmla="*/ 2305916 w 2727624"/>
              <a:gd name="connsiteY879" fmla="*/ 1998569 h 2729562"/>
              <a:gd name="connsiteX880" fmla="*/ 2298330 w 2727624"/>
              <a:gd name="connsiteY880" fmla="*/ 2002814 h 2729562"/>
              <a:gd name="connsiteX881" fmla="*/ 2292911 w 2727624"/>
              <a:gd name="connsiteY881" fmla="*/ 2001222 h 2729562"/>
              <a:gd name="connsiteX882" fmla="*/ 2290744 w 2727624"/>
              <a:gd name="connsiteY882" fmla="*/ 1988486 h 2729562"/>
              <a:gd name="connsiteX883" fmla="*/ 2298330 w 2727624"/>
              <a:gd name="connsiteY883" fmla="*/ 1984771 h 2729562"/>
              <a:gd name="connsiteX884" fmla="*/ 2462982 w 2727624"/>
              <a:gd name="connsiteY884" fmla="*/ 1982766 h 2729562"/>
              <a:gd name="connsiteX885" fmla="*/ 2467203 w 2727624"/>
              <a:gd name="connsiteY885" fmla="*/ 1983797 h 2729562"/>
              <a:gd name="connsiteX886" fmla="*/ 2471423 w 2727624"/>
              <a:gd name="connsiteY886" fmla="*/ 1989468 h 2729562"/>
              <a:gd name="connsiteX887" fmla="*/ 2470896 w 2727624"/>
              <a:gd name="connsiteY887" fmla="*/ 1996170 h 2729562"/>
              <a:gd name="connsiteX888" fmla="*/ 2462982 w 2727624"/>
              <a:gd name="connsiteY888" fmla="*/ 2000809 h 2729562"/>
              <a:gd name="connsiteX889" fmla="*/ 2458234 w 2727624"/>
              <a:gd name="connsiteY889" fmla="*/ 1999263 h 2729562"/>
              <a:gd name="connsiteX890" fmla="*/ 2455068 w 2727624"/>
              <a:gd name="connsiteY890" fmla="*/ 1987406 h 2729562"/>
              <a:gd name="connsiteX891" fmla="*/ 2462982 w 2727624"/>
              <a:gd name="connsiteY891" fmla="*/ 1982766 h 2729562"/>
              <a:gd name="connsiteX892" fmla="*/ 336832 w 2727624"/>
              <a:gd name="connsiteY892" fmla="*/ 1956703 h 2729562"/>
              <a:gd name="connsiteX893" fmla="*/ 348756 w 2727624"/>
              <a:gd name="connsiteY893" fmla="*/ 1963702 h 2729562"/>
              <a:gd name="connsiteX894" fmla="*/ 343571 w 2727624"/>
              <a:gd name="connsiteY894" fmla="*/ 1983620 h 2729562"/>
              <a:gd name="connsiteX895" fmla="*/ 336832 w 2727624"/>
              <a:gd name="connsiteY895" fmla="*/ 1985774 h 2729562"/>
              <a:gd name="connsiteX896" fmla="*/ 324906 w 2727624"/>
              <a:gd name="connsiteY896" fmla="*/ 1978775 h 2729562"/>
              <a:gd name="connsiteX897" fmla="*/ 323350 w 2727624"/>
              <a:gd name="connsiteY897" fmla="*/ 1967470 h 2729562"/>
              <a:gd name="connsiteX898" fmla="*/ 329573 w 2727624"/>
              <a:gd name="connsiteY898" fmla="*/ 1958857 h 2729562"/>
              <a:gd name="connsiteX899" fmla="*/ 336832 w 2727624"/>
              <a:gd name="connsiteY899" fmla="*/ 1956703 h 2729562"/>
              <a:gd name="connsiteX900" fmla="*/ 2401336 w 2727624"/>
              <a:gd name="connsiteY900" fmla="*/ 1946679 h 2729562"/>
              <a:gd name="connsiteX901" fmla="*/ 2405568 w 2727624"/>
              <a:gd name="connsiteY901" fmla="*/ 1947773 h 2729562"/>
              <a:gd name="connsiteX902" fmla="*/ 2409800 w 2727624"/>
              <a:gd name="connsiteY902" fmla="*/ 1953241 h 2729562"/>
              <a:gd name="connsiteX903" fmla="*/ 2408743 w 2727624"/>
              <a:gd name="connsiteY903" fmla="*/ 1960349 h 2729562"/>
              <a:gd name="connsiteX904" fmla="*/ 2401336 w 2727624"/>
              <a:gd name="connsiteY904" fmla="*/ 1964723 h 2729562"/>
              <a:gd name="connsiteX905" fmla="*/ 2397103 w 2727624"/>
              <a:gd name="connsiteY905" fmla="*/ 1963629 h 2729562"/>
              <a:gd name="connsiteX906" fmla="*/ 2393929 w 2727624"/>
              <a:gd name="connsiteY906" fmla="*/ 1951053 h 2729562"/>
              <a:gd name="connsiteX907" fmla="*/ 2401336 w 2727624"/>
              <a:gd name="connsiteY907" fmla="*/ 1946679 h 2729562"/>
              <a:gd name="connsiteX908" fmla="*/ 162140 w 2727624"/>
              <a:gd name="connsiteY908" fmla="*/ 1942670 h 2729562"/>
              <a:gd name="connsiteX909" fmla="*/ 176784 w 2727624"/>
              <a:gd name="connsiteY909" fmla="*/ 1951596 h 2729562"/>
              <a:gd name="connsiteX910" fmla="*/ 169461 w 2727624"/>
              <a:gd name="connsiteY910" fmla="*/ 1973649 h 2729562"/>
              <a:gd name="connsiteX911" fmla="*/ 162140 w 2727624"/>
              <a:gd name="connsiteY911" fmla="*/ 1975750 h 2729562"/>
              <a:gd name="connsiteX912" fmla="*/ 147496 w 2727624"/>
              <a:gd name="connsiteY912" fmla="*/ 1966298 h 2729562"/>
              <a:gd name="connsiteX913" fmla="*/ 146450 w 2727624"/>
              <a:gd name="connsiteY913" fmla="*/ 1953697 h 2729562"/>
              <a:gd name="connsiteX914" fmla="*/ 154818 w 2727624"/>
              <a:gd name="connsiteY914" fmla="*/ 1944245 h 2729562"/>
              <a:gd name="connsiteX915" fmla="*/ 162140 w 2727624"/>
              <a:gd name="connsiteY915" fmla="*/ 1942670 h 2729562"/>
              <a:gd name="connsiteX916" fmla="*/ 2574753 w 2727624"/>
              <a:gd name="connsiteY916" fmla="*/ 1932646 h 2729562"/>
              <a:gd name="connsiteX917" fmla="*/ 2578456 w 2727624"/>
              <a:gd name="connsiteY917" fmla="*/ 1933679 h 2729562"/>
              <a:gd name="connsiteX918" fmla="*/ 2583217 w 2727624"/>
              <a:gd name="connsiteY918" fmla="*/ 1938326 h 2729562"/>
              <a:gd name="connsiteX919" fmla="*/ 2582688 w 2727624"/>
              <a:gd name="connsiteY919" fmla="*/ 1945039 h 2729562"/>
              <a:gd name="connsiteX920" fmla="*/ 2574753 w 2727624"/>
              <a:gd name="connsiteY920" fmla="*/ 1949687 h 2729562"/>
              <a:gd name="connsiteX921" fmla="*/ 2571049 w 2727624"/>
              <a:gd name="connsiteY921" fmla="*/ 1948654 h 2729562"/>
              <a:gd name="connsiteX922" fmla="*/ 2566817 w 2727624"/>
              <a:gd name="connsiteY922" fmla="*/ 1937809 h 2729562"/>
              <a:gd name="connsiteX923" fmla="*/ 2574753 w 2727624"/>
              <a:gd name="connsiteY923" fmla="*/ 1932646 h 2729562"/>
              <a:gd name="connsiteX924" fmla="*/ 394952 w 2727624"/>
              <a:gd name="connsiteY924" fmla="*/ 1922621 h 2729562"/>
              <a:gd name="connsiteX925" fmla="*/ 406767 w 2727624"/>
              <a:gd name="connsiteY925" fmla="*/ 1929776 h 2729562"/>
              <a:gd name="connsiteX926" fmla="*/ 401934 w 2727624"/>
              <a:gd name="connsiteY926" fmla="*/ 1948488 h 2729562"/>
              <a:gd name="connsiteX927" fmla="*/ 394952 w 2727624"/>
              <a:gd name="connsiteY927" fmla="*/ 1950689 h 2729562"/>
              <a:gd name="connsiteX928" fmla="*/ 383139 w 2727624"/>
              <a:gd name="connsiteY928" fmla="*/ 1944085 h 2729562"/>
              <a:gd name="connsiteX929" fmla="*/ 381527 w 2727624"/>
              <a:gd name="connsiteY929" fmla="*/ 1933078 h 2729562"/>
              <a:gd name="connsiteX930" fmla="*/ 387971 w 2727624"/>
              <a:gd name="connsiteY930" fmla="*/ 1924823 h 2729562"/>
              <a:gd name="connsiteX931" fmla="*/ 394952 w 2727624"/>
              <a:gd name="connsiteY931" fmla="*/ 1922621 h 2729562"/>
              <a:gd name="connsiteX932" fmla="*/ 2342695 w 2727624"/>
              <a:gd name="connsiteY932" fmla="*/ 1913600 h 2729562"/>
              <a:gd name="connsiteX933" fmla="*/ 2346410 w 2727624"/>
              <a:gd name="connsiteY933" fmla="*/ 1914665 h 2729562"/>
              <a:gd name="connsiteX934" fmla="*/ 2350656 w 2727624"/>
              <a:gd name="connsiteY934" fmla="*/ 1919990 h 2729562"/>
              <a:gd name="connsiteX935" fmla="*/ 2349594 w 2727624"/>
              <a:gd name="connsiteY935" fmla="*/ 1926381 h 2729562"/>
              <a:gd name="connsiteX936" fmla="*/ 2342695 w 2727624"/>
              <a:gd name="connsiteY936" fmla="*/ 1930641 h 2729562"/>
              <a:gd name="connsiteX937" fmla="*/ 2338450 w 2727624"/>
              <a:gd name="connsiteY937" fmla="*/ 1929044 h 2729562"/>
              <a:gd name="connsiteX938" fmla="*/ 2335266 w 2727624"/>
              <a:gd name="connsiteY938" fmla="*/ 1917860 h 2729562"/>
              <a:gd name="connsiteX939" fmla="*/ 2342695 w 2727624"/>
              <a:gd name="connsiteY939" fmla="*/ 1913600 h 2729562"/>
              <a:gd name="connsiteX940" fmla="*/ 230305 w 2727624"/>
              <a:gd name="connsiteY940" fmla="*/ 1909590 h 2729562"/>
              <a:gd name="connsiteX941" fmla="*/ 243937 w 2727624"/>
              <a:gd name="connsiteY941" fmla="*/ 1918679 h 2729562"/>
              <a:gd name="connsiteX942" fmla="*/ 237122 w 2727624"/>
              <a:gd name="connsiteY942" fmla="*/ 1940064 h 2729562"/>
              <a:gd name="connsiteX943" fmla="*/ 230305 w 2727624"/>
              <a:gd name="connsiteY943" fmla="*/ 1941668 h 2729562"/>
              <a:gd name="connsiteX944" fmla="*/ 216148 w 2727624"/>
              <a:gd name="connsiteY944" fmla="*/ 1932579 h 2729562"/>
              <a:gd name="connsiteX945" fmla="*/ 215099 w 2727624"/>
              <a:gd name="connsiteY945" fmla="*/ 1920283 h 2729562"/>
              <a:gd name="connsiteX946" fmla="*/ 223489 w 2727624"/>
              <a:gd name="connsiteY946" fmla="*/ 1911194 h 2729562"/>
              <a:gd name="connsiteX947" fmla="*/ 230305 w 2727624"/>
              <a:gd name="connsiteY947" fmla="*/ 1909590 h 2729562"/>
              <a:gd name="connsiteX948" fmla="*/ 2506332 w 2727624"/>
              <a:gd name="connsiteY948" fmla="*/ 1900568 h 2729562"/>
              <a:gd name="connsiteX949" fmla="*/ 2510140 w 2727624"/>
              <a:gd name="connsiteY949" fmla="*/ 1901086 h 2729562"/>
              <a:gd name="connsiteX950" fmla="*/ 2514494 w 2727624"/>
              <a:gd name="connsiteY950" fmla="*/ 1905742 h 2729562"/>
              <a:gd name="connsiteX951" fmla="*/ 2513950 w 2727624"/>
              <a:gd name="connsiteY951" fmla="*/ 1911951 h 2729562"/>
              <a:gd name="connsiteX952" fmla="*/ 2506332 w 2727624"/>
              <a:gd name="connsiteY952" fmla="*/ 1916607 h 2729562"/>
              <a:gd name="connsiteX953" fmla="*/ 2502522 w 2727624"/>
              <a:gd name="connsiteY953" fmla="*/ 1916090 h 2729562"/>
              <a:gd name="connsiteX954" fmla="*/ 2498713 w 2727624"/>
              <a:gd name="connsiteY954" fmla="*/ 1905225 h 2729562"/>
              <a:gd name="connsiteX955" fmla="*/ 2506332 w 2727624"/>
              <a:gd name="connsiteY955" fmla="*/ 1900568 h 2729562"/>
              <a:gd name="connsiteX956" fmla="*/ 294459 w 2727624"/>
              <a:gd name="connsiteY956" fmla="*/ 1878515 h 2729562"/>
              <a:gd name="connsiteX957" fmla="*/ 307606 w 2727624"/>
              <a:gd name="connsiteY957" fmla="*/ 1886957 h 2729562"/>
              <a:gd name="connsiteX958" fmla="*/ 301295 w 2727624"/>
              <a:gd name="connsiteY958" fmla="*/ 1907005 h 2729562"/>
              <a:gd name="connsiteX959" fmla="*/ 294459 w 2727624"/>
              <a:gd name="connsiteY959" fmla="*/ 1908588 h 2729562"/>
              <a:gd name="connsiteX960" fmla="*/ 281313 w 2727624"/>
              <a:gd name="connsiteY960" fmla="*/ 1900146 h 2729562"/>
              <a:gd name="connsiteX961" fmla="*/ 280261 w 2727624"/>
              <a:gd name="connsiteY961" fmla="*/ 1888540 h 2729562"/>
              <a:gd name="connsiteX962" fmla="*/ 288149 w 2727624"/>
              <a:gd name="connsiteY962" fmla="*/ 1880098 h 2729562"/>
              <a:gd name="connsiteX963" fmla="*/ 294459 w 2727624"/>
              <a:gd name="connsiteY963" fmla="*/ 1878515 h 2729562"/>
              <a:gd name="connsiteX964" fmla="*/ 2442438 w 2727624"/>
              <a:gd name="connsiteY964" fmla="*/ 1869494 h 2729562"/>
              <a:gd name="connsiteX965" fmla="*/ 2445633 w 2727624"/>
              <a:gd name="connsiteY965" fmla="*/ 1870029 h 2729562"/>
              <a:gd name="connsiteX966" fmla="*/ 2449893 w 2727624"/>
              <a:gd name="connsiteY966" fmla="*/ 1874840 h 2729562"/>
              <a:gd name="connsiteX967" fmla="*/ 2449361 w 2727624"/>
              <a:gd name="connsiteY967" fmla="*/ 1880721 h 2729562"/>
              <a:gd name="connsiteX968" fmla="*/ 2442438 w 2727624"/>
              <a:gd name="connsiteY968" fmla="*/ 1885533 h 2729562"/>
              <a:gd name="connsiteX969" fmla="*/ 2438710 w 2727624"/>
              <a:gd name="connsiteY969" fmla="*/ 1884464 h 2729562"/>
              <a:gd name="connsiteX970" fmla="*/ 2434982 w 2727624"/>
              <a:gd name="connsiteY970" fmla="*/ 1873771 h 2729562"/>
              <a:gd name="connsiteX971" fmla="*/ 2442438 w 2727624"/>
              <a:gd name="connsiteY971" fmla="*/ 1869494 h 2729562"/>
              <a:gd name="connsiteX972" fmla="*/ 120767 w 2727624"/>
              <a:gd name="connsiteY972" fmla="*/ 1851451 h 2729562"/>
              <a:gd name="connsiteX973" fmla="*/ 137168 w 2727624"/>
              <a:gd name="connsiteY973" fmla="*/ 1862082 h 2729562"/>
              <a:gd name="connsiteX974" fmla="*/ 127645 w 2727624"/>
              <a:gd name="connsiteY974" fmla="*/ 1884940 h 2729562"/>
              <a:gd name="connsiteX975" fmla="*/ 120767 w 2727624"/>
              <a:gd name="connsiteY975" fmla="*/ 1886535 h 2729562"/>
              <a:gd name="connsiteX976" fmla="*/ 104366 w 2727624"/>
              <a:gd name="connsiteY976" fmla="*/ 1875372 h 2729562"/>
              <a:gd name="connsiteX977" fmla="*/ 104895 w 2727624"/>
              <a:gd name="connsiteY977" fmla="*/ 1862082 h 2729562"/>
              <a:gd name="connsiteX978" fmla="*/ 114419 w 2727624"/>
              <a:gd name="connsiteY978" fmla="*/ 1852514 h 2729562"/>
              <a:gd name="connsiteX979" fmla="*/ 120767 w 2727624"/>
              <a:gd name="connsiteY979" fmla="*/ 1851451 h 2729562"/>
              <a:gd name="connsiteX980" fmla="*/ 354875 w 2727624"/>
              <a:gd name="connsiteY980" fmla="*/ 1849446 h 2729562"/>
              <a:gd name="connsiteX981" fmla="*/ 367318 w 2727624"/>
              <a:gd name="connsiteY981" fmla="*/ 1856860 h 2729562"/>
              <a:gd name="connsiteX982" fmla="*/ 361097 w 2727624"/>
              <a:gd name="connsiteY982" fmla="*/ 1875925 h 2729562"/>
              <a:gd name="connsiteX983" fmla="*/ 354875 w 2727624"/>
              <a:gd name="connsiteY983" fmla="*/ 1877513 h 2729562"/>
              <a:gd name="connsiteX984" fmla="*/ 342431 w 2727624"/>
              <a:gd name="connsiteY984" fmla="*/ 1869570 h 2729562"/>
              <a:gd name="connsiteX985" fmla="*/ 341394 w 2727624"/>
              <a:gd name="connsiteY985" fmla="*/ 1858978 h 2729562"/>
              <a:gd name="connsiteX986" fmla="*/ 348652 w 2727624"/>
              <a:gd name="connsiteY986" fmla="*/ 1850505 h 2729562"/>
              <a:gd name="connsiteX987" fmla="*/ 354875 w 2727624"/>
              <a:gd name="connsiteY987" fmla="*/ 1849446 h 2729562"/>
              <a:gd name="connsiteX988" fmla="*/ 2614853 w 2727624"/>
              <a:gd name="connsiteY988" fmla="*/ 1842429 h 2729562"/>
              <a:gd name="connsiteX989" fmla="*/ 2617515 w 2727624"/>
              <a:gd name="connsiteY989" fmla="*/ 1842947 h 2729562"/>
              <a:gd name="connsiteX990" fmla="*/ 2622308 w 2727624"/>
              <a:gd name="connsiteY990" fmla="*/ 1846577 h 2729562"/>
              <a:gd name="connsiteX991" fmla="*/ 2622308 w 2727624"/>
              <a:gd name="connsiteY991" fmla="*/ 1852799 h 2729562"/>
              <a:gd name="connsiteX992" fmla="*/ 2614853 w 2727624"/>
              <a:gd name="connsiteY992" fmla="*/ 1857465 h 2729562"/>
              <a:gd name="connsiteX993" fmla="*/ 2612190 w 2727624"/>
              <a:gd name="connsiteY993" fmla="*/ 1856947 h 2729562"/>
              <a:gd name="connsiteX994" fmla="*/ 2607397 w 2727624"/>
              <a:gd name="connsiteY994" fmla="*/ 1847095 h 2729562"/>
              <a:gd name="connsiteX995" fmla="*/ 2614853 w 2727624"/>
              <a:gd name="connsiteY995" fmla="*/ 1842429 h 2729562"/>
              <a:gd name="connsiteX996" fmla="*/ 2380515 w 2727624"/>
              <a:gd name="connsiteY996" fmla="*/ 1841427 h 2729562"/>
              <a:gd name="connsiteX997" fmla="*/ 2383619 w 2727624"/>
              <a:gd name="connsiteY997" fmla="*/ 1841928 h 2729562"/>
              <a:gd name="connsiteX998" fmla="*/ 2387759 w 2727624"/>
              <a:gd name="connsiteY998" fmla="*/ 1845938 h 2729562"/>
              <a:gd name="connsiteX999" fmla="*/ 2387241 w 2727624"/>
              <a:gd name="connsiteY999" fmla="*/ 1851451 h 2729562"/>
              <a:gd name="connsiteX1000" fmla="*/ 2380515 w 2727624"/>
              <a:gd name="connsiteY1000" fmla="*/ 1855460 h 2729562"/>
              <a:gd name="connsiteX1001" fmla="*/ 2377411 w 2727624"/>
              <a:gd name="connsiteY1001" fmla="*/ 1854959 h 2729562"/>
              <a:gd name="connsiteX1002" fmla="*/ 2373789 w 2727624"/>
              <a:gd name="connsiteY1002" fmla="*/ 1845436 h 2729562"/>
              <a:gd name="connsiteX1003" fmla="*/ 2380515 w 2727624"/>
              <a:gd name="connsiteY1003" fmla="*/ 1841427 h 2729562"/>
              <a:gd name="connsiteX1004" fmla="*/ 191408 w 2727624"/>
              <a:gd name="connsiteY1004" fmla="*/ 1823383 h 2729562"/>
              <a:gd name="connsiteX1005" fmla="*/ 207226 w 2727624"/>
              <a:gd name="connsiteY1005" fmla="*/ 1833662 h 2729562"/>
              <a:gd name="connsiteX1006" fmla="*/ 197953 w 2727624"/>
              <a:gd name="connsiteY1006" fmla="*/ 1855842 h 2729562"/>
              <a:gd name="connsiteX1007" fmla="*/ 191408 w 2727624"/>
              <a:gd name="connsiteY1007" fmla="*/ 1857465 h 2729562"/>
              <a:gd name="connsiteX1008" fmla="*/ 175591 w 2727624"/>
              <a:gd name="connsiteY1008" fmla="*/ 1846645 h 2729562"/>
              <a:gd name="connsiteX1009" fmla="*/ 175591 w 2727624"/>
              <a:gd name="connsiteY1009" fmla="*/ 1833662 h 2729562"/>
              <a:gd name="connsiteX1010" fmla="*/ 184863 w 2727624"/>
              <a:gd name="connsiteY1010" fmla="*/ 1824465 h 2729562"/>
              <a:gd name="connsiteX1011" fmla="*/ 191408 w 2727624"/>
              <a:gd name="connsiteY1011" fmla="*/ 1823383 h 2729562"/>
              <a:gd name="connsiteX1012" fmla="*/ 2543909 w 2727624"/>
              <a:gd name="connsiteY1012" fmla="*/ 1815364 h 2729562"/>
              <a:gd name="connsiteX1013" fmla="*/ 2546496 w 2727624"/>
              <a:gd name="connsiteY1013" fmla="*/ 1815865 h 2729562"/>
              <a:gd name="connsiteX1014" fmla="*/ 2550635 w 2727624"/>
              <a:gd name="connsiteY1014" fmla="*/ 1819374 h 2729562"/>
              <a:gd name="connsiteX1015" fmla="*/ 2550635 w 2727624"/>
              <a:gd name="connsiteY1015" fmla="*/ 1824887 h 2729562"/>
              <a:gd name="connsiteX1016" fmla="*/ 2543909 w 2727624"/>
              <a:gd name="connsiteY1016" fmla="*/ 1829398 h 2729562"/>
              <a:gd name="connsiteX1017" fmla="*/ 2541322 w 2727624"/>
              <a:gd name="connsiteY1017" fmla="*/ 1828896 h 2729562"/>
              <a:gd name="connsiteX1018" fmla="*/ 2537182 w 2727624"/>
              <a:gd name="connsiteY1018" fmla="*/ 1819875 h 2729562"/>
              <a:gd name="connsiteX1019" fmla="*/ 2543909 w 2727624"/>
              <a:gd name="connsiteY1019" fmla="*/ 1815364 h 2729562"/>
              <a:gd name="connsiteX1020" fmla="*/ 257626 w 2727624"/>
              <a:gd name="connsiteY1020" fmla="*/ 1797320 h 2729562"/>
              <a:gd name="connsiteX1021" fmla="*/ 272005 w 2727624"/>
              <a:gd name="connsiteY1021" fmla="*/ 1806944 h 2729562"/>
              <a:gd name="connsiteX1022" fmla="*/ 263484 w 2727624"/>
              <a:gd name="connsiteY1022" fmla="*/ 1827794 h 2729562"/>
              <a:gd name="connsiteX1023" fmla="*/ 257626 w 2727624"/>
              <a:gd name="connsiteY1023" fmla="*/ 1829398 h 2729562"/>
              <a:gd name="connsiteX1024" fmla="*/ 242715 w 2727624"/>
              <a:gd name="connsiteY1024" fmla="*/ 1819240 h 2729562"/>
              <a:gd name="connsiteX1025" fmla="*/ 242715 w 2727624"/>
              <a:gd name="connsiteY1025" fmla="*/ 1806944 h 2729562"/>
              <a:gd name="connsiteX1026" fmla="*/ 251768 w 2727624"/>
              <a:gd name="connsiteY1026" fmla="*/ 1798390 h 2729562"/>
              <a:gd name="connsiteX1027" fmla="*/ 257626 w 2727624"/>
              <a:gd name="connsiteY1027" fmla="*/ 1797320 h 2729562"/>
              <a:gd name="connsiteX1028" fmla="*/ 2477249 w 2727624"/>
              <a:gd name="connsiteY1028" fmla="*/ 1789301 h 2729562"/>
              <a:gd name="connsiteX1029" fmla="*/ 2479841 w 2727624"/>
              <a:gd name="connsiteY1029" fmla="*/ 1789821 h 2729562"/>
              <a:gd name="connsiteX1030" fmla="*/ 2483471 w 2727624"/>
              <a:gd name="connsiteY1030" fmla="*/ 1793459 h 2729562"/>
              <a:gd name="connsiteX1031" fmla="*/ 2483471 w 2727624"/>
              <a:gd name="connsiteY1031" fmla="*/ 1798657 h 2729562"/>
              <a:gd name="connsiteX1032" fmla="*/ 2477249 w 2727624"/>
              <a:gd name="connsiteY1032" fmla="*/ 1803335 h 2729562"/>
              <a:gd name="connsiteX1033" fmla="*/ 2474657 w 2727624"/>
              <a:gd name="connsiteY1033" fmla="*/ 1802815 h 2729562"/>
              <a:gd name="connsiteX1034" fmla="*/ 2470509 w 2727624"/>
              <a:gd name="connsiteY1034" fmla="*/ 1793459 h 2729562"/>
              <a:gd name="connsiteX1035" fmla="*/ 2477249 w 2727624"/>
              <a:gd name="connsiteY1035" fmla="*/ 1789301 h 2729562"/>
              <a:gd name="connsiteX1036" fmla="*/ 320523 w 2727624"/>
              <a:gd name="connsiteY1036" fmla="*/ 1773263 h 2729562"/>
              <a:gd name="connsiteX1037" fmla="*/ 334195 w 2727624"/>
              <a:gd name="connsiteY1037" fmla="*/ 1782088 h 2729562"/>
              <a:gd name="connsiteX1038" fmla="*/ 326307 w 2727624"/>
              <a:gd name="connsiteY1038" fmla="*/ 1801295 h 2729562"/>
              <a:gd name="connsiteX1039" fmla="*/ 320523 w 2727624"/>
              <a:gd name="connsiteY1039" fmla="*/ 1802333 h 2729562"/>
              <a:gd name="connsiteX1040" fmla="*/ 306851 w 2727624"/>
              <a:gd name="connsiteY1040" fmla="*/ 1793508 h 2729562"/>
              <a:gd name="connsiteX1041" fmla="*/ 306851 w 2727624"/>
              <a:gd name="connsiteY1041" fmla="*/ 1782088 h 2729562"/>
              <a:gd name="connsiteX1042" fmla="*/ 315264 w 2727624"/>
              <a:gd name="connsiteY1042" fmla="*/ 1774301 h 2729562"/>
              <a:gd name="connsiteX1043" fmla="*/ 320523 w 2727624"/>
              <a:gd name="connsiteY1043" fmla="*/ 1773263 h 2729562"/>
              <a:gd name="connsiteX1044" fmla="*/ 2414374 w 2727624"/>
              <a:gd name="connsiteY1044" fmla="*/ 1765243 h 2729562"/>
              <a:gd name="connsiteX1045" fmla="*/ 2416523 w 2727624"/>
              <a:gd name="connsiteY1045" fmla="*/ 1765243 h 2729562"/>
              <a:gd name="connsiteX1046" fmla="*/ 2420281 w 2727624"/>
              <a:gd name="connsiteY1046" fmla="*/ 1768892 h 2729562"/>
              <a:gd name="connsiteX1047" fmla="*/ 2420819 w 2727624"/>
              <a:gd name="connsiteY1047" fmla="*/ 1774105 h 2729562"/>
              <a:gd name="connsiteX1048" fmla="*/ 2414374 w 2727624"/>
              <a:gd name="connsiteY1048" fmla="*/ 1778275 h 2729562"/>
              <a:gd name="connsiteX1049" fmla="*/ 2411689 w 2727624"/>
              <a:gd name="connsiteY1049" fmla="*/ 1777753 h 2729562"/>
              <a:gd name="connsiteX1050" fmla="*/ 2407931 w 2727624"/>
              <a:gd name="connsiteY1050" fmla="*/ 1769413 h 2729562"/>
              <a:gd name="connsiteX1051" fmla="*/ 2414374 w 2727624"/>
              <a:gd name="connsiteY1051" fmla="*/ 1765243 h 2729562"/>
              <a:gd name="connsiteX1052" fmla="*/ 86941 w 2727624"/>
              <a:gd name="connsiteY1052" fmla="*/ 1757224 h 2729562"/>
              <a:gd name="connsiteX1053" fmla="*/ 104584 w 2727624"/>
              <a:gd name="connsiteY1053" fmla="*/ 1769941 h 2729562"/>
              <a:gd name="connsiteX1054" fmla="*/ 92822 w 2727624"/>
              <a:gd name="connsiteY1054" fmla="*/ 1793254 h 2729562"/>
              <a:gd name="connsiteX1055" fmla="*/ 86941 w 2727624"/>
              <a:gd name="connsiteY1055" fmla="*/ 1794314 h 2729562"/>
              <a:gd name="connsiteX1056" fmla="*/ 69299 w 2727624"/>
              <a:gd name="connsiteY1056" fmla="*/ 1781597 h 2729562"/>
              <a:gd name="connsiteX1057" fmla="*/ 70368 w 2727624"/>
              <a:gd name="connsiteY1057" fmla="*/ 1767291 h 2729562"/>
              <a:gd name="connsiteX1058" fmla="*/ 81061 w 2727624"/>
              <a:gd name="connsiteY1058" fmla="*/ 1758284 h 2729562"/>
              <a:gd name="connsiteX1059" fmla="*/ 86941 w 2727624"/>
              <a:gd name="connsiteY1059" fmla="*/ 1757224 h 2729562"/>
              <a:gd name="connsiteX1060" fmla="*/ 2647400 w 2727624"/>
              <a:gd name="connsiteY1060" fmla="*/ 1749205 h 2729562"/>
              <a:gd name="connsiteX1061" fmla="*/ 2649548 w 2727624"/>
              <a:gd name="connsiteY1061" fmla="*/ 1749706 h 2729562"/>
              <a:gd name="connsiteX1062" fmla="*/ 2653844 w 2727624"/>
              <a:gd name="connsiteY1062" fmla="*/ 1752713 h 2729562"/>
              <a:gd name="connsiteX1063" fmla="*/ 2654381 w 2727624"/>
              <a:gd name="connsiteY1063" fmla="*/ 1757725 h 2729562"/>
              <a:gd name="connsiteX1064" fmla="*/ 2647400 w 2727624"/>
              <a:gd name="connsiteY1064" fmla="*/ 1762236 h 2729562"/>
              <a:gd name="connsiteX1065" fmla="*/ 2645252 w 2727624"/>
              <a:gd name="connsiteY1065" fmla="*/ 1762236 h 2729562"/>
              <a:gd name="connsiteX1066" fmla="*/ 2640955 w 2727624"/>
              <a:gd name="connsiteY1066" fmla="*/ 1753716 h 2729562"/>
              <a:gd name="connsiteX1067" fmla="*/ 2647400 w 2727624"/>
              <a:gd name="connsiteY1067" fmla="*/ 1749205 h 2729562"/>
              <a:gd name="connsiteX1068" fmla="*/ 159115 w 2727624"/>
              <a:gd name="connsiteY1068" fmla="*/ 1734168 h 2729562"/>
              <a:gd name="connsiteX1069" fmla="*/ 176284 w 2727624"/>
              <a:gd name="connsiteY1069" fmla="*/ 1746395 h 2729562"/>
              <a:gd name="connsiteX1070" fmla="*/ 165017 w 2727624"/>
              <a:gd name="connsiteY1070" fmla="*/ 1768721 h 2729562"/>
              <a:gd name="connsiteX1071" fmla="*/ 159115 w 2727624"/>
              <a:gd name="connsiteY1071" fmla="*/ 1769253 h 2729562"/>
              <a:gd name="connsiteX1072" fmla="*/ 142484 w 2727624"/>
              <a:gd name="connsiteY1072" fmla="*/ 1757558 h 2729562"/>
              <a:gd name="connsiteX1073" fmla="*/ 143557 w 2727624"/>
              <a:gd name="connsiteY1073" fmla="*/ 1743737 h 2729562"/>
              <a:gd name="connsiteX1074" fmla="*/ 154287 w 2727624"/>
              <a:gd name="connsiteY1074" fmla="*/ 1735232 h 2729562"/>
              <a:gd name="connsiteX1075" fmla="*/ 159115 w 2727624"/>
              <a:gd name="connsiteY1075" fmla="*/ 1734168 h 2729562"/>
              <a:gd name="connsiteX1076" fmla="*/ 2574502 w 2727624"/>
              <a:gd name="connsiteY1076" fmla="*/ 1727152 h 2729562"/>
              <a:gd name="connsiteX1077" fmla="*/ 2576730 w 2727624"/>
              <a:gd name="connsiteY1077" fmla="*/ 1727673 h 2729562"/>
              <a:gd name="connsiteX1078" fmla="*/ 2580627 w 2727624"/>
              <a:gd name="connsiteY1078" fmla="*/ 1730801 h 2729562"/>
              <a:gd name="connsiteX1079" fmla="*/ 2581184 w 2727624"/>
              <a:gd name="connsiteY1079" fmla="*/ 1735492 h 2729562"/>
              <a:gd name="connsiteX1080" fmla="*/ 2574502 w 2727624"/>
              <a:gd name="connsiteY1080" fmla="*/ 1740183 h 2729562"/>
              <a:gd name="connsiteX1081" fmla="*/ 2572274 w 2727624"/>
              <a:gd name="connsiteY1081" fmla="*/ 1740183 h 2729562"/>
              <a:gd name="connsiteX1082" fmla="*/ 2567819 w 2727624"/>
              <a:gd name="connsiteY1082" fmla="*/ 1731843 h 2729562"/>
              <a:gd name="connsiteX1083" fmla="*/ 2574502 w 2727624"/>
              <a:gd name="connsiteY1083" fmla="*/ 1727152 h 2729562"/>
              <a:gd name="connsiteX1084" fmla="*/ 227025 w 2727624"/>
              <a:gd name="connsiteY1084" fmla="*/ 1713118 h 2729562"/>
              <a:gd name="connsiteX1085" fmla="*/ 242946 w 2727624"/>
              <a:gd name="connsiteY1085" fmla="*/ 1724322 h 2729562"/>
              <a:gd name="connsiteX1086" fmla="*/ 232331 w 2727624"/>
              <a:gd name="connsiteY1086" fmla="*/ 1745664 h 2729562"/>
              <a:gd name="connsiteX1087" fmla="*/ 227025 w 2727624"/>
              <a:gd name="connsiteY1087" fmla="*/ 1746198 h 2729562"/>
              <a:gd name="connsiteX1088" fmla="*/ 211635 w 2727624"/>
              <a:gd name="connsiteY1088" fmla="*/ 1734994 h 2729562"/>
              <a:gd name="connsiteX1089" fmla="*/ 212697 w 2727624"/>
              <a:gd name="connsiteY1089" fmla="*/ 1722188 h 2729562"/>
              <a:gd name="connsiteX1090" fmla="*/ 222249 w 2727624"/>
              <a:gd name="connsiteY1090" fmla="*/ 1713652 h 2729562"/>
              <a:gd name="connsiteX1091" fmla="*/ 227025 w 2727624"/>
              <a:gd name="connsiteY1091" fmla="*/ 1713118 h 2729562"/>
              <a:gd name="connsiteX1092" fmla="*/ 2505558 w 2727624"/>
              <a:gd name="connsiteY1092" fmla="*/ 1706101 h 2729562"/>
              <a:gd name="connsiteX1093" fmla="*/ 2507717 w 2727624"/>
              <a:gd name="connsiteY1093" fmla="*/ 1706644 h 2729562"/>
              <a:gd name="connsiteX1094" fmla="*/ 2511496 w 2727624"/>
              <a:gd name="connsiteY1094" fmla="*/ 1709901 h 2729562"/>
              <a:gd name="connsiteX1095" fmla="*/ 2512035 w 2727624"/>
              <a:gd name="connsiteY1095" fmla="*/ 1714789 h 2729562"/>
              <a:gd name="connsiteX1096" fmla="*/ 2505558 w 2727624"/>
              <a:gd name="connsiteY1096" fmla="*/ 1719132 h 2729562"/>
              <a:gd name="connsiteX1097" fmla="*/ 2503938 w 2727624"/>
              <a:gd name="connsiteY1097" fmla="*/ 1719132 h 2729562"/>
              <a:gd name="connsiteX1098" fmla="*/ 2499621 w 2727624"/>
              <a:gd name="connsiteY1098" fmla="*/ 1710988 h 2729562"/>
              <a:gd name="connsiteX1099" fmla="*/ 2505558 w 2727624"/>
              <a:gd name="connsiteY1099" fmla="*/ 1706101 h 2729562"/>
              <a:gd name="connsiteX1100" fmla="*/ 291430 w 2727624"/>
              <a:gd name="connsiteY1100" fmla="*/ 1694072 h 2729562"/>
              <a:gd name="connsiteX1101" fmla="*/ 306577 w 2727624"/>
              <a:gd name="connsiteY1101" fmla="*/ 1704606 h 2729562"/>
              <a:gd name="connsiteX1102" fmla="*/ 296840 w 2727624"/>
              <a:gd name="connsiteY1102" fmla="*/ 1724094 h 2729562"/>
              <a:gd name="connsiteX1103" fmla="*/ 291430 w 2727624"/>
              <a:gd name="connsiteY1103" fmla="*/ 1725147 h 2729562"/>
              <a:gd name="connsiteX1104" fmla="*/ 276283 w 2727624"/>
              <a:gd name="connsiteY1104" fmla="*/ 1714086 h 2729562"/>
              <a:gd name="connsiteX1105" fmla="*/ 277364 w 2727624"/>
              <a:gd name="connsiteY1105" fmla="*/ 1702499 h 2729562"/>
              <a:gd name="connsiteX1106" fmla="*/ 286561 w 2727624"/>
              <a:gd name="connsiteY1106" fmla="*/ 1694599 h 2729562"/>
              <a:gd name="connsiteX1107" fmla="*/ 291430 w 2727624"/>
              <a:gd name="connsiteY1107" fmla="*/ 1694072 h 2729562"/>
              <a:gd name="connsiteX1108" fmla="*/ 2441163 w 2727624"/>
              <a:gd name="connsiteY1108" fmla="*/ 1687055 h 2729562"/>
              <a:gd name="connsiteX1109" fmla="*/ 2442727 w 2727624"/>
              <a:gd name="connsiteY1109" fmla="*/ 1687578 h 2729562"/>
              <a:gd name="connsiteX1110" fmla="*/ 2446376 w 2727624"/>
              <a:gd name="connsiteY1110" fmla="*/ 1690193 h 2729562"/>
              <a:gd name="connsiteX1111" fmla="*/ 2446897 w 2727624"/>
              <a:gd name="connsiteY1111" fmla="*/ 1694900 h 2729562"/>
              <a:gd name="connsiteX1112" fmla="*/ 2441163 w 2727624"/>
              <a:gd name="connsiteY1112" fmla="*/ 1699084 h 2729562"/>
              <a:gd name="connsiteX1113" fmla="*/ 2439599 w 2727624"/>
              <a:gd name="connsiteY1113" fmla="*/ 1698561 h 2729562"/>
              <a:gd name="connsiteX1114" fmla="*/ 2435429 w 2727624"/>
              <a:gd name="connsiteY1114" fmla="*/ 1691239 h 2729562"/>
              <a:gd name="connsiteX1115" fmla="*/ 2441163 w 2727624"/>
              <a:gd name="connsiteY1115" fmla="*/ 1687055 h 2729562"/>
              <a:gd name="connsiteX1116" fmla="*/ 59650 w 2727624"/>
              <a:gd name="connsiteY1116" fmla="*/ 1659990 h 2729562"/>
              <a:gd name="connsiteX1117" fmla="*/ 78092 w 2727624"/>
              <a:gd name="connsiteY1117" fmla="*/ 1674985 h 2729562"/>
              <a:gd name="connsiteX1118" fmla="*/ 64392 w 2727624"/>
              <a:gd name="connsiteY1118" fmla="*/ 1698549 h 2729562"/>
              <a:gd name="connsiteX1119" fmla="*/ 59650 w 2727624"/>
              <a:gd name="connsiteY1119" fmla="*/ 1699084 h 2729562"/>
              <a:gd name="connsiteX1120" fmla="*/ 40681 w 2727624"/>
              <a:gd name="connsiteY1120" fmla="*/ 1684625 h 2729562"/>
              <a:gd name="connsiteX1121" fmla="*/ 43316 w 2727624"/>
              <a:gd name="connsiteY1121" fmla="*/ 1669630 h 2729562"/>
              <a:gd name="connsiteX1122" fmla="*/ 55435 w 2727624"/>
              <a:gd name="connsiteY1122" fmla="*/ 1660525 h 2729562"/>
              <a:gd name="connsiteX1123" fmla="*/ 59650 w 2727624"/>
              <a:gd name="connsiteY1123" fmla="*/ 1659990 h 2729562"/>
              <a:gd name="connsiteX1124" fmla="*/ 2672460 w 2727624"/>
              <a:gd name="connsiteY1124" fmla="*/ 1653975 h 2729562"/>
              <a:gd name="connsiteX1125" fmla="*/ 2674089 w 2727624"/>
              <a:gd name="connsiteY1125" fmla="*/ 1653975 h 2729562"/>
              <a:gd name="connsiteX1126" fmla="*/ 2677889 w 2727624"/>
              <a:gd name="connsiteY1126" fmla="*/ 1656590 h 2729562"/>
              <a:gd name="connsiteX1127" fmla="*/ 2678432 w 2727624"/>
              <a:gd name="connsiteY1127" fmla="*/ 1661298 h 2729562"/>
              <a:gd name="connsiteX1128" fmla="*/ 2672460 w 2727624"/>
              <a:gd name="connsiteY1128" fmla="*/ 1666004 h 2729562"/>
              <a:gd name="connsiteX1129" fmla="*/ 2671374 w 2727624"/>
              <a:gd name="connsiteY1129" fmla="*/ 1665482 h 2729562"/>
              <a:gd name="connsiteX1130" fmla="*/ 2666487 w 2727624"/>
              <a:gd name="connsiteY1130" fmla="*/ 1658159 h 2729562"/>
              <a:gd name="connsiteX1131" fmla="*/ 2672460 w 2727624"/>
              <a:gd name="connsiteY1131" fmla="*/ 1653975 h 2729562"/>
              <a:gd name="connsiteX1132" fmla="*/ 133303 w 2727624"/>
              <a:gd name="connsiteY1132" fmla="*/ 1643951 h 2729562"/>
              <a:gd name="connsiteX1133" fmla="*/ 151265 w 2727624"/>
              <a:gd name="connsiteY1133" fmla="*/ 1657549 h 2729562"/>
              <a:gd name="connsiteX1134" fmla="*/ 138057 w 2727624"/>
              <a:gd name="connsiteY1134" fmla="*/ 1679515 h 2729562"/>
              <a:gd name="connsiteX1135" fmla="*/ 133303 w 2727624"/>
              <a:gd name="connsiteY1135" fmla="*/ 1680038 h 2729562"/>
              <a:gd name="connsiteX1136" fmla="*/ 115869 w 2727624"/>
              <a:gd name="connsiteY1136" fmla="*/ 1666440 h 2729562"/>
              <a:gd name="connsiteX1137" fmla="*/ 117981 w 2727624"/>
              <a:gd name="connsiteY1137" fmla="*/ 1652319 h 2729562"/>
              <a:gd name="connsiteX1138" fmla="*/ 129604 w 2727624"/>
              <a:gd name="connsiteY1138" fmla="*/ 1644474 h 2729562"/>
              <a:gd name="connsiteX1139" fmla="*/ 133303 w 2727624"/>
              <a:gd name="connsiteY1139" fmla="*/ 1643951 h 2729562"/>
              <a:gd name="connsiteX1140" fmla="*/ 2598565 w 2727624"/>
              <a:gd name="connsiteY1140" fmla="*/ 1636935 h 2729562"/>
              <a:gd name="connsiteX1141" fmla="*/ 2599698 w 2727624"/>
              <a:gd name="connsiteY1141" fmla="*/ 1636935 h 2729562"/>
              <a:gd name="connsiteX1142" fmla="*/ 2603664 w 2727624"/>
              <a:gd name="connsiteY1142" fmla="*/ 1639668 h 2729562"/>
              <a:gd name="connsiteX1143" fmla="*/ 2604797 w 2727624"/>
              <a:gd name="connsiteY1143" fmla="*/ 1644043 h 2729562"/>
              <a:gd name="connsiteX1144" fmla="*/ 2598565 w 2727624"/>
              <a:gd name="connsiteY1144" fmla="*/ 1648964 h 2729562"/>
              <a:gd name="connsiteX1145" fmla="*/ 2597431 w 2727624"/>
              <a:gd name="connsiteY1145" fmla="*/ 1648417 h 2729562"/>
              <a:gd name="connsiteX1146" fmla="*/ 2592332 w 2727624"/>
              <a:gd name="connsiteY1146" fmla="*/ 1641309 h 2729562"/>
              <a:gd name="connsiteX1147" fmla="*/ 2598565 w 2727624"/>
              <a:gd name="connsiteY1147" fmla="*/ 1636935 h 2729562"/>
              <a:gd name="connsiteX1148" fmla="*/ 202999 w 2727624"/>
              <a:gd name="connsiteY1148" fmla="*/ 1627913 h 2729562"/>
              <a:gd name="connsiteX1149" fmla="*/ 219953 w 2727624"/>
              <a:gd name="connsiteY1149" fmla="*/ 1641202 h 2729562"/>
              <a:gd name="connsiteX1150" fmla="*/ 207237 w 2727624"/>
              <a:gd name="connsiteY1150" fmla="*/ 1662466 h 2729562"/>
              <a:gd name="connsiteX1151" fmla="*/ 202999 w 2727624"/>
              <a:gd name="connsiteY1151" fmla="*/ 1662997 h 2729562"/>
              <a:gd name="connsiteX1152" fmla="*/ 186043 w 2727624"/>
              <a:gd name="connsiteY1152" fmla="*/ 1649708 h 2729562"/>
              <a:gd name="connsiteX1153" fmla="*/ 188163 w 2727624"/>
              <a:gd name="connsiteY1153" fmla="*/ 1635887 h 2729562"/>
              <a:gd name="connsiteX1154" fmla="*/ 199290 w 2727624"/>
              <a:gd name="connsiteY1154" fmla="*/ 1628444 h 2729562"/>
              <a:gd name="connsiteX1155" fmla="*/ 202999 w 2727624"/>
              <a:gd name="connsiteY1155" fmla="*/ 1627913 h 2729562"/>
              <a:gd name="connsiteX1156" fmla="*/ 2528875 w 2727624"/>
              <a:gd name="connsiteY1156" fmla="*/ 1621898 h 2729562"/>
              <a:gd name="connsiteX1157" fmla="*/ 2529921 w 2727624"/>
              <a:gd name="connsiteY1157" fmla="*/ 1621898 h 2729562"/>
              <a:gd name="connsiteX1158" fmla="*/ 2533582 w 2727624"/>
              <a:gd name="connsiteY1158" fmla="*/ 1623999 h 2729562"/>
              <a:gd name="connsiteX1159" fmla="*/ 2534105 w 2727624"/>
              <a:gd name="connsiteY1159" fmla="*/ 1628199 h 2729562"/>
              <a:gd name="connsiteX1160" fmla="*/ 2528875 w 2727624"/>
              <a:gd name="connsiteY1160" fmla="*/ 1632925 h 2729562"/>
              <a:gd name="connsiteX1161" fmla="*/ 2527829 w 2727624"/>
              <a:gd name="connsiteY1161" fmla="*/ 1632400 h 2729562"/>
              <a:gd name="connsiteX1162" fmla="*/ 2523645 w 2727624"/>
              <a:gd name="connsiteY1162" fmla="*/ 1626099 h 2729562"/>
              <a:gd name="connsiteX1163" fmla="*/ 2528875 w 2727624"/>
              <a:gd name="connsiteY1163" fmla="*/ 1621898 h 2729562"/>
              <a:gd name="connsiteX1164" fmla="*/ 268379 w 2727624"/>
              <a:gd name="connsiteY1164" fmla="*/ 1612877 h 2729562"/>
              <a:gd name="connsiteX1165" fmla="*/ 285075 w 2727624"/>
              <a:gd name="connsiteY1165" fmla="*/ 1625682 h 2729562"/>
              <a:gd name="connsiteX1166" fmla="*/ 272687 w 2727624"/>
              <a:gd name="connsiteY1166" fmla="*/ 1645423 h 2729562"/>
              <a:gd name="connsiteX1167" fmla="*/ 268379 w 2727624"/>
              <a:gd name="connsiteY1167" fmla="*/ 1645957 h 2729562"/>
              <a:gd name="connsiteX1168" fmla="*/ 252220 w 2727624"/>
              <a:gd name="connsiteY1168" fmla="*/ 1633152 h 2729562"/>
              <a:gd name="connsiteX1169" fmla="*/ 254374 w 2727624"/>
              <a:gd name="connsiteY1169" fmla="*/ 1620880 h 2729562"/>
              <a:gd name="connsiteX1170" fmla="*/ 264609 w 2727624"/>
              <a:gd name="connsiteY1170" fmla="*/ 1613411 h 2729562"/>
              <a:gd name="connsiteX1171" fmla="*/ 268379 w 2727624"/>
              <a:gd name="connsiteY1171" fmla="*/ 1612877 h 2729562"/>
              <a:gd name="connsiteX1172" fmla="*/ 2462454 w 2727624"/>
              <a:gd name="connsiteY1172" fmla="*/ 1606863 h 2729562"/>
              <a:gd name="connsiteX1173" fmla="*/ 2463548 w 2727624"/>
              <a:gd name="connsiteY1173" fmla="*/ 1606863 h 2729562"/>
              <a:gd name="connsiteX1174" fmla="*/ 2467375 w 2727624"/>
              <a:gd name="connsiteY1174" fmla="*/ 1609619 h 2729562"/>
              <a:gd name="connsiteX1175" fmla="*/ 2467922 w 2727624"/>
              <a:gd name="connsiteY1175" fmla="*/ 1613479 h 2729562"/>
              <a:gd name="connsiteX1176" fmla="*/ 2462454 w 2727624"/>
              <a:gd name="connsiteY1176" fmla="*/ 1617889 h 2729562"/>
              <a:gd name="connsiteX1177" fmla="*/ 2461360 w 2727624"/>
              <a:gd name="connsiteY1177" fmla="*/ 1617889 h 2729562"/>
              <a:gd name="connsiteX1178" fmla="*/ 2456986 w 2727624"/>
              <a:gd name="connsiteY1178" fmla="*/ 1611273 h 2729562"/>
              <a:gd name="connsiteX1179" fmla="*/ 2462454 w 2727624"/>
              <a:gd name="connsiteY1179" fmla="*/ 1606863 h 2729562"/>
              <a:gd name="connsiteX1180" fmla="*/ 39331 w 2727624"/>
              <a:gd name="connsiteY1180" fmla="*/ 1561754 h 2729562"/>
              <a:gd name="connsiteX1181" fmla="*/ 59552 w 2727624"/>
              <a:gd name="connsiteY1181" fmla="*/ 1578834 h 2729562"/>
              <a:gd name="connsiteX1182" fmla="*/ 43056 w 2727624"/>
              <a:gd name="connsiteY1182" fmla="*/ 1602319 h 2729562"/>
              <a:gd name="connsiteX1183" fmla="*/ 39331 w 2727624"/>
              <a:gd name="connsiteY1183" fmla="*/ 1602853 h 2729562"/>
              <a:gd name="connsiteX1184" fmla="*/ 19642 w 2727624"/>
              <a:gd name="connsiteY1184" fmla="*/ 1585772 h 2729562"/>
              <a:gd name="connsiteX1185" fmla="*/ 23366 w 2727624"/>
              <a:gd name="connsiteY1185" fmla="*/ 1570294 h 2729562"/>
              <a:gd name="connsiteX1186" fmla="*/ 36670 w 2727624"/>
              <a:gd name="connsiteY1186" fmla="*/ 1562287 h 2729562"/>
              <a:gd name="connsiteX1187" fmla="*/ 39331 w 2727624"/>
              <a:gd name="connsiteY1187" fmla="*/ 1561754 h 2729562"/>
              <a:gd name="connsiteX1188" fmla="*/ 2690718 w 2727624"/>
              <a:gd name="connsiteY1188" fmla="*/ 1556742 h 2729562"/>
              <a:gd name="connsiteX1189" fmla="*/ 2691863 w 2727624"/>
              <a:gd name="connsiteY1189" fmla="*/ 1556742 h 2729562"/>
              <a:gd name="connsiteX1190" fmla="*/ 2695300 w 2727624"/>
              <a:gd name="connsiteY1190" fmla="*/ 1558947 h 2729562"/>
              <a:gd name="connsiteX1191" fmla="*/ 2696446 w 2727624"/>
              <a:gd name="connsiteY1191" fmla="*/ 1562807 h 2729562"/>
              <a:gd name="connsiteX1192" fmla="*/ 2690718 w 2727624"/>
              <a:gd name="connsiteY1192" fmla="*/ 1567769 h 2729562"/>
              <a:gd name="connsiteX1193" fmla="*/ 2690145 w 2727624"/>
              <a:gd name="connsiteY1193" fmla="*/ 1567218 h 2729562"/>
              <a:gd name="connsiteX1194" fmla="*/ 2685562 w 2727624"/>
              <a:gd name="connsiteY1194" fmla="*/ 1561153 h 2729562"/>
              <a:gd name="connsiteX1195" fmla="*/ 2690718 w 2727624"/>
              <a:gd name="connsiteY1195" fmla="*/ 1556742 h 2729562"/>
              <a:gd name="connsiteX1196" fmla="*/ 114772 w 2727624"/>
              <a:gd name="connsiteY1196" fmla="*/ 1550728 h 2729562"/>
              <a:gd name="connsiteX1197" fmla="*/ 134240 w 2727624"/>
              <a:gd name="connsiteY1197" fmla="*/ 1567017 h 2729562"/>
              <a:gd name="connsiteX1198" fmla="*/ 118017 w 2727624"/>
              <a:gd name="connsiteY1198" fmla="*/ 1589822 h 2729562"/>
              <a:gd name="connsiteX1199" fmla="*/ 114772 w 2727624"/>
              <a:gd name="connsiteY1199" fmla="*/ 1589822 h 2729562"/>
              <a:gd name="connsiteX1200" fmla="*/ 95305 w 2727624"/>
              <a:gd name="connsiteY1200" fmla="*/ 1573533 h 2729562"/>
              <a:gd name="connsiteX1201" fmla="*/ 99090 w 2727624"/>
              <a:gd name="connsiteY1201" fmla="*/ 1558872 h 2729562"/>
              <a:gd name="connsiteX1202" fmla="*/ 111528 w 2727624"/>
              <a:gd name="connsiteY1202" fmla="*/ 1551271 h 2729562"/>
              <a:gd name="connsiteX1203" fmla="*/ 114772 w 2727624"/>
              <a:gd name="connsiteY1203" fmla="*/ 1550728 h 2729562"/>
              <a:gd name="connsiteX1204" fmla="*/ 2615823 w 2727624"/>
              <a:gd name="connsiteY1204" fmla="*/ 1545715 h 2729562"/>
              <a:gd name="connsiteX1205" fmla="*/ 2616825 w 2727624"/>
              <a:gd name="connsiteY1205" fmla="*/ 1545715 h 2729562"/>
              <a:gd name="connsiteX1206" fmla="*/ 2619833 w 2727624"/>
              <a:gd name="connsiteY1206" fmla="*/ 1547825 h 2729562"/>
              <a:gd name="connsiteX1207" fmla="*/ 2620835 w 2727624"/>
              <a:gd name="connsiteY1207" fmla="*/ 1551519 h 2729562"/>
              <a:gd name="connsiteX1208" fmla="*/ 2615823 w 2727624"/>
              <a:gd name="connsiteY1208" fmla="*/ 1555739 h 2729562"/>
              <a:gd name="connsiteX1209" fmla="*/ 2615322 w 2727624"/>
              <a:gd name="connsiteY1209" fmla="*/ 1555739 h 2729562"/>
              <a:gd name="connsiteX1210" fmla="*/ 2611312 w 2727624"/>
              <a:gd name="connsiteY1210" fmla="*/ 1549936 h 2729562"/>
              <a:gd name="connsiteX1211" fmla="*/ 2615823 w 2727624"/>
              <a:gd name="connsiteY1211" fmla="*/ 1545715 h 2729562"/>
              <a:gd name="connsiteX1212" fmla="*/ 185457 w 2727624"/>
              <a:gd name="connsiteY1212" fmla="*/ 1540703 h 2729562"/>
              <a:gd name="connsiteX1213" fmla="*/ 203444 w 2727624"/>
              <a:gd name="connsiteY1213" fmla="*/ 1555870 h 2729562"/>
              <a:gd name="connsiteX1214" fmla="*/ 188631 w 2727624"/>
              <a:gd name="connsiteY1214" fmla="*/ 1576267 h 2729562"/>
              <a:gd name="connsiteX1215" fmla="*/ 185457 w 2727624"/>
              <a:gd name="connsiteY1215" fmla="*/ 1576790 h 2729562"/>
              <a:gd name="connsiteX1216" fmla="*/ 167469 w 2727624"/>
              <a:gd name="connsiteY1216" fmla="*/ 1561623 h 2729562"/>
              <a:gd name="connsiteX1217" fmla="*/ 170644 w 2727624"/>
              <a:gd name="connsiteY1217" fmla="*/ 1548026 h 2729562"/>
              <a:gd name="connsiteX1218" fmla="*/ 182283 w 2727624"/>
              <a:gd name="connsiteY1218" fmla="*/ 1541226 h 2729562"/>
              <a:gd name="connsiteX1219" fmla="*/ 185457 w 2727624"/>
              <a:gd name="connsiteY1219" fmla="*/ 1540703 h 2729562"/>
              <a:gd name="connsiteX1220" fmla="*/ 2544388 w 2727624"/>
              <a:gd name="connsiteY1220" fmla="*/ 1535691 h 2729562"/>
              <a:gd name="connsiteX1221" fmla="*/ 2545444 w 2727624"/>
              <a:gd name="connsiteY1221" fmla="*/ 1535691 h 2729562"/>
              <a:gd name="connsiteX1222" fmla="*/ 2548609 w 2727624"/>
              <a:gd name="connsiteY1222" fmla="*/ 1537696 h 2729562"/>
              <a:gd name="connsiteX1223" fmla="*/ 2549137 w 2727624"/>
              <a:gd name="connsiteY1223" fmla="*/ 1540703 h 2729562"/>
              <a:gd name="connsiteX1224" fmla="*/ 2544388 w 2727624"/>
              <a:gd name="connsiteY1224" fmla="*/ 1544713 h 2729562"/>
              <a:gd name="connsiteX1225" fmla="*/ 2543861 w 2727624"/>
              <a:gd name="connsiteY1225" fmla="*/ 1544713 h 2729562"/>
              <a:gd name="connsiteX1226" fmla="*/ 2540168 w 2727624"/>
              <a:gd name="connsiteY1226" fmla="*/ 1539701 h 2729562"/>
              <a:gd name="connsiteX1227" fmla="*/ 2544388 w 2727624"/>
              <a:gd name="connsiteY1227" fmla="*/ 1535691 h 2729562"/>
              <a:gd name="connsiteX1228" fmla="*/ 252101 w 2727624"/>
              <a:gd name="connsiteY1228" fmla="*/ 1530679 h 2729562"/>
              <a:gd name="connsiteX1229" fmla="*/ 269555 w 2727624"/>
              <a:gd name="connsiteY1229" fmla="*/ 1545361 h 2729562"/>
              <a:gd name="connsiteX1230" fmla="*/ 255373 w 2727624"/>
              <a:gd name="connsiteY1230" fmla="*/ 1564761 h 2729562"/>
              <a:gd name="connsiteX1231" fmla="*/ 252101 w 2727624"/>
              <a:gd name="connsiteY1231" fmla="*/ 1564761 h 2729562"/>
              <a:gd name="connsiteX1232" fmla="*/ 234646 w 2727624"/>
              <a:gd name="connsiteY1232" fmla="*/ 1550604 h 2729562"/>
              <a:gd name="connsiteX1233" fmla="*/ 237920 w 2727624"/>
              <a:gd name="connsiteY1233" fmla="*/ 1538020 h 2729562"/>
              <a:gd name="connsiteX1234" fmla="*/ 249374 w 2727624"/>
              <a:gd name="connsiteY1234" fmla="*/ 1531203 h 2729562"/>
              <a:gd name="connsiteX1235" fmla="*/ 252101 w 2727624"/>
              <a:gd name="connsiteY1235" fmla="*/ 1530679 h 2729562"/>
              <a:gd name="connsiteX1236" fmla="*/ 2477991 w 2727624"/>
              <a:gd name="connsiteY1236" fmla="*/ 1525667 h 2729562"/>
              <a:gd name="connsiteX1237" fmla="*/ 2478493 w 2727624"/>
              <a:gd name="connsiteY1237" fmla="*/ 1525667 h 2729562"/>
              <a:gd name="connsiteX1238" fmla="*/ 2481500 w 2727624"/>
              <a:gd name="connsiteY1238" fmla="*/ 1527259 h 2729562"/>
              <a:gd name="connsiteX1239" fmla="*/ 2482502 w 2727624"/>
              <a:gd name="connsiteY1239" fmla="*/ 1530974 h 2729562"/>
              <a:gd name="connsiteX1240" fmla="*/ 2477991 w 2727624"/>
              <a:gd name="connsiteY1240" fmla="*/ 1534689 h 2729562"/>
              <a:gd name="connsiteX1241" fmla="*/ 2477490 w 2727624"/>
              <a:gd name="connsiteY1241" fmla="*/ 1534689 h 2729562"/>
              <a:gd name="connsiteX1242" fmla="*/ 2473480 w 2727624"/>
              <a:gd name="connsiteY1242" fmla="*/ 1529382 h 2729562"/>
              <a:gd name="connsiteX1243" fmla="*/ 2477991 w 2727624"/>
              <a:gd name="connsiteY1243" fmla="*/ 1525667 h 2729562"/>
              <a:gd name="connsiteX1244" fmla="*/ 25520 w 2727624"/>
              <a:gd name="connsiteY1244" fmla="*/ 1462515 h 2729562"/>
              <a:gd name="connsiteX1245" fmla="*/ 27098 w 2727624"/>
              <a:gd name="connsiteY1245" fmla="*/ 1462515 h 2729562"/>
              <a:gd name="connsiteX1246" fmla="*/ 47598 w 2727624"/>
              <a:gd name="connsiteY1246" fmla="*/ 1481912 h 2729562"/>
              <a:gd name="connsiteX1247" fmla="*/ 29200 w 2727624"/>
              <a:gd name="connsiteY1247" fmla="*/ 1505081 h 2729562"/>
              <a:gd name="connsiteX1248" fmla="*/ 26572 w 2727624"/>
              <a:gd name="connsiteY1248" fmla="*/ 1505619 h 2729562"/>
              <a:gd name="connsiteX1249" fmla="*/ 6071 w 2727624"/>
              <a:gd name="connsiteY1249" fmla="*/ 1485684 h 2729562"/>
              <a:gd name="connsiteX1250" fmla="*/ 10802 w 2727624"/>
              <a:gd name="connsiteY1250" fmla="*/ 1470059 h 2729562"/>
              <a:gd name="connsiteX1251" fmla="*/ 25520 w 2727624"/>
              <a:gd name="connsiteY1251" fmla="*/ 1462515 h 2729562"/>
              <a:gd name="connsiteX1252" fmla="*/ 2702267 w 2727624"/>
              <a:gd name="connsiteY1252" fmla="*/ 1458506 h 2729562"/>
              <a:gd name="connsiteX1253" fmla="*/ 2706513 w 2727624"/>
              <a:gd name="connsiteY1253" fmla="*/ 1463581 h 2729562"/>
              <a:gd name="connsiteX1254" fmla="*/ 2702267 w 2727624"/>
              <a:gd name="connsiteY1254" fmla="*/ 1467528 h 2729562"/>
              <a:gd name="connsiteX1255" fmla="*/ 2698021 w 2727624"/>
              <a:gd name="connsiteY1255" fmla="*/ 1463017 h 2729562"/>
              <a:gd name="connsiteX1256" fmla="*/ 2702267 w 2727624"/>
              <a:gd name="connsiteY1256" fmla="*/ 1458506 h 2729562"/>
              <a:gd name="connsiteX1257" fmla="*/ 102783 w 2727624"/>
              <a:gd name="connsiteY1257" fmla="*/ 1457503 h 2729562"/>
              <a:gd name="connsiteX1258" fmla="*/ 122755 w 2727624"/>
              <a:gd name="connsiteY1258" fmla="*/ 1475968 h 2729562"/>
              <a:gd name="connsiteX1259" fmla="*/ 104403 w 2727624"/>
              <a:gd name="connsiteY1259" fmla="*/ 1497599 h 2729562"/>
              <a:gd name="connsiteX1260" fmla="*/ 102243 w 2727624"/>
              <a:gd name="connsiteY1260" fmla="*/ 1497599 h 2729562"/>
              <a:gd name="connsiteX1261" fmla="*/ 82272 w 2727624"/>
              <a:gd name="connsiteY1261" fmla="*/ 1479662 h 2729562"/>
              <a:gd name="connsiteX1262" fmla="*/ 87130 w 2727624"/>
              <a:gd name="connsiteY1262" fmla="*/ 1464889 h 2729562"/>
              <a:gd name="connsiteX1263" fmla="*/ 101164 w 2727624"/>
              <a:gd name="connsiteY1263" fmla="*/ 1458030 h 2729562"/>
              <a:gd name="connsiteX1264" fmla="*/ 102783 w 2727624"/>
              <a:gd name="connsiteY1264" fmla="*/ 1457503 h 2729562"/>
              <a:gd name="connsiteX1265" fmla="*/ 2626349 w 2727624"/>
              <a:gd name="connsiteY1265" fmla="*/ 1453493 h 2729562"/>
              <a:gd name="connsiteX1266" fmla="*/ 2630860 w 2727624"/>
              <a:gd name="connsiteY1266" fmla="*/ 1457503 h 2729562"/>
              <a:gd name="connsiteX1267" fmla="*/ 2626349 w 2727624"/>
              <a:gd name="connsiteY1267" fmla="*/ 1461513 h 2729562"/>
              <a:gd name="connsiteX1268" fmla="*/ 2625785 w 2727624"/>
              <a:gd name="connsiteY1268" fmla="*/ 1461513 h 2729562"/>
              <a:gd name="connsiteX1269" fmla="*/ 2621838 w 2727624"/>
              <a:gd name="connsiteY1269" fmla="*/ 1457002 h 2729562"/>
              <a:gd name="connsiteX1270" fmla="*/ 2626349 w 2727624"/>
              <a:gd name="connsiteY1270" fmla="*/ 1453493 h 2729562"/>
              <a:gd name="connsiteX1271" fmla="*/ 172874 w 2727624"/>
              <a:gd name="connsiteY1271" fmla="*/ 1451489 h 2729562"/>
              <a:gd name="connsiteX1272" fmla="*/ 173930 w 2727624"/>
              <a:gd name="connsiteY1272" fmla="*/ 1451489 h 2729562"/>
              <a:gd name="connsiteX1273" fmla="*/ 192949 w 2727624"/>
              <a:gd name="connsiteY1273" fmla="*/ 1469407 h 2729562"/>
              <a:gd name="connsiteX1274" fmla="*/ 176044 w 2727624"/>
              <a:gd name="connsiteY1274" fmla="*/ 1490583 h 2729562"/>
              <a:gd name="connsiteX1275" fmla="*/ 173930 w 2727624"/>
              <a:gd name="connsiteY1275" fmla="*/ 1490583 h 2729562"/>
              <a:gd name="connsiteX1276" fmla="*/ 155440 w 2727624"/>
              <a:gd name="connsiteY1276" fmla="*/ 1472665 h 2729562"/>
              <a:gd name="connsiteX1277" fmla="*/ 160194 w 2727624"/>
              <a:gd name="connsiteY1277" fmla="*/ 1458547 h 2729562"/>
              <a:gd name="connsiteX1278" fmla="*/ 172874 w 2727624"/>
              <a:gd name="connsiteY1278" fmla="*/ 1451489 h 2729562"/>
              <a:gd name="connsiteX1279" fmla="*/ 2555177 w 2727624"/>
              <a:gd name="connsiteY1279" fmla="*/ 1448482 h 2729562"/>
              <a:gd name="connsiteX1280" fmla="*/ 2558561 w 2727624"/>
              <a:gd name="connsiteY1280" fmla="*/ 1450086 h 2729562"/>
              <a:gd name="connsiteX1281" fmla="*/ 2559124 w 2727624"/>
              <a:gd name="connsiteY1281" fmla="*/ 1452758 h 2729562"/>
              <a:gd name="connsiteX1282" fmla="*/ 2555177 w 2727624"/>
              <a:gd name="connsiteY1282" fmla="*/ 1456501 h 2729562"/>
              <a:gd name="connsiteX1283" fmla="*/ 2554613 w 2727624"/>
              <a:gd name="connsiteY1283" fmla="*/ 1456501 h 2729562"/>
              <a:gd name="connsiteX1284" fmla="*/ 2550666 w 2727624"/>
              <a:gd name="connsiteY1284" fmla="*/ 1452224 h 2729562"/>
              <a:gd name="connsiteX1285" fmla="*/ 2555177 w 2727624"/>
              <a:gd name="connsiteY1285" fmla="*/ 1448482 h 2729562"/>
              <a:gd name="connsiteX1286" fmla="*/ 239739 w 2727624"/>
              <a:gd name="connsiteY1286" fmla="*/ 1447479 h 2729562"/>
              <a:gd name="connsiteX1287" fmla="*/ 241352 w 2727624"/>
              <a:gd name="connsiteY1287" fmla="*/ 1447479 h 2729562"/>
              <a:gd name="connsiteX1288" fmla="*/ 259627 w 2727624"/>
              <a:gd name="connsiteY1288" fmla="*/ 1463930 h 2729562"/>
              <a:gd name="connsiteX1289" fmla="*/ 242964 w 2727624"/>
              <a:gd name="connsiteY1289" fmla="*/ 1483035 h 2729562"/>
              <a:gd name="connsiteX1290" fmla="*/ 241352 w 2727624"/>
              <a:gd name="connsiteY1290" fmla="*/ 1483566 h 2729562"/>
              <a:gd name="connsiteX1291" fmla="*/ 223076 w 2727624"/>
              <a:gd name="connsiteY1291" fmla="*/ 1467114 h 2729562"/>
              <a:gd name="connsiteX1292" fmla="*/ 227375 w 2727624"/>
              <a:gd name="connsiteY1292" fmla="*/ 1453847 h 2729562"/>
              <a:gd name="connsiteX1293" fmla="*/ 239739 w 2727624"/>
              <a:gd name="connsiteY1293" fmla="*/ 1447479 h 2729562"/>
              <a:gd name="connsiteX1294" fmla="*/ 2487247 w 2727624"/>
              <a:gd name="connsiteY1294" fmla="*/ 1443469 h 2729562"/>
              <a:gd name="connsiteX1295" fmla="*/ 2491524 w 2727624"/>
              <a:gd name="connsiteY1295" fmla="*/ 1447746 h 2729562"/>
              <a:gd name="connsiteX1296" fmla="*/ 2487247 w 2727624"/>
              <a:gd name="connsiteY1296" fmla="*/ 1451489 h 2729562"/>
              <a:gd name="connsiteX1297" fmla="*/ 2484574 w 2727624"/>
              <a:gd name="connsiteY1297" fmla="*/ 1449885 h 2729562"/>
              <a:gd name="connsiteX1298" fmla="*/ 2483504 w 2727624"/>
              <a:gd name="connsiteY1298" fmla="*/ 1447212 h 2729562"/>
              <a:gd name="connsiteX1299" fmla="*/ 2487247 w 2727624"/>
              <a:gd name="connsiteY1299" fmla="*/ 1443469 h 2729562"/>
              <a:gd name="connsiteX1300" fmla="*/ 237377 w 2727624"/>
              <a:gd name="connsiteY1300" fmla="*/ 1363276 h 2729562"/>
              <a:gd name="connsiteX1301" fmla="*/ 256154 w 2727624"/>
              <a:gd name="connsiteY1301" fmla="*/ 1381560 h 2729562"/>
              <a:gd name="connsiteX1302" fmla="*/ 237913 w 2727624"/>
              <a:gd name="connsiteY1302" fmla="*/ 1400366 h 2729562"/>
              <a:gd name="connsiteX1303" fmla="*/ 237377 w 2727624"/>
              <a:gd name="connsiteY1303" fmla="*/ 1400366 h 2729562"/>
              <a:gd name="connsiteX1304" fmla="*/ 218601 w 2727624"/>
              <a:gd name="connsiteY1304" fmla="*/ 1382083 h 2729562"/>
              <a:gd name="connsiteX1305" fmla="*/ 223964 w 2727624"/>
              <a:gd name="connsiteY1305" fmla="*/ 1369023 h 2729562"/>
              <a:gd name="connsiteX1306" fmla="*/ 237377 w 2727624"/>
              <a:gd name="connsiteY1306" fmla="*/ 1363276 h 2729562"/>
              <a:gd name="connsiteX1307" fmla="*/ 169681 w 2727624"/>
              <a:gd name="connsiteY1307" fmla="*/ 1363276 h 2729562"/>
              <a:gd name="connsiteX1308" fmla="*/ 189462 w 2727624"/>
              <a:gd name="connsiteY1308" fmla="*/ 1382563 h 2729562"/>
              <a:gd name="connsiteX1309" fmla="*/ 170215 w 2727624"/>
              <a:gd name="connsiteY1309" fmla="*/ 1402371 h 2729562"/>
              <a:gd name="connsiteX1310" fmla="*/ 169681 w 2727624"/>
              <a:gd name="connsiteY1310" fmla="*/ 1402371 h 2729562"/>
              <a:gd name="connsiteX1311" fmla="*/ 149899 w 2727624"/>
              <a:gd name="connsiteY1311" fmla="*/ 1383084 h 2729562"/>
              <a:gd name="connsiteX1312" fmla="*/ 155245 w 2727624"/>
              <a:gd name="connsiteY1312" fmla="*/ 1369010 h 2729562"/>
              <a:gd name="connsiteX1313" fmla="*/ 169681 w 2727624"/>
              <a:gd name="connsiteY1313" fmla="*/ 1363276 h 2729562"/>
              <a:gd name="connsiteX1314" fmla="*/ 97504 w 2727624"/>
              <a:gd name="connsiteY1314" fmla="*/ 1363276 h 2729562"/>
              <a:gd name="connsiteX1315" fmla="*/ 118821 w 2727624"/>
              <a:gd name="connsiteY1315" fmla="*/ 1384060 h 2729562"/>
              <a:gd name="connsiteX1316" fmla="*/ 98570 w 2727624"/>
              <a:gd name="connsiteY1316" fmla="*/ 1405378 h 2729562"/>
              <a:gd name="connsiteX1317" fmla="*/ 97504 w 2727624"/>
              <a:gd name="connsiteY1317" fmla="*/ 1405378 h 2729562"/>
              <a:gd name="connsiteX1318" fmla="*/ 76720 w 2727624"/>
              <a:gd name="connsiteY1318" fmla="*/ 1384593 h 2729562"/>
              <a:gd name="connsiteX1319" fmla="*/ 83115 w 2727624"/>
              <a:gd name="connsiteY1319" fmla="*/ 1369672 h 2729562"/>
              <a:gd name="connsiteX1320" fmla="*/ 97504 w 2727624"/>
              <a:gd name="connsiteY1320" fmla="*/ 1363276 h 2729562"/>
              <a:gd name="connsiteX1321" fmla="*/ 22085 w 2727624"/>
              <a:gd name="connsiteY1321" fmla="*/ 1363276 h 2729562"/>
              <a:gd name="connsiteX1322" fmla="*/ 44103 w 2727624"/>
              <a:gd name="connsiteY1322" fmla="*/ 1385064 h 2729562"/>
              <a:gd name="connsiteX1323" fmla="*/ 22623 w 2727624"/>
              <a:gd name="connsiteY1323" fmla="*/ 1407383 h 2729562"/>
              <a:gd name="connsiteX1324" fmla="*/ 22085 w 2727624"/>
              <a:gd name="connsiteY1324" fmla="*/ 1407383 h 2729562"/>
              <a:gd name="connsiteX1325" fmla="*/ 68 w 2727624"/>
              <a:gd name="connsiteY1325" fmla="*/ 1386126 h 2729562"/>
              <a:gd name="connsiteX1326" fmla="*/ 5975 w 2727624"/>
              <a:gd name="connsiteY1326" fmla="*/ 1370184 h 2729562"/>
              <a:gd name="connsiteX1327" fmla="*/ 22085 w 2727624"/>
              <a:gd name="connsiteY1327" fmla="*/ 1363276 h 2729562"/>
              <a:gd name="connsiteX1328" fmla="*/ 2490253 w 2727624"/>
              <a:gd name="connsiteY1328" fmla="*/ 1326188 h 2729562"/>
              <a:gd name="connsiteX1329" fmla="*/ 2509567 w 2727624"/>
              <a:gd name="connsiteY1329" fmla="*/ 1344732 h 2729562"/>
              <a:gd name="connsiteX1330" fmla="*/ 2504202 w 2727624"/>
              <a:gd name="connsiteY1330" fmla="*/ 1357979 h 2729562"/>
              <a:gd name="connsiteX1331" fmla="*/ 2490790 w 2727624"/>
              <a:gd name="connsiteY1331" fmla="*/ 1363277 h 2729562"/>
              <a:gd name="connsiteX1332" fmla="*/ 2472012 w 2727624"/>
              <a:gd name="connsiteY1332" fmla="*/ 1345262 h 2729562"/>
              <a:gd name="connsiteX1333" fmla="*/ 2490253 w 2727624"/>
              <a:gd name="connsiteY1333" fmla="*/ 1326188 h 2729562"/>
              <a:gd name="connsiteX1334" fmla="*/ 2557416 w 2727624"/>
              <a:gd name="connsiteY1334" fmla="*/ 1324183 h 2729562"/>
              <a:gd name="connsiteX1335" fmla="*/ 2557951 w 2727624"/>
              <a:gd name="connsiteY1335" fmla="*/ 1324183 h 2729562"/>
              <a:gd name="connsiteX1336" fmla="*/ 2577731 w 2727624"/>
              <a:gd name="connsiteY1336" fmla="*/ 1343202 h 2729562"/>
              <a:gd name="connsiteX1337" fmla="*/ 2571850 w 2727624"/>
              <a:gd name="connsiteY1337" fmla="*/ 1357466 h 2729562"/>
              <a:gd name="connsiteX1338" fmla="*/ 2557951 w 2727624"/>
              <a:gd name="connsiteY1338" fmla="*/ 1363277 h 2729562"/>
              <a:gd name="connsiteX1339" fmla="*/ 2538169 w 2727624"/>
              <a:gd name="connsiteY1339" fmla="*/ 1344258 h 2729562"/>
              <a:gd name="connsiteX1340" fmla="*/ 2557416 w 2727624"/>
              <a:gd name="connsiteY1340" fmla="*/ 1324183 h 2729562"/>
              <a:gd name="connsiteX1341" fmla="*/ 2629058 w 2727624"/>
              <a:gd name="connsiteY1341" fmla="*/ 1321175 h 2729562"/>
              <a:gd name="connsiteX1342" fmla="*/ 2630123 w 2727624"/>
              <a:gd name="connsiteY1342" fmla="*/ 1321175 h 2729562"/>
              <a:gd name="connsiteX1343" fmla="*/ 2650907 w 2727624"/>
              <a:gd name="connsiteY1343" fmla="*/ 1341959 h 2729562"/>
              <a:gd name="connsiteX1344" fmla="*/ 2644512 w 2727624"/>
              <a:gd name="connsiteY1344" fmla="*/ 1356881 h 2729562"/>
              <a:gd name="connsiteX1345" fmla="*/ 2630123 w 2727624"/>
              <a:gd name="connsiteY1345" fmla="*/ 1363276 h 2729562"/>
              <a:gd name="connsiteX1346" fmla="*/ 2608806 w 2727624"/>
              <a:gd name="connsiteY1346" fmla="*/ 1342492 h 2729562"/>
              <a:gd name="connsiteX1347" fmla="*/ 2629058 w 2727624"/>
              <a:gd name="connsiteY1347" fmla="*/ 1321175 h 2729562"/>
              <a:gd name="connsiteX1348" fmla="*/ 2705002 w 2727624"/>
              <a:gd name="connsiteY1348" fmla="*/ 1319170 h 2729562"/>
              <a:gd name="connsiteX1349" fmla="*/ 2705539 w 2727624"/>
              <a:gd name="connsiteY1349" fmla="*/ 1319170 h 2729562"/>
              <a:gd name="connsiteX1350" fmla="*/ 2727557 w 2727624"/>
              <a:gd name="connsiteY1350" fmla="*/ 1340427 h 2729562"/>
              <a:gd name="connsiteX1351" fmla="*/ 2721112 w 2727624"/>
              <a:gd name="connsiteY1351" fmla="*/ 1356369 h 2729562"/>
              <a:gd name="connsiteX1352" fmla="*/ 2705539 w 2727624"/>
              <a:gd name="connsiteY1352" fmla="*/ 1363276 h 2729562"/>
              <a:gd name="connsiteX1353" fmla="*/ 2682984 w 2727624"/>
              <a:gd name="connsiteY1353" fmla="*/ 1341489 h 2729562"/>
              <a:gd name="connsiteX1354" fmla="*/ 2705002 w 2727624"/>
              <a:gd name="connsiteY1354" fmla="*/ 1319170 h 2729562"/>
              <a:gd name="connsiteX1355" fmla="*/ 241386 w 2727624"/>
              <a:gd name="connsiteY1355" fmla="*/ 1268048 h 2729562"/>
              <a:gd name="connsiteX1356" fmla="*/ 245128 w 2727624"/>
              <a:gd name="connsiteY1356" fmla="*/ 1272630 h 2729562"/>
              <a:gd name="connsiteX1357" fmla="*/ 241386 w 2727624"/>
              <a:gd name="connsiteY1357" fmla="*/ 1276067 h 2729562"/>
              <a:gd name="connsiteX1358" fmla="*/ 240851 w 2727624"/>
              <a:gd name="connsiteY1358" fmla="*/ 1276067 h 2729562"/>
              <a:gd name="connsiteX1359" fmla="*/ 238179 w 2727624"/>
              <a:gd name="connsiteY1359" fmla="*/ 1274922 h 2729562"/>
              <a:gd name="connsiteX1360" fmla="*/ 237109 w 2727624"/>
              <a:gd name="connsiteY1360" fmla="*/ 1272057 h 2729562"/>
              <a:gd name="connsiteX1361" fmla="*/ 241386 w 2727624"/>
              <a:gd name="connsiteY1361" fmla="*/ 1268048 h 2729562"/>
              <a:gd name="connsiteX1362" fmla="*/ 173456 w 2727624"/>
              <a:gd name="connsiteY1362" fmla="*/ 1263035 h 2729562"/>
              <a:gd name="connsiteX1363" fmla="*/ 177968 w 2727624"/>
              <a:gd name="connsiteY1363" fmla="*/ 1267312 h 2729562"/>
              <a:gd name="connsiteX1364" fmla="*/ 173456 w 2727624"/>
              <a:gd name="connsiteY1364" fmla="*/ 1271055 h 2729562"/>
              <a:gd name="connsiteX1365" fmla="*/ 169509 w 2727624"/>
              <a:gd name="connsiteY1365" fmla="*/ 1266778 h 2729562"/>
              <a:gd name="connsiteX1366" fmla="*/ 173456 w 2727624"/>
              <a:gd name="connsiteY1366" fmla="*/ 1263035 h 2729562"/>
              <a:gd name="connsiteX1367" fmla="*/ 101781 w 2727624"/>
              <a:gd name="connsiteY1367" fmla="*/ 1257021 h 2729562"/>
              <a:gd name="connsiteX1368" fmla="*/ 105791 w 2727624"/>
              <a:gd name="connsiteY1368" fmla="*/ 1261031 h 2729562"/>
              <a:gd name="connsiteX1369" fmla="*/ 101781 w 2727624"/>
              <a:gd name="connsiteY1369" fmla="*/ 1265040 h 2729562"/>
              <a:gd name="connsiteX1370" fmla="*/ 97772 w 2727624"/>
              <a:gd name="connsiteY1370" fmla="*/ 1260529 h 2729562"/>
              <a:gd name="connsiteX1371" fmla="*/ 101781 w 2727624"/>
              <a:gd name="connsiteY1371" fmla="*/ 1257021 h 2729562"/>
              <a:gd name="connsiteX1372" fmla="*/ 26095 w 2727624"/>
              <a:gd name="connsiteY1372" fmla="*/ 1250004 h 2729562"/>
              <a:gd name="connsiteX1373" fmla="*/ 30606 w 2727624"/>
              <a:gd name="connsiteY1373" fmla="*/ 1255079 h 2729562"/>
              <a:gd name="connsiteX1374" fmla="*/ 26095 w 2727624"/>
              <a:gd name="connsiteY1374" fmla="*/ 1259026 h 2729562"/>
              <a:gd name="connsiteX1375" fmla="*/ 25531 w 2727624"/>
              <a:gd name="connsiteY1375" fmla="*/ 1259026 h 2729562"/>
              <a:gd name="connsiteX1376" fmla="*/ 22712 w 2727624"/>
              <a:gd name="connsiteY1376" fmla="*/ 1257335 h 2729562"/>
              <a:gd name="connsiteX1377" fmla="*/ 21584 w 2727624"/>
              <a:gd name="connsiteY1377" fmla="*/ 1253952 h 2729562"/>
              <a:gd name="connsiteX1378" fmla="*/ 26095 w 2727624"/>
              <a:gd name="connsiteY1378" fmla="*/ 1250004 h 2729562"/>
              <a:gd name="connsiteX1379" fmla="*/ 2484421 w 2727624"/>
              <a:gd name="connsiteY1379" fmla="*/ 1242987 h 2729562"/>
              <a:gd name="connsiteX1380" fmla="*/ 2486540 w 2727624"/>
              <a:gd name="connsiteY1380" fmla="*/ 1242987 h 2729562"/>
              <a:gd name="connsiteX1381" fmla="*/ 2504026 w 2727624"/>
              <a:gd name="connsiteY1381" fmla="*/ 1259895 h 2729562"/>
              <a:gd name="connsiteX1382" fmla="*/ 2499787 w 2727624"/>
              <a:gd name="connsiteY1382" fmla="*/ 1273531 h 2729562"/>
              <a:gd name="connsiteX1383" fmla="*/ 2487601 w 2727624"/>
              <a:gd name="connsiteY1383" fmla="*/ 1280077 h 2729562"/>
              <a:gd name="connsiteX1384" fmla="*/ 2486540 w 2727624"/>
              <a:gd name="connsiteY1384" fmla="*/ 1280077 h 2729562"/>
              <a:gd name="connsiteX1385" fmla="*/ 2468525 w 2727624"/>
              <a:gd name="connsiteY1385" fmla="*/ 1263168 h 2729562"/>
              <a:gd name="connsiteX1386" fmla="*/ 2484421 w 2727624"/>
              <a:gd name="connsiteY1386" fmla="*/ 1242987 h 2729562"/>
              <a:gd name="connsiteX1387" fmla="*/ 2551298 w 2727624"/>
              <a:gd name="connsiteY1387" fmla="*/ 1235971 h 2729562"/>
              <a:gd name="connsiteX1388" fmla="*/ 2553440 w 2727624"/>
              <a:gd name="connsiteY1388" fmla="*/ 1235971 h 2729562"/>
              <a:gd name="connsiteX1389" fmla="*/ 2572719 w 2727624"/>
              <a:gd name="connsiteY1389" fmla="*/ 1253139 h 2729562"/>
              <a:gd name="connsiteX1390" fmla="*/ 2567900 w 2727624"/>
              <a:gd name="connsiteY1390" fmla="*/ 1267624 h 2729562"/>
              <a:gd name="connsiteX1391" fmla="*/ 2555047 w 2727624"/>
              <a:gd name="connsiteY1391" fmla="*/ 1274062 h 2729562"/>
              <a:gd name="connsiteX1392" fmla="*/ 2553440 w 2727624"/>
              <a:gd name="connsiteY1392" fmla="*/ 1274062 h 2729562"/>
              <a:gd name="connsiteX1393" fmla="*/ 2534160 w 2727624"/>
              <a:gd name="connsiteY1393" fmla="*/ 1256894 h 2729562"/>
              <a:gd name="connsiteX1394" fmla="*/ 2551298 w 2727624"/>
              <a:gd name="connsiteY1394" fmla="*/ 1235971 h 2729562"/>
              <a:gd name="connsiteX1395" fmla="*/ 2622476 w 2727624"/>
              <a:gd name="connsiteY1395" fmla="*/ 1228953 h 2729562"/>
              <a:gd name="connsiteX1396" fmla="*/ 2624611 w 2727624"/>
              <a:gd name="connsiteY1396" fmla="*/ 1228953 h 2729562"/>
              <a:gd name="connsiteX1397" fmla="*/ 2644894 w 2727624"/>
              <a:gd name="connsiteY1397" fmla="*/ 1247131 h 2729562"/>
              <a:gd name="connsiteX1398" fmla="*/ 2640090 w 2727624"/>
              <a:gd name="connsiteY1398" fmla="*/ 1262100 h 2729562"/>
              <a:gd name="connsiteX1399" fmla="*/ 2626212 w 2727624"/>
              <a:gd name="connsiteY1399" fmla="*/ 1269050 h 2729562"/>
              <a:gd name="connsiteX1400" fmla="*/ 2624611 w 2727624"/>
              <a:gd name="connsiteY1400" fmla="*/ 1269050 h 2729562"/>
              <a:gd name="connsiteX1401" fmla="*/ 2604329 w 2727624"/>
              <a:gd name="connsiteY1401" fmla="*/ 1250873 h 2729562"/>
              <a:gd name="connsiteX1402" fmla="*/ 2622476 w 2727624"/>
              <a:gd name="connsiteY1402" fmla="*/ 1228953 h 2729562"/>
              <a:gd name="connsiteX1403" fmla="*/ 2700292 w 2727624"/>
              <a:gd name="connsiteY1403" fmla="*/ 1220934 h 2729562"/>
              <a:gd name="connsiteX1404" fmla="*/ 2721548 w 2727624"/>
              <a:gd name="connsiteY1404" fmla="*/ 1240406 h 2729562"/>
              <a:gd name="connsiteX1405" fmla="*/ 2716234 w 2727624"/>
              <a:gd name="connsiteY1405" fmla="*/ 1255668 h 2729562"/>
              <a:gd name="connsiteX1406" fmla="*/ 2701886 w 2727624"/>
              <a:gd name="connsiteY1406" fmla="*/ 1263035 h 2729562"/>
              <a:gd name="connsiteX1407" fmla="*/ 2700292 w 2727624"/>
              <a:gd name="connsiteY1407" fmla="*/ 1263035 h 2729562"/>
              <a:gd name="connsiteX1408" fmla="*/ 2679035 w 2727624"/>
              <a:gd name="connsiteY1408" fmla="*/ 1244090 h 2729562"/>
              <a:gd name="connsiteX1409" fmla="*/ 2698166 w 2727624"/>
              <a:gd name="connsiteY1409" fmla="*/ 1221460 h 2729562"/>
              <a:gd name="connsiteX1410" fmla="*/ 2700292 w 2727624"/>
              <a:gd name="connsiteY1410" fmla="*/ 1220934 h 2729562"/>
              <a:gd name="connsiteX1411" fmla="*/ 250641 w 2727624"/>
              <a:gd name="connsiteY1411" fmla="*/ 1184847 h 2729562"/>
              <a:gd name="connsiteX1412" fmla="*/ 251143 w 2727624"/>
              <a:gd name="connsiteY1412" fmla="*/ 1184847 h 2729562"/>
              <a:gd name="connsiteX1413" fmla="*/ 254151 w 2727624"/>
              <a:gd name="connsiteY1413" fmla="*/ 1186439 h 2729562"/>
              <a:gd name="connsiteX1414" fmla="*/ 254652 w 2727624"/>
              <a:gd name="connsiteY1414" fmla="*/ 1190155 h 2729562"/>
              <a:gd name="connsiteX1415" fmla="*/ 250641 w 2727624"/>
              <a:gd name="connsiteY1415" fmla="*/ 1193869 h 2729562"/>
              <a:gd name="connsiteX1416" fmla="*/ 250141 w 2727624"/>
              <a:gd name="connsiteY1416" fmla="*/ 1193869 h 2729562"/>
              <a:gd name="connsiteX1417" fmla="*/ 247132 w 2727624"/>
              <a:gd name="connsiteY1417" fmla="*/ 1192277 h 2729562"/>
              <a:gd name="connsiteX1418" fmla="*/ 246131 w 2727624"/>
              <a:gd name="connsiteY1418" fmla="*/ 1188562 h 2729562"/>
              <a:gd name="connsiteX1419" fmla="*/ 250641 w 2727624"/>
              <a:gd name="connsiteY1419" fmla="*/ 1184847 h 2729562"/>
              <a:gd name="connsiteX1420" fmla="*/ 184245 w 2727624"/>
              <a:gd name="connsiteY1420" fmla="*/ 1174823 h 2729562"/>
              <a:gd name="connsiteX1421" fmla="*/ 184773 w 2727624"/>
              <a:gd name="connsiteY1421" fmla="*/ 1174823 h 2729562"/>
              <a:gd name="connsiteX1422" fmla="*/ 188466 w 2727624"/>
              <a:gd name="connsiteY1422" fmla="*/ 1179836 h 2729562"/>
              <a:gd name="connsiteX1423" fmla="*/ 184245 w 2727624"/>
              <a:gd name="connsiteY1423" fmla="*/ 1183845 h 2729562"/>
              <a:gd name="connsiteX1424" fmla="*/ 183190 w 2727624"/>
              <a:gd name="connsiteY1424" fmla="*/ 1183845 h 2729562"/>
              <a:gd name="connsiteX1425" fmla="*/ 180024 w 2727624"/>
              <a:gd name="connsiteY1425" fmla="*/ 1181840 h 2729562"/>
              <a:gd name="connsiteX1426" fmla="*/ 179497 w 2727624"/>
              <a:gd name="connsiteY1426" fmla="*/ 1178332 h 2729562"/>
              <a:gd name="connsiteX1427" fmla="*/ 184245 w 2727624"/>
              <a:gd name="connsiteY1427" fmla="*/ 1174823 h 2729562"/>
              <a:gd name="connsiteX1428" fmla="*/ 113309 w 2727624"/>
              <a:gd name="connsiteY1428" fmla="*/ 1163797 h 2729562"/>
              <a:gd name="connsiteX1429" fmla="*/ 113860 w 2727624"/>
              <a:gd name="connsiteY1429" fmla="*/ 1163797 h 2729562"/>
              <a:gd name="connsiteX1430" fmla="*/ 118271 w 2727624"/>
              <a:gd name="connsiteY1430" fmla="*/ 1168809 h 2729562"/>
              <a:gd name="connsiteX1431" fmla="*/ 113309 w 2727624"/>
              <a:gd name="connsiteY1431" fmla="*/ 1172819 h 2729562"/>
              <a:gd name="connsiteX1432" fmla="*/ 112206 w 2727624"/>
              <a:gd name="connsiteY1432" fmla="*/ 1172819 h 2729562"/>
              <a:gd name="connsiteX1433" fmla="*/ 108898 w 2727624"/>
              <a:gd name="connsiteY1433" fmla="*/ 1171316 h 2729562"/>
              <a:gd name="connsiteX1434" fmla="*/ 107796 w 2727624"/>
              <a:gd name="connsiteY1434" fmla="*/ 1167305 h 2729562"/>
              <a:gd name="connsiteX1435" fmla="*/ 113309 w 2727624"/>
              <a:gd name="connsiteY1435" fmla="*/ 1163797 h 2729562"/>
              <a:gd name="connsiteX1436" fmla="*/ 2472257 w 2727624"/>
              <a:gd name="connsiteY1436" fmla="*/ 1161792 h 2729562"/>
              <a:gd name="connsiteX1437" fmla="*/ 2475530 w 2727624"/>
              <a:gd name="connsiteY1437" fmla="*/ 1161792 h 2729562"/>
              <a:gd name="connsiteX1438" fmla="*/ 2492984 w 2727624"/>
              <a:gd name="connsiteY1438" fmla="*/ 1176366 h 2729562"/>
              <a:gd name="connsiteX1439" fmla="*/ 2489711 w 2727624"/>
              <a:gd name="connsiteY1439" fmla="*/ 1189320 h 2729562"/>
              <a:gd name="connsiteX1440" fmla="*/ 2478257 w 2727624"/>
              <a:gd name="connsiteY1440" fmla="*/ 1196337 h 2729562"/>
              <a:gd name="connsiteX1441" fmla="*/ 2475530 w 2727624"/>
              <a:gd name="connsiteY1441" fmla="*/ 1196877 h 2729562"/>
              <a:gd name="connsiteX1442" fmla="*/ 2458076 w 2727624"/>
              <a:gd name="connsiteY1442" fmla="*/ 1181763 h 2729562"/>
              <a:gd name="connsiteX1443" fmla="*/ 2472257 w 2727624"/>
              <a:gd name="connsiteY1443" fmla="*/ 1161792 h 2729562"/>
              <a:gd name="connsiteX1444" fmla="*/ 38125 w 2727624"/>
              <a:gd name="connsiteY1444" fmla="*/ 1150765 h 2729562"/>
              <a:gd name="connsiteX1445" fmla="*/ 38676 w 2727624"/>
              <a:gd name="connsiteY1445" fmla="*/ 1150765 h 2729562"/>
              <a:gd name="connsiteX1446" fmla="*/ 43086 w 2727624"/>
              <a:gd name="connsiteY1446" fmla="*/ 1156830 h 2729562"/>
              <a:gd name="connsiteX1447" fmla="*/ 38125 w 2727624"/>
              <a:gd name="connsiteY1447" fmla="*/ 1161792 h 2729562"/>
              <a:gd name="connsiteX1448" fmla="*/ 37022 w 2727624"/>
              <a:gd name="connsiteY1448" fmla="*/ 1161792 h 2729562"/>
              <a:gd name="connsiteX1449" fmla="*/ 33714 w 2727624"/>
              <a:gd name="connsiteY1449" fmla="*/ 1159587 h 2729562"/>
              <a:gd name="connsiteX1450" fmla="*/ 32611 w 2727624"/>
              <a:gd name="connsiteY1450" fmla="*/ 1155176 h 2729562"/>
              <a:gd name="connsiteX1451" fmla="*/ 38125 w 2727624"/>
              <a:gd name="connsiteY1451" fmla="*/ 1150765 h 2729562"/>
              <a:gd name="connsiteX1452" fmla="*/ 2542174 w 2727624"/>
              <a:gd name="connsiteY1452" fmla="*/ 1149763 h 2729562"/>
              <a:gd name="connsiteX1453" fmla="*/ 2560161 w 2727624"/>
              <a:gd name="connsiteY1453" fmla="*/ 1165153 h 2729562"/>
              <a:gd name="connsiteX1454" fmla="*/ 2556987 w 2727624"/>
              <a:gd name="connsiteY1454" fmla="*/ 1178951 h 2729562"/>
              <a:gd name="connsiteX1455" fmla="*/ 2544819 w 2727624"/>
              <a:gd name="connsiteY1455" fmla="*/ 1185850 h 2729562"/>
              <a:gd name="connsiteX1456" fmla="*/ 2542174 w 2727624"/>
              <a:gd name="connsiteY1456" fmla="*/ 1185850 h 2729562"/>
              <a:gd name="connsiteX1457" fmla="*/ 2524186 w 2727624"/>
              <a:gd name="connsiteY1457" fmla="*/ 1170991 h 2729562"/>
              <a:gd name="connsiteX1458" fmla="*/ 2539000 w 2727624"/>
              <a:gd name="connsiteY1458" fmla="*/ 1150294 h 2729562"/>
              <a:gd name="connsiteX1459" fmla="*/ 2542174 w 2727624"/>
              <a:gd name="connsiteY1459" fmla="*/ 1149763 h 2729562"/>
              <a:gd name="connsiteX1460" fmla="*/ 2612856 w 2727624"/>
              <a:gd name="connsiteY1460" fmla="*/ 1136732 h 2729562"/>
              <a:gd name="connsiteX1461" fmla="*/ 2631783 w 2727624"/>
              <a:gd name="connsiteY1461" fmla="*/ 1152603 h 2729562"/>
              <a:gd name="connsiteX1462" fmla="*/ 2628539 w 2727624"/>
              <a:gd name="connsiteY1462" fmla="*/ 1167417 h 2729562"/>
              <a:gd name="connsiteX1463" fmla="*/ 2615560 w 2727624"/>
              <a:gd name="connsiteY1463" fmla="*/ 1174823 h 2729562"/>
              <a:gd name="connsiteX1464" fmla="*/ 2612856 w 2727624"/>
              <a:gd name="connsiteY1464" fmla="*/ 1174823 h 2729562"/>
              <a:gd name="connsiteX1465" fmla="*/ 2593388 w 2727624"/>
              <a:gd name="connsiteY1465" fmla="*/ 1158951 h 2729562"/>
              <a:gd name="connsiteX1466" fmla="*/ 2609611 w 2727624"/>
              <a:gd name="connsiteY1466" fmla="*/ 1137261 h 2729562"/>
              <a:gd name="connsiteX1467" fmla="*/ 2612856 w 2727624"/>
              <a:gd name="connsiteY1467" fmla="*/ 1136732 h 2729562"/>
              <a:gd name="connsiteX1468" fmla="*/ 2684569 w 2727624"/>
              <a:gd name="connsiteY1468" fmla="*/ 1123701 h 2729562"/>
              <a:gd name="connsiteX1469" fmla="*/ 2688294 w 2727624"/>
              <a:gd name="connsiteY1469" fmla="*/ 1123701 h 2729562"/>
              <a:gd name="connsiteX1470" fmla="*/ 2707984 w 2727624"/>
              <a:gd name="connsiteY1470" fmla="*/ 1140056 h 2729562"/>
              <a:gd name="connsiteX1471" fmla="*/ 2704258 w 2727624"/>
              <a:gd name="connsiteY1471" fmla="*/ 1155355 h 2729562"/>
              <a:gd name="connsiteX1472" fmla="*/ 2690955 w 2727624"/>
              <a:gd name="connsiteY1472" fmla="*/ 1163269 h 2729562"/>
              <a:gd name="connsiteX1473" fmla="*/ 2688294 w 2727624"/>
              <a:gd name="connsiteY1473" fmla="*/ 1163797 h 2729562"/>
              <a:gd name="connsiteX1474" fmla="*/ 2668072 w 2727624"/>
              <a:gd name="connsiteY1474" fmla="*/ 1146914 h 2729562"/>
              <a:gd name="connsiteX1475" fmla="*/ 2684569 w 2727624"/>
              <a:gd name="connsiteY1475" fmla="*/ 1123701 h 2729562"/>
              <a:gd name="connsiteX1476" fmla="*/ 266179 w 2727624"/>
              <a:gd name="connsiteY1476" fmla="*/ 1102650 h 2729562"/>
              <a:gd name="connsiteX1477" fmla="*/ 267272 w 2727624"/>
              <a:gd name="connsiteY1477" fmla="*/ 1103201 h 2729562"/>
              <a:gd name="connsiteX1478" fmla="*/ 271100 w 2727624"/>
              <a:gd name="connsiteY1478" fmla="*/ 1109817 h 2729562"/>
              <a:gd name="connsiteX1479" fmla="*/ 266179 w 2727624"/>
              <a:gd name="connsiteY1479" fmla="*/ 1113677 h 2729562"/>
              <a:gd name="connsiteX1480" fmla="*/ 264539 w 2727624"/>
              <a:gd name="connsiteY1480" fmla="*/ 1113677 h 2729562"/>
              <a:gd name="connsiteX1481" fmla="*/ 261258 w 2727624"/>
              <a:gd name="connsiteY1481" fmla="*/ 1111471 h 2729562"/>
              <a:gd name="connsiteX1482" fmla="*/ 260712 w 2727624"/>
              <a:gd name="connsiteY1482" fmla="*/ 1107060 h 2729562"/>
              <a:gd name="connsiteX1483" fmla="*/ 266179 w 2727624"/>
              <a:gd name="connsiteY1483" fmla="*/ 1102650 h 2729562"/>
              <a:gd name="connsiteX1484" fmla="*/ 200521 w 2727624"/>
              <a:gd name="connsiteY1484" fmla="*/ 1087614 h 2729562"/>
              <a:gd name="connsiteX1485" fmla="*/ 201523 w 2727624"/>
              <a:gd name="connsiteY1485" fmla="*/ 1087614 h 2729562"/>
              <a:gd name="connsiteX1486" fmla="*/ 205533 w 2727624"/>
              <a:gd name="connsiteY1486" fmla="*/ 1094440 h 2729562"/>
              <a:gd name="connsiteX1487" fmla="*/ 200521 w 2727624"/>
              <a:gd name="connsiteY1487" fmla="*/ 1098641 h 2729562"/>
              <a:gd name="connsiteX1488" fmla="*/ 199519 w 2727624"/>
              <a:gd name="connsiteY1488" fmla="*/ 1098641 h 2729562"/>
              <a:gd name="connsiteX1489" fmla="*/ 196010 w 2727624"/>
              <a:gd name="connsiteY1489" fmla="*/ 1096015 h 2729562"/>
              <a:gd name="connsiteX1490" fmla="*/ 195509 w 2727624"/>
              <a:gd name="connsiteY1490" fmla="*/ 1091814 h 2729562"/>
              <a:gd name="connsiteX1491" fmla="*/ 200521 w 2727624"/>
              <a:gd name="connsiteY1491" fmla="*/ 1087614 h 2729562"/>
              <a:gd name="connsiteX1492" fmla="*/ 2459477 w 2727624"/>
              <a:gd name="connsiteY1492" fmla="*/ 1080597 h 2729562"/>
              <a:gd name="connsiteX1493" fmla="*/ 2475425 w 2727624"/>
              <a:gd name="connsiteY1493" fmla="*/ 1093402 h 2729562"/>
              <a:gd name="connsiteX1494" fmla="*/ 2473298 w 2727624"/>
              <a:gd name="connsiteY1494" fmla="*/ 1105673 h 2729562"/>
              <a:gd name="connsiteX1495" fmla="*/ 2463199 w 2727624"/>
              <a:gd name="connsiteY1495" fmla="*/ 1113143 h 2729562"/>
              <a:gd name="connsiteX1496" fmla="*/ 2459477 w 2727624"/>
              <a:gd name="connsiteY1496" fmla="*/ 1113677 h 2729562"/>
              <a:gd name="connsiteX1497" fmla="*/ 2442998 w 2727624"/>
              <a:gd name="connsiteY1497" fmla="*/ 1100872 h 2729562"/>
              <a:gd name="connsiteX1498" fmla="*/ 2455225 w 2727624"/>
              <a:gd name="connsiteY1498" fmla="*/ 1081130 h 2729562"/>
              <a:gd name="connsiteX1499" fmla="*/ 2459477 w 2727624"/>
              <a:gd name="connsiteY1499" fmla="*/ 1080597 h 2729562"/>
              <a:gd name="connsiteX1500" fmla="*/ 130851 w 2727624"/>
              <a:gd name="connsiteY1500" fmla="*/ 1070573 h 2729562"/>
              <a:gd name="connsiteX1501" fmla="*/ 131944 w 2727624"/>
              <a:gd name="connsiteY1501" fmla="*/ 1070573 h 2729562"/>
              <a:gd name="connsiteX1502" fmla="*/ 135772 w 2727624"/>
              <a:gd name="connsiteY1502" fmla="*/ 1073306 h 2729562"/>
              <a:gd name="connsiteX1503" fmla="*/ 136865 w 2727624"/>
              <a:gd name="connsiteY1503" fmla="*/ 1078228 h 2729562"/>
              <a:gd name="connsiteX1504" fmla="*/ 130851 w 2727624"/>
              <a:gd name="connsiteY1504" fmla="*/ 1082602 h 2729562"/>
              <a:gd name="connsiteX1505" fmla="*/ 129210 w 2727624"/>
              <a:gd name="connsiteY1505" fmla="*/ 1082602 h 2729562"/>
              <a:gd name="connsiteX1506" fmla="*/ 125929 w 2727624"/>
              <a:gd name="connsiteY1506" fmla="*/ 1079867 h 2729562"/>
              <a:gd name="connsiteX1507" fmla="*/ 124836 w 2727624"/>
              <a:gd name="connsiteY1507" fmla="*/ 1075493 h 2729562"/>
              <a:gd name="connsiteX1508" fmla="*/ 130851 w 2727624"/>
              <a:gd name="connsiteY1508" fmla="*/ 1070573 h 2729562"/>
              <a:gd name="connsiteX1509" fmla="*/ 2524632 w 2727624"/>
              <a:gd name="connsiteY1509" fmla="*/ 1063556 h 2729562"/>
              <a:gd name="connsiteX1510" fmla="*/ 2541587 w 2727624"/>
              <a:gd name="connsiteY1510" fmla="*/ 1076845 h 2729562"/>
              <a:gd name="connsiteX1511" fmla="*/ 2539468 w 2727624"/>
              <a:gd name="connsiteY1511" fmla="*/ 1090135 h 2729562"/>
              <a:gd name="connsiteX1512" fmla="*/ 2528341 w 2727624"/>
              <a:gd name="connsiteY1512" fmla="*/ 1098109 h 2729562"/>
              <a:gd name="connsiteX1513" fmla="*/ 2524632 w 2727624"/>
              <a:gd name="connsiteY1513" fmla="*/ 1098641 h 2729562"/>
              <a:gd name="connsiteX1514" fmla="*/ 2507677 w 2727624"/>
              <a:gd name="connsiteY1514" fmla="*/ 1085351 h 2729562"/>
              <a:gd name="connsiteX1515" fmla="*/ 2520393 w 2727624"/>
              <a:gd name="connsiteY1515" fmla="*/ 1064088 h 2729562"/>
              <a:gd name="connsiteX1516" fmla="*/ 2524632 w 2727624"/>
              <a:gd name="connsiteY1516" fmla="*/ 1063556 h 2729562"/>
              <a:gd name="connsiteX1517" fmla="*/ 56910 w 2727624"/>
              <a:gd name="connsiteY1517" fmla="*/ 1053532 h 2729562"/>
              <a:gd name="connsiteX1518" fmla="*/ 58473 w 2727624"/>
              <a:gd name="connsiteY1518" fmla="*/ 1054055 h 2729562"/>
              <a:gd name="connsiteX1519" fmla="*/ 62643 w 2727624"/>
              <a:gd name="connsiteY1519" fmla="*/ 1060854 h 2729562"/>
              <a:gd name="connsiteX1520" fmla="*/ 56910 w 2727624"/>
              <a:gd name="connsiteY1520" fmla="*/ 1065561 h 2729562"/>
              <a:gd name="connsiteX1521" fmla="*/ 55346 w 2727624"/>
              <a:gd name="connsiteY1521" fmla="*/ 1065561 h 2729562"/>
              <a:gd name="connsiteX1522" fmla="*/ 51697 w 2727624"/>
              <a:gd name="connsiteY1522" fmla="*/ 1062946 h 2729562"/>
              <a:gd name="connsiteX1523" fmla="*/ 51176 w 2727624"/>
              <a:gd name="connsiteY1523" fmla="*/ 1058239 h 2729562"/>
              <a:gd name="connsiteX1524" fmla="*/ 56910 w 2727624"/>
              <a:gd name="connsiteY1524" fmla="*/ 1053532 h 2729562"/>
              <a:gd name="connsiteX1525" fmla="*/ 2594073 w 2727624"/>
              <a:gd name="connsiteY1525" fmla="*/ 1045513 h 2729562"/>
              <a:gd name="connsiteX1526" fmla="*/ 2611745 w 2727624"/>
              <a:gd name="connsiteY1526" fmla="*/ 1059819 h 2729562"/>
              <a:gd name="connsiteX1527" fmla="*/ 2609604 w 2727624"/>
              <a:gd name="connsiteY1527" fmla="*/ 1073595 h 2729562"/>
              <a:gd name="connsiteX1528" fmla="*/ 2598357 w 2727624"/>
              <a:gd name="connsiteY1528" fmla="*/ 1082072 h 2729562"/>
              <a:gd name="connsiteX1529" fmla="*/ 2594073 w 2727624"/>
              <a:gd name="connsiteY1529" fmla="*/ 1082602 h 2729562"/>
              <a:gd name="connsiteX1530" fmla="*/ 2575864 w 2727624"/>
              <a:gd name="connsiteY1530" fmla="*/ 1068296 h 2729562"/>
              <a:gd name="connsiteX1531" fmla="*/ 2589253 w 2727624"/>
              <a:gd name="connsiteY1531" fmla="*/ 1046572 h 2729562"/>
              <a:gd name="connsiteX1532" fmla="*/ 2594073 w 2727624"/>
              <a:gd name="connsiteY1532" fmla="*/ 1045513 h 2729562"/>
              <a:gd name="connsiteX1533" fmla="*/ 2667975 w 2727624"/>
              <a:gd name="connsiteY1533" fmla="*/ 1026467 h 2729562"/>
              <a:gd name="connsiteX1534" fmla="*/ 2686943 w 2727624"/>
              <a:gd name="connsiteY1534" fmla="*/ 1041461 h 2729562"/>
              <a:gd name="connsiteX1535" fmla="*/ 2684309 w 2727624"/>
              <a:gd name="connsiteY1535" fmla="*/ 1056457 h 2729562"/>
              <a:gd name="connsiteX1536" fmla="*/ 2672717 w 2727624"/>
              <a:gd name="connsiteY1536" fmla="*/ 1065025 h 2729562"/>
              <a:gd name="connsiteX1537" fmla="*/ 2667975 w 2727624"/>
              <a:gd name="connsiteY1537" fmla="*/ 1065561 h 2729562"/>
              <a:gd name="connsiteX1538" fmla="*/ 2649533 w 2727624"/>
              <a:gd name="connsiteY1538" fmla="*/ 1050565 h 2729562"/>
              <a:gd name="connsiteX1539" fmla="*/ 2663232 w 2727624"/>
              <a:gd name="connsiteY1539" fmla="*/ 1027002 h 2729562"/>
              <a:gd name="connsiteX1540" fmla="*/ 2667975 w 2727624"/>
              <a:gd name="connsiteY1540" fmla="*/ 1026467 h 2729562"/>
              <a:gd name="connsiteX1541" fmla="*/ 287731 w 2727624"/>
              <a:gd name="connsiteY1541" fmla="*/ 1022457 h 2729562"/>
              <a:gd name="connsiteX1542" fmla="*/ 289736 w 2727624"/>
              <a:gd name="connsiteY1542" fmla="*/ 1022457 h 2729562"/>
              <a:gd name="connsiteX1543" fmla="*/ 293244 w 2727624"/>
              <a:gd name="connsiteY1543" fmla="*/ 1030302 h 2729562"/>
              <a:gd name="connsiteX1544" fmla="*/ 287731 w 2727624"/>
              <a:gd name="connsiteY1544" fmla="*/ 1034486 h 2729562"/>
              <a:gd name="connsiteX1545" fmla="*/ 286227 w 2727624"/>
              <a:gd name="connsiteY1545" fmla="*/ 1033963 h 2729562"/>
              <a:gd name="connsiteX1546" fmla="*/ 282719 w 2727624"/>
              <a:gd name="connsiteY1546" fmla="*/ 1030825 h 2729562"/>
              <a:gd name="connsiteX1547" fmla="*/ 282218 w 2727624"/>
              <a:gd name="connsiteY1547" fmla="*/ 1026641 h 2729562"/>
              <a:gd name="connsiteX1548" fmla="*/ 287731 w 2727624"/>
              <a:gd name="connsiteY1548" fmla="*/ 1022457 h 2729562"/>
              <a:gd name="connsiteX1549" fmla="*/ 2435922 w 2727624"/>
              <a:gd name="connsiteY1549" fmla="*/ 1001407 h 2729562"/>
              <a:gd name="connsiteX1550" fmla="*/ 2450832 w 2727624"/>
              <a:gd name="connsiteY1550" fmla="*/ 1012467 h 2729562"/>
              <a:gd name="connsiteX1551" fmla="*/ 2449767 w 2727624"/>
              <a:gd name="connsiteY1551" fmla="*/ 1024054 h 2729562"/>
              <a:gd name="connsiteX1552" fmla="*/ 2440714 w 2727624"/>
              <a:gd name="connsiteY1552" fmla="*/ 1031955 h 2729562"/>
              <a:gd name="connsiteX1553" fmla="*/ 2435922 w 2727624"/>
              <a:gd name="connsiteY1553" fmla="*/ 1032482 h 2729562"/>
              <a:gd name="connsiteX1554" fmla="*/ 2421011 w 2727624"/>
              <a:gd name="connsiteY1554" fmla="*/ 1021948 h 2729562"/>
              <a:gd name="connsiteX1555" fmla="*/ 2431129 w 2727624"/>
              <a:gd name="connsiteY1555" fmla="*/ 1002460 h 2729562"/>
              <a:gd name="connsiteX1556" fmla="*/ 2435922 w 2727624"/>
              <a:gd name="connsiteY1556" fmla="*/ 1001407 h 2729562"/>
              <a:gd name="connsiteX1557" fmla="*/ 223537 w 2727624"/>
              <a:gd name="connsiteY1557" fmla="*/ 1001407 h 2729562"/>
              <a:gd name="connsiteX1558" fmla="*/ 225696 w 2727624"/>
              <a:gd name="connsiteY1558" fmla="*/ 1001950 h 2729562"/>
              <a:gd name="connsiteX1559" fmla="*/ 230014 w 2727624"/>
              <a:gd name="connsiteY1559" fmla="*/ 1010095 h 2729562"/>
              <a:gd name="connsiteX1560" fmla="*/ 223537 w 2727624"/>
              <a:gd name="connsiteY1560" fmla="*/ 1014438 h 2729562"/>
              <a:gd name="connsiteX1561" fmla="*/ 221918 w 2727624"/>
              <a:gd name="connsiteY1561" fmla="*/ 1014438 h 2729562"/>
              <a:gd name="connsiteX1562" fmla="*/ 218140 w 2727624"/>
              <a:gd name="connsiteY1562" fmla="*/ 1011180 h 2729562"/>
              <a:gd name="connsiteX1563" fmla="*/ 217599 w 2727624"/>
              <a:gd name="connsiteY1563" fmla="*/ 1006293 h 2729562"/>
              <a:gd name="connsiteX1564" fmla="*/ 223537 w 2727624"/>
              <a:gd name="connsiteY1564" fmla="*/ 1001407 h 2729562"/>
              <a:gd name="connsiteX1565" fmla="*/ 155132 w 2727624"/>
              <a:gd name="connsiteY1565" fmla="*/ 980356 h 2729562"/>
              <a:gd name="connsiteX1566" fmla="*/ 157359 w 2727624"/>
              <a:gd name="connsiteY1566" fmla="*/ 980356 h 2729562"/>
              <a:gd name="connsiteX1567" fmla="*/ 161815 w 2727624"/>
              <a:gd name="connsiteY1567" fmla="*/ 988696 h 2729562"/>
              <a:gd name="connsiteX1568" fmla="*/ 155132 w 2727624"/>
              <a:gd name="connsiteY1568" fmla="*/ 993387 h 2729562"/>
              <a:gd name="connsiteX1569" fmla="*/ 152905 w 2727624"/>
              <a:gd name="connsiteY1569" fmla="*/ 992866 h 2729562"/>
              <a:gd name="connsiteX1570" fmla="*/ 149006 w 2727624"/>
              <a:gd name="connsiteY1570" fmla="*/ 989738 h 2729562"/>
              <a:gd name="connsiteX1571" fmla="*/ 148449 w 2727624"/>
              <a:gd name="connsiteY1571" fmla="*/ 984526 h 2729562"/>
              <a:gd name="connsiteX1572" fmla="*/ 155132 w 2727624"/>
              <a:gd name="connsiteY1572" fmla="*/ 980356 h 2729562"/>
              <a:gd name="connsiteX1573" fmla="*/ 2500351 w 2727624"/>
              <a:gd name="connsiteY1573" fmla="*/ 979354 h 2729562"/>
              <a:gd name="connsiteX1574" fmla="*/ 2516509 w 2727624"/>
              <a:gd name="connsiteY1574" fmla="*/ 991255 h 2729562"/>
              <a:gd name="connsiteX1575" fmla="*/ 2515432 w 2727624"/>
              <a:gd name="connsiteY1575" fmla="*/ 1004239 h 2729562"/>
              <a:gd name="connsiteX1576" fmla="*/ 2505199 w 2727624"/>
              <a:gd name="connsiteY1576" fmla="*/ 1012353 h 2729562"/>
              <a:gd name="connsiteX1577" fmla="*/ 2500351 w 2727624"/>
              <a:gd name="connsiteY1577" fmla="*/ 1013436 h 2729562"/>
              <a:gd name="connsiteX1578" fmla="*/ 2484193 w 2727624"/>
              <a:gd name="connsiteY1578" fmla="*/ 1001534 h 2729562"/>
              <a:gd name="connsiteX1579" fmla="*/ 2494965 w 2727624"/>
              <a:gd name="connsiteY1579" fmla="*/ 980435 h 2729562"/>
              <a:gd name="connsiteX1580" fmla="*/ 2500351 w 2727624"/>
              <a:gd name="connsiteY1580" fmla="*/ 979354 h 2729562"/>
              <a:gd name="connsiteX1581" fmla="*/ 2568512 w 2727624"/>
              <a:gd name="connsiteY1581" fmla="*/ 956298 h 2729562"/>
              <a:gd name="connsiteX1582" fmla="*/ 2585143 w 2727624"/>
              <a:gd name="connsiteY1582" fmla="*/ 968524 h 2729562"/>
              <a:gd name="connsiteX1583" fmla="*/ 2584071 w 2727624"/>
              <a:gd name="connsiteY1583" fmla="*/ 981814 h 2729562"/>
              <a:gd name="connsiteX1584" fmla="*/ 2573877 w 2727624"/>
              <a:gd name="connsiteY1584" fmla="*/ 990851 h 2729562"/>
              <a:gd name="connsiteX1585" fmla="*/ 2568512 w 2727624"/>
              <a:gd name="connsiteY1585" fmla="*/ 991382 h 2729562"/>
              <a:gd name="connsiteX1586" fmla="*/ 2551344 w 2727624"/>
              <a:gd name="connsiteY1586" fmla="*/ 979156 h 2729562"/>
              <a:gd name="connsiteX1587" fmla="*/ 2562611 w 2727624"/>
              <a:gd name="connsiteY1587" fmla="*/ 957361 h 2729562"/>
              <a:gd name="connsiteX1588" fmla="*/ 2568512 w 2727624"/>
              <a:gd name="connsiteY1588" fmla="*/ 956298 h 2729562"/>
              <a:gd name="connsiteX1589" fmla="*/ 82231 w 2727624"/>
              <a:gd name="connsiteY1589" fmla="*/ 956298 h 2729562"/>
              <a:gd name="connsiteX1590" fmla="*/ 84379 w 2727624"/>
              <a:gd name="connsiteY1590" fmla="*/ 956855 h 2729562"/>
              <a:gd name="connsiteX1591" fmla="*/ 88675 w 2727624"/>
              <a:gd name="connsiteY1591" fmla="*/ 966322 h 2729562"/>
              <a:gd name="connsiteX1592" fmla="*/ 82231 w 2727624"/>
              <a:gd name="connsiteY1592" fmla="*/ 971334 h 2729562"/>
              <a:gd name="connsiteX1593" fmla="*/ 80082 w 2727624"/>
              <a:gd name="connsiteY1593" fmla="*/ 970777 h 2729562"/>
              <a:gd name="connsiteX1594" fmla="*/ 75786 w 2727624"/>
              <a:gd name="connsiteY1594" fmla="*/ 967436 h 2729562"/>
              <a:gd name="connsiteX1595" fmla="*/ 75249 w 2727624"/>
              <a:gd name="connsiteY1595" fmla="*/ 961867 h 2729562"/>
              <a:gd name="connsiteX1596" fmla="*/ 82231 w 2727624"/>
              <a:gd name="connsiteY1596" fmla="*/ 956298 h 2729562"/>
              <a:gd name="connsiteX1597" fmla="*/ 315262 w 2727624"/>
              <a:gd name="connsiteY1597" fmla="*/ 942264 h 2729562"/>
              <a:gd name="connsiteX1598" fmla="*/ 317946 w 2727624"/>
              <a:gd name="connsiteY1598" fmla="*/ 942804 h 2729562"/>
              <a:gd name="connsiteX1599" fmla="*/ 321706 w 2727624"/>
              <a:gd name="connsiteY1599" fmla="*/ 951979 h 2729562"/>
              <a:gd name="connsiteX1600" fmla="*/ 315262 w 2727624"/>
              <a:gd name="connsiteY1600" fmla="*/ 956298 h 2729562"/>
              <a:gd name="connsiteX1601" fmla="*/ 313113 w 2727624"/>
              <a:gd name="connsiteY1601" fmla="*/ 955758 h 2729562"/>
              <a:gd name="connsiteX1602" fmla="*/ 309354 w 2727624"/>
              <a:gd name="connsiteY1602" fmla="*/ 951979 h 2729562"/>
              <a:gd name="connsiteX1603" fmla="*/ 308817 w 2727624"/>
              <a:gd name="connsiteY1603" fmla="*/ 946582 h 2729562"/>
              <a:gd name="connsiteX1604" fmla="*/ 315262 w 2727624"/>
              <a:gd name="connsiteY1604" fmla="*/ 942264 h 2729562"/>
              <a:gd name="connsiteX1605" fmla="*/ 2641164 w 2727624"/>
              <a:gd name="connsiteY1605" fmla="*/ 932240 h 2729562"/>
              <a:gd name="connsiteX1606" fmla="*/ 2658366 w 2727624"/>
              <a:gd name="connsiteY1606" fmla="*/ 945486 h 2729562"/>
              <a:gd name="connsiteX1607" fmla="*/ 2656802 w 2727624"/>
              <a:gd name="connsiteY1607" fmla="*/ 959262 h 2729562"/>
              <a:gd name="connsiteX1608" fmla="*/ 2646377 w 2727624"/>
              <a:gd name="connsiteY1608" fmla="*/ 968270 h 2729562"/>
              <a:gd name="connsiteX1609" fmla="*/ 2641164 w 2727624"/>
              <a:gd name="connsiteY1609" fmla="*/ 969329 h 2729562"/>
              <a:gd name="connsiteX1610" fmla="*/ 2623442 w 2727624"/>
              <a:gd name="connsiteY1610" fmla="*/ 956613 h 2729562"/>
              <a:gd name="connsiteX1611" fmla="*/ 2635430 w 2727624"/>
              <a:gd name="connsiteY1611" fmla="*/ 933300 h 2729562"/>
              <a:gd name="connsiteX1612" fmla="*/ 2641164 w 2727624"/>
              <a:gd name="connsiteY1612" fmla="*/ 932240 h 2729562"/>
              <a:gd name="connsiteX1613" fmla="*/ 2408110 w 2727624"/>
              <a:gd name="connsiteY1613" fmla="*/ 924221 h 2729562"/>
              <a:gd name="connsiteX1614" fmla="*/ 2421782 w 2727624"/>
              <a:gd name="connsiteY1614" fmla="*/ 933349 h 2729562"/>
              <a:gd name="connsiteX1615" fmla="*/ 2421782 w 2727624"/>
              <a:gd name="connsiteY1615" fmla="*/ 945164 h 2729562"/>
              <a:gd name="connsiteX1616" fmla="*/ 2413368 w 2727624"/>
              <a:gd name="connsiteY1616" fmla="*/ 953219 h 2729562"/>
              <a:gd name="connsiteX1617" fmla="*/ 2408110 w 2727624"/>
              <a:gd name="connsiteY1617" fmla="*/ 954293 h 2729562"/>
              <a:gd name="connsiteX1618" fmla="*/ 2393912 w 2727624"/>
              <a:gd name="connsiteY1618" fmla="*/ 945164 h 2729562"/>
              <a:gd name="connsiteX1619" fmla="*/ 2402326 w 2727624"/>
              <a:gd name="connsiteY1619" fmla="*/ 925295 h 2729562"/>
              <a:gd name="connsiteX1620" fmla="*/ 2408110 w 2727624"/>
              <a:gd name="connsiteY1620" fmla="*/ 924221 h 2729562"/>
              <a:gd name="connsiteX1621" fmla="*/ 252386 w 2727624"/>
              <a:gd name="connsiteY1621" fmla="*/ 917204 h 2729562"/>
              <a:gd name="connsiteX1622" fmla="*/ 254979 w 2727624"/>
              <a:gd name="connsiteY1622" fmla="*/ 917761 h 2729562"/>
              <a:gd name="connsiteX1623" fmla="*/ 259127 w 2727624"/>
              <a:gd name="connsiteY1623" fmla="*/ 927228 h 2729562"/>
              <a:gd name="connsiteX1624" fmla="*/ 252386 w 2727624"/>
              <a:gd name="connsiteY1624" fmla="*/ 932241 h 2729562"/>
              <a:gd name="connsiteX1625" fmla="*/ 249795 w 2727624"/>
              <a:gd name="connsiteY1625" fmla="*/ 931684 h 2729562"/>
              <a:gd name="connsiteX1626" fmla="*/ 246164 w 2727624"/>
              <a:gd name="connsiteY1626" fmla="*/ 927785 h 2729562"/>
              <a:gd name="connsiteX1627" fmla="*/ 246164 w 2727624"/>
              <a:gd name="connsiteY1627" fmla="*/ 922216 h 2729562"/>
              <a:gd name="connsiteX1628" fmla="*/ 252386 w 2727624"/>
              <a:gd name="connsiteY1628" fmla="*/ 917204 h 2729562"/>
              <a:gd name="connsiteX1629" fmla="*/ 2470257 w 2727624"/>
              <a:gd name="connsiteY1629" fmla="*/ 897156 h 2729562"/>
              <a:gd name="connsiteX1630" fmla="*/ 2484939 w 2727624"/>
              <a:gd name="connsiteY1630" fmla="*/ 907314 h 2729562"/>
              <a:gd name="connsiteX1631" fmla="*/ 2484415 w 2727624"/>
              <a:gd name="connsiteY1631" fmla="*/ 919610 h 2729562"/>
              <a:gd name="connsiteX1632" fmla="*/ 2476026 w 2727624"/>
              <a:gd name="connsiteY1632" fmla="*/ 928164 h 2729562"/>
              <a:gd name="connsiteX1633" fmla="*/ 2470257 w 2727624"/>
              <a:gd name="connsiteY1633" fmla="*/ 929233 h 2729562"/>
              <a:gd name="connsiteX1634" fmla="*/ 2455576 w 2727624"/>
              <a:gd name="connsiteY1634" fmla="*/ 919075 h 2729562"/>
              <a:gd name="connsiteX1635" fmla="*/ 2464490 w 2727624"/>
              <a:gd name="connsiteY1635" fmla="*/ 898225 h 2729562"/>
              <a:gd name="connsiteX1636" fmla="*/ 2470257 w 2727624"/>
              <a:gd name="connsiteY1636" fmla="*/ 897156 h 2729562"/>
              <a:gd name="connsiteX1637" fmla="*/ 186451 w 2727624"/>
              <a:gd name="connsiteY1637" fmla="*/ 891141 h 2729562"/>
              <a:gd name="connsiteX1638" fmla="*/ 189124 w 2727624"/>
              <a:gd name="connsiteY1638" fmla="*/ 891678 h 2729562"/>
              <a:gd name="connsiteX1639" fmla="*/ 193401 w 2727624"/>
              <a:gd name="connsiteY1639" fmla="*/ 901345 h 2729562"/>
              <a:gd name="connsiteX1640" fmla="*/ 186451 w 2727624"/>
              <a:gd name="connsiteY1640" fmla="*/ 906178 h 2729562"/>
              <a:gd name="connsiteX1641" fmla="*/ 183778 w 2727624"/>
              <a:gd name="connsiteY1641" fmla="*/ 905641 h 2729562"/>
              <a:gd name="connsiteX1642" fmla="*/ 179501 w 2727624"/>
              <a:gd name="connsiteY1642" fmla="*/ 901882 h 2729562"/>
              <a:gd name="connsiteX1643" fmla="*/ 179501 w 2727624"/>
              <a:gd name="connsiteY1643" fmla="*/ 895974 h 2729562"/>
              <a:gd name="connsiteX1644" fmla="*/ 186451 w 2727624"/>
              <a:gd name="connsiteY1644" fmla="*/ 891141 h 2729562"/>
              <a:gd name="connsiteX1645" fmla="*/ 2536692 w 2727624"/>
              <a:gd name="connsiteY1645" fmla="*/ 870098 h 2729562"/>
              <a:gd name="connsiteX1646" fmla="*/ 2552082 w 2727624"/>
              <a:gd name="connsiteY1646" fmla="*/ 880067 h 2729562"/>
              <a:gd name="connsiteX1647" fmla="*/ 2552082 w 2727624"/>
              <a:gd name="connsiteY1647" fmla="*/ 893194 h 2729562"/>
              <a:gd name="connsiteX1648" fmla="*/ 2542530 w 2727624"/>
              <a:gd name="connsiteY1648" fmla="*/ 901595 h 2729562"/>
              <a:gd name="connsiteX1649" fmla="*/ 2536692 w 2727624"/>
              <a:gd name="connsiteY1649" fmla="*/ 903170 h 2729562"/>
              <a:gd name="connsiteX1650" fmla="*/ 2521302 w 2727624"/>
              <a:gd name="connsiteY1650" fmla="*/ 892669 h 2729562"/>
              <a:gd name="connsiteX1651" fmla="*/ 2530324 w 2727624"/>
              <a:gd name="connsiteY1651" fmla="*/ 871141 h 2729562"/>
              <a:gd name="connsiteX1652" fmla="*/ 2536692 w 2727624"/>
              <a:gd name="connsiteY1652" fmla="*/ 870098 h 2729562"/>
              <a:gd name="connsiteX1653" fmla="*/ 349121 w 2727624"/>
              <a:gd name="connsiteY1653" fmla="*/ 866090 h 2729562"/>
              <a:gd name="connsiteX1654" fmla="*/ 352225 w 2727624"/>
              <a:gd name="connsiteY1654" fmla="*/ 867127 h 2729562"/>
              <a:gd name="connsiteX1655" fmla="*/ 355847 w 2727624"/>
              <a:gd name="connsiteY1655" fmla="*/ 876969 h 2729562"/>
              <a:gd name="connsiteX1656" fmla="*/ 349121 w 2727624"/>
              <a:gd name="connsiteY1656" fmla="*/ 881117 h 2729562"/>
              <a:gd name="connsiteX1657" fmla="*/ 346016 w 2727624"/>
              <a:gd name="connsiteY1657" fmla="*/ 880081 h 2729562"/>
              <a:gd name="connsiteX1658" fmla="*/ 342395 w 2727624"/>
              <a:gd name="connsiteY1658" fmla="*/ 875932 h 2729562"/>
              <a:gd name="connsiteX1659" fmla="*/ 342395 w 2727624"/>
              <a:gd name="connsiteY1659" fmla="*/ 870229 h 2729562"/>
              <a:gd name="connsiteX1660" fmla="*/ 349121 w 2727624"/>
              <a:gd name="connsiteY1660" fmla="*/ 866090 h 2729562"/>
              <a:gd name="connsiteX1661" fmla="*/ 115310 w 2727624"/>
              <a:gd name="connsiteY1661" fmla="*/ 863075 h 2729562"/>
              <a:gd name="connsiteX1662" fmla="*/ 117973 w 2727624"/>
              <a:gd name="connsiteY1662" fmla="*/ 863594 h 2729562"/>
              <a:gd name="connsiteX1663" fmla="*/ 122233 w 2727624"/>
              <a:gd name="connsiteY1663" fmla="*/ 873444 h 2729562"/>
              <a:gd name="connsiteX1664" fmla="*/ 115310 w 2727624"/>
              <a:gd name="connsiteY1664" fmla="*/ 878110 h 2729562"/>
              <a:gd name="connsiteX1665" fmla="*/ 112115 w 2727624"/>
              <a:gd name="connsiteY1665" fmla="*/ 877592 h 2729562"/>
              <a:gd name="connsiteX1666" fmla="*/ 107854 w 2727624"/>
              <a:gd name="connsiteY1666" fmla="*/ 873962 h 2729562"/>
              <a:gd name="connsiteX1667" fmla="*/ 107854 w 2727624"/>
              <a:gd name="connsiteY1667" fmla="*/ 867742 h 2729562"/>
              <a:gd name="connsiteX1668" fmla="*/ 115310 w 2727624"/>
              <a:gd name="connsiteY1668" fmla="*/ 863075 h 2729562"/>
              <a:gd name="connsiteX1669" fmla="*/ 2373274 w 2727624"/>
              <a:gd name="connsiteY1669" fmla="*/ 849049 h 2729562"/>
              <a:gd name="connsiteX1670" fmla="*/ 2386133 w 2727624"/>
              <a:gd name="connsiteY1670" fmla="*/ 856994 h 2729562"/>
              <a:gd name="connsiteX1671" fmla="*/ 2387204 w 2727624"/>
              <a:gd name="connsiteY1671" fmla="*/ 867584 h 2729562"/>
              <a:gd name="connsiteX1672" fmla="*/ 2379703 w 2727624"/>
              <a:gd name="connsiteY1672" fmla="*/ 876049 h 2729562"/>
              <a:gd name="connsiteX1673" fmla="*/ 2373274 w 2727624"/>
              <a:gd name="connsiteY1673" fmla="*/ 877108 h 2729562"/>
              <a:gd name="connsiteX1674" fmla="*/ 2360415 w 2727624"/>
              <a:gd name="connsiteY1674" fmla="*/ 869174 h 2729562"/>
              <a:gd name="connsiteX1675" fmla="*/ 2366845 w 2727624"/>
              <a:gd name="connsiteY1675" fmla="*/ 850639 h 2729562"/>
              <a:gd name="connsiteX1676" fmla="*/ 2373274 w 2727624"/>
              <a:gd name="connsiteY1676" fmla="*/ 849049 h 2729562"/>
              <a:gd name="connsiteX1677" fmla="*/ 2606857 w 2727624"/>
              <a:gd name="connsiteY1677" fmla="*/ 840022 h 2729562"/>
              <a:gd name="connsiteX1678" fmla="*/ 2622729 w 2727624"/>
              <a:gd name="connsiteY1678" fmla="*/ 851018 h 2729562"/>
              <a:gd name="connsiteX1679" fmla="*/ 2622729 w 2727624"/>
              <a:gd name="connsiteY1679" fmla="*/ 864634 h 2729562"/>
              <a:gd name="connsiteX1680" fmla="*/ 2613206 w 2727624"/>
              <a:gd name="connsiteY1680" fmla="*/ 873532 h 2729562"/>
              <a:gd name="connsiteX1681" fmla="*/ 2606857 w 2727624"/>
              <a:gd name="connsiteY1681" fmla="*/ 875103 h 2729562"/>
              <a:gd name="connsiteX1682" fmla="*/ 2590456 w 2727624"/>
              <a:gd name="connsiteY1682" fmla="*/ 864109 h 2729562"/>
              <a:gd name="connsiteX1683" fmla="*/ 2599979 w 2727624"/>
              <a:gd name="connsiteY1683" fmla="*/ 841592 h 2729562"/>
              <a:gd name="connsiteX1684" fmla="*/ 2606857 w 2727624"/>
              <a:gd name="connsiteY1684" fmla="*/ 840022 h 2729562"/>
              <a:gd name="connsiteX1685" fmla="*/ 288475 w 2727624"/>
              <a:gd name="connsiteY1685" fmla="*/ 836015 h 2729562"/>
              <a:gd name="connsiteX1686" fmla="*/ 291574 w 2727624"/>
              <a:gd name="connsiteY1686" fmla="*/ 837085 h 2729562"/>
              <a:gd name="connsiteX1687" fmla="*/ 295188 w 2727624"/>
              <a:gd name="connsiteY1687" fmla="*/ 847777 h 2729562"/>
              <a:gd name="connsiteX1688" fmla="*/ 288475 w 2727624"/>
              <a:gd name="connsiteY1688" fmla="*/ 852054 h 2729562"/>
              <a:gd name="connsiteX1689" fmla="*/ 284860 w 2727624"/>
              <a:gd name="connsiteY1689" fmla="*/ 851521 h 2729562"/>
              <a:gd name="connsiteX1690" fmla="*/ 281245 w 2727624"/>
              <a:gd name="connsiteY1690" fmla="*/ 846710 h 2729562"/>
              <a:gd name="connsiteX1691" fmla="*/ 281245 w 2727624"/>
              <a:gd name="connsiteY1691" fmla="*/ 840828 h 2729562"/>
              <a:gd name="connsiteX1692" fmla="*/ 288475 w 2727624"/>
              <a:gd name="connsiteY1692" fmla="*/ 836015 h 2729562"/>
              <a:gd name="connsiteX1693" fmla="*/ 2434173 w 2727624"/>
              <a:gd name="connsiteY1693" fmla="*/ 817974 h 2729562"/>
              <a:gd name="connsiteX1694" fmla="*/ 2447319 w 2727624"/>
              <a:gd name="connsiteY1694" fmla="*/ 826030 h 2729562"/>
              <a:gd name="connsiteX1695" fmla="*/ 2448371 w 2727624"/>
              <a:gd name="connsiteY1695" fmla="*/ 837842 h 2729562"/>
              <a:gd name="connsiteX1696" fmla="*/ 2440483 w 2727624"/>
              <a:gd name="connsiteY1696" fmla="*/ 846436 h 2729562"/>
              <a:gd name="connsiteX1697" fmla="*/ 2434173 w 2727624"/>
              <a:gd name="connsiteY1697" fmla="*/ 848046 h 2729562"/>
              <a:gd name="connsiteX1698" fmla="*/ 2421027 w 2727624"/>
              <a:gd name="connsiteY1698" fmla="*/ 839992 h 2729562"/>
              <a:gd name="connsiteX1699" fmla="*/ 2427337 w 2727624"/>
              <a:gd name="connsiteY1699" fmla="*/ 819585 h 2729562"/>
              <a:gd name="connsiteX1700" fmla="*/ 2434173 w 2727624"/>
              <a:gd name="connsiteY1700" fmla="*/ 817974 h 2729562"/>
              <a:gd name="connsiteX1701" fmla="*/ 224075 w 2727624"/>
              <a:gd name="connsiteY1701" fmla="*/ 804939 h 2729562"/>
              <a:gd name="connsiteX1702" fmla="*/ 227258 w 2727624"/>
              <a:gd name="connsiteY1702" fmla="*/ 805973 h 2729562"/>
              <a:gd name="connsiteX1703" fmla="*/ 231505 w 2727624"/>
              <a:gd name="connsiteY1703" fmla="*/ 816839 h 2729562"/>
              <a:gd name="connsiteX1704" fmla="*/ 224075 w 2727624"/>
              <a:gd name="connsiteY1704" fmla="*/ 820977 h 2729562"/>
              <a:gd name="connsiteX1705" fmla="*/ 220360 w 2727624"/>
              <a:gd name="connsiteY1705" fmla="*/ 820459 h 2729562"/>
              <a:gd name="connsiteX1706" fmla="*/ 216115 w 2727624"/>
              <a:gd name="connsiteY1706" fmla="*/ 815804 h 2729562"/>
              <a:gd name="connsiteX1707" fmla="*/ 216115 w 2727624"/>
              <a:gd name="connsiteY1707" fmla="*/ 809595 h 2729562"/>
              <a:gd name="connsiteX1708" fmla="*/ 224075 w 2727624"/>
              <a:gd name="connsiteY1708" fmla="*/ 804939 h 2729562"/>
              <a:gd name="connsiteX1709" fmla="*/ 387943 w 2727624"/>
              <a:gd name="connsiteY1709" fmla="*/ 791911 h 2729562"/>
              <a:gd name="connsiteX1710" fmla="*/ 392189 w 2727624"/>
              <a:gd name="connsiteY1710" fmla="*/ 792977 h 2729562"/>
              <a:gd name="connsiteX1711" fmla="*/ 394841 w 2727624"/>
              <a:gd name="connsiteY1711" fmla="*/ 804693 h 2729562"/>
              <a:gd name="connsiteX1712" fmla="*/ 387943 w 2727624"/>
              <a:gd name="connsiteY1712" fmla="*/ 808953 h 2729562"/>
              <a:gd name="connsiteX1713" fmla="*/ 383697 w 2727624"/>
              <a:gd name="connsiteY1713" fmla="*/ 807356 h 2729562"/>
              <a:gd name="connsiteX1714" fmla="*/ 379982 w 2727624"/>
              <a:gd name="connsiteY1714" fmla="*/ 802563 h 2729562"/>
              <a:gd name="connsiteX1715" fmla="*/ 380513 w 2727624"/>
              <a:gd name="connsiteY1715" fmla="*/ 796172 h 2729562"/>
              <a:gd name="connsiteX1716" fmla="*/ 387943 w 2727624"/>
              <a:gd name="connsiteY1716" fmla="*/ 791911 h 2729562"/>
              <a:gd name="connsiteX1717" fmla="*/ 2497848 w 2727624"/>
              <a:gd name="connsiteY1717" fmla="*/ 784892 h 2729562"/>
              <a:gd name="connsiteX1718" fmla="*/ 2512421 w 2727624"/>
              <a:gd name="connsiteY1718" fmla="*/ 793981 h 2729562"/>
              <a:gd name="connsiteX1719" fmla="*/ 2513501 w 2727624"/>
              <a:gd name="connsiteY1719" fmla="*/ 806277 h 2729562"/>
              <a:gd name="connsiteX1720" fmla="*/ 2504865 w 2727624"/>
              <a:gd name="connsiteY1720" fmla="*/ 815366 h 2729562"/>
              <a:gd name="connsiteX1721" fmla="*/ 2497848 w 2727624"/>
              <a:gd name="connsiteY1721" fmla="*/ 816969 h 2729562"/>
              <a:gd name="connsiteX1722" fmla="*/ 2483814 w 2727624"/>
              <a:gd name="connsiteY1722" fmla="*/ 807880 h 2729562"/>
              <a:gd name="connsiteX1723" fmla="*/ 2490830 w 2727624"/>
              <a:gd name="connsiteY1723" fmla="*/ 787031 h 2729562"/>
              <a:gd name="connsiteX1724" fmla="*/ 2497848 w 2727624"/>
              <a:gd name="connsiteY1724" fmla="*/ 784892 h 2729562"/>
              <a:gd name="connsiteX1725" fmla="*/ 2332907 w 2727624"/>
              <a:gd name="connsiteY1725" fmla="*/ 775873 h 2729562"/>
              <a:gd name="connsiteX1726" fmla="*/ 2344535 w 2727624"/>
              <a:gd name="connsiteY1726" fmla="*/ 782478 h 2729562"/>
              <a:gd name="connsiteX1727" fmla="*/ 2346120 w 2727624"/>
              <a:gd name="connsiteY1727" fmla="*/ 793483 h 2729562"/>
              <a:gd name="connsiteX1728" fmla="*/ 2339777 w 2727624"/>
              <a:gd name="connsiteY1728" fmla="*/ 801739 h 2729562"/>
              <a:gd name="connsiteX1729" fmla="*/ 2332907 w 2727624"/>
              <a:gd name="connsiteY1729" fmla="*/ 803940 h 2729562"/>
              <a:gd name="connsiteX1730" fmla="*/ 2321807 w 2727624"/>
              <a:gd name="connsiteY1730" fmla="*/ 796785 h 2729562"/>
              <a:gd name="connsiteX1731" fmla="*/ 2326035 w 2727624"/>
              <a:gd name="connsiteY1731" fmla="*/ 777523 h 2729562"/>
              <a:gd name="connsiteX1732" fmla="*/ 2332907 w 2727624"/>
              <a:gd name="connsiteY1732" fmla="*/ 775873 h 2729562"/>
              <a:gd name="connsiteX1733" fmla="*/ 154877 w 2727624"/>
              <a:gd name="connsiteY1733" fmla="*/ 770853 h 2729562"/>
              <a:gd name="connsiteX1734" fmla="*/ 158581 w 2727624"/>
              <a:gd name="connsiteY1734" fmla="*/ 771947 h 2729562"/>
              <a:gd name="connsiteX1735" fmla="*/ 162813 w 2727624"/>
              <a:gd name="connsiteY1735" fmla="*/ 783976 h 2729562"/>
              <a:gd name="connsiteX1736" fmla="*/ 154877 w 2727624"/>
              <a:gd name="connsiteY1736" fmla="*/ 788897 h 2729562"/>
              <a:gd name="connsiteX1737" fmla="*/ 151174 w 2727624"/>
              <a:gd name="connsiteY1737" fmla="*/ 788350 h 2729562"/>
              <a:gd name="connsiteX1738" fmla="*/ 146941 w 2727624"/>
              <a:gd name="connsiteY1738" fmla="*/ 782882 h 2729562"/>
              <a:gd name="connsiteX1739" fmla="*/ 146941 w 2727624"/>
              <a:gd name="connsiteY1739" fmla="*/ 776321 h 2729562"/>
              <a:gd name="connsiteX1740" fmla="*/ 154877 w 2727624"/>
              <a:gd name="connsiteY1740" fmla="*/ 770853 h 2729562"/>
              <a:gd name="connsiteX1741" fmla="*/ 329303 w 2727624"/>
              <a:gd name="connsiteY1741" fmla="*/ 757827 h 2729562"/>
              <a:gd name="connsiteX1742" fmla="*/ 333535 w 2727624"/>
              <a:gd name="connsiteY1742" fmla="*/ 758862 h 2729562"/>
              <a:gd name="connsiteX1743" fmla="*/ 336709 w 2727624"/>
              <a:gd name="connsiteY1743" fmla="*/ 770739 h 2729562"/>
              <a:gd name="connsiteX1744" fmla="*/ 329303 w 2727624"/>
              <a:gd name="connsiteY1744" fmla="*/ 774869 h 2729562"/>
              <a:gd name="connsiteX1745" fmla="*/ 325070 w 2727624"/>
              <a:gd name="connsiteY1745" fmla="*/ 773836 h 2729562"/>
              <a:gd name="connsiteX1746" fmla="*/ 320838 w 2727624"/>
              <a:gd name="connsiteY1746" fmla="*/ 768673 h 2729562"/>
              <a:gd name="connsiteX1747" fmla="*/ 321896 w 2727624"/>
              <a:gd name="connsiteY1747" fmla="*/ 761960 h 2729562"/>
              <a:gd name="connsiteX1748" fmla="*/ 329303 w 2727624"/>
              <a:gd name="connsiteY1748" fmla="*/ 757827 h 2729562"/>
              <a:gd name="connsiteX1749" fmla="*/ 2566008 w 2727624"/>
              <a:gd name="connsiteY1749" fmla="*/ 749804 h 2729562"/>
              <a:gd name="connsiteX1750" fmla="*/ 2581059 w 2727624"/>
              <a:gd name="connsiteY1750" fmla="*/ 759541 h 2729562"/>
              <a:gd name="connsiteX1751" fmla="*/ 2582133 w 2727624"/>
              <a:gd name="connsiteY1751" fmla="*/ 772526 h 2729562"/>
              <a:gd name="connsiteX1752" fmla="*/ 2573533 w 2727624"/>
              <a:gd name="connsiteY1752" fmla="*/ 782264 h 2729562"/>
              <a:gd name="connsiteX1753" fmla="*/ 2566008 w 2727624"/>
              <a:gd name="connsiteY1753" fmla="*/ 783887 h 2729562"/>
              <a:gd name="connsiteX1754" fmla="*/ 2550957 w 2727624"/>
              <a:gd name="connsiteY1754" fmla="*/ 774691 h 2729562"/>
              <a:gd name="connsiteX1755" fmla="*/ 2558482 w 2727624"/>
              <a:gd name="connsiteY1755" fmla="*/ 751968 h 2729562"/>
              <a:gd name="connsiteX1756" fmla="*/ 2566008 w 2727624"/>
              <a:gd name="connsiteY1756" fmla="*/ 749804 h 2729562"/>
              <a:gd name="connsiteX1757" fmla="*/ 2391853 w 2727624"/>
              <a:gd name="connsiteY1757" fmla="*/ 740789 h 2729562"/>
              <a:gd name="connsiteX1758" fmla="*/ 2404176 w 2727624"/>
              <a:gd name="connsiteY1758" fmla="*/ 747920 h 2729562"/>
              <a:gd name="connsiteX1759" fmla="*/ 2405784 w 2727624"/>
              <a:gd name="connsiteY1759" fmla="*/ 758888 h 2729562"/>
              <a:gd name="connsiteX1760" fmla="*/ 2398818 w 2727624"/>
              <a:gd name="connsiteY1760" fmla="*/ 768214 h 2729562"/>
              <a:gd name="connsiteX1761" fmla="*/ 2391853 w 2727624"/>
              <a:gd name="connsiteY1761" fmla="*/ 769858 h 2729562"/>
              <a:gd name="connsiteX1762" fmla="*/ 2379530 w 2727624"/>
              <a:gd name="connsiteY1762" fmla="*/ 762729 h 2729562"/>
              <a:gd name="connsiteX1763" fmla="*/ 2384353 w 2727624"/>
              <a:gd name="connsiteY1763" fmla="*/ 742983 h 2729562"/>
              <a:gd name="connsiteX1764" fmla="*/ 2391853 w 2727624"/>
              <a:gd name="connsiteY1764" fmla="*/ 740789 h 2729562"/>
              <a:gd name="connsiteX1765" fmla="*/ 267423 w 2727624"/>
              <a:gd name="connsiteY1765" fmla="*/ 721738 h 2729562"/>
              <a:gd name="connsiteX1766" fmla="*/ 271541 w 2727624"/>
              <a:gd name="connsiteY1766" fmla="*/ 722799 h 2729562"/>
              <a:gd name="connsiteX1767" fmla="*/ 275144 w 2727624"/>
              <a:gd name="connsiteY1767" fmla="*/ 735537 h 2729562"/>
              <a:gd name="connsiteX1768" fmla="*/ 267423 w 2727624"/>
              <a:gd name="connsiteY1768" fmla="*/ 739782 h 2729562"/>
              <a:gd name="connsiteX1769" fmla="*/ 262790 w 2727624"/>
              <a:gd name="connsiteY1769" fmla="*/ 738720 h 2729562"/>
              <a:gd name="connsiteX1770" fmla="*/ 258672 w 2727624"/>
              <a:gd name="connsiteY1770" fmla="*/ 733414 h 2729562"/>
              <a:gd name="connsiteX1771" fmla="*/ 259702 w 2727624"/>
              <a:gd name="connsiteY1771" fmla="*/ 726514 h 2729562"/>
              <a:gd name="connsiteX1772" fmla="*/ 267423 w 2727624"/>
              <a:gd name="connsiteY1772" fmla="*/ 721738 h 2729562"/>
              <a:gd name="connsiteX1773" fmla="*/ 432310 w 2727624"/>
              <a:gd name="connsiteY1773" fmla="*/ 720741 h 2729562"/>
              <a:gd name="connsiteX1774" fmla="*/ 437726 w 2727624"/>
              <a:gd name="connsiteY1774" fmla="*/ 722332 h 2729562"/>
              <a:gd name="connsiteX1775" fmla="*/ 439895 w 2727624"/>
              <a:gd name="connsiteY1775" fmla="*/ 735069 h 2729562"/>
              <a:gd name="connsiteX1776" fmla="*/ 432310 w 2727624"/>
              <a:gd name="connsiteY1776" fmla="*/ 738784 h 2729562"/>
              <a:gd name="connsiteX1777" fmla="*/ 426889 w 2727624"/>
              <a:gd name="connsiteY1777" fmla="*/ 737190 h 2729562"/>
              <a:gd name="connsiteX1778" fmla="*/ 423096 w 2727624"/>
              <a:gd name="connsiteY1778" fmla="*/ 731354 h 2729562"/>
              <a:gd name="connsiteX1779" fmla="*/ 424722 w 2727624"/>
              <a:gd name="connsiteY1779" fmla="*/ 724456 h 2729562"/>
              <a:gd name="connsiteX1780" fmla="*/ 432310 w 2727624"/>
              <a:gd name="connsiteY1780" fmla="*/ 720741 h 2729562"/>
              <a:gd name="connsiteX1781" fmla="*/ 2288574 w 2727624"/>
              <a:gd name="connsiteY1781" fmla="*/ 706706 h 2729562"/>
              <a:gd name="connsiteX1782" fmla="*/ 2298830 w 2727624"/>
              <a:gd name="connsiteY1782" fmla="*/ 712138 h 2729562"/>
              <a:gd name="connsiteX1783" fmla="*/ 2300989 w 2727624"/>
              <a:gd name="connsiteY1783" fmla="*/ 721910 h 2729562"/>
              <a:gd name="connsiteX1784" fmla="*/ 2295592 w 2727624"/>
              <a:gd name="connsiteY1784" fmla="*/ 730597 h 2729562"/>
              <a:gd name="connsiteX1785" fmla="*/ 2288574 w 2727624"/>
              <a:gd name="connsiteY1785" fmla="*/ 732769 h 2729562"/>
              <a:gd name="connsiteX1786" fmla="*/ 2277779 w 2727624"/>
              <a:gd name="connsiteY1786" fmla="*/ 727339 h 2729562"/>
              <a:gd name="connsiteX1787" fmla="*/ 2281018 w 2727624"/>
              <a:gd name="connsiteY1787" fmla="*/ 708880 h 2729562"/>
              <a:gd name="connsiteX1788" fmla="*/ 2288574 w 2727624"/>
              <a:gd name="connsiteY1788" fmla="*/ 706706 h 2729562"/>
              <a:gd name="connsiteX1789" fmla="*/ 2453465 w 2727624"/>
              <a:gd name="connsiteY1789" fmla="*/ 703697 h 2729562"/>
              <a:gd name="connsiteX1790" fmla="*/ 2466803 w 2727624"/>
              <a:gd name="connsiteY1790" fmla="*/ 711214 h 2729562"/>
              <a:gd name="connsiteX1791" fmla="*/ 2468404 w 2727624"/>
              <a:gd name="connsiteY1791" fmla="*/ 722492 h 2729562"/>
              <a:gd name="connsiteX1792" fmla="*/ 2461468 w 2727624"/>
              <a:gd name="connsiteY1792" fmla="*/ 731621 h 2729562"/>
              <a:gd name="connsiteX1793" fmla="*/ 2453465 w 2727624"/>
              <a:gd name="connsiteY1793" fmla="*/ 733769 h 2729562"/>
              <a:gd name="connsiteX1794" fmla="*/ 2440660 w 2727624"/>
              <a:gd name="connsiteY1794" fmla="*/ 726250 h 2729562"/>
              <a:gd name="connsiteX1795" fmla="*/ 2445996 w 2727624"/>
              <a:gd name="connsiteY1795" fmla="*/ 705845 h 2729562"/>
              <a:gd name="connsiteX1796" fmla="*/ 2453465 w 2727624"/>
              <a:gd name="connsiteY1796" fmla="*/ 703697 h 2729562"/>
              <a:gd name="connsiteX1797" fmla="*/ 375916 w 2727624"/>
              <a:gd name="connsiteY1797" fmla="*/ 682647 h 2729562"/>
              <a:gd name="connsiteX1798" fmla="*/ 381192 w 2727624"/>
              <a:gd name="connsiteY1798" fmla="*/ 684194 h 2729562"/>
              <a:gd name="connsiteX1799" fmla="*/ 383830 w 2727624"/>
              <a:gd name="connsiteY1799" fmla="*/ 697082 h 2729562"/>
              <a:gd name="connsiteX1800" fmla="*/ 375916 w 2727624"/>
              <a:gd name="connsiteY1800" fmla="*/ 700691 h 2729562"/>
              <a:gd name="connsiteX1801" fmla="*/ 370641 w 2727624"/>
              <a:gd name="connsiteY1801" fmla="*/ 699145 h 2729562"/>
              <a:gd name="connsiteX1802" fmla="*/ 366947 w 2727624"/>
              <a:gd name="connsiteY1802" fmla="*/ 693474 h 2729562"/>
              <a:gd name="connsiteX1803" fmla="*/ 368003 w 2727624"/>
              <a:gd name="connsiteY1803" fmla="*/ 686771 h 2729562"/>
              <a:gd name="connsiteX1804" fmla="*/ 375916 w 2727624"/>
              <a:gd name="connsiteY1804" fmla="*/ 682647 h 2729562"/>
              <a:gd name="connsiteX1805" fmla="*/ 201467 w 2727624"/>
              <a:gd name="connsiteY1805" fmla="*/ 682641 h 2729562"/>
              <a:gd name="connsiteX1806" fmla="*/ 206429 w 2727624"/>
              <a:gd name="connsiteY1806" fmla="*/ 683755 h 2729562"/>
              <a:gd name="connsiteX1807" fmla="*/ 210289 w 2727624"/>
              <a:gd name="connsiteY1807" fmla="*/ 697677 h 2729562"/>
              <a:gd name="connsiteX1808" fmla="*/ 201467 w 2727624"/>
              <a:gd name="connsiteY1808" fmla="*/ 702690 h 2729562"/>
              <a:gd name="connsiteX1809" fmla="*/ 196505 w 2727624"/>
              <a:gd name="connsiteY1809" fmla="*/ 701576 h 2729562"/>
              <a:gd name="connsiteX1810" fmla="*/ 192095 w 2727624"/>
              <a:gd name="connsiteY1810" fmla="*/ 695450 h 2729562"/>
              <a:gd name="connsiteX1811" fmla="*/ 192646 w 2727624"/>
              <a:gd name="connsiteY1811" fmla="*/ 687653 h 2729562"/>
              <a:gd name="connsiteX1812" fmla="*/ 201467 w 2727624"/>
              <a:gd name="connsiteY1812" fmla="*/ 682641 h 2729562"/>
              <a:gd name="connsiteX1813" fmla="*/ 2343988 w 2727624"/>
              <a:gd name="connsiteY1813" fmla="*/ 667614 h 2729562"/>
              <a:gd name="connsiteX1814" fmla="*/ 2355470 w 2727624"/>
              <a:gd name="connsiteY1814" fmla="*/ 673450 h 2729562"/>
              <a:gd name="connsiteX1815" fmla="*/ 2357657 w 2727624"/>
              <a:gd name="connsiteY1815" fmla="*/ 683534 h 2729562"/>
              <a:gd name="connsiteX1816" fmla="*/ 2351642 w 2727624"/>
              <a:gd name="connsiteY1816" fmla="*/ 692025 h 2729562"/>
              <a:gd name="connsiteX1817" fmla="*/ 2343988 w 2727624"/>
              <a:gd name="connsiteY1817" fmla="*/ 694678 h 2729562"/>
              <a:gd name="connsiteX1818" fmla="*/ 2332506 w 2727624"/>
              <a:gd name="connsiteY1818" fmla="*/ 688841 h 2729562"/>
              <a:gd name="connsiteX1819" fmla="*/ 2335786 w 2727624"/>
              <a:gd name="connsiteY1819" fmla="*/ 670266 h 2729562"/>
              <a:gd name="connsiteX1820" fmla="*/ 2343988 w 2727624"/>
              <a:gd name="connsiteY1820" fmla="*/ 667614 h 2729562"/>
              <a:gd name="connsiteX1821" fmla="*/ 2518898 w 2727624"/>
              <a:gd name="connsiteY1821" fmla="*/ 663598 h 2729562"/>
              <a:gd name="connsiteX1822" fmla="*/ 2532932 w 2727624"/>
              <a:gd name="connsiteY1822" fmla="*/ 671617 h 2729562"/>
              <a:gd name="connsiteX1823" fmla="*/ 2534551 w 2727624"/>
              <a:gd name="connsiteY1823" fmla="*/ 683912 h 2729562"/>
              <a:gd name="connsiteX1824" fmla="*/ 2526994 w 2727624"/>
              <a:gd name="connsiteY1824" fmla="*/ 693536 h 2729562"/>
              <a:gd name="connsiteX1825" fmla="*/ 2518898 w 2727624"/>
              <a:gd name="connsiteY1825" fmla="*/ 695675 h 2729562"/>
              <a:gd name="connsiteX1826" fmla="*/ 2504864 w 2727624"/>
              <a:gd name="connsiteY1826" fmla="*/ 688190 h 2729562"/>
              <a:gd name="connsiteX1827" fmla="*/ 2510802 w 2727624"/>
              <a:gd name="connsiteY1827" fmla="*/ 666270 h 2729562"/>
              <a:gd name="connsiteX1828" fmla="*/ 2518898 w 2727624"/>
              <a:gd name="connsiteY1828" fmla="*/ 663598 h 2729562"/>
              <a:gd name="connsiteX1829" fmla="*/ 481389 w 2727624"/>
              <a:gd name="connsiteY1829" fmla="*/ 653578 h 2729562"/>
              <a:gd name="connsiteX1830" fmla="*/ 487866 w 2727624"/>
              <a:gd name="connsiteY1830" fmla="*/ 655638 h 2729562"/>
              <a:gd name="connsiteX1831" fmla="*/ 489485 w 2727624"/>
              <a:gd name="connsiteY1831" fmla="*/ 669022 h 2729562"/>
              <a:gd name="connsiteX1832" fmla="*/ 481389 w 2727624"/>
              <a:gd name="connsiteY1832" fmla="*/ 672625 h 2729562"/>
              <a:gd name="connsiteX1833" fmla="*/ 475452 w 2727624"/>
              <a:gd name="connsiteY1833" fmla="*/ 670565 h 2729562"/>
              <a:gd name="connsiteX1834" fmla="*/ 471674 w 2727624"/>
              <a:gd name="connsiteY1834" fmla="*/ 664389 h 2729562"/>
              <a:gd name="connsiteX1835" fmla="*/ 473832 w 2727624"/>
              <a:gd name="connsiteY1835" fmla="*/ 657182 h 2729562"/>
              <a:gd name="connsiteX1836" fmla="*/ 481389 w 2727624"/>
              <a:gd name="connsiteY1836" fmla="*/ 653578 h 2729562"/>
              <a:gd name="connsiteX1837" fmla="*/ 317030 w 2727624"/>
              <a:gd name="connsiteY1837" fmla="*/ 641547 h 2729562"/>
              <a:gd name="connsiteX1838" fmla="*/ 322410 w 2727624"/>
              <a:gd name="connsiteY1838" fmla="*/ 643128 h 2729562"/>
              <a:gd name="connsiteX1839" fmla="*/ 325099 w 2727624"/>
              <a:gd name="connsiteY1839" fmla="*/ 657374 h 2729562"/>
              <a:gd name="connsiteX1840" fmla="*/ 317030 w 2727624"/>
              <a:gd name="connsiteY1840" fmla="*/ 661594 h 2729562"/>
              <a:gd name="connsiteX1841" fmla="*/ 311113 w 2727624"/>
              <a:gd name="connsiteY1841" fmla="*/ 660011 h 2729562"/>
              <a:gd name="connsiteX1842" fmla="*/ 306811 w 2727624"/>
              <a:gd name="connsiteY1842" fmla="*/ 653680 h 2729562"/>
              <a:gd name="connsiteX1843" fmla="*/ 308424 w 2727624"/>
              <a:gd name="connsiteY1843" fmla="*/ 645767 h 2729562"/>
              <a:gd name="connsiteX1844" fmla="*/ 317030 w 2727624"/>
              <a:gd name="connsiteY1844" fmla="*/ 641547 h 2729562"/>
              <a:gd name="connsiteX1845" fmla="*/ 2238712 w 2727624"/>
              <a:gd name="connsiteY1845" fmla="*/ 640548 h 2729562"/>
              <a:gd name="connsiteX1846" fmla="*/ 2247754 w 2727624"/>
              <a:gd name="connsiteY1846" fmla="*/ 645451 h 2729562"/>
              <a:gd name="connsiteX1847" fmla="*/ 2250413 w 2727624"/>
              <a:gd name="connsiteY1847" fmla="*/ 654713 h 2729562"/>
              <a:gd name="connsiteX1848" fmla="*/ 2246158 w 2727624"/>
              <a:gd name="connsiteY1848" fmla="*/ 662884 h 2729562"/>
              <a:gd name="connsiteX1849" fmla="*/ 2238712 w 2727624"/>
              <a:gd name="connsiteY1849" fmla="*/ 665609 h 2729562"/>
              <a:gd name="connsiteX1850" fmla="*/ 2229138 w 2727624"/>
              <a:gd name="connsiteY1850" fmla="*/ 660705 h 2729562"/>
              <a:gd name="connsiteX1851" fmla="*/ 2230733 w 2727624"/>
              <a:gd name="connsiteY1851" fmla="*/ 643818 h 2729562"/>
              <a:gd name="connsiteX1852" fmla="*/ 2238712 w 2727624"/>
              <a:gd name="connsiteY1852" fmla="*/ 640548 h 2729562"/>
              <a:gd name="connsiteX1853" fmla="*/ 2402344 w 2727624"/>
              <a:gd name="connsiteY1853" fmla="*/ 625508 h 2729562"/>
              <a:gd name="connsiteX1854" fmla="*/ 2414131 w 2727624"/>
              <a:gd name="connsiteY1854" fmla="*/ 631541 h 2729562"/>
              <a:gd name="connsiteX1855" fmla="*/ 2416810 w 2727624"/>
              <a:gd name="connsiteY1855" fmla="*/ 642512 h 2729562"/>
              <a:gd name="connsiteX1856" fmla="*/ 2410381 w 2727624"/>
              <a:gd name="connsiteY1856" fmla="*/ 651837 h 2729562"/>
              <a:gd name="connsiteX1857" fmla="*/ 2402344 w 2727624"/>
              <a:gd name="connsiteY1857" fmla="*/ 654579 h 2729562"/>
              <a:gd name="connsiteX1858" fmla="*/ 2390557 w 2727624"/>
              <a:gd name="connsiteY1858" fmla="*/ 648545 h 2729562"/>
              <a:gd name="connsiteX1859" fmla="*/ 2394308 w 2727624"/>
              <a:gd name="connsiteY1859" fmla="*/ 628251 h 2729562"/>
              <a:gd name="connsiteX1860" fmla="*/ 2402344 w 2727624"/>
              <a:gd name="connsiteY1860" fmla="*/ 625508 h 2729562"/>
              <a:gd name="connsiteX1861" fmla="*/ 428522 w 2727624"/>
              <a:gd name="connsiteY1861" fmla="*/ 610473 h 2729562"/>
              <a:gd name="connsiteX1862" fmla="*/ 435110 w 2727624"/>
              <a:gd name="connsiteY1862" fmla="*/ 613172 h 2729562"/>
              <a:gd name="connsiteX1863" fmla="*/ 436757 w 2727624"/>
              <a:gd name="connsiteY1863" fmla="*/ 627747 h 2729562"/>
              <a:gd name="connsiteX1864" fmla="*/ 428522 w 2727624"/>
              <a:gd name="connsiteY1864" fmla="*/ 631524 h 2729562"/>
              <a:gd name="connsiteX1865" fmla="*/ 421933 w 2727624"/>
              <a:gd name="connsiteY1865" fmla="*/ 629366 h 2729562"/>
              <a:gd name="connsiteX1866" fmla="*/ 418092 w 2727624"/>
              <a:gd name="connsiteY1866" fmla="*/ 622350 h 2729562"/>
              <a:gd name="connsiteX1867" fmla="*/ 420287 w 2727624"/>
              <a:gd name="connsiteY1867" fmla="*/ 614792 h 2729562"/>
              <a:gd name="connsiteX1868" fmla="*/ 428522 w 2727624"/>
              <a:gd name="connsiteY1868" fmla="*/ 610473 h 2729562"/>
              <a:gd name="connsiteX1869" fmla="*/ 254097 w 2727624"/>
              <a:gd name="connsiteY1869" fmla="*/ 598439 h 2729562"/>
              <a:gd name="connsiteX1870" fmla="*/ 260135 w 2727624"/>
              <a:gd name="connsiteY1870" fmla="*/ 600059 h 2729562"/>
              <a:gd name="connsiteX1871" fmla="*/ 262880 w 2727624"/>
              <a:gd name="connsiteY1871" fmla="*/ 615171 h 2729562"/>
              <a:gd name="connsiteX1872" fmla="*/ 254097 w 2727624"/>
              <a:gd name="connsiteY1872" fmla="*/ 619490 h 2729562"/>
              <a:gd name="connsiteX1873" fmla="*/ 248058 w 2727624"/>
              <a:gd name="connsiteY1873" fmla="*/ 617871 h 2729562"/>
              <a:gd name="connsiteX1874" fmla="*/ 243666 w 2727624"/>
              <a:gd name="connsiteY1874" fmla="*/ 611393 h 2729562"/>
              <a:gd name="connsiteX1875" fmla="*/ 245313 w 2727624"/>
              <a:gd name="connsiteY1875" fmla="*/ 603297 h 2729562"/>
              <a:gd name="connsiteX1876" fmla="*/ 254097 w 2727624"/>
              <a:gd name="connsiteY1876" fmla="*/ 598439 h 2729562"/>
              <a:gd name="connsiteX1877" fmla="*/ 2290579 w 2727624"/>
              <a:gd name="connsiteY1877" fmla="*/ 597445 h 2729562"/>
              <a:gd name="connsiteX1878" fmla="*/ 2300835 w 2727624"/>
              <a:gd name="connsiteY1878" fmla="*/ 602330 h 2729562"/>
              <a:gd name="connsiteX1879" fmla="*/ 2303533 w 2727624"/>
              <a:gd name="connsiteY1879" fmla="*/ 612106 h 2729562"/>
              <a:gd name="connsiteX1880" fmla="*/ 2298676 w 2727624"/>
              <a:gd name="connsiteY1880" fmla="*/ 620792 h 2729562"/>
              <a:gd name="connsiteX1881" fmla="*/ 2290579 w 2727624"/>
              <a:gd name="connsiteY1881" fmla="*/ 623507 h 2729562"/>
              <a:gd name="connsiteX1882" fmla="*/ 2280864 w 2727624"/>
              <a:gd name="connsiteY1882" fmla="*/ 618620 h 2729562"/>
              <a:gd name="connsiteX1883" fmla="*/ 2282483 w 2727624"/>
              <a:gd name="connsiteY1883" fmla="*/ 600702 h 2729562"/>
              <a:gd name="connsiteX1884" fmla="*/ 2290579 w 2727624"/>
              <a:gd name="connsiteY1884" fmla="*/ 597445 h 2729562"/>
              <a:gd name="connsiteX1885" fmla="*/ 535302 w 2727624"/>
              <a:gd name="connsiteY1885" fmla="*/ 589424 h 2729562"/>
              <a:gd name="connsiteX1886" fmla="*/ 542129 w 2727624"/>
              <a:gd name="connsiteY1886" fmla="*/ 592583 h 2729562"/>
              <a:gd name="connsiteX1887" fmla="*/ 542653 w 2727624"/>
              <a:gd name="connsiteY1887" fmla="*/ 607318 h 2729562"/>
              <a:gd name="connsiteX1888" fmla="*/ 535302 w 2727624"/>
              <a:gd name="connsiteY1888" fmla="*/ 610475 h 2729562"/>
              <a:gd name="connsiteX1889" fmla="*/ 527951 w 2727624"/>
              <a:gd name="connsiteY1889" fmla="*/ 607844 h 2729562"/>
              <a:gd name="connsiteX1890" fmla="*/ 524800 w 2727624"/>
              <a:gd name="connsiteY1890" fmla="*/ 600476 h 2729562"/>
              <a:gd name="connsiteX1891" fmla="*/ 527426 w 2727624"/>
              <a:gd name="connsiteY1891" fmla="*/ 593110 h 2729562"/>
              <a:gd name="connsiteX1892" fmla="*/ 535302 w 2727624"/>
              <a:gd name="connsiteY1892" fmla="*/ 589424 h 2729562"/>
              <a:gd name="connsiteX1893" fmla="*/ 2464771 w 2727624"/>
              <a:gd name="connsiteY1893" fmla="*/ 581399 h 2729562"/>
              <a:gd name="connsiteX1894" fmla="*/ 2477244 w 2727624"/>
              <a:gd name="connsiteY1894" fmla="*/ 587844 h 2729562"/>
              <a:gd name="connsiteX1895" fmla="*/ 2479956 w 2727624"/>
              <a:gd name="connsiteY1895" fmla="*/ 599121 h 2729562"/>
              <a:gd name="connsiteX1896" fmla="*/ 2473449 w 2727624"/>
              <a:gd name="connsiteY1896" fmla="*/ 608787 h 2729562"/>
              <a:gd name="connsiteX1897" fmla="*/ 2464771 w 2727624"/>
              <a:gd name="connsiteY1897" fmla="*/ 611472 h 2729562"/>
              <a:gd name="connsiteX1898" fmla="*/ 2452299 w 2727624"/>
              <a:gd name="connsiteY1898" fmla="*/ 605027 h 2729562"/>
              <a:gd name="connsiteX1899" fmla="*/ 2456095 w 2727624"/>
              <a:gd name="connsiteY1899" fmla="*/ 584085 h 2729562"/>
              <a:gd name="connsiteX1900" fmla="*/ 2464771 w 2727624"/>
              <a:gd name="connsiteY1900" fmla="*/ 581399 h 2729562"/>
              <a:gd name="connsiteX1901" fmla="*/ 2183583 w 2727624"/>
              <a:gd name="connsiteY1901" fmla="*/ 579400 h 2729562"/>
              <a:gd name="connsiteX1902" fmla="*/ 2191602 w 2727624"/>
              <a:gd name="connsiteY1902" fmla="*/ 583154 h 2729562"/>
              <a:gd name="connsiteX1903" fmla="*/ 2194810 w 2727624"/>
              <a:gd name="connsiteY1903" fmla="*/ 591198 h 2729562"/>
              <a:gd name="connsiteX1904" fmla="*/ 2191068 w 2727624"/>
              <a:gd name="connsiteY1904" fmla="*/ 599240 h 2729562"/>
              <a:gd name="connsiteX1905" fmla="*/ 2183583 w 2727624"/>
              <a:gd name="connsiteY1905" fmla="*/ 602457 h 2729562"/>
              <a:gd name="connsiteX1906" fmla="*/ 2175029 w 2727624"/>
              <a:gd name="connsiteY1906" fmla="*/ 598704 h 2729562"/>
              <a:gd name="connsiteX1907" fmla="*/ 2175564 w 2727624"/>
              <a:gd name="connsiteY1907" fmla="*/ 582619 h 2729562"/>
              <a:gd name="connsiteX1908" fmla="*/ 2183583 w 2727624"/>
              <a:gd name="connsiteY1908" fmla="*/ 579400 h 2729562"/>
              <a:gd name="connsiteX1909" fmla="*/ 372409 w 2727624"/>
              <a:gd name="connsiteY1909" fmla="*/ 565363 h 2729562"/>
              <a:gd name="connsiteX1910" fmla="*/ 378697 w 2727624"/>
              <a:gd name="connsiteY1910" fmla="*/ 567569 h 2729562"/>
              <a:gd name="connsiteX1911" fmla="*/ 380793 w 2727624"/>
              <a:gd name="connsiteY1911" fmla="*/ 583557 h 2729562"/>
              <a:gd name="connsiteX1912" fmla="*/ 372409 w 2727624"/>
              <a:gd name="connsiteY1912" fmla="*/ 587416 h 2729562"/>
              <a:gd name="connsiteX1913" fmla="*/ 365597 w 2727624"/>
              <a:gd name="connsiteY1913" fmla="*/ 585210 h 2729562"/>
              <a:gd name="connsiteX1914" fmla="*/ 361405 w 2727624"/>
              <a:gd name="connsiteY1914" fmla="*/ 577492 h 2729562"/>
              <a:gd name="connsiteX1915" fmla="*/ 364025 w 2727624"/>
              <a:gd name="connsiteY1915" fmla="*/ 569223 h 2729562"/>
              <a:gd name="connsiteX1916" fmla="*/ 372409 w 2727624"/>
              <a:gd name="connsiteY1916" fmla="*/ 565363 h 2729562"/>
              <a:gd name="connsiteX1917" fmla="*/ 2346212 w 2727624"/>
              <a:gd name="connsiteY1917" fmla="*/ 552333 h 2729562"/>
              <a:gd name="connsiteX1918" fmla="*/ 2356979 w 2727624"/>
              <a:gd name="connsiteY1918" fmla="*/ 557025 h 2729562"/>
              <a:gd name="connsiteX1919" fmla="*/ 2360209 w 2727624"/>
              <a:gd name="connsiteY1919" fmla="*/ 566927 h 2729562"/>
              <a:gd name="connsiteX1920" fmla="*/ 2354826 w 2727624"/>
              <a:gd name="connsiteY1920" fmla="*/ 575789 h 2729562"/>
              <a:gd name="connsiteX1921" fmla="*/ 2346750 w 2727624"/>
              <a:gd name="connsiteY1921" fmla="*/ 578394 h 2729562"/>
              <a:gd name="connsiteX1922" fmla="*/ 2335984 w 2727624"/>
              <a:gd name="connsiteY1922" fmla="*/ 573703 h 2729562"/>
              <a:gd name="connsiteX1923" fmla="*/ 2338137 w 2727624"/>
              <a:gd name="connsiteY1923" fmla="*/ 555461 h 2729562"/>
              <a:gd name="connsiteX1924" fmla="*/ 2346212 w 2727624"/>
              <a:gd name="connsiteY1924" fmla="*/ 552333 h 2729562"/>
              <a:gd name="connsiteX1925" fmla="*/ 486442 w 2727624"/>
              <a:gd name="connsiteY1925" fmla="*/ 543311 h 2729562"/>
              <a:gd name="connsiteX1926" fmla="*/ 493926 w 2727624"/>
              <a:gd name="connsiteY1926" fmla="*/ 546461 h 2729562"/>
              <a:gd name="connsiteX1927" fmla="*/ 494461 w 2727624"/>
              <a:gd name="connsiteY1927" fmla="*/ 561690 h 2729562"/>
              <a:gd name="connsiteX1928" fmla="*/ 486442 w 2727624"/>
              <a:gd name="connsiteY1928" fmla="*/ 565365 h 2729562"/>
              <a:gd name="connsiteX1929" fmla="*/ 478423 w 2727624"/>
              <a:gd name="connsiteY1929" fmla="*/ 562740 h 2729562"/>
              <a:gd name="connsiteX1930" fmla="*/ 475215 w 2727624"/>
              <a:gd name="connsiteY1930" fmla="*/ 554863 h 2729562"/>
              <a:gd name="connsiteX1931" fmla="*/ 477889 w 2727624"/>
              <a:gd name="connsiteY1931" fmla="*/ 546987 h 2729562"/>
              <a:gd name="connsiteX1932" fmla="*/ 486442 w 2727624"/>
              <a:gd name="connsiteY1932" fmla="*/ 543311 h 2729562"/>
              <a:gd name="connsiteX1933" fmla="*/ 2232443 w 2727624"/>
              <a:gd name="connsiteY1933" fmla="*/ 532286 h 2729562"/>
              <a:gd name="connsiteX1934" fmla="*/ 2241130 w 2727624"/>
              <a:gd name="connsiteY1934" fmla="*/ 536028 h 2729562"/>
              <a:gd name="connsiteX1935" fmla="*/ 2244388 w 2727624"/>
              <a:gd name="connsiteY1935" fmla="*/ 544583 h 2729562"/>
              <a:gd name="connsiteX1936" fmla="*/ 2240587 w 2727624"/>
              <a:gd name="connsiteY1936" fmla="*/ 553137 h 2729562"/>
              <a:gd name="connsiteX1937" fmla="*/ 2232443 w 2727624"/>
              <a:gd name="connsiteY1937" fmla="*/ 556345 h 2729562"/>
              <a:gd name="connsiteX1938" fmla="*/ 2223755 w 2727624"/>
              <a:gd name="connsiteY1938" fmla="*/ 552603 h 2729562"/>
              <a:gd name="connsiteX1939" fmla="*/ 2224298 w 2727624"/>
              <a:gd name="connsiteY1939" fmla="*/ 535494 h 2729562"/>
              <a:gd name="connsiteX1940" fmla="*/ 2232443 w 2727624"/>
              <a:gd name="connsiteY1940" fmla="*/ 532286 h 2729562"/>
              <a:gd name="connsiteX1941" fmla="*/ 594212 w 2727624"/>
              <a:gd name="connsiteY1941" fmla="*/ 530281 h 2729562"/>
              <a:gd name="connsiteX1942" fmla="*/ 601897 w 2727624"/>
              <a:gd name="connsiteY1942" fmla="*/ 533432 h 2729562"/>
              <a:gd name="connsiteX1943" fmla="*/ 601386 w 2727624"/>
              <a:gd name="connsiteY1943" fmla="*/ 549185 h 2729562"/>
              <a:gd name="connsiteX1944" fmla="*/ 594212 w 2727624"/>
              <a:gd name="connsiteY1944" fmla="*/ 552336 h 2729562"/>
              <a:gd name="connsiteX1945" fmla="*/ 586015 w 2727624"/>
              <a:gd name="connsiteY1945" fmla="*/ 548659 h 2729562"/>
              <a:gd name="connsiteX1946" fmla="*/ 582941 w 2727624"/>
              <a:gd name="connsiteY1946" fmla="*/ 540783 h 2729562"/>
              <a:gd name="connsiteX1947" fmla="*/ 586527 w 2727624"/>
              <a:gd name="connsiteY1947" fmla="*/ 532907 h 2729562"/>
              <a:gd name="connsiteX1948" fmla="*/ 594212 w 2727624"/>
              <a:gd name="connsiteY1948" fmla="*/ 530281 h 2729562"/>
              <a:gd name="connsiteX1949" fmla="*/ 2124164 w 2727624"/>
              <a:gd name="connsiteY1949" fmla="*/ 521261 h 2729562"/>
              <a:gd name="connsiteX1950" fmla="*/ 2131515 w 2727624"/>
              <a:gd name="connsiteY1950" fmla="*/ 524017 h 2729562"/>
              <a:gd name="connsiteX1951" fmla="*/ 2134665 w 2727624"/>
              <a:gd name="connsiteY1951" fmla="*/ 531737 h 2729562"/>
              <a:gd name="connsiteX1952" fmla="*/ 2132040 w 2727624"/>
              <a:gd name="connsiteY1952" fmla="*/ 539455 h 2729562"/>
              <a:gd name="connsiteX1953" fmla="*/ 2124164 w 2727624"/>
              <a:gd name="connsiteY1953" fmla="*/ 543314 h 2729562"/>
              <a:gd name="connsiteX1954" fmla="*/ 2117338 w 2727624"/>
              <a:gd name="connsiteY1954" fmla="*/ 540556 h 2729562"/>
              <a:gd name="connsiteX1955" fmla="*/ 2116813 w 2727624"/>
              <a:gd name="connsiteY1955" fmla="*/ 525119 h 2729562"/>
              <a:gd name="connsiteX1956" fmla="*/ 2124164 w 2727624"/>
              <a:gd name="connsiteY1956" fmla="*/ 521261 h 2729562"/>
              <a:gd name="connsiteX1957" fmla="*/ 312764 w 2727624"/>
              <a:gd name="connsiteY1957" fmla="*/ 518246 h 2729562"/>
              <a:gd name="connsiteX1958" fmla="*/ 319562 w 2727624"/>
              <a:gd name="connsiteY1958" fmla="*/ 520810 h 2729562"/>
              <a:gd name="connsiteX1959" fmla="*/ 321654 w 2727624"/>
              <a:gd name="connsiteY1959" fmla="*/ 536196 h 2729562"/>
              <a:gd name="connsiteX1960" fmla="*/ 312764 w 2727624"/>
              <a:gd name="connsiteY1960" fmla="*/ 540299 h 2729562"/>
              <a:gd name="connsiteX1961" fmla="*/ 305964 w 2727624"/>
              <a:gd name="connsiteY1961" fmla="*/ 537734 h 2729562"/>
              <a:gd name="connsiteX1962" fmla="*/ 301780 w 2727624"/>
              <a:gd name="connsiteY1962" fmla="*/ 530555 h 2729562"/>
              <a:gd name="connsiteX1963" fmla="*/ 303872 w 2727624"/>
              <a:gd name="connsiteY1963" fmla="*/ 522348 h 2729562"/>
              <a:gd name="connsiteX1964" fmla="*/ 312764 w 2727624"/>
              <a:gd name="connsiteY1964" fmla="*/ 518246 h 2729562"/>
              <a:gd name="connsiteX1965" fmla="*/ 2404852 w 2727624"/>
              <a:gd name="connsiteY1965" fmla="*/ 503211 h 2729562"/>
              <a:gd name="connsiteX1966" fmla="*/ 2416129 w 2727624"/>
              <a:gd name="connsiteY1966" fmla="*/ 508507 h 2729562"/>
              <a:gd name="connsiteX1967" fmla="*/ 2419351 w 2727624"/>
              <a:gd name="connsiteY1967" fmla="*/ 518569 h 2729562"/>
              <a:gd name="connsiteX1968" fmla="*/ 2413981 w 2727624"/>
              <a:gd name="connsiteY1968" fmla="*/ 528101 h 2729562"/>
              <a:gd name="connsiteX1969" fmla="*/ 2404852 w 2727624"/>
              <a:gd name="connsiteY1969" fmla="*/ 531278 h 2729562"/>
              <a:gd name="connsiteX1970" fmla="*/ 2394111 w 2727624"/>
              <a:gd name="connsiteY1970" fmla="*/ 525982 h 2729562"/>
              <a:gd name="connsiteX1971" fmla="*/ 2395723 w 2727624"/>
              <a:gd name="connsiteY1971" fmla="*/ 506389 h 2729562"/>
              <a:gd name="connsiteX1972" fmla="*/ 2404852 w 2727624"/>
              <a:gd name="connsiteY1972" fmla="*/ 503211 h 2729562"/>
              <a:gd name="connsiteX1973" fmla="*/ 432812 w 2727624"/>
              <a:gd name="connsiteY1973" fmla="*/ 494192 h 2729562"/>
              <a:gd name="connsiteX1974" fmla="*/ 440810 w 2727624"/>
              <a:gd name="connsiteY1974" fmla="*/ 497335 h 2729562"/>
              <a:gd name="connsiteX1975" fmla="*/ 441344 w 2727624"/>
              <a:gd name="connsiteY1975" fmla="*/ 513578 h 2729562"/>
              <a:gd name="connsiteX1976" fmla="*/ 432812 w 2727624"/>
              <a:gd name="connsiteY1976" fmla="*/ 517247 h 2729562"/>
              <a:gd name="connsiteX1977" fmla="*/ 424814 w 2727624"/>
              <a:gd name="connsiteY1977" fmla="*/ 514104 h 2729562"/>
              <a:gd name="connsiteX1978" fmla="*/ 421081 w 2727624"/>
              <a:gd name="connsiteY1978" fmla="*/ 506242 h 2729562"/>
              <a:gd name="connsiteX1979" fmla="*/ 424279 w 2727624"/>
              <a:gd name="connsiteY1979" fmla="*/ 497859 h 2729562"/>
              <a:gd name="connsiteX1980" fmla="*/ 432812 w 2727624"/>
              <a:gd name="connsiteY1980" fmla="*/ 494192 h 2729562"/>
              <a:gd name="connsiteX1981" fmla="*/ 2285068 w 2727624"/>
              <a:gd name="connsiteY1981" fmla="*/ 482163 h 2729562"/>
              <a:gd name="connsiteX1982" fmla="*/ 2294270 w 2727624"/>
              <a:gd name="connsiteY1982" fmla="*/ 485895 h 2729562"/>
              <a:gd name="connsiteX1983" fmla="*/ 2297518 w 2727624"/>
              <a:gd name="connsiteY1983" fmla="*/ 494960 h 2729562"/>
              <a:gd name="connsiteX1984" fmla="*/ 2293729 w 2727624"/>
              <a:gd name="connsiteY1984" fmla="*/ 503492 h 2729562"/>
              <a:gd name="connsiteX1985" fmla="*/ 2285068 w 2727624"/>
              <a:gd name="connsiteY1985" fmla="*/ 507225 h 2729562"/>
              <a:gd name="connsiteX1986" fmla="*/ 2275866 w 2727624"/>
              <a:gd name="connsiteY1986" fmla="*/ 502959 h 2729562"/>
              <a:gd name="connsiteX1987" fmla="*/ 2276407 w 2727624"/>
              <a:gd name="connsiteY1987" fmla="*/ 485363 h 2729562"/>
              <a:gd name="connsiteX1988" fmla="*/ 2285068 w 2727624"/>
              <a:gd name="connsiteY1988" fmla="*/ 482163 h 2729562"/>
              <a:gd name="connsiteX1989" fmla="*/ 547835 w 2727624"/>
              <a:gd name="connsiteY1989" fmla="*/ 480161 h 2729562"/>
              <a:gd name="connsiteX1990" fmla="*/ 556188 w 2727624"/>
              <a:gd name="connsiteY1990" fmla="*/ 483828 h 2729562"/>
              <a:gd name="connsiteX1991" fmla="*/ 555666 w 2727624"/>
              <a:gd name="connsiteY1991" fmla="*/ 500073 h 2729562"/>
              <a:gd name="connsiteX1992" fmla="*/ 547835 w 2727624"/>
              <a:gd name="connsiteY1992" fmla="*/ 503217 h 2729562"/>
              <a:gd name="connsiteX1993" fmla="*/ 539482 w 2727624"/>
              <a:gd name="connsiteY1993" fmla="*/ 499547 h 2729562"/>
              <a:gd name="connsiteX1994" fmla="*/ 536350 w 2727624"/>
              <a:gd name="connsiteY1994" fmla="*/ 491689 h 2729562"/>
              <a:gd name="connsiteX1995" fmla="*/ 540004 w 2727624"/>
              <a:gd name="connsiteY1995" fmla="*/ 483305 h 2729562"/>
              <a:gd name="connsiteX1996" fmla="*/ 547835 w 2727624"/>
              <a:gd name="connsiteY1996" fmla="*/ 480161 h 2729562"/>
              <a:gd name="connsiteX1997" fmla="*/ 656576 w 2727624"/>
              <a:gd name="connsiteY1997" fmla="*/ 474148 h 2729562"/>
              <a:gd name="connsiteX1998" fmla="*/ 666350 w 2727624"/>
              <a:gd name="connsiteY1998" fmla="*/ 478424 h 2729562"/>
              <a:gd name="connsiteX1999" fmla="*/ 664178 w 2727624"/>
              <a:gd name="connsiteY1999" fmla="*/ 495532 h 2729562"/>
              <a:gd name="connsiteX2000" fmla="*/ 656576 w 2727624"/>
              <a:gd name="connsiteY2000" fmla="*/ 498206 h 2729562"/>
              <a:gd name="connsiteX2001" fmla="*/ 647345 w 2727624"/>
              <a:gd name="connsiteY2001" fmla="*/ 493929 h 2729562"/>
              <a:gd name="connsiteX2002" fmla="*/ 644631 w 2727624"/>
              <a:gd name="connsiteY2002" fmla="*/ 484840 h 2729562"/>
              <a:gd name="connsiteX2003" fmla="*/ 648974 w 2727624"/>
              <a:gd name="connsiteY2003" fmla="*/ 476820 h 2729562"/>
              <a:gd name="connsiteX2004" fmla="*/ 656576 w 2727624"/>
              <a:gd name="connsiteY2004" fmla="*/ 474148 h 2729562"/>
              <a:gd name="connsiteX2005" fmla="*/ 2169773 w 2727624"/>
              <a:gd name="connsiteY2005" fmla="*/ 471139 h 2729562"/>
              <a:gd name="connsiteX2006" fmla="*/ 2177109 w 2727624"/>
              <a:gd name="connsiteY2006" fmla="*/ 474290 h 2729562"/>
              <a:gd name="connsiteX2007" fmla="*/ 2180777 w 2727624"/>
              <a:gd name="connsiteY2007" fmla="*/ 481640 h 2729562"/>
              <a:gd name="connsiteX2008" fmla="*/ 2177633 w 2727624"/>
              <a:gd name="connsiteY2008" fmla="*/ 489517 h 2729562"/>
              <a:gd name="connsiteX2009" fmla="*/ 2169773 w 2727624"/>
              <a:gd name="connsiteY2009" fmla="*/ 493192 h 2729562"/>
              <a:gd name="connsiteX2010" fmla="*/ 2162437 w 2727624"/>
              <a:gd name="connsiteY2010" fmla="*/ 490567 h 2729562"/>
              <a:gd name="connsiteX2011" fmla="*/ 2161389 w 2727624"/>
              <a:gd name="connsiteY2011" fmla="*/ 474814 h 2729562"/>
              <a:gd name="connsiteX2012" fmla="*/ 2169773 w 2727624"/>
              <a:gd name="connsiteY2012" fmla="*/ 471139 h 2729562"/>
              <a:gd name="connsiteX2013" fmla="*/ 2060513 w 2727624"/>
              <a:gd name="connsiteY2013" fmla="*/ 468132 h 2729562"/>
              <a:gd name="connsiteX2014" fmla="*/ 2066828 w 2727624"/>
              <a:gd name="connsiteY2014" fmla="*/ 470300 h 2729562"/>
              <a:gd name="connsiteX2015" fmla="*/ 2070512 w 2727624"/>
              <a:gd name="connsiteY2015" fmla="*/ 477345 h 2729562"/>
              <a:gd name="connsiteX2016" fmla="*/ 2068407 w 2727624"/>
              <a:gd name="connsiteY2016" fmla="*/ 484388 h 2729562"/>
              <a:gd name="connsiteX2017" fmla="*/ 2060513 w 2727624"/>
              <a:gd name="connsiteY2017" fmla="*/ 488181 h 2729562"/>
              <a:gd name="connsiteX2018" fmla="*/ 2054724 w 2727624"/>
              <a:gd name="connsiteY2018" fmla="*/ 486014 h 2729562"/>
              <a:gd name="connsiteX2019" fmla="*/ 2053145 w 2727624"/>
              <a:gd name="connsiteY2019" fmla="*/ 471926 h 2729562"/>
              <a:gd name="connsiteX2020" fmla="*/ 2060513 w 2727624"/>
              <a:gd name="connsiteY2020" fmla="*/ 468132 h 2729562"/>
              <a:gd name="connsiteX2021" fmla="*/ 377174 w 2727624"/>
              <a:gd name="connsiteY2021" fmla="*/ 441060 h 2729562"/>
              <a:gd name="connsiteX2022" fmla="*/ 385685 w 2727624"/>
              <a:gd name="connsiteY2022" fmla="*/ 444793 h 2729562"/>
              <a:gd name="connsiteX2023" fmla="*/ 386217 w 2727624"/>
              <a:gd name="connsiteY2023" fmla="*/ 461855 h 2729562"/>
              <a:gd name="connsiteX2024" fmla="*/ 377174 w 2727624"/>
              <a:gd name="connsiteY2024" fmla="*/ 466121 h 2729562"/>
              <a:gd name="connsiteX2025" fmla="*/ 368664 w 2727624"/>
              <a:gd name="connsiteY2025" fmla="*/ 462388 h 2729562"/>
              <a:gd name="connsiteX2026" fmla="*/ 364941 w 2727624"/>
              <a:gd name="connsiteY2026" fmla="*/ 454390 h 2729562"/>
              <a:gd name="connsiteX2027" fmla="*/ 368133 w 2727624"/>
              <a:gd name="connsiteY2027" fmla="*/ 445325 h 2729562"/>
              <a:gd name="connsiteX2028" fmla="*/ 377174 w 2727624"/>
              <a:gd name="connsiteY2028" fmla="*/ 441060 h 2729562"/>
              <a:gd name="connsiteX2029" fmla="*/ 2339423 w 2727624"/>
              <a:gd name="connsiteY2029" fmla="*/ 430036 h 2729562"/>
              <a:gd name="connsiteX2030" fmla="*/ 2349484 w 2727624"/>
              <a:gd name="connsiteY2030" fmla="*/ 433759 h 2729562"/>
              <a:gd name="connsiteX2031" fmla="*/ 2352662 w 2727624"/>
              <a:gd name="connsiteY2031" fmla="*/ 443333 h 2729562"/>
              <a:gd name="connsiteX2032" fmla="*/ 2348426 w 2727624"/>
              <a:gd name="connsiteY2032" fmla="*/ 452375 h 2729562"/>
              <a:gd name="connsiteX2033" fmla="*/ 2339423 w 2727624"/>
              <a:gd name="connsiteY2033" fmla="*/ 456098 h 2729562"/>
              <a:gd name="connsiteX2034" fmla="*/ 2329890 w 2727624"/>
              <a:gd name="connsiteY2034" fmla="*/ 451843 h 2729562"/>
              <a:gd name="connsiteX2035" fmla="*/ 2330420 w 2727624"/>
              <a:gd name="connsiteY2035" fmla="*/ 433226 h 2729562"/>
              <a:gd name="connsiteX2036" fmla="*/ 2339423 w 2727624"/>
              <a:gd name="connsiteY2036" fmla="*/ 430036 h 2729562"/>
              <a:gd name="connsiteX2037" fmla="*/ 498696 w 2727624"/>
              <a:gd name="connsiteY2037" fmla="*/ 427030 h 2729562"/>
              <a:gd name="connsiteX2038" fmla="*/ 507898 w 2727624"/>
              <a:gd name="connsiteY2038" fmla="*/ 431296 h 2729562"/>
              <a:gd name="connsiteX2039" fmla="*/ 507356 w 2727624"/>
              <a:gd name="connsiteY2039" fmla="*/ 448891 h 2729562"/>
              <a:gd name="connsiteX2040" fmla="*/ 498696 w 2727624"/>
              <a:gd name="connsiteY2040" fmla="*/ 452090 h 2729562"/>
              <a:gd name="connsiteX2041" fmla="*/ 489494 w 2727624"/>
              <a:gd name="connsiteY2041" fmla="*/ 448357 h 2729562"/>
              <a:gd name="connsiteX2042" fmla="*/ 485704 w 2727624"/>
              <a:gd name="connsiteY2042" fmla="*/ 439293 h 2729562"/>
              <a:gd name="connsiteX2043" fmla="*/ 490034 w 2727624"/>
              <a:gd name="connsiteY2043" fmla="*/ 430763 h 2729562"/>
              <a:gd name="connsiteX2044" fmla="*/ 498696 w 2727624"/>
              <a:gd name="connsiteY2044" fmla="*/ 427030 h 2729562"/>
              <a:gd name="connsiteX2045" fmla="*/ 723258 w 2727624"/>
              <a:gd name="connsiteY2045" fmla="*/ 424028 h 2729562"/>
              <a:gd name="connsiteX2046" fmla="*/ 733670 w 2727624"/>
              <a:gd name="connsiteY2046" fmla="*/ 429770 h 2729562"/>
              <a:gd name="connsiteX2047" fmla="*/ 730546 w 2727624"/>
              <a:gd name="connsiteY2047" fmla="*/ 446999 h 2729562"/>
              <a:gd name="connsiteX2048" fmla="*/ 723258 w 2727624"/>
              <a:gd name="connsiteY2048" fmla="*/ 449088 h 2729562"/>
              <a:gd name="connsiteX2049" fmla="*/ 712850 w 2727624"/>
              <a:gd name="connsiteY2049" fmla="*/ 443866 h 2729562"/>
              <a:gd name="connsiteX2050" fmla="*/ 710767 w 2727624"/>
              <a:gd name="connsiteY2050" fmla="*/ 434468 h 2729562"/>
              <a:gd name="connsiteX2051" fmla="*/ 715972 w 2727624"/>
              <a:gd name="connsiteY2051" fmla="*/ 426115 h 2729562"/>
              <a:gd name="connsiteX2052" fmla="*/ 723258 w 2727624"/>
              <a:gd name="connsiteY2052" fmla="*/ 424028 h 2729562"/>
              <a:gd name="connsiteX2053" fmla="*/ 614252 w 2727624"/>
              <a:gd name="connsiteY2053" fmla="*/ 421017 h 2729562"/>
              <a:gd name="connsiteX2054" fmla="*/ 623804 w 2727624"/>
              <a:gd name="connsiteY2054" fmla="*/ 425817 h 2729562"/>
              <a:gd name="connsiteX2055" fmla="*/ 621681 w 2727624"/>
              <a:gd name="connsiteY2055" fmla="*/ 443413 h 2729562"/>
              <a:gd name="connsiteX2056" fmla="*/ 614252 w 2727624"/>
              <a:gd name="connsiteY2056" fmla="*/ 446078 h 2729562"/>
              <a:gd name="connsiteX2057" fmla="*/ 604169 w 2727624"/>
              <a:gd name="connsiteY2057" fmla="*/ 441813 h 2729562"/>
              <a:gd name="connsiteX2058" fmla="*/ 601515 w 2727624"/>
              <a:gd name="connsiteY2058" fmla="*/ 432215 h 2729562"/>
              <a:gd name="connsiteX2059" fmla="*/ 606292 w 2727624"/>
              <a:gd name="connsiteY2059" fmla="*/ 423685 h 2729562"/>
              <a:gd name="connsiteX2060" fmla="*/ 614252 w 2727624"/>
              <a:gd name="connsiteY2060" fmla="*/ 421017 h 2729562"/>
              <a:gd name="connsiteX2061" fmla="*/ 1993597 w 2727624"/>
              <a:gd name="connsiteY2061" fmla="*/ 420017 h 2729562"/>
              <a:gd name="connsiteX2062" fmla="*/ 1999015 w 2727624"/>
              <a:gd name="connsiteY2062" fmla="*/ 421609 h 2729562"/>
              <a:gd name="connsiteX2063" fmla="*/ 2002808 w 2727624"/>
              <a:gd name="connsiteY2063" fmla="*/ 427448 h 2729562"/>
              <a:gd name="connsiteX2064" fmla="*/ 2001183 w 2727624"/>
              <a:gd name="connsiteY2064" fmla="*/ 433816 h 2729562"/>
              <a:gd name="connsiteX2065" fmla="*/ 1993597 w 2727624"/>
              <a:gd name="connsiteY2065" fmla="*/ 438060 h 2729562"/>
              <a:gd name="connsiteX2066" fmla="*/ 1988178 w 2727624"/>
              <a:gd name="connsiteY2066" fmla="*/ 436468 h 2729562"/>
              <a:gd name="connsiteX2067" fmla="*/ 1986011 w 2727624"/>
              <a:gd name="connsiteY2067" fmla="*/ 423731 h 2729562"/>
              <a:gd name="connsiteX2068" fmla="*/ 1993597 w 2727624"/>
              <a:gd name="connsiteY2068" fmla="*/ 420017 h 2729562"/>
              <a:gd name="connsiteX2069" fmla="*/ 2218165 w 2727624"/>
              <a:gd name="connsiteY2069" fmla="*/ 418010 h 2729562"/>
              <a:gd name="connsiteX2070" fmla="*/ 2225630 w 2727624"/>
              <a:gd name="connsiteY2070" fmla="*/ 421154 h 2729562"/>
              <a:gd name="connsiteX2071" fmla="*/ 2229895 w 2727624"/>
              <a:gd name="connsiteY2071" fmla="*/ 429013 h 2729562"/>
              <a:gd name="connsiteX2072" fmla="*/ 2226697 w 2727624"/>
              <a:gd name="connsiteY2072" fmla="*/ 437396 h 2729562"/>
              <a:gd name="connsiteX2073" fmla="*/ 2218165 w 2727624"/>
              <a:gd name="connsiteY2073" fmla="*/ 441066 h 2729562"/>
              <a:gd name="connsiteX2074" fmla="*/ 2210167 w 2727624"/>
              <a:gd name="connsiteY2074" fmla="*/ 437922 h 2729562"/>
              <a:gd name="connsiteX2075" fmla="*/ 2209101 w 2727624"/>
              <a:gd name="connsiteY2075" fmla="*/ 421677 h 2729562"/>
              <a:gd name="connsiteX2076" fmla="*/ 2218165 w 2727624"/>
              <a:gd name="connsiteY2076" fmla="*/ 418010 h 2729562"/>
              <a:gd name="connsiteX2077" fmla="*/ 2102637 w 2727624"/>
              <a:gd name="connsiteY2077" fmla="*/ 415004 h 2729562"/>
              <a:gd name="connsiteX2078" fmla="*/ 2109224 w 2727624"/>
              <a:gd name="connsiteY2078" fmla="*/ 417116 h 2729562"/>
              <a:gd name="connsiteX2079" fmla="*/ 2113067 w 2727624"/>
              <a:gd name="connsiteY2079" fmla="*/ 423973 h 2729562"/>
              <a:gd name="connsiteX2080" fmla="*/ 2110871 w 2727624"/>
              <a:gd name="connsiteY2080" fmla="*/ 431360 h 2729562"/>
              <a:gd name="connsiteX2081" fmla="*/ 2102637 w 2727624"/>
              <a:gd name="connsiteY2081" fmla="*/ 435053 h 2729562"/>
              <a:gd name="connsiteX2082" fmla="*/ 2096050 w 2727624"/>
              <a:gd name="connsiteY2082" fmla="*/ 432942 h 2729562"/>
              <a:gd name="connsiteX2083" fmla="*/ 2093854 w 2727624"/>
              <a:gd name="connsiteY2083" fmla="*/ 418698 h 2729562"/>
              <a:gd name="connsiteX2084" fmla="*/ 2102637 w 2727624"/>
              <a:gd name="connsiteY2084" fmla="*/ 415004 h 2729562"/>
              <a:gd name="connsiteX2085" fmla="*/ 793156 w 2727624"/>
              <a:gd name="connsiteY2085" fmla="*/ 378918 h 2729562"/>
              <a:gd name="connsiteX2086" fmla="*/ 804784 w 2727624"/>
              <a:gd name="connsiteY2086" fmla="*/ 385286 h 2729562"/>
              <a:gd name="connsiteX2087" fmla="*/ 800027 w 2727624"/>
              <a:gd name="connsiteY2087" fmla="*/ 403859 h 2729562"/>
              <a:gd name="connsiteX2088" fmla="*/ 793156 w 2727624"/>
              <a:gd name="connsiteY2088" fmla="*/ 405984 h 2729562"/>
              <a:gd name="connsiteX2089" fmla="*/ 781528 w 2727624"/>
              <a:gd name="connsiteY2089" fmla="*/ 399083 h 2729562"/>
              <a:gd name="connsiteX2090" fmla="*/ 779942 w 2727624"/>
              <a:gd name="connsiteY2090" fmla="*/ 389001 h 2729562"/>
              <a:gd name="connsiteX2091" fmla="*/ 786284 w 2727624"/>
              <a:gd name="connsiteY2091" fmla="*/ 380511 h 2729562"/>
              <a:gd name="connsiteX2092" fmla="*/ 793156 w 2727624"/>
              <a:gd name="connsiteY2092" fmla="*/ 378918 h 2729562"/>
              <a:gd name="connsiteX2093" fmla="*/ 1922685 w 2727624"/>
              <a:gd name="connsiteY2093" fmla="*/ 376914 h 2729562"/>
              <a:gd name="connsiteX2094" fmla="*/ 1926931 w 2727624"/>
              <a:gd name="connsiteY2094" fmla="*/ 378510 h 2729562"/>
              <a:gd name="connsiteX2095" fmla="*/ 1930646 w 2727624"/>
              <a:gd name="connsiteY2095" fmla="*/ 383305 h 2729562"/>
              <a:gd name="connsiteX2096" fmla="*/ 1930115 w 2727624"/>
              <a:gd name="connsiteY2096" fmla="*/ 389693 h 2729562"/>
              <a:gd name="connsiteX2097" fmla="*/ 1922685 w 2727624"/>
              <a:gd name="connsiteY2097" fmla="*/ 393954 h 2729562"/>
              <a:gd name="connsiteX2098" fmla="*/ 1918971 w 2727624"/>
              <a:gd name="connsiteY2098" fmla="*/ 392889 h 2729562"/>
              <a:gd name="connsiteX2099" fmla="*/ 1915786 w 2727624"/>
              <a:gd name="connsiteY2099" fmla="*/ 381175 h 2729562"/>
              <a:gd name="connsiteX2100" fmla="*/ 1922685 w 2727624"/>
              <a:gd name="connsiteY2100" fmla="*/ 376914 h 2729562"/>
              <a:gd name="connsiteX2101" fmla="*/ 447070 w 2727624"/>
              <a:gd name="connsiteY2101" fmla="*/ 370891 h 2729562"/>
              <a:gd name="connsiteX2102" fmla="*/ 456786 w 2727624"/>
              <a:gd name="connsiteY2102" fmla="*/ 375147 h 2729562"/>
              <a:gd name="connsiteX2103" fmla="*/ 455706 w 2727624"/>
              <a:gd name="connsiteY2103" fmla="*/ 393763 h 2729562"/>
              <a:gd name="connsiteX2104" fmla="*/ 447070 w 2727624"/>
              <a:gd name="connsiteY2104" fmla="*/ 396954 h 2729562"/>
              <a:gd name="connsiteX2105" fmla="*/ 437354 w 2727624"/>
              <a:gd name="connsiteY2105" fmla="*/ 393231 h 2729562"/>
              <a:gd name="connsiteX2106" fmla="*/ 433576 w 2727624"/>
              <a:gd name="connsiteY2106" fmla="*/ 383657 h 2729562"/>
              <a:gd name="connsiteX2107" fmla="*/ 437894 w 2727624"/>
              <a:gd name="connsiteY2107" fmla="*/ 374615 h 2729562"/>
              <a:gd name="connsiteX2108" fmla="*/ 447070 w 2727624"/>
              <a:gd name="connsiteY2108" fmla="*/ 370891 h 2729562"/>
              <a:gd name="connsiteX2109" fmla="*/ 684667 w 2727624"/>
              <a:gd name="connsiteY2109" fmla="*/ 367890 h 2729562"/>
              <a:gd name="connsiteX2110" fmla="*/ 695582 w 2727624"/>
              <a:gd name="connsiteY2110" fmla="*/ 373728 h 2729562"/>
              <a:gd name="connsiteX2111" fmla="*/ 691943 w 2727624"/>
              <a:gd name="connsiteY2111" fmla="*/ 392835 h 2729562"/>
              <a:gd name="connsiteX2112" fmla="*/ 684667 w 2727624"/>
              <a:gd name="connsiteY2112" fmla="*/ 394956 h 2729562"/>
              <a:gd name="connsiteX2113" fmla="*/ 673752 w 2727624"/>
              <a:gd name="connsiteY2113" fmla="*/ 389119 h 2729562"/>
              <a:gd name="connsiteX2114" fmla="*/ 671672 w 2727624"/>
              <a:gd name="connsiteY2114" fmla="*/ 379035 h 2729562"/>
              <a:gd name="connsiteX2115" fmla="*/ 676870 w 2727624"/>
              <a:gd name="connsiteY2115" fmla="*/ 370546 h 2729562"/>
              <a:gd name="connsiteX2116" fmla="*/ 684667 w 2727624"/>
              <a:gd name="connsiteY2116" fmla="*/ 367890 h 2729562"/>
              <a:gd name="connsiteX2117" fmla="*/ 568867 w 2727624"/>
              <a:gd name="connsiteY2117" fmla="*/ 364880 h 2729562"/>
              <a:gd name="connsiteX2118" fmla="*/ 579635 w 2727624"/>
              <a:gd name="connsiteY2118" fmla="*/ 369572 h 2729562"/>
              <a:gd name="connsiteX2119" fmla="*/ 577481 w 2727624"/>
              <a:gd name="connsiteY2119" fmla="*/ 387815 h 2729562"/>
              <a:gd name="connsiteX2120" fmla="*/ 568867 w 2727624"/>
              <a:gd name="connsiteY2120" fmla="*/ 390944 h 2729562"/>
              <a:gd name="connsiteX2121" fmla="*/ 558639 w 2727624"/>
              <a:gd name="connsiteY2121" fmla="*/ 386252 h 2729562"/>
              <a:gd name="connsiteX2122" fmla="*/ 555410 w 2727624"/>
              <a:gd name="connsiteY2122" fmla="*/ 376869 h 2729562"/>
              <a:gd name="connsiteX2123" fmla="*/ 560254 w 2727624"/>
              <a:gd name="connsiteY2123" fmla="*/ 367486 h 2729562"/>
              <a:gd name="connsiteX2124" fmla="*/ 568867 w 2727624"/>
              <a:gd name="connsiteY2124" fmla="*/ 364880 h 2729562"/>
              <a:gd name="connsiteX2125" fmla="*/ 2030943 w 2727624"/>
              <a:gd name="connsiteY2125" fmla="*/ 363882 h 2729562"/>
              <a:gd name="connsiteX2126" fmla="*/ 2036219 w 2727624"/>
              <a:gd name="connsiteY2126" fmla="*/ 365428 h 2729562"/>
              <a:gd name="connsiteX2127" fmla="*/ 2039912 w 2727624"/>
              <a:gd name="connsiteY2127" fmla="*/ 371098 h 2729562"/>
              <a:gd name="connsiteX2128" fmla="*/ 2038857 w 2727624"/>
              <a:gd name="connsiteY2128" fmla="*/ 378318 h 2729562"/>
              <a:gd name="connsiteX2129" fmla="*/ 2030943 w 2727624"/>
              <a:gd name="connsiteY2129" fmla="*/ 381926 h 2729562"/>
              <a:gd name="connsiteX2130" fmla="*/ 2025667 w 2727624"/>
              <a:gd name="connsiteY2130" fmla="*/ 380379 h 2729562"/>
              <a:gd name="connsiteX2131" fmla="*/ 2023029 w 2727624"/>
              <a:gd name="connsiteY2131" fmla="*/ 367490 h 2729562"/>
              <a:gd name="connsiteX2132" fmla="*/ 2030943 w 2727624"/>
              <a:gd name="connsiteY2132" fmla="*/ 363882 h 2729562"/>
              <a:gd name="connsiteX2133" fmla="*/ 2269787 w 2727624"/>
              <a:gd name="connsiteY2133" fmla="*/ 360869 h 2729562"/>
              <a:gd name="connsiteX2134" fmla="*/ 2277765 w 2727624"/>
              <a:gd name="connsiteY2134" fmla="*/ 364138 h 2729562"/>
              <a:gd name="connsiteX2135" fmla="*/ 2282020 w 2727624"/>
              <a:gd name="connsiteY2135" fmla="*/ 372855 h 2729562"/>
              <a:gd name="connsiteX2136" fmla="*/ 2278829 w 2727624"/>
              <a:gd name="connsiteY2136" fmla="*/ 381572 h 2729562"/>
              <a:gd name="connsiteX2137" fmla="*/ 2269787 w 2727624"/>
              <a:gd name="connsiteY2137" fmla="*/ 385929 h 2729562"/>
              <a:gd name="connsiteX2138" fmla="*/ 2261277 w 2727624"/>
              <a:gd name="connsiteY2138" fmla="*/ 382661 h 2729562"/>
              <a:gd name="connsiteX2139" fmla="*/ 2260744 w 2727624"/>
              <a:gd name="connsiteY2139" fmla="*/ 364683 h 2729562"/>
              <a:gd name="connsiteX2140" fmla="*/ 2269787 w 2727624"/>
              <a:gd name="connsiteY2140" fmla="*/ 360869 h 2729562"/>
              <a:gd name="connsiteX2141" fmla="*/ 2146718 w 2727624"/>
              <a:gd name="connsiteY2141" fmla="*/ 357865 h 2729562"/>
              <a:gd name="connsiteX2142" fmla="*/ 2153006 w 2727624"/>
              <a:gd name="connsiteY2142" fmla="*/ 360017 h 2729562"/>
              <a:gd name="connsiteX2143" fmla="*/ 2157198 w 2727624"/>
              <a:gd name="connsiteY2143" fmla="*/ 367547 h 2729562"/>
              <a:gd name="connsiteX2144" fmla="*/ 2155102 w 2727624"/>
              <a:gd name="connsiteY2144" fmla="*/ 375616 h 2729562"/>
              <a:gd name="connsiteX2145" fmla="*/ 2146718 w 2727624"/>
              <a:gd name="connsiteY2145" fmla="*/ 379917 h 2729562"/>
              <a:gd name="connsiteX2146" fmla="*/ 2139906 w 2727624"/>
              <a:gd name="connsiteY2146" fmla="*/ 377230 h 2729562"/>
              <a:gd name="connsiteX2147" fmla="*/ 2138334 w 2727624"/>
              <a:gd name="connsiteY2147" fmla="*/ 362169 h 2729562"/>
              <a:gd name="connsiteX2148" fmla="*/ 2146718 w 2727624"/>
              <a:gd name="connsiteY2148" fmla="*/ 357865 h 2729562"/>
              <a:gd name="connsiteX2149" fmla="*/ 1848752 w 2727624"/>
              <a:gd name="connsiteY2149" fmla="*/ 338822 h 2729562"/>
              <a:gd name="connsiteX2150" fmla="*/ 1852051 w 2727624"/>
              <a:gd name="connsiteY2150" fmla="*/ 339858 h 2729562"/>
              <a:gd name="connsiteX2151" fmla="*/ 1855899 w 2727624"/>
              <a:gd name="connsiteY2151" fmla="*/ 344006 h 2729562"/>
              <a:gd name="connsiteX2152" fmla="*/ 1855899 w 2727624"/>
              <a:gd name="connsiteY2152" fmla="*/ 349710 h 2729562"/>
              <a:gd name="connsiteX2153" fmla="*/ 1848752 w 2727624"/>
              <a:gd name="connsiteY2153" fmla="*/ 353860 h 2729562"/>
              <a:gd name="connsiteX2154" fmla="*/ 1845454 w 2727624"/>
              <a:gd name="connsiteY2154" fmla="*/ 352822 h 2729562"/>
              <a:gd name="connsiteX2155" fmla="*/ 1841606 w 2727624"/>
              <a:gd name="connsiteY2155" fmla="*/ 342970 h 2729562"/>
              <a:gd name="connsiteX2156" fmla="*/ 1848752 w 2727624"/>
              <a:gd name="connsiteY2156" fmla="*/ 338822 h 2729562"/>
              <a:gd name="connsiteX2157" fmla="*/ 866053 w 2727624"/>
              <a:gd name="connsiteY2157" fmla="*/ 337819 h 2729562"/>
              <a:gd name="connsiteX2158" fmla="*/ 878904 w 2727624"/>
              <a:gd name="connsiteY2158" fmla="*/ 345894 h 2729562"/>
              <a:gd name="connsiteX2159" fmla="*/ 872475 w 2727624"/>
              <a:gd name="connsiteY2159" fmla="*/ 365274 h 2729562"/>
              <a:gd name="connsiteX2160" fmla="*/ 866053 w 2727624"/>
              <a:gd name="connsiteY2160" fmla="*/ 366890 h 2729562"/>
              <a:gd name="connsiteX2161" fmla="*/ 853194 w 2727624"/>
              <a:gd name="connsiteY2161" fmla="*/ 358815 h 2729562"/>
              <a:gd name="connsiteX2162" fmla="*/ 852659 w 2727624"/>
              <a:gd name="connsiteY2162" fmla="*/ 348047 h 2729562"/>
              <a:gd name="connsiteX2163" fmla="*/ 859624 w 2727624"/>
              <a:gd name="connsiteY2163" fmla="*/ 339434 h 2729562"/>
              <a:gd name="connsiteX2164" fmla="*/ 866053 w 2727624"/>
              <a:gd name="connsiteY2164" fmla="*/ 337819 h 2729562"/>
              <a:gd name="connsiteX2165" fmla="*/ 758846 w 2727624"/>
              <a:gd name="connsiteY2165" fmla="*/ 319774 h 2729562"/>
              <a:gd name="connsiteX2166" fmla="*/ 770772 w 2727624"/>
              <a:gd name="connsiteY2166" fmla="*/ 326532 h 2729562"/>
              <a:gd name="connsiteX2167" fmla="*/ 765586 w 2727624"/>
              <a:gd name="connsiteY2167" fmla="*/ 345763 h 2729562"/>
              <a:gd name="connsiteX2168" fmla="*/ 758846 w 2727624"/>
              <a:gd name="connsiteY2168" fmla="*/ 347842 h 2729562"/>
              <a:gd name="connsiteX2169" fmla="*/ 746922 w 2727624"/>
              <a:gd name="connsiteY2169" fmla="*/ 340565 h 2729562"/>
              <a:gd name="connsiteX2170" fmla="*/ 745366 w 2727624"/>
              <a:gd name="connsiteY2170" fmla="*/ 330170 h 2729562"/>
              <a:gd name="connsiteX2171" fmla="*/ 751588 w 2727624"/>
              <a:gd name="connsiteY2171" fmla="*/ 321854 h 2729562"/>
              <a:gd name="connsiteX2172" fmla="*/ 758846 w 2727624"/>
              <a:gd name="connsiteY2172" fmla="*/ 319774 h 2729562"/>
              <a:gd name="connsiteX2173" fmla="*/ 1956008 w 2727624"/>
              <a:gd name="connsiteY2173" fmla="*/ 317770 h 2729562"/>
              <a:gd name="connsiteX2174" fmla="*/ 1960362 w 2727624"/>
              <a:gd name="connsiteY2174" fmla="*/ 319321 h 2729562"/>
              <a:gd name="connsiteX2175" fmla="*/ 1964715 w 2727624"/>
              <a:gd name="connsiteY2175" fmla="*/ 324484 h 2729562"/>
              <a:gd name="connsiteX2176" fmla="*/ 1963627 w 2727624"/>
              <a:gd name="connsiteY2176" fmla="*/ 330683 h 2729562"/>
              <a:gd name="connsiteX2177" fmla="*/ 1956008 w 2727624"/>
              <a:gd name="connsiteY2177" fmla="*/ 334813 h 2729562"/>
              <a:gd name="connsiteX2178" fmla="*/ 1951655 w 2727624"/>
              <a:gd name="connsiteY2178" fmla="*/ 333780 h 2729562"/>
              <a:gd name="connsiteX2179" fmla="*/ 1948389 w 2727624"/>
              <a:gd name="connsiteY2179" fmla="*/ 322420 h 2729562"/>
              <a:gd name="connsiteX2180" fmla="*/ 1956008 w 2727624"/>
              <a:gd name="connsiteY2180" fmla="*/ 317770 h 2729562"/>
              <a:gd name="connsiteX2181" fmla="*/ 643769 w 2727624"/>
              <a:gd name="connsiteY2181" fmla="*/ 307743 h 2729562"/>
              <a:gd name="connsiteX2182" fmla="*/ 655762 w 2727624"/>
              <a:gd name="connsiteY2182" fmla="*/ 314203 h 2729562"/>
              <a:gd name="connsiteX2183" fmla="*/ 651947 w 2727624"/>
              <a:gd name="connsiteY2183" fmla="*/ 334121 h 2729562"/>
              <a:gd name="connsiteX2184" fmla="*/ 643769 w 2727624"/>
              <a:gd name="connsiteY2184" fmla="*/ 336813 h 2729562"/>
              <a:gd name="connsiteX2185" fmla="*/ 631775 w 2727624"/>
              <a:gd name="connsiteY2185" fmla="*/ 330354 h 2729562"/>
              <a:gd name="connsiteX2186" fmla="*/ 629594 w 2727624"/>
              <a:gd name="connsiteY2186" fmla="*/ 320124 h 2729562"/>
              <a:gd name="connsiteX2187" fmla="*/ 635591 w 2727624"/>
              <a:gd name="connsiteY2187" fmla="*/ 310435 h 2729562"/>
              <a:gd name="connsiteX2188" fmla="*/ 643769 w 2727624"/>
              <a:gd name="connsiteY2188" fmla="*/ 307743 h 2729562"/>
              <a:gd name="connsiteX2189" fmla="*/ 1772295 w 2727624"/>
              <a:gd name="connsiteY2189" fmla="*/ 306745 h 2729562"/>
              <a:gd name="connsiteX2190" fmla="*/ 1774980 w 2727624"/>
              <a:gd name="connsiteY2190" fmla="*/ 307266 h 2729562"/>
              <a:gd name="connsiteX2191" fmla="*/ 1778739 w 2727624"/>
              <a:gd name="connsiteY2191" fmla="*/ 310394 h 2729562"/>
              <a:gd name="connsiteX2192" fmla="*/ 1778739 w 2727624"/>
              <a:gd name="connsiteY2192" fmla="*/ 315606 h 2729562"/>
              <a:gd name="connsiteX2193" fmla="*/ 1772295 w 2727624"/>
              <a:gd name="connsiteY2193" fmla="*/ 319776 h 2729562"/>
              <a:gd name="connsiteX2194" fmla="*/ 1770147 w 2727624"/>
              <a:gd name="connsiteY2194" fmla="*/ 319255 h 2729562"/>
              <a:gd name="connsiteX2195" fmla="*/ 1765850 w 2727624"/>
              <a:gd name="connsiteY2195" fmla="*/ 310915 h 2729562"/>
              <a:gd name="connsiteX2196" fmla="*/ 1772295 w 2727624"/>
              <a:gd name="connsiteY2196" fmla="*/ 306745 h 2729562"/>
              <a:gd name="connsiteX2197" fmla="*/ 521770 w 2727624"/>
              <a:gd name="connsiteY2197" fmla="*/ 304732 h 2729562"/>
              <a:gd name="connsiteX2198" fmla="*/ 532152 w 2727624"/>
              <a:gd name="connsiteY2198" fmla="*/ 310130 h 2729562"/>
              <a:gd name="connsiteX2199" fmla="*/ 530076 w 2727624"/>
              <a:gd name="connsiteY2199" fmla="*/ 330101 h 2729562"/>
              <a:gd name="connsiteX2200" fmla="*/ 521770 w 2727624"/>
              <a:gd name="connsiteY2200" fmla="*/ 332800 h 2729562"/>
              <a:gd name="connsiteX2201" fmla="*/ 510869 w 2727624"/>
              <a:gd name="connsiteY2201" fmla="*/ 327942 h 2729562"/>
              <a:gd name="connsiteX2202" fmla="*/ 507754 w 2727624"/>
              <a:gd name="connsiteY2202" fmla="*/ 317147 h 2729562"/>
              <a:gd name="connsiteX2203" fmla="*/ 512945 w 2727624"/>
              <a:gd name="connsiteY2203" fmla="*/ 307431 h 2729562"/>
              <a:gd name="connsiteX2204" fmla="*/ 521770 w 2727624"/>
              <a:gd name="connsiteY2204" fmla="*/ 304732 h 2729562"/>
              <a:gd name="connsiteX2205" fmla="*/ 941485 w 2727624"/>
              <a:gd name="connsiteY2205" fmla="*/ 303736 h 2729562"/>
              <a:gd name="connsiteX2206" fmla="*/ 956126 w 2727624"/>
              <a:gd name="connsiteY2206" fmla="*/ 313235 h 2729562"/>
              <a:gd name="connsiteX2207" fmla="*/ 947450 w 2727624"/>
              <a:gd name="connsiteY2207" fmla="*/ 332756 h 2729562"/>
              <a:gd name="connsiteX2208" fmla="*/ 942026 w 2727624"/>
              <a:gd name="connsiteY2208" fmla="*/ 333811 h 2729562"/>
              <a:gd name="connsiteX2209" fmla="*/ 927385 w 2727624"/>
              <a:gd name="connsiteY2209" fmla="*/ 324314 h 2729562"/>
              <a:gd name="connsiteX2210" fmla="*/ 927385 w 2727624"/>
              <a:gd name="connsiteY2210" fmla="*/ 313235 h 2729562"/>
              <a:gd name="connsiteX2211" fmla="*/ 936061 w 2727624"/>
              <a:gd name="connsiteY2211" fmla="*/ 304793 h 2729562"/>
              <a:gd name="connsiteX2212" fmla="*/ 941485 w 2727624"/>
              <a:gd name="connsiteY2212" fmla="*/ 303736 h 2729562"/>
              <a:gd name="connsiteX2213" fmla="*/ 2071063 w 2727624"/>
              <a:gd name="connsiteY2213" fmla="*/ 303735 h 2729562"/>
              <a:gd name="connsiteX2214" fmla="*/ 2077127 w 2727624"/>
              <a:gd name="connsiteY2214" fmla="*/ 305317 h 2729562"/>
              <a:gd name="connsiteX2215" fmla="*/ 2081538 w 2727624"/>
              <a:gd name="connsiteY2215" fmla="*/ 311648 h 2729562"/>
              <a:gd name="connsiteX2216" fmla="*/ 2079884 w 2727624"/>
              <a:gd name="connsiteY2216" fmla="*/ 319036 h 2729562"/>
              <a:gd name="connsiteX2217" fmla="*/ 2071063 w 2727624"/>
              <a:gd name="connsiteY2217" fmla="*/ 323783 h 2729562"/>
              <a:gd name="connsiteX2218" fmla="*/ 2064998 w 2727624"/>
              <a:gd name="connsiteY2218" fmla="*/ 321673 h 2729562"/>
              <a:gd name="connsiteX2219" fmla="*/ 2062242 w 2727624"/>
              <a:gd name="connsiteY2219" fmla="*/ 307956 h 2729562"/>
              <a:gd name="connsiteX2220" fmla="*/ 2071063 w 2727624"/>
              <a:gd name="connsiteY2220" fmla="*/ 303735 h 2729562"/>
              <a:gd name="connsiteX2221" fmla="*/ 2193852 w 2727624"/>
              <a:gd name="connsiteY2221" fmla="*/ 297717 h 2729562"/>
              <a:gd name="connsiteX2222" fmla="*/ 2200934 w 2727624"/>
              <a:gd name="connsiteY2222" fmla="*/ 299862 h 2729562"/>
              <a:gd name="connsiteX2223" fmla="*/ 2205293 w 2727624"/>
              <a:gd name="connsiteY2223" fmla="*/ 307905 h 2729562"/>
              <a:gd name="connsiteX2224" fmla="*/ 2203114 w 2727624"/>
              <a:gd name="connsiteY2224" fmla="*/ 316483 h 2729562"/>
              <a:gd name="connsiteX2225" fmla="*/ 2193852 w 2727624"/>
              <a:gd name="connsiteY2225" fmla="*/ 320773 h 2729562"/>
              <a:gd name="connsiteX2226" fmla="*/ 2186770 w 2727624"/>
              <a:gd name="connsiteY2226" fmla="*/ 318092 h 2729562"/>
              <a:gd name="connsiteX2227" fmla="*/ 2184591 w 2727624"/>
              <a:gd name="connsiteY2227" fmla="*/ 302007 h 2729562"/>
              <a:gd name="connsiteX2228" fmla="*/ 2193852 w 2727624"/>
              <a:gd name="connsiteY2228" fmla="*/ 297717 h 2729562"/>
              <a:gd name="connsiteX2229" fmla="*/ 1693886 w 2727624"/>
              <a:gd name="connsiteY2229" fmla="*/ 279681 h 2729562"/>
              <a:gd name="connsiteX2230" fmla="*/ 1695570 w 2727624"/>
              <a:gd name="connsiteY2230" fmla="*/ 279681 h 2729562"/>
              <a:gd name="connsiteX2231" fmla="*/ 1699499 w 2727624"/>
              <a:gd name="connsiteY2231" fmla="*/ 283079 h 2729562"/>
              <a:gd name="connsiteX2232" fmla="*/ 1700061 w 2727624"/>
              <a:gd name="connsiteY2232" fmla="*/ 288180 h 2729562"/>
              <a:gd name="connsiteX2233" fmla="*/ 1693886 w 2727624"/>
              <a:gd name="connsiteY2233" fmla="*/ 292711 h 2729562"/>
              <a:gd name="connsiteX2234" fmla="*/ 1691640 w 2727624"/>
              <a:gd name="connsiteY2234" fmla="*/ 292144 h 2729562"/>
              <a:gd name="connsiteX2235" fmla="*/ 1687711 w 2727624"/>
              <a:gd name="connsiteY2235" fmla="*/ 284212 h 2729562"/>
              <a:gd name="connsiteX2236" fmla="*/ 1693886 w 2727624"/>
              <a:gd name="connsiteY2236" fmla="*/ 279681 h 2729562"/>
              <a:gd name="connsiteX2237" fmla="*/ 1877806 w 2727624"/>
              <a:gd name="connsiteY2237" fmla="*/ 277674 h 2729562"/>
              <a:gd name="connsiteX2238" fmla="*/ 1881421 w 2727624"/>
              <a:gd name="connsiteY2238" fmla="*/ 278743 h 2729562"/>
              <a:gd name="connsiteX2239" fmla="*/ 1885552 w 2727624"/>
              <a:gd name="connsiteY2239" fmla="*/ 283020 h 2729562"/>
              <a:gd name="connsiteX2240" fmla="*/ 1885035 w 2727624"/>
              <a:gd name="connsiteY2240" fmla="*/ 289436 h 2729562"/>
              <a:gd name="connsiteX2241" fmla="*/ 1877806 w 2727624"/>
              <a:gd name="connsiteY2241" fmla="*/ 293713 h 2729562"/>
              <a:gd name="connsiteX2242" fmla="*/ 1874707 w 2727624"/>
              <a:gd name="connsiteY2242" fmla="*/ 293179 h 2729562"/>
              <a:gd name="connsiteX2243" fmla="*/ 1871092 w 2727624"/>
              <a:gd name="connsiteY2243" fmla="*/ 282487 h 2729562"/>
              <a:gd name="connsiteX2244" fmla="*/ 1877806 w 2727624"/>
              <a:gd name="connsiteY2244" fmla="*/ 277674 h 2729562"/>
              <a:gd name="connsiteX2245" fmla="*/ 836238 w 2727624"/>
              <a:gd name="connsiteY2245" fmla="*/ 276670 h 2729562"/>
              <a:gd name="connsiteX2246" fmla="*/ 850338 w 2727624"/>
              <a:gd name="connsiteY2246" fmla="*/ 285264 h 2729562"/>
              <a:gd name="connsiteX2247" fmla="*/ 843288 w 2727624"/>
              <a:gd name="connsiteY2247" fmla="*/ 305669 h 2729562"/>
              <a:gd name="connsiteX2248" fmla="*/ 836238 w 2727624"/>
              <a:gd name="connsiteY2248" fmla="*/ 306742 h 2729562"/>
              <a:gd name="connsiteX2249" fmla="*/ 822681 w 2727624"/>
              <a:gd name="connsiteY2249" fmla="*/ 298689 h 2729562"/>
              <a:gd name="connsiteX2250" fmla="*/ 821597 w 2727624"/>
              <a:gd name="connsiteY2250" fmla="*/ 286875 h 2729562"/>
              <a:gd name="connsiteX2251" fmla="*/ 829730 w 2727624"/>
              <a:gd name="connsiteY2251" fmla="*/ 278283 h 2729562"/>
              <a:gd name="connsiteX2252" fmla="*/ 836238 w 2727624"/>
              <a:gd name="connsiteY2252" fmla="*/ 276670 h 2729562"/>
              <a:gd name="connsiteX2253" fmla="*/ 1019452 w 2727624"/>
              <a:gd name="connsiteY2253" fmla="*/ 274668 h 2729562"/>
              <a:gd name="connsiteX2254" fmla="*/ 1034363 w 2727624"/>
              <a:gd name="connsiteY2254" fmla="*/ 285729 h 2729562"/>
              <a:gd name="connsiteX2255" fmla="*/ 1024245 w 2727624"/>
              <a:gd name="connsiteY2255" fmla="*/ 305216 h 2729562"/>
              <a:gd name="connsiteX2256" fmla="*/ 1019452 w 2727624"/>
              <a:gd name="connsiteY2256" fmla="*/ 305743 h 2729562"/>
              <a:gd name="connsiteX2257" fmla="*/ 1004541 w 2727624"/>
              <a:gd name="connsiteY2257" fmla="*/ 295208 h 2729562"/>
              <a:gd name="connsiteX2258" fmla="*/ 1005074 w 2727624"/>
              <a:gd name="connsiteY2258" fmla="*/ 283095 h 2729562"/>
              <a:gd name="connsiteX2259" fmla="*/ 1014660 w 2727624"/>
              <a:gd name="connsiteY2259" fmla="*/ 275194 h 2729562"/>
              <a:gd name="connsiteX2260" fmla="*/ 1019452 w 2727624"/>
              <a:gd name="connsiteY2260" fmla="*/ 274668 h 2729562"/>
              <a:gd name="connsiteX2261" fmla="*/ 1613412 w 2727624"/>
              <a:gd name="connsiteY2261" fmla="*/ 259632 h 2729562"/>
              <a:gd name="connsiteX2262" fmla="*/ 1614506 w 2727624"/>
              <a:gd name="connsiteY2262" fmla="*/ 259632 h 2729562"/>
              <a:gd name="connsiteX2263" fmla="*/ 1618879 w 2727624"/>
              <a:gd name="connsiteY2263" fmla="*/ 265646 h 2729562"/>
              <a:gd name="connsiteX2264" fmla="*/ 1613412 w 2727624"/>
              <a:gd name="connsiteY2264" fmla="*/ 269656 h 2729562"/>
              <a:gd name="connsiteX2265" fmla="*/ 1612318 w 2727624"/>
              <a:gd name="connsiteY2265" fmla="*/ 269656 h 2729562"/>
              <a:gd name="connsiteX2266" fmla="*/ 1607944 w 2727624"/>
              <a:gd name="connsiteY2266" fmla="*/ 263641 h 2729562"/>
              <a:gd name="connsiteX2267" fmla="*/ 1613412 w 2727624"/>
              <a:gd name="connsiteY2267" fmla="*/ 259632 h 2729562"/>
              <a:gd name="connsiteX2268" fmla="*/ 722240 w 2727624"/>
              <a:gd name="connsiteY2268" fmla="*/ 256620 h 2729562"/>
              <a:gd name="connsiteX2269" fmla="*/ 735046 w 2727624"/>
              <a:gd name="connsiteY2269" fmla="*/ 264139 h 2729562"/>
              <a:gd name="connsiteX2270" fmla="*/ 729710 w 2727624"/>
              <a:gd name="connsiteY2270" fmla="*/ 284544 h 2729562"/>
              <a:gd name="connsiteX2271" fmla="*/ 722240 w 2727624"/>
              <a:gd name="connsiteY2271" fmla="*/ 286692 h 2729562"/>
              <a:gd name="connsiteX2272" fmla="*/ 709436 w 2727624"/>
              <a:gd name="connsiteY2272" fmla="*/ 279173 h 2729562"/>
              <a:gd name="connsiteX2273" fmla="*/ 707302 w 2727624"/>
              <a:gd name="connsiteY2273" fmla="*/ 267897 h 2729562"/>
              <a:gd name="connsiteX2274" fmla="*/ 714238 w 2727624"/>
              <a:gd name="connsiteY2274" fmla="*/ 258768 h 2729562"/>
              <a:gd name="connsiteX2275" fmla="*/ 722240 w 2727624"/>
              <a:gd name="connsiteY2275" fmla="*/ 256620 h 2729562"/>
              <a:gd name="connsiteX2276" fmla="*/ 1991849 w 2727624"/>
              <a:gd name="connsiteY2276" fmla="*/ 254616 h 2729562"/>
              <a:gd name="connsiteX2277" fmla="*/ 1996597 w 2727624"/>
              <a:gd name="connsiteY2277" fmla="*/ 255677 h 2729562"/>
              <a:gd name="connsiteX2278" fmla="*/ 2000818 w 2727624"/>
              <a:gd name="connsiteY2278" fmla="*/ 261516 h 2729562"/>
              <a:gd name="connsiteX2279" fmla="*/ 1999763 w 2727624"/>
              <a:gd name="connsiteY2279" fmla="*/ 268414 h 2729562"/>
              <a:gd name="connsiteX2280" fmla="*/ 1991849 w 2727624"/>
              <a:gd name="connsiteY2280" fmla="*/ 272661 h 2729562"/>
              <a:gd name="connsiteX2281" fmla="*/ 1987101 w 2727624"/>
              <a:gd name="connsiteY2281" fmla="*/ 271598 h 2729562"/>
              <a:gd name="connsiteX2282" fmla="*/ 1983935 w 2727624"/>
              <a:gd name="connsiteY2282" fmla="*/ 259392 h 2729562"/>
              <a:gd name="connsiteX2283" fmla="*/ 1991849 w 2727624"/>
              <a:gd name="connsiteY2283" fmla="*/ 254616 h 2729562"/>
              <a:gd name="connsiteX2284" fmla="*/ 1096426 w 2727624"/>
              <a:gd name="connsiteY2284" fmla="*/ 251614 h 2729562"/>
              <a:gd name="connsiteX2285" fmla="*/ 1100148 w 2727624"/>
              <a:gd name="connsiteY2285" fmla="*/ 251614 h 2729562"/>
              <a:gd name="connsiteX2286" fmla="*/ 1116095 w 2727624"/>
              <a:gd name="connsiteY2286" fmla="*/ 264628 h 2729562"/>
              <a:gd name="connsiteX2287" fmla="*/ 1103869 w 2727624"/>
              <a:gd name="connsiteY2287" fmla="*/ 284693 h 2729562"/>
              <a:gd name="connsiteX2288" fmla="*/ 1100148 w 2727624"/>
              <a:gd name="connsiteY2288" fmla="*/ 284693 h 2729562"/>
              <a:gd name="connsiteX2289" fmla="*/ 1084200 w 2727624"/>
              <a:gd name="connsiteY2289" fmla="*/ 272220 h 2729562"/>
              <a:gd name="connsiteX2290" fmla="*/ 1085795 w 2727624"/>
              <a:gd name="connsiteY2290" fmla="*/ 259747 h 2729562"/>
              <a:gd name="connsiteX2291" fmla="*/ 1096426 w 2727624"/>
              <a:gd name="connsiteY2291" fmla="*/ 251614 h 2729562"/>
              <a:gd name="connsiteX2292" fmla="*/ 1531215 w 2727624"/>
              <a:gd name="connsiteY2292" fmla="*/ 244595 h 2729562"/>
              <a:gd name="connsiteX2293" fmla="*/ 1532329 w 2727624"/>
              <a:gd name="connsiteY2293" fmla="*/ 244595 h 2729562"/>
              <a:gd name="connsiteX2294" fmla="*/ 1535113 w 2727624"/>
              <a:gd name="connsiteY2294" fmla="*/ 246188 h 2729562"/>
              <a:gd name="connsiteX2295" fmla="*/ 1536227 w 2727624"/>
              <a:gd name="connsiteY2295" fmla="*/ 249903 h 2729562"/>
              <a:gd name="connsiteX2296" fmla="*/ 1531215 w 2727624"/>
              <a:gd name="connsiteY2296" fmla="*/ 253619 h 2729562"/>
              <a:gd name="connsiteX2297" fmla="*/ 1530658 w 2727624"/>
              <a:gd name="connsiteY2297" fmla="*/ 253619 h 2729562"/>
              <a:gd name="connsiteX2298" fmla="*/ 1527316 w 2727624"/>
              <a:gd name="connsiteY2298" fmla="*/ 252027 h 2729562"/>
              <a:gd name="connsiteX2299" fmla="*/ 1526759 w 2727624"/>
              <a:gd name="connsiteY2299" fmla="*/ 248311 h 2729562"/>
              <a:gd name="connsiteX2300" fmla="*/ 1531215 w 2727624"/>
              <a:gd name="connsiteY2300" fmla="*/ 244595 h 2729562"/>
              <a:gd name="connsiteX2301" fmla="*/ 600666 w 2727624"/>
              <a:gd name="connsiteY2301" fmla="*/ 244588 h 2729562"/>
              <a:gd name="connsiteX2302" fmla="*/ 613139 w 2727624"/>
              <a:gd name="connsiteY2302" fmla="*/ 251032 h 2729562"/>
              <a:gd name="connsiteX2303" fmla="*/ 609343 w 2727624"/>
              <a:gd name="connsiteY2303" fmla="*/ 271975 h 2729562"/>
              <a:gd name="connsiteX2304" fmla="*/ 600666 w 2727624"/>
              <a:gd name="connsiteY2304" fmla="*/ 274660 h 2729562"/>
              <a:gd name="connsiteX2305" fmla="*/ 588193 w 2727624"/>
              <a:gd name="connsiteY2305" fmla="*/ 268216 h 2729562"/>
              <a:gd name="connsiteX2306" fmla="*/ 585483 w 2727624"/>
              <a:gd name="connsiteY2306" fmla="*/ 256939 h 2729562"/>
              <a:gd name="connsiteX2307" fmla="*/ 591990 w 2727624"/>
              <a:gd name="connsiteY2307" fmla="*/ 247273 h 2729562"/>
              <a:gd name="connsiteX2308" fmla="*/ 600666 w 2727624"/>
              <a:gd name="connsiteY2308" fmla="*/ 244588 h 2729562"/>
              <a:gd name="connsiteX2309" fmla="*/ 1796612 w 2727624"/>
              <a:gd name="connsiteY2309" fmla="*/ 243594 h 2729562"/>
              <a:gd name="connsiteX2310" fmla="*/ 1799204 w 2727624"/>
              <a:gd name="connsiteY2310" fmla="*/ 244113 h 2729562"/>
              <a:gd name="connsiteX2311" fmla="*/ 1803352 w 2727624"/>
              <a:gd name="connsiteY2311" fmla="*/ 247751 h 2729562"/>
              <a:gd name="connsiteX2312" fmla="*/ 1803352 w 2727624"/>
              <a:gd name="connsiteY2312" fmla="*/ 252950 h 2729562"/>
              <a:gd name="connsiteX2313" fmla="*/ 1796612 w 2727624"/>
              <a:gd name="connsiteY2313" fmla="*/ 257628 h 2729562"/>
              <a:gd name="connsiteX2314" fmla="*/ 1794538 w 2727624"/>
              <a:gd name="connsiteY2314" fmla="*/ 257107 h 2729562"/>
              <a:gd name="connsiteX2315" fmla="*/ 1790390 w 2727624"/>
              <a:gd name="connsiteY2315" fmla="*/ 247751 h 2729562"/>
              <a:gd name="connsiteX2316" fmla="*/ 1796612 w 2727624"/>
              <a:gd name="connsiteY2316" fmla="*/ 243594 h 2729562"/>
              <a:gd name="connsiteX2317" fmla="*/ 916204 w 2727624"/>
              <a:gd name="connsiteY2317" fmla="*/ 239583 h 2729562"/>
              <a:gd name="connsiteX2318" fmla="*/ 931115 w 2727624"/>
              <a:gd name="connsiteY2318" fmla="*/ 249913 h 2729562"/>
              <a:gd name="connsiteX2319" fmla="*/ 922062 w 2727624"/>
              <a:gd name="connsiteY2319" fmla="*/ 270572 h 2729562"/>
              <a:gd name="connsiteX2320" fmla="*/ 916204 w 2727624"/>
              <a:gd name="connsiteY2320" fmla="*/ 271659 h 2729562"/>
              <a:gd name="connsiteX2321" fmla="*/ 901293 w 2727624"/>
              <a:gd name="connsiteY2321" fmla="*/ 261873 h 2729562"/>
              <a:gd name="connsiteX2322" fmla="*/ 901293 w 2727624"/>
              <a:gd name="connsiteY2322" fmla="*/ 249370 h 2729562"/>
              <a:gd name="connsiteX2323" fmla="*/ 910346 w 2727624"/>
              <a:gd name="connsiteY2323" fmla="*/ 240671 h 2729562"/>
              <a:gd name="connsiteX2324" fmla="*/ 916204 w 2727624"/>
              <a:gd name="connsiteY2324" fmla="*/ 239583 h 2729562"/>
              <a:gd name="connsiteX2325" fmla="*/ 2113918 w 2727624"/>
              <a:gd name="connsiteY2325" fmla="*/ 239578 h 2729562"/>
              <a:gd name="connsiteX2326" fmla="*/ 2119816 w 2727624"/>
              <a:gd name="connsiteY2326" fmla="*/ 241197 h 2729562"/>
              <a:gd name="connsiteX2327" fmla="*/ 2124106 w 2727624"/>
              <a:gd name="connsiteY2327" fmla="*/ 248214 h 2729562"/>
              <a:gd name="connsiteX2328" fmla="*/ 2122498 w 2727624"/>
              <a:gd name="connsiteY2328" fmla="*/ 256310 h 2729562"/>
              <a:gd name="connsiteX2329" fmla="*/ 2113918 w 2727624"/>
              <a:gd name="connsiteY2329" fmla="*/ 260629 h 2729562"/>
              <a:gd name="connsiteX2330" fmla="*/ 2108021 w 2727624"/>
              <a:gd name="connsiteY2330" fmla="*/ 259009 h 2729562"/>
              <a:gd name="connsiteX2331" fmla="*/ 2104803 w 2727624"/>
              <a:gd name="connsiteY2331" fmla="*/ 244435 h 2729562"/>
              <a:gd name="connsiteX2332" fmla="*/ 2113918 w 2727624"/>
              <a:gd name="connsiteY2332" fmla="*/ 239578 h 2729562"/>
              <a:gd name="connsiteX2333" fmla="*/ 1449284 w 2727624"/>
              <a:gd name="connsiteY2333" fmla="*/ 236577 h 2729562"/>
              <a:gd name="connsiteX2334" fmla="*/ 1451957 w 2727624"/>
              <a:gd name="connsiteY2334" fmla="*/ 237579 h 2729562"/>
              <a:gd name="connsiteX2335" fmla="*/ 1453026 w 2727624"/>
              <a:gd name="connsiteY2335" fmla="*/ 240586 h 2729562"/>
              <a:gd name="connsiteX2336" fmla="*/ 1449284 w 2727624"/>
              <a:gd name="connsiteY2336" fmla="*/ 243594 h 2729562"/>
              <a:gd name="connsiteX2337" fmla="*/ 1448749 w 2727624"/>
              <a:gd name="connsiteY2337" fmla="*/ 243594 h 2729562"/>
              <a:gd name="connsiteX2338" fmla="*/ 1445542 w 2727624"/>
              <a:gd name="connsiteY2338" fmla="*/ 240086 h 2729562"/>
              <a:gd name="connsiteX2339" fmla="*/ 1449284 w 2727624"/>
              <a:gd name="connsiteY2339" fmla="*/ 236577 h 2729562"/>
              <a:gd name="connsiteX2340" fmla="*/ 1181373 w 2727624"/>
              <a:gd name="connsiteY2340" fmla="*/ 234572 h 2729562"/>
              <a:gd name="connsiteX2341" fmla="*/ 1198355 w 2727624"/>
              <a:gd name="connsiteY2341" fmla="*/ 249253 h 2729562"/>
              <a:gd name="connsiteX2342" fmla="*/ 1184026 w 2727624"/>
              <a:gd name="connsiteY2342" fmla="*/ 268653 h 2729562"/>
              <a:gd name="connsiteX2343" fmla="*/ 1181373 w 2727624"/>
              <a:gd name="connsiteY2343" fmla="*/ 268653 h 2729562"/>
              <a:gd name="connsiteX2344" fmla="*/ 1164391 w 2727624"/>
              <a:gd name="connsiteY2344" fmla="*/ 254496 h 2729562"/>
              <a:gd name="connsiteX2345" fmla="*/ 1167044 w 2727624"/>
              <a:gd name="connsiteY2345" fmla="*/ 241913 h 2729562"/>
              <a:gd name="connsiteX2346" fmla="*/ 1178720 w 2727624"/>
              <a:gd name="connsiteY2346" fmla="*/ 235096 h 2729562"/>
              <a:gd name="connsiteX2347" fmla="*/ 1181373 w 2727624"/>
              <a:gd name="connsiteY2347" fmla="*/ 234572 h 2729562"/>
              <a:gd name="connsiteX2348" fmla="*/ 1261740 w 2727624"/>
              <a:gd name="connsiteY2348" fmla="*/ 223544 h 2729562"/>
              <a:gd name="connsiteX2349" fmla="*/ 1263309 w 2727624"/>
              <a:gd name="connsiteY2349" fmla="*/ 223544 h 2729562"/>
              <a:gd name="connsiteX2350" fmla="*/ 1281091 w 2727624"/>
              <a:gd name="connsiteY2350" fmla="*/ 240242 h 2729562"/>
              <a:gd name="connsiteX2351" fmla="*/ 1264878 w 2727624"/>
              <a:gd name="connsiteY2351" fmla="*/ 259632 h 2729562"/>
              <a:gd name="connsiteX2352" fmla="*/ 1263309 w 2727624"/>
              <a:gd name="connsiteY2352" fmla="*/ 259632 h 2729562"/>
              <a:gd name="connsiteX2353" fmla="*/ 1246050 w 2727624"/>
              <a:gd name="connsiteY2353" fmla="*/ 243474 h 2729562"/>
              <a:gd name="connsiteX2354" fmla="*/ 1249711 w 2727624"/>
              <a:gd name="connsiteY2354" fmla="*/ 230008 h 2729562"/>
              <a:gd name="connsiteX2355" fmla="*/ 1261740 w 2727624"/>
              <a:gd name="connsiteY2355" fmla="*/ 223544 h 2729562"/>
              <a:gd name="connsiteX2356" fmla="*/ 1346008 w 2727624"/>
              <a:gd name="connsiteY2356" fmla="*/ 218533 h 2729562"/>
              <a:gd name="connsiteX2357" fmla="*/ 1359591 w 2727624"/>
              <a:gd name="connsiteY2357" fmla="*/ 224279 h 2729562"/>
              <a:gd name="connsiteX2358" fmla="*/ 1364815 w 2727624"/>
              <a:gd name="connsiteY2358" fmla="*/ 236817 h 2729562"/>
              <a:gd name="connsiteX2359" fmla="*/ 1346531 w 2727624"/>
              <a:gd name="connsiteY2359" fmla="*/ 255623 h 2729562"/>
              <a:gd name="connsiteX2360" fmla="*/ 1328247 w 2727624"/>
              <a:gd name="connsiteY2360" fmla="*/ 237339 h 2729562"/>
              <a:gd name="connsiteX2361" fmla="*/ 1332949 w 2727624"/>
              <a:gd name="connsiteY2361" fmla="*/ 224279 h 2729562"/>
              <a:gd name="connsiteX2362" fmla="*/ 1346008 w 2727624"/>
              <a:gd name="connsiteY2362" fmla="*/ 218533 h 2729562"/>
              <a:gd name="connsiteX2363" fmla="*/ 1713413 w 2727624"/>
              <a:gd name="connsiteY2363" fmla="*/ 214524 h 2729562"/>
              <a:gd name="connsiteX2364" fmla="*/ 1715498 w 2727624"/>
              <a:gd name="connsiteY2364" fmla="*/ 214524 h 2729562"/>
              <a:gd name="connsiteX2365" fmla="*/ 1719147 w 2727624"/>
              <a:gd name="connsiteY2365" fmla="*/ 217782 h 2729562"/>
              <a:gd name="connsiteX2366" fmla="*/ 1719147 w 2727624"/>
              <a:gd name="connsiteY2366" fmla="*/ 222668 h 2729562"/>
              <a:gd name="connsiteX2367" fmla="*/ 1713413 w 2727624"/>
              <a:gd name="connsiteY2367" fmla="*/ 227554 h 2729562"/>
              <a:gd name="connsiteX2368" fmla="*/ 1711849 w 2727624"/>
              <a:gd name="connsiteY2368" fmla="*/ 227013 h 2729562"/>
              <a:gd name="connsiteX2369" fmla="*/ 1707679 w 2727624"/>
              <a:gd name="connsiteY2369" fmla="*/ 218867 h 2729562"/>
              <a:gd name="connsiteX2370" fmla="*/ 1713413 w 2727624"/>
              <a:gd name="connsiteY2370" fmla="*/ 214524 h 2729562"/>
              <a:gd name="connsiteX2371" fmla="*/ 1908623 w 2727624"/>
              <a:gd name="connsiteY2371" fmla="*/ 212515 h 2729562"/>
              <a:gd name="connsiteX2372" fmla="*/ 1912544 w 2727624"/>
              <a:gd name="connsiteY2372" fmla="*/ 213034 h 2729562"/>
              <a:gd name="connsiteX2373" fmla="*/ 1917025 w 2727624"/>
              <a:gd name="connsiteY2373" fmla="*/ 217690 h 2729562"/>
              <a:gd name="connsiteX2374" fmla="*/ 1917025 w 2727624"/>
              <a:gd name="connsiteY2374" fmla="*/ 223899 h 2729562"/>
              <a:gd name="connsiteX2375" fmla="*/ 1908623 w 2727624"/>
              <a:gd name="connsiteY2375" fmla="*/ 228554 h 2729562"/>
              <a:gd name="connsiteX2376" fmla="*/ 1905261 w 2727624"/>
              <a:gd name="connsiteY2376" fmla="*/ 228038 h 2729562"/>
              <a:gd name="connsiteX2377" fmla="*/ 1900780 w 2727624"/>
              <a:gd name="connsiteY2377" fmla="*/ 217171 h 2729562"/>
              <a:gd name="connsiteX2378" fmla="*/ 1908623 w 2727624"/>
              <a:gd name="connsiteY2378" fmla="*/ 212515 h 2729562"/>
              <a:gd name="connsiteX2379" fmla="*/ 804687 w 2727624"/>
              <a:gd name="connsiteY2379" fmla="*/ 211512 h 2729562"/>
              <a:gd name="connsiteX2380" fmla="*/ 818844 w 2727624"/>
              <a:gd name="connsiteY2380" fmla="*/ 220754 h 2729562"/>
              <a:gd name="connsiteX2381" fmla="*/ 811503 w 2727624"/>
              <a:gd name="connsiteY2381" fmla="*/ 241959 h 2729562"/>
              <a:gd name="connsiteX2382" fmla="*/ 804687 w 2727624"/>
              <a:gd name="connsiteY2382" fmla="*/ 243589 h 2729562"/>
              <a:gd name="connsiteX2383" fmla="*/ 790530 w 2727624"/>
              <a:gd name="connsiteY2383" fmla="*/ 234890 h 2729562"/>
              <a:gd name="connsiteX2384" fmla="*/ 789481 w 2727624"/>
              <a:gd name="connsiteY2384" fmla="*/ 222386 h 2729562"/>
              <a:gd name="connsiteX2385" fmla="*/ 797870 w 2727624"/>
              <a:gd name="connsiteY2385" fmla="*/ 213143 h 2729562"/>
              <a:gd name="connsiteX2386" fmla="*/ 804687 w 2727624"/>
              <a:gd name="connsiteY2386" fmla="*/ 211512 h 2729562"/>
              <a:gd name="connsiteX2387" fmla="*/ 999129 w 2727624"/>
              <a:gd name="connsiteY2387" fmla="*/ 209509 h 2729562"/>
              <a:gd name="connsiteX2388" fmla="*/ 1015287 w 2727624"/>
              <a:gd name="connsiteY2388" fmla="*/ 221063 h 2729562"/>
              <a:gd name="connsiteX2389" fmla="*/ 1004515 w 2727624"/>
              <a:gd name="connsiteY2389" fmla="*/ 241541 h 2729562"/>
              <a:gd name="connsiteX2390" fmla="*/ 999129 w 2727624"/>
              <a:gd name="connsiteY2390" fmla="*/ 242590 h 2729562"/>
              <a:gd name="connsiteX2391" fmla="*/ 983509 w 2727624"/>
              <a:gd name="connsiteY2391" fmla="*/ 231039 h 2729562"/>
              <a:gd name="connsiteX2392" fmla="*/ 984048 w 2727624"/>
              <a:gd name="connsiteY2392" fmla="*/ 218961 h 2729562"/>
              <a:gd name="connsiteX2393" fmla="*/ 994282 w 2727624"/>
              <a:gd name="connsiteY2393" fmla="*/ 210561 h 2729562"/>
              <a:gd name="connsiteX2394" fmla="*/ 999129 w 2727624"/>
              <a:gd name="connsiteY2394" fmla="*/ 209509 h 2729562"/>
              <a:gd name="connsiteX2395" fmla="*/ 1628710 w 2727624"/>
              <a:gd name="connsiteY2395" fmla="*/ 193473 h 2729562"/>
              <a:gd name="connsiteX2396" fmla="*/ 1629756 w 2727624"/>
              <a:gd name="connsiteY2396" fmla="*/ 193473 h 2729562"/>
              <a:gd name="connsiteX2397" fmla="*/ 1633417 w 2727624"/>
              <a:gd name="connsiteY2397" fmla="*/ 196099 h 2729562"/>
              <a:gd name="connsiteX2398" fmla="*/ 1633940 w 2727624"/>
              <a:gd name="connsiteY2398" fmla="*/ 200299 h 2729562"/>
              <a:gd name="connsiteX2399" fmla="*/ 1628710 w 2727624"/>
              <a:gd name="connsiteY2399" fmla="*/ 204500 h 2729562"/>
              <a:gd name="connsiteX2400" fmla="*/ 1627664 w 2727624"/>
              <a:gd name="connsiteY2400" fmla="*/ 204500 h 2729562"/>
              <a:gd name="connsiteX2401" fmla="*/ 1623480 w 2727624"/>
              <a:gd name="connsiteY2401" fmla="*/ 197674 h 2729562"/>
              <a:gd name="connsiteX2402" fmla="*/ 1628710 w 2727624"/>
              <a:gd name="connsiteY2402" fmla="*/ 193473 h 2729562"/>
              <a:gd name="connsiteX2403" fmla="*/ 684649 w 2727624"/>
              <a:gd name="connsiteY2403" fmla="*/ 190457 h 2729562"/>
              <a:gd name="connsiteX2404" fmla="*/ 697962 w 2727624"/>
              <a:gd name="connsiteY2404" fmla="*/ 198477 h 2729562"/>
              <a:gd name="connsiteX2405" fmla="*/ 692636 w 2727624"/>
              <a:gd name="connsiteY2405" fmla="*/ 219862 h 2729562"/>
              <a:gd name="connsiteX2406" fmla="*/ 684649 w 2727624"/>
              <a:gd name="connsiteY2406" fmla="*/ 222535 h 2729562"/>
              <a:gd name="connsiteX2407" fmla="*/ 670803 w 2727624"/>
              <a:gd name="connsiteY2407" fmla="*/ 214515 h 2729562"/>
              <a:gd name="connsiteX2408" fmla="*/ 669205 w 2727624"/>
              <a:gd name="connsiteY2408" fmla="*/ 202754 h 2729562"/>
              <a:gd name="connsiteX2409" fmla="*/ 676128 w 2727624"/>
              <a:gd name="connsiteY2409" fmla="*/ 192596 h 2729562"/>
              <a:gd name="connsiteX2410" fmla="*/ 684649 w 2727624"/>
              <a:gd name="connsiteY2410" fmla="*/ 190457 h 2729562"/>
              <a:gd name="connsiteX2411" fmla="*/ 2029721 w 2727624"/>
              <a:gd name="connsiteY2411" fmla="*/ 188454 h 2729562"/>
              <a:gd name="connsiteX2412" fmla="*/ 2034580 w 2727624"/>
              <a:gd name="connsiteY2412" fmla="*/ 190041 h 2729562"/>
              <a:gd name="connsiteX2413" fmla="*/ 2038898 w 2727624"/>
              <a:gd name="connsiteY2413" fmla="*/ 195861 h 2729562"/>
              <a:gd name="connsiteX2414" fmla="*/ 2037818 w 2727624"/>
              <a:gd name="connsiteY2414" fmla="*/ 202739 h 2729562"/>
              <a:gd name="connsiteX2415" fmla="*/ 2029721 w 2727624"/>
              <a:gd name="connsiteY2415" fmla="*/ 207500 h 2729562"/>
              <a:gd name="connsiteX2416" fmla="*/ 2024864 w 2727624"/>
              <a:gd name="connsiteY2416" fmla="*/ 206442 h 2729562"/>
              <a:gd name="connsiteX2417" fmla="*/ 2021085 w 2727624"/>
              <a:gd name="connsiteY2417" fmla="*/ 193216 h 2729562"/>
              <a:gd name="connsiteX2418" fmla="*/ 2029721 w 2727624"/>
              <a:gd name="connsiteY2418" fmla="*/ 188454 h 2729562"/>
              <a:gd name="connsiteX2419" fmla="*/ 1084111 w 2727624"/>
              <a:gd name="connsiteY2419" fmla="*/ 184450 h 2729562"/>
              <a:gd name="connsiteX2420" fmla="*/ 1101066 w 2727624"/>
              <a:gd name="connsiteY2420" fmla="*/ 198272 h 2729562"/>
              <a:gd name="connsiteX2421" fmla="*/ 1088350 w 2727624"/>
              <a:gd name="connsiteY2421" fmla="*/ 219002 h 2729562"/>
              <a:gd name="connsiteX2422" fmla="*/ 1084111 w 2727624"/>
              <a:gd name="connsiteY2422" fmla="*/ 219535 h 2729562"/>
              <a:gd name="connsiteX2423" fmla="*/ 1067686 w 2727624"/>
              <a:gd name="connsiteY2423" fmla="*/ 206245 h 2729562"/>
              <a:gd name="connsiteX2424" fmla="*/ 1069275 w 2727624"/>
              <a:gd name="connsiteY2424" fmla="*/ 192955 h 2729562"/>
              <a:gd name="connsiteX2425" fmla="*/ 1080402 w 2727624"/>
              <a:gd name="connsiteY2425" fmla="*/ 184982 h 2729562"/>
              <a:gd name="connsiteX2426" fmla="*/ 1084111 w 2727624"/>
              <a:gd name="connsiteY2426" fmla="*/ 184450 h 2729562"/>
              <a:gd name="connsiteX2427" fmla="*/ 1541502 w 2727624"/>
              <a:gd name="connsiteY2427" fmla="*/ 177434 h 2729562"/>
              <a:gd name="connsiteX2428" fmla="*/ 1542030 w 2727624"/>
              <a:gd name="connsiteY2428" fmla="*/ 177434 h 2729562"/>
              <a:gd name="connsiteX2429" fmla="*/ 1545196 w 2727624"/>
              <a:gd name="connsiteY2429" fmla="*/ 179662 h 2729562"/>
              <a:gd name="connsiteX2430" fmla="*/ 1546251 w 2727624"/>
              <a:gd name="connsiteY2430" fmla="*/ 183003 h 2729562"/>
              <a:gd name="connsiteX2431" fmla="*/ 1541502 w 2727624"/>
              <a:gd name="connsiteY2431" fmla="*/ 187458 h 2729562"/>
              <a:gd name="connsiteX2432" fmla="*/ 1540975 w 2727624"/>
              <a:gd name="connsiteY2432" fmla="*/ 187458 h 2729562"/>
              <a:gd name="connsiteX2433" fmla="*/ 1536754 w 2727624"/>
              <a:gd name="connsiteY2433" fmla="*/ 181889 h 2729562"/>
              <a:gd name="connsiteX2434" fmla="*/ 1541502 w 2727624"/>
              <a:gd name="connsiteY2434" fmla="*/ 177434 h 2729562"/>
              <a:gd name="connsiteX2435" fmla="*/ 1822690 w 2727624"/>
              <a:gd name="connsiteY2435" fmla="*/ 176428 h 2729562"/>
              <a:gd name="connsiteX2436" fmla="*/ 1825439 w 2727624"/>
              <a:gd name="connsiteY2436" fmla="*/ 176930 h 2729562"/>
              <a:gd name="connsiteX2437" fmla="*/ 1829837 w 2727624"/>
              <a:gd name="connsiteY2437" fmla="*/ 180438 h 2729562"/>
              <a:gd name="connsiteX2438" fmla="*/ 1829837 w 2727624"/>
              <a:gd name="connsiteY2438" fmla="*/ 185952 h 2729562"/>
              <a:gd name="connsiteX2439" fmla="*/ 1822690 w 2727624"/>
              <a:gd name="connsiteY2439" fmla="*/ 190462 h 2729562"/>
              <a:gd name="connsiteX2440" fmla="*/ 1819942 w 2727624"/>
              <a:gd name="connsiteY2440" fmla="*/ 189961 h 2729562"/>
              <a:gd name="connsiteX2441" fmla="*/ 1815544 w 2727624"/>
              <a:gd name="connsiteY2441" fmla="*/ 180939 h 2729562"/>
              <a:gd name="connsiteX2442" fmla="*/ 1822690 w 2727624"/>
              <a:gd name="connsiteY2442" fmla="*/ 176428 h 2729562"/>
              <a:gd name="connsiteX2443" fmla="*/ 890143 w 2727624"/>
              <a:gd name="connsiteY2443" fmla="*/ 172417 h 2729562"/>
              <a:gd name="connsiteX2444" fmla="*/ 905533 w 2727624"/>
              <a:gd name="connsiteY2444" fmla="*/ 182555 h 2729562"/>
              <a:gd name="connsiteX2445" fmla="*/ 895981 w 2727624"/>
              <a:gd name="connsiteY2445" fmla="*/ 204431 h 2729562"/>
              <a:gd name="connsiteX2446" fmla="*/ 890143 w 2727624"/>
              <a:gd name="connsiteY2446" fmla="*/ 205498 h 2729562"/>
              <a:gd name="connsiteX2447" fmla="*/ 874753 w 2727624"/>
              <a:gd name="connsiteY2447" fmla="*/ 195360 h 2729562"/>
              <a:gd name="connsiteX2448" fmla="*/ 874753 w 2727624"/>
              <a:gd name="connsiteY2448" fmla="*/ 182555 h 2729562"/>
              <a:gd name="connsiteX2449" fmla="*/ 883775 w 2727624"/>
              <a:gd name="connsiteY2449" fmla="*/ 173485 h 2729562"/>
              <a:gd name="connsiteX2450" fmla="*/ 890143 w 2727624"/>
              <a:gd name="connsiteY2450" fmla="*/ 172417 h 2729562"/>
              <a:gd name="connsiteX2451" fmla="*/ 1453762 w 2727624"/>
              <a:gd name="connsiteY2451" fmla="*/ 168413 h 2729562"/>
              <a:gd name="connsiteX2452" fmla="*/ 1456969 w 2727624"/>
              <a:gd name="connsiteY2452" fmla="*/ 170017 h 2729562"/>
              <a:gd name="connsiteX2453" fmla="*/ 1458038 w 2727624"/>
              <a:gd name="connsiteY2453" fmla="*/ 172689 h 2729562"/>
              <a:gd name="connsiteX2454" fmla="*/ 1453762 w 2727624"/>
              <a:gd name="connsiteY2454" fmla="*/ 176432 h 2729562"/>
              <a:gd name="connsiteX2455" fmla="*/ 1450019 w 2727624"/>
              <a:gd name="connsiteY2455" fmla="*/ 172154 h 2729562"/>
              <a:gd name="connsiteX2456" fmla="*/ 1453762 w 2727624"/>
              <a:gd name="connsiteY2456" fmla="*/ 168413 h 2729562"/>
              <a:gd name="connsiteX2457" fmla="*/ 1169818 w 2727624"/>
              <a:gd name="connsiteY2457" fmla="*/ 166407 h 2729562"/>
              <a:gd name="connsiteX2458" fmla="*/ 1187805 w 2727624"/>
              <a:gd name="connsiteY2458" fmla="*/ 181995 h 2729562"/>
              <a:gd name="connsiteX2459" fmla="*/ 1172992 w 2727624"/>
              <a:gd name="connsiteY2459" fmla="*/ 202959 h 2729562"/>
              <a:gd name="connsiteX2460" fmla="*/ 1169818 w 2727624"/>
              <a:gd name="connsiteY2460" fmla="*/ 203496 h 2729562"/>
              <a:gd name="connsiteX2461" fmla="*/ 1152359 w 2727624"/>
              <a:gd name="connsiteY2461" fmla="*/ 187908 h 2729562"/>
              <a:gd name="connsiteX2462" fmla="*/ 1155004 w 2727624"/>
              <a:gd name="connsiteY2462" fmla="*/ 174469 h 2729562"/>
              <a:gd name="connsiteX2463" fmla="*/ 1167172 w 2727624"/>
              <a:gd name="connsiteY2463" fmla="*/ 166944 h 2729562"/>
              <a:gd name="connsiteX2464" fmla="*/ 1169818 w 2727624"/>
              <a:gd name="connsiteY2464" fmla="*/ 166407 h 2729562"/>
              <a:gd name="connsiteX2465" fmla="*/ 1257791 w 2727624"/>
              <a:gd name="connsiteY2465" fmla="*/ 154378 h 2729562"/>
              <a:gd name="connsiteX2466" fmla="*/ 1277070 w 2727624"/>
              <a:gd name="connsiteY2466" fmla="*/ 172296 h 2729562"/>
              <a:gd name="connsiteX2467" fmla="*/ 1259397 w 2727624"/>
              <a:gd name="connsiteY2467" fmla="*/ 192929 h 2729562"/>
              <a:gd name="connsiteX2468" fmla="*/ 1257791 w 2727624"/>
              <a:gd name="connsiteY2468" fmla="*/ 193472 h 2729562"/>
              <a:gd name="connsiteX2469" fmla="*/ 1239046 w 2727624"/>
              <a:gd name="connsiteY2469" fmla="*/ 175554 h 2729562"/>
              <a:gd name="connsiteX2470" fmla="*/ 1242795 w 2727624"/>
              <a:gd name="connsiteY2470" fmla="*/ 161437 h 2729562"/>
              <a:gd name="connsiteX2471" fmla="*/ 1256184 w 2727624"/>
              <a:gd name="connsiteY2471" fmla="*/ 154921 h 2729562"/>
              <a:gd name="connsiteX2472" fmla="*/ 1257791 w 2727624"/>
              <a:gd name="connsiteY2472" fmla="*/ 154378 h 2729562"/>
              <a:gd name="connsiteX2473" fmla="*/ 1344739 w 2727624"/>
              <a:gd name="connsiteY2473" fmla="*/ 149365 h 2729562"/>
              <a:gd name="connsiteX2474" fmla="*/ 1359003 w 2727624"/>
              <a:gd name="connsiteY2474" fmla="*/ 155247 h 2729562"/>
              <a:gd name="connsiteX2475" fmla="*/ 1364815 w 2727624"/>
              <a:gd name="connsiteY2475" fmla="*/ 169147 h 2729562"/>
              <a:gd name="connsiteX2476" fmla="*/ 1345796 w 2727624"/>
              <a:gd name="connsiteY2476" fmla="*/ 189462 h 2729562"/>
              <a:gd name="connsiteX2477" fmla="*/ 1345268 w 2727624"/>
              <a:gd name="connsiteY2477" fmla="*/ 189462 h 2729562"/>
              <a:gd name="connsiteX2478" fmla="*/ 1325720 w 2727624"/>
              <a:gd name="connsiteY2478" fmla="*/ 169681 h 2729562"/>
              <a:gd name="connsiteX2479" fmla="*/ 1331004 w 2727624"/>
              <a:gd name="connsiteY2479" fmla="*/ 155781 h 2729562"/>
              <a:gd name="connsiteX2480" fmla="*/ 1344739 w 2727624"/>
              <a:gd name="connsiteY2480" fmla="*/ 149365 h 2729562"/>
              <a:gd name="connsiteX2481" fmla="*/ 1734482 w 2727624"/>
              <a:gd name="connsiteY2481" fmla="*/ 146356 h 2729562"/>
              <a:gd name="connsiteX2482" fmla="*/ 1736709 w 2727624"/>
              <a:gd name="connsiteY2482" fmla="*/ 146356 h 2729562"/>
              <a:gd name="connsiteX2483" fmla="*/ 1741164 w 2727624"/>
              <a:gd name="connsiteY2483" fmla="*/ 149484 h 2729562"/>
              <a:gd name="connsiteX2484" fmla="*/ 1741164 w 2727624"/>
              <a:gd name="connsiteY2484" fmla="*/ 154697 h 2729562"/>
              <a:gd name="connsiteX2485" fmla="*/ 1734482 w 2727624"/>
              <a:gd name="connsiteY2485" fmla="*/ 159387 h 2729562"/>
              <a:gd name="connsiteX2486" fmla="*/ 1732811 w 2727624"/>
              <a:gd name="connsiteY2486" fmla="*/ 158867 h 2729562"/>
              <a:gd name="connsiteX2487" fmla="*/ 1727798 w 2727624"/>
              <a:gd name="connsiteY2487" fmla="*/ 151047 h 2729562"/>
              <a:gd name="connsiteX2488" fmla="*/ 1734482 w 2727624"/>
              <a:gd name="connsiteY2488" fmla="*/ 146356 h 2729562"/>
              <a:gd name="connsiteX2489" fmla="*/ 1941228 w 2727624"/>
              <a:gd name="connsiteY2489" fmla="*/ 143346 h 2729562"/>
              <a:gd name="connsiteX2490" fmla="*/ 1944932 w 2727624"/>
              <a:gd name="connsiteY2490" fmla="*/ 144379 h 2729562"/>
              <a:gd name="connsiteX2491" fmla="*/ 1949164 w 2727624"/>
              <a:gd name="connsiteY2491" fmla="*/ 149026 h 2729562"/>
              <a:gd name="connsiteX2492" fmla="*/ 1949164 w 2727624"/>
              <a:gd name="connsiteY2492" fmla="*/ 155740 h 2729562"/>
              <a:gd name="connsiteX2493" fmla="*/ 1941228 w 2727624"/>
              <a:gd name="connsiteY2493" fmla="*/ 160387 h 2729562"/>
              <a:gd name="connsiteX2494" fmla="*/ 1937525 w 2727624"/>
              <a:gd name="connsiteY2494" fmla="*/ 159871 h 2729562"/>
              <a:gd name="connsiteX2495" fmla="*/ 1933293 w 2727624"/>
              <a:gd name="connsiteY2495" fmla="*/ 148510 h 2729562"/>
              <a:gd name="connsiteX2496" fmla="*/ 1941228 w 2727624"/>
              <a:gd name="connsiteY2496" fmla="*/ 143346 h 2729562"/>
              <a:gd name="connsiteX2497" fmla="*/ 770858 w 2727624"/>
              <a:gd name="connsiteY2497" fmla="*/ 142342 h 2729562"/>
              <a:gd name="connsiteX2498" fmla="*/ 785717 w 2727624"/>
              <a:gd name="connsiteY2498" fmla="*/ 152080 h 2729562"/>
              <a:gd name="connsiteX2499" fmla="*/ 778287 w 2727624"/>
              <a:gd name="connsiteY2499" fmla="*/ 174801 h 2729562"/>
              <a:gd name="connsiteX2500" fmla="*/ 770858 w 2727624"/>
              <a:gd name="connsiteY2500" fmla="*/ 176424 h 2729562"/>
              <a:gd name="connsiteX2501" fmla="*/ 755998 w 2727624"/>
              <a:gd name="connsiteY2501" fmla="*/ 167227 h 2729562"/>
              <a:gd name="connsiteX2502" fmla="*/ 754936 w 2727624"/>
              <a:gd name="connsiteY2502" fmla="*/ 154244 h 2729562"/>
              <a:gd name="connsiteX2503" fmla="*/ 763428 w 2727624"/>
              <a:gd name="connsiteY2503" fmla="*/ 144506 h 2729562"/>
              <a:gd name="connsiteX2504" fmla="*/ 770858 w 2727624"/>
              <a:gd name="connsiteY2504" fmla="*/ 142342 h 2729562"/>
              <a:gd name="connsiteX2505" fmla="*/ 977079 w 2727624"/>
              <a:gd name="connsiteY2505" fmla="*/ 140341 h 2729562"/>
              <a:gd name="connsiteX2506" fmla="*/ 994247 w 2727624"/>
              <a:gd name="connsiteY2506" fmla="*/ 152755 h 2729562"/>
              <a:gd name="connsiteX2507" fmla="*/ 982444 w 2727624"/>
              <a:gd name="connsiteY2507" fmla="*/ 174886 h 2729562"/>
              <a:gd name="connsiteX2508" fmla="*/ 977079 w 2727624"/>
              <a:gd name="connsiteY2508" fmla="*/ 175425 h 2729562"/>
              <a:gd name="connsiteX2509" fmla="*/ 960447 w 2727624"/>
              <a:gd name="connsiteY2509" fmla="*/ 163551 h 2729562"/>
              <a:gd name="connsiteX2510" fmla="*/ 961520 w 2727624"/>
              <a:gd name="connsiteY2510" fmla="*/ 150056 h 2729562"/>
              <a:gd name="connsiteX2511" fmla="*/ 971714 w 2727624"/>
              <a:gd name="connsiteY2511" fmla="*/ 140880 h 2729562"/>
              <a:gd name="connsiteX2512" fmla="*/ 977079 w 2727624"/>
              <a:gd name="connsiteY2512" fmla="*/ 140341 h 2729562"/>
              <a:gd name="connsiteX2513" fmla="*/ 1644270 w 2727624"/>
              <a:gd name="connsiteY2513" fmla="*/ 122298 h 2729562"/>
              <a:gd name="connsiteX2514" fmla="*/ 1645402 w 2727624"/>
              <a:gd name="connsiteY2514" fmla="*/ 122845 h 2729562"/>
              <a:gd name="connsiteX2515" fmla="*/ 1649369 w 2727624"/>
              <a:gd name="connsiteY2515" fmla="*/ 125032 h 2729562"/>
              <a:gd name="connsiteX2516" fmla="*/ 1649936 w 2727624"/>
              <a:gd name="connsiteY2516" fmla="*/ 129953 h 2729562"/>
              <a:gd name="connsiteX2517" fmla="*/ 1644270 w 2727624"/>
              <a:gd name="connsiteY2517" fmla="*/ 134327 h 2729562"/>
              <a:gd name="connsiteX2518" fmla="*/ 1642570 w 2727624"/>
              <a:gd name="connsiteY2518" fmla="*/ 134327 h 2729562"/>
              <a:gd name="connsiteX2519" fmla="*/ 1638037 w 2727624"/>
              <a:gd name="connsiteY2519" fmla="*/ 127219 h 2729562"/>
              <a:gd name="connsiteX2520" fmla="*/ 1644270 w 2727624"/>
              <a:gd name="connsiteY2520" fmla="*/ 122298 h 2729562"/>
              <a:gd name="connsiteX2521" fmla="*/ 1067332 w 2727624"/>
              <a:gd name="connsiteY2521" fmla="*/ 114278 h 2729562"/>
              <a:gd name="connsiteX2522" fmla="*/ 1085005 w 2727624"/>
              <a:gd name="connsiteY2522" fmla="*/ 128791 h 2729562"/>
              <a:gd name="connsiteX2523" fmla="*/ 1071616 w 2727624"/>
              <a:gd name="connsiteY2523" fmla="*/ 150830 h 2729562"/>
              <a:gd name="connsiteX2524" fmla="*/ 1067332 w 2727624"/>
              <a:gd name="connsiteY2524" fmla="*/ 151368 h 2729562"/>
              <a:gd name="connsiteX2525" fmla="*/ 1049124 w 2727624"/>
              <a:gd name="connsiteY2525" fmla="*/ 137391 h 2729562"/>
              <a:gd name="connsiteX2526" fmla="*/ 1051266 w 2727624"/>
              <a:gd name="connsiteY2526" fmla="*/ 123416 h 2729562"/>
              <a:gd name="connsiteX2527" fmla="*/ 1063048 w 2727624"/>
              <a:gd name="connsiteY2527" fmla="*/ 114815 h 2729562"/>
              <a:gd name="connsiteX2528" fmla="*/ 1067332 w 2727624"/>
              <a:gd name="connsiteY2528" fmla="*/ 114278 h 2729562"/>
              <a:gd name="connsiteX2529" fmla="*/ 1552266 w 2727624"/>
              <a:gd name="connsiteY2529" fmla="*/ 106259 h 2729562"/>
              <a:gd name="connsiteX2530" fmla="*/ 1552766 w 2727624"/>
              <a:gd name="connsiteY2530" fmla="*/ 106787 h 2729562"/>
              <a:gd name="connsiteX2531" fmla="*/ 1556275 w 2727624"/>
              <a:gd name="connsiteY2531" fmla="*/ 108370 h 2729562"/>
              <a:gd name="connsiteX2532" fmla="*/ 1556776 w 2727624"/>
              <a:gd name="connsiteY2532" fmla="*/ 112063 h 2729562"/>
              <a:gd name="connsiteX2533" fmla="*/ 1552266 w 2727624"/>
              <a:gd name="connsiteY2533" fmla="*/ 116284 h 2729562"/>
              <a:gd name="connsiteX2534" fmla="*/ 1551764 w 2727624"/>
              <a:gd name="connsiteY2534" fmla="*/ 116284 h 2729562"/>
              <a:gd name="connsiteX2535" fmla="*/ 1547755 w 2727624"/>
              <a:gd name="connsiteY2535" fmla="*/ 111008 h 2729562"/>
              <a:gd name="connsiteX2536" fmla="*/ 1552266 w 2727624"/>
              <a:gd name="connsiteY2536" fmla="*/ 106259 h 2729562"/>
              <a:gd name="connsiteX2537" fmla="*/ 1851016 w 2727624"/>
              <a:gd name="connsiteY2537" fmla="*/ 104251 h 2729562"/>
              <a:gd name="connsiteX2538" fmla="*/ 1853678 w 2727624"/>
              <a:gd name="connsiteY2538" fmla="*/ 104786 h 2729562"/>
              <a:gd name="connsiteX2539" fmla="*/ 1858471 w 2727624"/>
              <a:gd name="connsiteY2539" fmla="*/ 109063 h 2729562"/>
              <a:gd name="connsiteX2540" fmla="*/ 1858471 w 2727624"/>
              <a:gd name="connsiteY2540" fmla="*/ 114944 h 2729562"/>
              <a:gd name="connsiteX2541" fmla="*/ 1851016 w 2727624"/>
              <a:gd name="connsiteY2541" fmla="*/ 120290 h 2729562"/>
              <a:gd name="connsiteX2542" fmla="*/ 1848353 w 2727624"/>
              <a:gd name="connsiteY2542" fmla="*/ 119756 h 2729562"/>
              <a:gd name="connsiteX2543" fmla="*/ 1843560 w 2727624"/>
              <a:gd name="connsiteY2543" fmla="*/ 109598 h 2729562"/>
              <a:gd name="connsiteX2544" fmla="*/ 1851016 w 2727624"/>
              <a:gd name="connsiteY2544" fmla="*/ 104251 h 2729562"/>
              <a:gd name="connsiteX2545" fmla="*/ 860800 w 2727624"/>
              <a:gd name="connsiteY2545" fmla="*/ 101243 h 2729562"/>
              <a:gd name="connsiteX2546" fmla="*/ 877431 w 2727624"/>
              <a:gd name="connsiteY2546" fmla="*/ 112407 h 2729562"/>
              <a:gd name="connsiteX2547" fmla="*/ 867775 w 2727624"/>
              <a:gd name="connsiteY2547" fmla="*/ 134734 h 2729562"/>
              <a:gd name="connsiteX2548" fmla="*/ 860800 w 2727624"/>
              <a:gd name="connsiteY2548" fmla="*/ 136328 h 2729562"/>
              <a:gd name="connsiteX2549" fmla="*/ 844706 w 2727624"/>
              <a:gd name="connsiteY2549" fmla="*/ 125165 h 2729562"/>
              <a:gd name="connsiteX2550" fmla="*/ 844706 w 2727624"/>
              <a:gd name="connsiteY2550" fmla="*/ 111875 h 2729562"/>
              <a:gd name="connsiteX2551" fmla="*/ 854363 w 2727624"/>
              <a:gd name="connsiteY2551" fmla="*/ 102307 h 2729562"/>
              <a:gd name="connsiteX2552" fmla="*/ 860800 w 2727624"/>
              <a:gd name="connsiteY2552" fmla="*/ 101243 h 2729562"/>
              <a:gd name="connsiteX2553" fmla="*/ 1459808 w 2727624"/>
              <a:gd name="connsiteY2553" fmla="*/ 97238 h 2729562"/>
              <a:gd name="connsiteX2554" fmla="*/ 1462992 w 2727624"/>
              <a:gd name="connsiteY2554" fmla="*/ 98307 h 2729562"/>
              <a:gd name="connsiteX2555" fmla="*/ 1463523 w 2727624"/>
              <a:gd name="connsiteY2555" fmla="*/ 101515 h 2729562"/>
              <a:gd name="connsiteX2556" fmla="*/ 1459808 w 2727624"/>
              <a:gd name="connsiteY2556" fmla="*/ 105258 h 2729562"/>
              <a:gd name="connsiteX2557" fmla="*/ 1459277 w 2727624"/>
              <a:gd name="connsiteY2557" fmla="*/ 105258 h 2729562"/>
              <a:gd name="connsiteX2558" fmla="*/ 1455563 w 2727624"/>
              <a:gd name="connsiteY2558" fmla="*/ 100981 h 2729562"/>
              <a:gd name="connsiteX2559" fmla="*/ 1459808 w 2727624"/>
              <a:gd name="connsiteY2559" fmla="*/ 97238 h 2729562"/>
              <a:gd name="connsiteX2560" fmla="*/ 1155574 w 2727624"/>
              <a:gd name="connsiteY2560" fmla="*/ 95233 h 2729562"/>
              <a:gd name="connsiteX2561" fmla="*/ 1158819 w 2727624"/>
              <a:gd name="connsiteY2561" fmla="*/ 95233 h 2729562"/>
              <a:gd name="connsiteX2562" fmla="*/ 1177747 w 2727624"/>
              <a:gd name="connsiteY2562" fmla="*/ 111104 h 2729562"/>
              <a:gd name="connsiteX2563" fmla="*/ 1161523 w 2727624"/>
              <a:gd name="connsiteY2563" fmla="*/ 132795 h 2729562"/>
              <a:gd name="connsiteX2564" fmla="*/ 1158278 w 2727624"/>
              <a:gd name="connsiteY2564" fmla="*/ 133324 h 2729562"/>
              <a:gd name="connsiteX2565" fmla="*/ 1139351 w 2727624"/>
              <a:gd name="connsiteY2565" fmla="*/ 117452 h 2729562"/>
              <a:gd name="connsiteX2566" fmla="*/ 1142596 w 2727624"/>
              <a:gd name="connsiteY2566" fmla="*/ 103168 h 2729562"/>
              <a:gd name="connsiteX2567" fmla="*/ 1155574 w 2727624"/>
              <a:gd name="connsiteY2567" fmla="*/ 95233 h 2729562"/>
              <a:gd name="connsiteX2568" fmla="*/ 1250774 w 2727624"/>
              <a:gd name="connsiteY2568" fmla="*/ 82201 h 2729562"/>
              <a:gd name="connsiteX2569" fmla="*/ 1271057 w 2727624"/>
              <a:gd name="connsiteY2569" fmla="*/ 100666 h 2729562"/>
              <a:gd name="connsiteX2570" fmla="*/ 1252375 w 2727624"/>
              <a:gd name="connsiteY2570" fmla="*/ 121769 h 2729562"/>
              <a:gd name="connsiteX2571" fmla="*/ 1250774 w 2727624"/>
              <a:gd name="connsiteY2571" fmla="*/ 122297 h 2729562"/>
              <a:gd name="connsiteX2572" fmla="*/ 1231025 w 2727624"/>
              <a:gd name="connsiteY2572" fmla="*/ 104359 h 2729562"/>
              <a:gd name="connsiteX2573" fmla="*/ 1235296 w 2727624"/>
              <a:gd name="connsiteY2573" fmla="*/ 89587 h 2729562"/>
              <a:gd name="connsiteX2574" fmla="*/ 1249173 w 2727624"/>
              <a:gd name="connsiteY2574" fmla="*/ 82728 h 2729562"/>
              <a:gd name="connsiteX2575" fmla="*/ 1250774 w 2727624"/>
              <a:gd name="connsiteY2575" fmla="*/ 82201 h 2729562"/>
              <a:gd name="connsiteX2576" fmla="*/ 1343498 w 2727624"/>
              <a:gd name="connsiteY2576" fmla="*/ 77189 h 2729562"/>
              <a:gd name="connsiteX2577" fmla="*/ 1358952 w 2727624"/>
              <a:gd name="connsiteY2577" fmla="*/ 82985 h 2729562"/>
              <a:gd name="connsiteX2578" fmla="*/ 1364815 w 2727624"/>
              <a:gd name="connsiteY2578" fmla="*/ 97739 h 2729562"/>
              <a:gd name="connsiteX2579" fmla="*/ 1344564 w 2727624"/>
              <a:gd name="connsiteY2579" fmla="*/ 118288 h 2729562"/>
              <a:gd name="connsiteX2580" fmla="*/ 1344031 w 2727624"/>
              <a:gd name="connsiteY2580" fmla="*/ 118288 h 2729562"/>
              <a:gd name="connsiteX2581" fmla="*/ 1323246 w 2727624"/>
              <a:gd name="connsiteY2581" fmla="*/ 98265 h 2729562"/>
              <a:gd name="connsiteX2582" fmla="*/ 1328576 w 2727624"/>
              <a:gd name="connsiteY2582" fmla="*/ 83512 h 2729562"/>
              <a:gd name="connsiteX2583" fmla="*/ 1343498 w 2727624"/>
              <a:gd name="connsiteY2583" fmla="*/ 77189 h 2729562"/>
              <a:gd name="connsiteX2584" fmla="*/ 1756758 w 2727624"/>
              <a:gd name="connsiteY2584" fmla="*/ 73177 h 2729562"/>
              <a:gd name="connsiteX2585" fmla="*/ 1758762 w 2727624"/>
              <a:gd name="connsiteY2585" fmla="*/ 73177 h 2729562"/>
              <a:gd name="connsiteX2586" fmla="*/ 1762772 w 2727624"/>
              <a:gd name="connsiteY2586" fmla="*/ 76956 h 2729562"/>
              <a:gd name="connsiteX2587" fmla="*/ 1763273 w 2727624"/>
              <a:gd name="connsiteY2587" fmla="*/ 82353 h 2729562"/>
              <a:gd name="connsiteX2588" fmla="*/ 1756758 w 2727624"/>
              <a:gd name="connsiteY2588" fmla="*/ 87211 h 2729562"/>
              <a:gd name="connsiteX2589" fmla="*/ 1754753 w 2727624"/>
              <a:gd name="connsiteY2589" fmla="*/ 86671 h 2729562"/>
              <a:gd name="connsiteX2590" fmla="*/ 1750743 w 2727624"/>
              <a:gd name="connsiteY2590" fmla="*/ 78035 h 2729562"/>
              <a:gd name="connsiteX2591" fmla="*/ 1756758 w 2727624"/>
              <a:gd name="connsiteY2591" fmla="*/ 73177 h 2729562"/>
              <a:gd name="connsiteX2592" fmla="*/ 954286 w 2727624"/>
              <a:gd name="connsiteY2592" fmla="*/ 67161 h 2729562"/>
              <a:gd name="connsiteX2593" fmla="*/ 972167 w 2727624"/>
              <a:gd name="connsiteY2593" fmla="*/ 79714 h 2729562"/>
              <a:gd name="connsiteX2594" fmla="*/ 959705 w 2727624"/>
              <a:gd name="connsiteY2594" fmla="*/ 102725 h 2729562"/>
              <a:gd name="connsiteX2595" fmla="*/ 954286 w 2727624"/>
              <a:gd name="connsiteY2595" fmla="*/ 103248 h 2729562"/>
              <a:gd name="connsiteX2596" fmla="*/ 936405 w 2727624"/>
              <a:gd name="connsiteY2596" fmla="*/ 91219 h 2729562"/>
              <a:gd name="connsiteX2597" fmla="*/ 937489 w 2727624"/>
              <a:gd name="connsiteY2597" fmla="*/ 77098 h 2729562"/>
              <a:gd name="connsiteX2598" fmla="*/ 948326 w 2727624"/>
              <a:gd name="connsiteY2598" fmla="*/ 68208 h 2729562"/>
              <a:gd name="connsiteX2599" fmla="*/ 954286 w 2727624"/>
              <a:gd name="connsiteY2599" fmla="*/ 67161 h 2729562"/>
              <a:gd name="connsiteX2600" fmla="*/ 1661027 w 2727624"/>
              <a:gd name="connsiteY2600" fmla="*/ 48116 h 2729562"/>
              <a:gd name="connsiteX2601" fmla="*/ 1662656 w 2727624"/>
              <a:gd name="connsiteY2601" fmla="*/ 48116 h 2729562"/>
              <a:gd name="connsiteX2602" fmla="*/ 1666457 w 2727624"/>
              <a:gd name="connsiteY2602" fmla="*/ 50950 h 2729562"/>
              <a:gd name="connsiteX2603" fmla="*/ 1667000 w 2727624"/>
              <a:gd name="connsiteY2603" fmla="*/ 56049 h 2729562"/>
              <a:gd name="connsiteX2604" fmla="*/ 1661027 w 2727624"/>
              <a:gd name="connsiteY2604" fmla="*/ 61148 h 2729562"/>
              <a:gd name="connsiteX2605" fmla="*/ 1659941 w 2727624"/>
              <a:gd name="connsiteY2605" fmla="*/ 60582 h 2729562"/>
              <a:gd name="connsiteX2606" fmla="*/ 1655054 w 2727624"/>
              <a:gd name="connsiteY2606" fmla="*/ 53216 h 2729562"/>
              <a:gd name="connsiteX2607" fmla="*/ 1661027 w 2727624"/>
              <a:gd name="connsiteY2607" fmla="*/ 48116 h 2729562"/>
              <a:gd name="connsiteX2608" fmla="*/ 1049289 w 2727624"/>
              <a:gd name="connsiteY2608" fmla="*/ 39094 h 2729562"/>
              <a:gd name="connsiteX2609" fmla="*/ 1067971 w 2727624"/>
              <a:gd name="connsiteY2609" fmla="*/ 54089 h 2729562"/>
              <a:gd name="connsiteX2610" fmla="*/ 1053560 w 2727624"/>
              <a:gd name="connsiteY2610" fmla="*/ 77653 h 2729562"/>
              <a:gd name="connsiteX2611" fmla="*/ 1048756 w 2727624"/>
              <a:gd name="connsiteY2611" fmla="*/ 78188 h 2729562"/>
              <a:gd name="connsiteX2612" fmla="*/ 1030074 w 2727624"/>
              <a:gd name="connsiteY2612" fmla="*/ 63193 h 2729562"/>
              <a:gd name="connsiteX2613" fmla="*/ 1032209 w 2727624"/>
              <a:gd name="connsiteY2613" fmla="*/ 48734 h 2729562"/>
              <a:gd name="connsiteX2614" fmla="*/ 1044486 w 2727624"/>
              <a:gd name="connsiteY2614" fmla="*/ 39630 h 2729562"/>
              <a:gd name="connsiteX2615" fmla="*/ 1049289 w 2727624"/>
              <a:gd name="connsiteY2615" fmla="*/ 39094 h 2729562"/>
              <a:gd name="connsiteX2616" fmla="*/ 1563292 w 2727624"/>
              <a:gd name="connsiteY2616" fmla="*/ 31076 h 2729562"/>
              <a:gd name="connsiteX2617" fmla="*/ 1564294 w 2727624"/>
              <a:gd name="connsiteY2617" fmla="*/ 31076 h 2729562"/>
              <a:gd name="connsiteX2618" fmla="*/ 1567302 w 2727624"/>
              <a:gd name="connsiteY2618" fmla="*/ 33281 h 2729562"/>
              <a:gd name="connsiteX2619" fmla="*/ 1568304 w 2727624"/>
              <a:gd name="connsiteY2619" fmla="*/ 37141 h 2729562"/>
              <a:gd name="connsiteX2620" fmla="*/ 1563292 w 2727624"/>
              <a:gd name="connsiteY2620" fmla="*/ 42103 h 2729562"/>
              <a:gd name="connsiteX2621" fmla="*/ 1562791 w 2727624"/>
              <a:gd name="connsiteY2621" fmla="*/ 42103 h 2729562"/>
              <a:gd name="connsiteX2622" fmla="*/ 1558781 w 2727624"/>
              <a:gd name="connsiteY2622" fmla="*/ 35486 h 2729562"/>
              <a:gd name="connsiteX2623" fmla="*/ 1563292 w 2727624"/>
              <a:gd name="connsiteY2623" fmla="*/ 31076 h 2729562"/>
              <a:gd name="connsiteX2624" fmla="*/ 1464761 w 2727624"/>
              <a:gd name="connsiteY2624" fmla="*/ 21052 h 2729562"/>
              <a:gd name="connsiteX2625" fmla="*/ 1468888 w 2727624"/>
              <a:gd name="connsiteY2625" fmla="*/ 22555 h 2729562"/>
              <a:gd name="connsiteX2626" fmla="*/ 1469478 w 2727624"/>
              <a:gd name="connsiteY2626" fmla="*/ 25563 h 2729562"/>
              <a:gd name="connsiteX2627" fmla="*/ 1464761 w 2727624"/>
              <a:gd name="connsiteY2627" fmla="*/ 29071 h 2729562"/>
              <a:gd name="connsiteX2628" fmla="*/ 1460043 w 2727624"/>
              <a:gd name="connsiteY2628" fmla="*/ 25061 h 2729562"/>
              <a:gd name="connsiteX2629" fmla="*/ 1464761 w 2727624"/>
              <a:gd name="connsiteY2629" fmla="*/ 21052 h 2729562"/>
              <a:gd name="connsiteX2630" fmla="*/ 1146251 w 2727624"/>
              <a:gd name="connsiteY2630" fmla="*/ 19046 h 2729562"/>
              <a:gd name="connsiteX2631" fmla="*/ 1166726 w 2727624"/>
              <a:gd name="connsiteY2631" fmla="*/ 35928 h 2729562"/>
              <a:gd name="connsiteX2632" fmla="*/ 1149484 w 2727624"/>
              <a:gd name="connsiteY2632" fmla="*/ 59143 h 2729562"/>
              <a:gd name="connsiteX2633" fmla="*/ 1146251 w 2727624"/>
              <a:gd name="connsiteY2633" fmla="*/ 59143 h 2729562"/>
              <a:gd name="connsiteX2634" fmla="*/ 1126315 w 2727624"/>
              <a:gd name="connsiteY2634" fmla="*/ 42787 h 2729562"/>
              <a:gd name="connsiteX2635" fmla="*/ 1129548 w 2727624"/>
              <a:gd name="connsiteY2635" fmla="*/ 27487 h 2729562"/>
              <a:gd name="connsiteX2636" fmla="*/ 1143018 w 2727624"/>
              <a:gd name="connsiteY2636" fmla="*/ 19573 h 2729562"/>
              <a:gd name="connsiteX2637" fmla="*/ 1146251 w 2727624"/>
              <a:gd name="connsiteY2637" fmla="*/ 19046 h 2729562"/>
              <a:gd name="connsiteX2638" fmla="*/ 1242162 w 2727624"/>
              <a:gd name="connsiteY2638" fmla="*/ 5012 h 2729562"/>
              <a:gd name="connsiteX2639" fmla="*/ 1244290 w 2727624"/>
              <a:gd name="connsiteY2639" fmla="*/ 5012 h 2729562"/>
              <a:gd name="connsiteX2640" fmla="*/ 1265044 w 2727624"/>
              <a:gd name="connsiteY2640" fmla="*/ 24948 h 2729562"/>
              <a:gd name="connsiteX2641" fmla="*/ 1245887 w 2727624"/>
              <a:gd name="connsiteY2641" fmla="*/ 48116 h 2729562"/>
              <a:gd name="connsiteX2642" fmla="*/ 1243758 w 2727624"/>
              <a:gd name="connsiteY2642" fmla="*/ 48116 h 2729562"/>
              <a:gd name="connsiteX2643" fmla="*/ 1223005 w 2727624"/>
              <a:gd name="connsiteY2643" fmla="*/ 28719 h 2729562"/>
              <a:gd name="connsiteX2644" fmla="*/ 1227793 w 2727624"/>
              <a:gd name="connsiteY2644" fmla="*/ 13094 h 2729562"/>
              <a:gd name="connsiteX2645" fmla="*/ 1242162 w 2727624"/>
              <a:gd name="connsiteY2645" fmla="*/ 5012 h 2729562"/>
              <a:gd name="connsiteX2646" fmla="*/ 1342496 w 2727624"/>
              <a:gd name="connsiteY2646" fmla="*/ 0 h 2729562"/>
              <a:gd name="connsiteX2647" fmla="*/ 1358438 w 2727624"/>
              <a:gd name="connsiteY2647" fmla="*/ 6376 h 2729562"/>
              <a:gd name="connsiteX2648" fmla="*/ 1364815 w 2727624"/>
              <a:gd name="connsiteY2648" fmla="*/ 21787 h 2729562"/>
              <a:gd name="connsiteX2649" fmla="*/ 1343027 w 2727624"/>
              <a:gd name="connsiteY2649" fmla="*/ 44106 h 2729562"/>
              <a:gd name="connsiteX2650" fmla="*/ 1320709 w 2727624"/>
              <a:gd name="connsiteY2650" fmla="*/ 22318 h 2729562"/>
              <a:gd name="connsiteX2651" fmla="*/ 1327085 w 2727624"/>
              <a:gd name="connsiteY2651" fmla="*/ 6908 h 2729562"/>
              <a:gd name="connsiteX2652" fmla="*/ 1342496 w 2727624"/>
              <a:gd name="connsiteY2652" fmla="*/ 0 h 272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</a:cxnLst>
            <a:rect l="l" t="t" r="r" b="b"/>
            <a:pathLst>
              <a:path w="2727624" h="2729562">
                <a:moveTo>
                  <a:pt x="1262864" y="2699490"/>
                </a:moveTo>
                <a:cubicBezTo>
                  <a:pt x="1264042" y="2699490"/>
                  <a:pt x="1265222" y="2699991"/>
                  <a:pt x="1266401" y="2700493"/>
                </a:cubicBezTo>
                <a:cubicBezTo>
                  <a:pt x="1266991" y="2701495"/>
                  <a:pt x="1267580" y="2702497"/>
                  <a:pt x="1267580" y="2703499"/>
                </a:cubicBezTo>
                <a:cubicBezTo>
                  <a:pt x="1266991" y="2706006"/>
                  <a:pt x="1265222" y="2707509"/>
                  <a:pt x="1262864" y="2707509"/>
                </a:cubicBezTo>
                <a:cubicBezTo>
                  <a:pt x="1262864" y="2707509"/>
                  <a:pt x="1262864" y="2707509"/>
                  <a:pt x="1262274" y="2707509"/>
                </a:cubicBezTo>
                <a:cubicBezTo>
                  <a:pt x="1261094" y="2707509"/>
                  <a:pt x="1259915" y="2707008"/>
                  <a:pt x="1258736" y="2706006"/>
                </a:cubicBezTo>
                <a:cubicBezTo>
                  <a:pt x="1258146" y="2705003"/>
                  <a:pt x="1257556" y="2704001"/>
                  <a:pt x="1257556" y="2702998"/>
                </a:cubicBezTo>
                <a:cubicBezTo>
                  <a:pt x="1258146" y="2700993"/>
                  <a:pt x="1259915" y="2699490"/>
                  <a:pt x="1262864" y="2699490"/>
                </a:cubicBezTo>
                <a:close/>
                <a:moveTo>
                  <a:pt x="1164093" y="2687461"/>
                </a:moveTo>
                <a:cubicBezTo>
                  <a:pt x="1164093" y="2687461"/>
                  <a:pt x="1164093" y="2687461"/>
                  <a:pt x="1164618" y="2687461"/>
                </a:cubicBezTo>
                <a:cubicBezTo>
                  <a:pt x="1167244" y="2687962"/>
                  <a:pt x="1169344" y="2690468"/>
                  <a:pt x="1168819" y="2692974"/>
                </a:cubicBezTo>
                <a:cubicBezTo>
                  <a:pt x="1168819" y="2695480"/>
                  <a:pt x="1166193" y="2697485"/>
                  <a:pt x="1164093" y="2697485"/>
                </a:cubicBezTo>
                <a:cubicBezTo>
                  <a:pt x="1164093" y="2697485"/>
                  <a:pt x="1164093" y="2697485"/>
                  <a:pt x="1163043" y="2696984"/>
                </a:cubicBezTo>
                <a:cubicBezTo>
                  <a:pt x="1161993" y="2696984"/>
                  <a:pt x="1160418" y="2696482"/>
                  <a:pt x="1159893" y="2695480"/>
                </a:cubicBezTo>
                <a:cubicBezTo>
                  <a:pt x="1158842" y="2693977"/>
                  <a:pt x="1158317" y="2692974"/>
                  <a:pt x="1158842" y="2691471"/>
                </a:cubicBezTo>
                <a:cubicBezTo>
                  <a:pt x="1159367" y="2688964"/>
                  <a:pt x="1161468" y="2687461"/>
                  <a:pt x="1164093" y="2687461"/>
                </a:cubicBezTo>
                <a:close/>
                <a:moveTo>
                  <a:pt x="1384597" y="2685456"/>
                </a:moveTo>
                <a:cubicBezTo>
                  <a:pt x="1396819" y="2685456"/>
                  <a:pt x="1406385" y="2695021"/>
                  <a:pt x="1406916" y="2707243"/>
                </a:cubicBezTo>
                <a:cubicBezTo>
                  <a:pt x="1406916" y="2713089"/>
                  <a:pt x="1404790" y="2718403"/>
                  <a:pt x="1401071" y="2722654"/>
                </a:cubicBezTo>
                <a:cubicBezTo>
                  <a:pt x="1396819" y="2726905"/>
                  <a:pt x="1390974" y="2729562"/>
                  <a:pt x="1385129" y="2729562"/>
                </a:cubicBezTo>
                <a:cubicBezTo>
                  <a:pt x="1385129" y="2729562"/>
                  <a:pt x="1385129" y="2729562"/>
                  <a:pt x="1384597" y="2729562"/>
                </a:cubicBezTo>
                <a:cubicBezTo>
                  <a:pt x="1378752" y="2729562"/>
                  <a:pt x="1373438" y="2727437"/>
                  <a:pt x="1369187" y="2723185"/>
                </a:cubicBezTo>
                <a:cubicBezTo>
                  <a:pt x="1364935" y="2718934"/>
                  <a:pt x="1362810" y="2713620"/>
                  <a:pt x="1362810" y="2707775"/>
                </a:cubicBezTo>
                <a:cubicBezTo>
                  <a:pt x="1362810" y="2695553"/>
                  <a:pt x="1372375" y="2685456"/>
                  <a:pt x="1384597" y="2685456"/>
                </a:cubicBezTo>
                <a:close/>
                <a:moveTo>
                  <a:pt x="1482242" y="2680444"/>
                </a:moveTo>
                <a:cubicBezTo>
                  <a:pt x="1482773" y="2680444"/>
                  <a:pt x="1483835" y="2680444"/>
                  <a:pt x="1484367" y="2680444"/>
                </a:cubicBezTo>
                <a:cubicBezTo>
                  <a:pt x="1494995" y="2680444"/>
                  <a:pt x="1504029" y="2688525"/>
                  <a:pt x="1505091" y="2699841"/>
                </a:cubicBezTo>
                <a:cubicBezTo>
                  <a:pt x="1506154" y="2705768"/>
                  <a:pt x="1504029" y="2711156"/>
                  <a:pt x="1500840" y="2715466"/>
                </a:cubicBezTo>
                <a:cubicBezTo>
                  <a:pt x="1497121" y="2719776"/>
                  <a:pt x="1491807" y="2723009"/>
                  <a:pt x="1485961" y="2723548"/>
                </a:cubicBezTo>
                <a:cubicBezTo>
                  <a:pt x="1485430" y="2723548"/>
                  <a:pt x="1484898" y="2723548"/>
                  <a:pt x="1484367" y="2723548"/>
                </a:cubicBezTo>
                <a:cubicBezTo>
                  <a:pt x="1473208" y="2723548"/>
                  <a:pt x="1463643" y="2714927"/>
                  <a:pt x="1463111" y="2703612"/>
                </a:cubicBezTo>
                <a:cubicBezTo>
                  <a:pt x="1462048" y="2691758"/>
                  <a:pt x="1471082" y="2681521"/>
                  <a:pt x="1482242" y="2680444"/>
                </a:cubicBezTo>
                <a:close/>
                <a:moveTo>
                  <a:pt x="1582375" y="2669417"/>
                </a:moveTo>
                <a:cubicBezTo>
                  <a:pt x="1592074" y="2669417"/>
                  <a:pt x="1600695" y="2676890"/>
                  <a:pt x="1602311" y="2686497"/>
                </a:cubicBezTo>
                <a:cubicBezTo>
                  <a:pt x="1603388" y="2691835"/>
                  <a:pt x="1602311" y="2697172"/>
                  <a:pt x="1599078" y="2701443"/>
                </a:cubicBezTo>
                <a:cubicBezTo>
                  <a:pt x="1595845" y="2706247"/>
                  <a:pt x="1590996" y="2708915"/>
                  <a:pt x="1585608" y="2709983"/>
                </a:cubicBezTo>
                <a:cubicBezTo>
                  <a:pt x="1584530" y="2709983"/>
                  <a:pt x="1583453" y="2710517"/>
                  <a:pt x="1582375" y="2710517"/>
                </a:cubicBezTo>
                <a:cubicBezTo>
                  <a:pt x="1572138" y="2710517"/>
                  <a:pt x="1563517" y="2703044"/>
                  <a:pt x="1561901" y="2692903"/>
                </a:cubicBezTo>
                <a:cubicBezTo>
                  <a:pt x="1560284" y="2682228"/>
                  <a:pt x="1567828" y="2671552"/>
                  <a:pt x="1579142" y="2669951"/>
                </a:cubicBezTo>
                <a:cubicBezTo>
                  <a:pt x="1580220" y="2669417"/>
                  <a:pt x="1581297" y="2669417"/>
                  <a:pt x="1582375" y="2669417"/>
                </a:cubicBezTo>
                <a:close/>
                <a:moveTo>
                  <a:pt x="1066597" y="2667413"/>
                </a:moveTo>
                <a:cubicBezTo>
                  <a:pt x="1067140" y="2667413"/>
                  <a:pt x="1067140" y="2667413"/>
                  <a:pt x="1067683" y="2667413"/>
                </a:cubicBezTo>
                <a:cubicBezTo>
                  <a:pt x="1070941" y="2667960"/>
                  <a:pt x="1073113" y="2671240"/>
                  <a:pt x="1072570" y="2675067"/>
                </a:cubicBezTo>
                <a:cubicBezTo>
                  <a:pt x="1072027" y="2677801"/>
                  <a:pt x="1069311" y="2679442"/>
                  <a:pt x="1066597" y="2679442"/>
                </a:cubicBezTo>
                <a:cubicBezTo>
                  <a:pt x="1066054" y="2679442"/>
                  <a:pt x="1065511" y="2679442"/>
                  <a:pt x="1064968" y="2679442"/>
                </a:cubicBezTo>
                <a:cubicBezTo>
                  <a:pt x="1063339" y="2679442"/>
                  <a:pt x="1062253" y="2678348"/>
                  <a:pt x="1061167" y="2676707"/>
                </a:cubicBezTo>
                <a:cubicBezTo>
                  <a:pt x="1060081" y="2675614"/>
                  <a:pt x="1060081" y="2673427"/>
                  <a:pt x="1060081" y="2671787"/>
                </a:cubicBezTo>
                <a:cubicBezTo>
                  <a:pt x="1061167" y="2669053"/>
                  <a:pt x="1063339" y="2667413"/>
                  <a:pt x="1066597" y="2667413"/>
                </a:cubicBezTo>
                <a:close/>
                <a:moveTo>
                  <a:pt x="1679337" y="2650371"/>
                </a:moveTo>
                <a:cubicBezTo>
                  <a:pt x="1688411" y="2650371"/>
                  <a:pt x="1696417" y="2656262"/>
                  <a:pt x="1698553" y="2664831"/>
                </a:cubicBezTo>
                <a:cubicBezTo>
                  <a:pt x="1699620" y="2670186"/>
                  <a:pt x="1699086" y="2675542"/>
                  <a:pt x="1696417" y="2679826"/>
                </a:cubicBezTo>
                <a:cubicBezTo>
                  <a:pt x="1693749" y="2684646"/>
                  <a:pt x="1689478" y="2687859"/>
                  <a:pt x="1684141" y="2688930"/>
                </a:cubicBezTo>
                <a:cubicBezTo>
                  <a:pt x="1682540" y="2689466"/>
                  <a:pt x="1680939" y="2689466"/>
                  <a:pt x="1679337" y="2689466"/>
                </a:cubicBezTo>
                <a:cubicBezTo>
                  <a:pt x="1670264" y="2689466"/>
                  <a:pt x="1662791" y="2683039"/>
                  <a:pt x="1660656" y="2674470"/>
                </a:cubicBezTo>
                <a:cubicBezTo>
                  <a:pt x="1658521" y="2663760"/>
                  <a:pt x="1664926" y="2653049"/>
                  <a:pt x="1675067" y="2650907"/>
                </a:cubicBezTo>
                <a:cubicBezTo>
                  <a:pt x="1676668" y="2650371"/>
                  <a:pt x="1678270" y="2650371"/>
                  <a:pt x="1679337" y="2650371"/>
                </a:cubicBezTo>
                <a:close/>
                <a:moveTo>
                  <a:pt x="970866" y="2641350"/>
                </a:moveTo>
                <a:cubicBezTo>
                  <a:pt x="971368" y="2641350"/>
                  <a:pt x="971869" y="2641350"/>
                  <a:pt x="972871" y="2641350"/>
                </a:cubicBezTo>
                <a:cubicBezTo>
                  <a:pt x="976380" y="2642429"/>
                  <a:pt x="977883" y="2646748"/>
                  <a:pt x="976881" y="2650525"/>
                </a:cubicBezTo>
                <a:cubicBezTo>
                  <a:pt x="976380" y="2653225"/>
                  <a:pt x="973874" y="2655384"/>
                  <a:pt x="970866" y="2655384"/>
                </a:cubicBezTo>
                <a:cubicBezTo>
                  <a:pt x="970365" y="2655384"/>
                  <a:pt x="969363" y="2655384"/>
                  <a:pt x="968861" y="2654844"/>
                </a:cubicBezTo>
                <a:cubicBezTo>
                  <a:pt x="967358" y="2654304"/>
                  <a:pt x="965854" y="2653225"/>
                  <a:pt x="964852" y="2651605"/>
                </a:cubicBezTo>
                <a:cubicBezTo>
                  <a:pt x="964351" y="2649986"/>
                  <a:pt x="963850" y="2647827"/>
                  <a:pt x="964351" y="2646208"/>
                </a:cubicBezTo>
                <a:cubicBezTo>
                  <a:pt x="965353" y="2642969"/>
                  <a:pt x="967859" y="2641350"/>
                  <a:pt x="970866" y="2641350"/>
                </a:cubicBezTo>
                <a:close/>
                <a:moveTo>
                  <a:pt x="1775602" y="2624309"/>
                </a:moveTo>
                <a:cubicBezTo>
                  <a:pt x="1783622" y="2624309"/>
                  <a:pt x="1790572" y="2629077"/>
                  <a:pt x="1793245" y="2637025"/>
                </a:cubicBezTo>
                <a:cubicBezTo>
                  <a:pt x="1794849" y="2641794"/>
                  <a:pt x="1794314" y="2646563"/>
                  <a:pt x="1792176" y="2650801"/>
                </a:cubicBezTo>
                <a:cubicBezTo>
                  <a:pt x="1790037" y="2655569"/>
                  <a:pt x="1786294" y="2658749"/>
                  <a:pt x="1781483" y="2660339"/>
                </a:cubicBezTo>
                <a:cubicBezTo>
                  <a:pt x="1779345" y="2660868"/>
                  <a:pt x="1777741" y="2661398"/>
                  <a:pt x="1775602" y="2661398"/>
                </a:cubicBezTo>
                <a:cubicBezTo>
                  <a:pt x="1767583" y="2661398"/>
                  <a:pt x="1760099" y="2656100"/>
                  <a:pt x="1757960" y="2648152"/>
                </a:cubicBezTo>
                <a:cubicBezTo>
                  <a:pt x="1754752" y="2638615"/>
                  <a:pt x="1760099" y="2628018"/>
                  <a:pt x="1769722" y="2624838"/>
                </a:cubicBezTo>
                <a:cubicBezTo>
                  <a:pt x="1771860" y="2624309"/>
                  <a:pt x="1773464" y="2624309"/>
                  <a:pt x="1775602" y="2624309"/>
                </a:cubicBezTo>
                <a:close/>
                <a:moveTo>
                  <a:pt x="1268082" y="2623307"/>
                </a:moveTo>
                <a:cubicBezTo>
                  <a:pt x="1270901" y="2623307"/>
                  <a:pt x="1272593" y="2625445"/>
                  <a:pt x="1272593" y="2627583"/>
                </a:cubicBezTo>
                <a:cubicBezTo>
                  <a:pt x="1272593" y="2629722"/>
                  <a:pt x="1270337" y="2631326"/>
                  <a:pt x="1268082" y="2631326"/>
                </a:cubicBezTo>
                <a:cubicBezTo>
                  <a:pt x="1266954" y="2631326"/>
                  <a:pt x="1265826" y="2630791"/>
                  <a:pt x="1264699" y="2630256"/>
                </a:cubicBezTo>
                <a:cubicBezTo>
                  <a:pt x="1264135" y="2629187"/>
                  <a:pt x="1263571" y="2628118"/>
                  <a:pt x="1264135" y="2627049"/>
                </a:cubicBezTo>
                <a:cubicBezTo>
                  <a:pt x="1264135" y="2624910"/>
                  <a:pt x="1265826" y="2623307"/>
                  <a:pt x="1268082" y="2623307"/>
                </a:cubicBezTo>
                <a:close/>
                <a:moveTo>
                  <a:pt x="1175359" y="2612280"/>
                </a:moveTo>
                <a:cubicBezTo>
                  <a:pt x="1175359" y="2612280"/>
                  <a:pt x="1175359" y="2612280"/>
                  <a:pt x="1175860" y="2612280"/>
                </a:cubicBezTo>
                <a:cubicBezTo>
                  <a:pt x="1178366" y="2612807"/>
                  <a:pt x="1180371" y="2615445"/>
                  <a:pt x="1179870" y="2618083"/>
                </a:cubicBezTo>
                <a:cubicBezTo>
                  <a:pt x="1179368" y="2620721"/>
                  <a:pt x="1177363" y="2622304"/>
                  <a:pt x="1175359" y="2622304"/>
                </a:cubicBezTo>
                <a:cubicBezTo>
                  <a:pt x="1175359" y="2622304"/>
                  <a:pt x="1175359" y="2622304"/>
                  <a:pt x="1174357" y="2622304"/>
                </a:cubicBezTo>
                <a:cubicBezTo>
                  <a:pt x="1173354" y="2622304"/>
                  <a:pt x="1172352" y="2621249"/>
                  <a:pt x="1171349" y="2620194"/>
                </a:cubicBezTo>
                <a:cubicBezTo>
                  <a:pt x="1170848" y="2619138"/>
                  <a:pt x="1170347" y="2618083"/>
                  <a:pt x="1170347" y="2616500"/>
                </a:cubicBezTo>
                <a:cubicBezTo>
                  <a:pt x="1170848" y="2614390"/>
                  <a:pt x="1172853" y="2612280"/>
                  <a:pt x="1175359" y="2612280"/>
                </a:cubicBezTo>
                <a:close/>
                <a:moveTo>
                  <a:pt x="1383594" y="2610275"/>
                </a:moveTo>
                <a:cubicBezTo>
                  <a:pt x="1395318" y="2610275"/>
                  <a:pt x="1404378" y="2619450"/>
                  <a:pt x="1404911" y="2630785"/>
                </a:cubicBezTo>
                <a:cubicBezTo>
                  <a:pt x="1404911" y="2636723"/>
                  <a:pt x="1402779" y="2642120"/>
                  <a:pt x="1399049" y="2645899"/>
                </a:cubicBezTo>
                <a:cubicBezTo>
                  <a:pt x="1395318" y="2650217"/>
                  <a:pt x="1389989" y="2652376"/>
                  <a:pt x="1384127" y="2652376"/>
                </a:cubicBezTo>
                <a:cubicBezTo>
                  <a:pt x="1384127" y="2652376"/>
                  <a:pt x="1384127" y="2652376"/>
                  <a:pt x="1383594" y="2652376"/>
                </a:cubicBezTo>
                <a:cubicBezTo>
                  <a:pt x="1378265" y="2652376"/>
                  <a:pt x="1372936" y="2650217"/>
                  <a:pt x="1368672" y="2646439"/>
                </a:cubicBezTo>
                <a:cubicBezTo>
                  <a:pt x="1364942" y="2642120"/>
                  <a:pt x="1362810" y="2637263"/>
                  <a:pt x="1362810" y="2631325"/>
                </a:cubicBezTo>
                <a:cubicBezTo>
                  <a:pt x="1362810" y="2619990"/>
                  <a:pt x="1371870" y="2610275"/>
                  <a:pt x="1383594" y="2610275"/>
                </a:cubicBezTo>
                <a:close/>
                <a:moveTo>
                  <a:pt x="876609" y="2607268"/>
                </a:moveTo>
                <a:cubicBezTo>
                  <a:pt x="877674" y="2607268"/>
                  <a:pt x="878739" y="2607802"/>
                  <a:pt x="879804" y="2607802"/>
                </a:cubicBezTo>
                <a:cubicBezTo>
                  <a:pt x="883532" y="2609406"/>
                  <a:pt x="885662" y="2614218"/>
                  <a:pt x="884065" y="2617960"/>
                </a:cubicBezTo>
                <a:cubicBezTo>
                  <a:pt x="882999" y="2621168"/>
                  <a:pt x="879804" y="2623307"/>
                  <a:pt x="876609" y="2623307"/>
                </a:cubicBezTo>
                <a:cubicBezTo>
                  <a:pt x="875544" y="2623307"/>
                  <a:pt x="874479" y="2623307"/>
                  <a:pt x="873946" y="2622772"/>
                </a:cubicBezTo>
                <a:cubicBezTo>
                  <a:pt x="871816" y="2621703"/>
                  <a:pt x="870218" y="2620633"/>
                  <a:pt x="869686" y="2618495"/>
                </a:cubicBezTo>
                <a:cubicBezTo>
                  <a:pt x="868621" y="2616356"/>
                  <a:pt x="868621" y="2614218"/>
                  <a:pt x="869154" y="2612614"/>
                </a:cubicBezTo>
                <a:cubicBezTo>
                  <a:pt x="870751" y="2609406"/>
                  <a:pt x="873414" y="2607268"/>
                  <a:pt x="876609" y="2607268"/>
                </a:cubicBezTo>
                <a:close/>
                <a:moveTo>
                  <a:pt x="1475465" y="2606265"/>
                </a:moveTo>
                <a:cubicBezTo>
                  <a:pt x="1476005" y="2606265"/>
                  <a:pt x="1476545" y="2606265"/>
                  <a:pt x="1477085" y="2606265"/>
                </a:cubicBezTo>
                <a:cubicBezTo>
                  <a:pt x="1487340" y="2606265"/>
                  <a:pt x="1495976" y="2614179"/>
                  <a:pt x="1497595" y="2624203"/>
                </a:cubicBezTo>
                <a:cubicBezTo>
                  <a:pt x="1498135" y="2629479"/>
                  <a:pt x="1496516" y="2634755"/>
                  <a:pt x="1492737" y="2638975"/>
                </a:cubicBezTo>
                <a:cubicBezTo>
                  <a:pt x="1489499" y="2643196"/>
                  <a:pt x="1484641" y="2645834"/>
                  <a:pt x="1478704" y="2645834"/>
                </a:cubicBezTo>
                <a:cubicBezTo>
                  <a:pt x="1478164" y="2646362"/>
                  <a:pt x="1477624" y="2646362"/>
                  <a:pt x="1477085" y="2646362"/>
                </a:cubicBezTo>
                <a:cubicBezTo>
                  <a:pt x="1466289" y="2646362"/>
                  <a:pt x="1457653" y="2637920"/>
                  <a:pt x="1456574" y="2627896"/>
                </a:cubicBezTo>
                <a:cubicBezTo>
                  <a:pt x="1456034" y="2616817"/>
                  <a:pt x="1464130" y="2607320"/>
                  <a:pt x="1475465" y="2606265"/>
                </a:cubicBezTo>
                <a:close/>
                <a:moveTo>
                  <a:pt x="1567104" y="2595239"/>
                </a:moveTo>
                <a:cubicBezTo>
                  <a:pt x="1568186" y="2595239"/>
                  <a:pt x="1569267" y="2595239"/>
                  <a:pt x="1569808" y="2595239"/>
                </a:cubicBezTo>
                <a:cubicBezTo>
                  <a:pt x="1579542" y="2595239"/>
                  <a:pt x="1587654" y="2601588"/>
                  <a:pt x="1589276" y="2611110"/>
                </a:cubicBezTo>
                <a:cubicBezTo>
                  <a:pt x="1590357" y="2615872"/>
                  <a:pt x="1589276" y="2621162"/>
                  <a:pt x="1586031" y="2625395"/>
                </a:cubicBezTo>
                <a:cubicBezTo>
                  <a:pt x="1583328" y="2629627"/>
                  <a:pt x="1578460" y="2632272"/>
                  <a:pt x="1573053" y="2632802"/>
                </a:cubicBezTo>
                <a:cubicBezTo>
                  <a:pt x="1571971" y="2633331"/>
                  <a:pt x="1570889" y="2633331"/>
                  <a:pt x="1569808" y="2633331"/>
                </a:cubicBezTo>
                <a:cubicBezTo>
                  <a:pt x="1560615" y="2633331"/>
                  <a:pt x="1551962" y="2626453"/>
                  <a:pt x="1550880" y="2616930"/>
                </a:cubicBezTo>
                <a:cubicBezTo>
                  <a:pt x="1549258" y="2606878"/>
                  <a:pt x="1556289" y="2596826"/>
                  <a:pt x="1567104" y="2595239"/>
                </a:cubicBezTo>
                <a:close/>
                <a:moveTo>
                  <a:pt x="1083355" y="2594236"/>
                </a:moveTo>
                <a:cubicBezTo>
                  <a:pt x="1083922" y="2594236"/>
                  <a:pt x="1084488" y="2594236"/>
                  <a:pt x="1085055" y="2594236"/>
                </a:cubicBezTo>
                <a:cubicBezTo>
                  <a:pt x="1088454" y="2595238"/>
                  <a:pt x="1090154" y="2598246"/>
                  <a:pt x="1089588" y="2600752"/>
                </a:cubicBezTo>
                <a:cubicBezTo>
                  <a:pt x="1089021" y="2603258"/>
                  <a:pt x="1086188" y="2605263"/>
                  <a:pt x="1083355" y="2605263"/>
                </a:cubicBezTo>
                <a:cubicBezTo>
                  <a:pt x="1082788" y="2605263"/>
                  <a:pt x="1082788" y="2605263"/>
                  <a:pt x="1082222" y="2605263"/>
                </a:cubicBezTo>
                <a:cubicBezTo>
                  <a:pt x="1080522" y="2604762"/>
                  <a:pt x="1078822" y="2603759"/>
                  <a:pt x="1078255" y="2602757"/>
                </a:cubicBezTo>
                <a:cubicBezTo>
                  <a:pt x="1077122" y="2601254"/>
                  <a:pt x="1077122" y="2599750"/>
                  <a:pt x="1077689" y="2598747"/>
                </a:cubicBezTo>
                <a:cubicBezTo>
                  <a:pt x="1078255" y="2596241"/>
                  <a:pt x="1080522" y="2594236"/>
                  <a:pt x="1083355" y="2594236"/>
                </a:cubicBezTo>
                <a:close/>
                <a:moveTo>
                  <a:pt x="1868829" y="2591229"/>
                </a:moveTo>
                <a:cubicBezTo>
                  <a:pt x="1876340" y="2591229"/>
                  <a:pt x="1882778" y="2595482"/>
                  <a:pt x="1885461" y="2601861"/>
                </a:cubicBezTo>
                <a:cubicBezTo>
                  <a:pt x="1887070" y="2606114"/>
                  <a:pt x="1887070" y="2610898"/>
                  <a:pt x="1885461" y="2615151"/>
                </a:cubicBezTo>
                <a:cubicBezTo>
                  <a:pt x="1883851" y="2619935"/>
                  <a:pt x="1880096" y="2623125"/>
                  <a:pt x="1875804" y="2624719"/>
                </a:cubicBezTo>
                <a:cubicBezTo>
                  <a:pt x="1873658" y="2625782"/>
                  <a:pt x="1870976" y="2626314"/>
                  <a:pt x="1868829" y="2626314"/>
                </a:cubicBezTo>
                <a:cubicBezTo>
                  <a:pt x="1861318" y="2626314"/>
                  <a:pt x="1854880" y="2622061"/>
                  <a:pt x="1852198" y="2615151"/>
                </a:cubicBezTo>
                <a:cubicBezTo>
                  <a:pt x="1848979" y="2606114"/>
                  <a:pt x="1853271" y="2596014"/>
                  <a:pt x="1862391" y="2592292"/>
                </a:cubicBezTo>
                <a:cubicBezTo>
                  <a:pt x="1864537" y="2591229"/>
                  <a:pt x="1866684" y="2591229"/>
                  <a:pt x="1868829" y="2591229"/>
                </a:cubicBezTo>
                <a:close/>
                <a:moveTo>
                  <a:pt x="1662070" y="2577196"/>
                </a:moveTo>
                <a:cubicBezTo>
                  <a:pt x="1670740" y="2577196"/>
                  <a:pt x="1678325" y="2583109"/>
                  <a:pt x="1680493" y="2591171"/>
                </a:cubicBezTo>
                <a:cubicBezTo>
                  <a:pt x="1681576" y="2596009"/>
                  <a:pt x="1681035" y="2601384"/>
                  <a:pt x="1678325" y="2605684"/>
                </a:cubicBezTo>
                <a:cubicBezTo>
                  <a:pt x="1675616" y="2609985"/>
                  <a:pt x="1671281" y="2612673"/>
                  <a:pt x="1666405" y="2613747"/>
                </a:cubicBezTo>
                <a:cubicBezTo>
                  <a:pt x="1664779" y="2614285"/>
                  <a:pt x="1663696" y="2614285"/>
                  <a:pt x="1662070" y="2614285"/>
                </a:cubicBezTo>
                <a:cubicBezTo>
                  <a:pt x="1653401" y="2614285"/>
                  <a:pt x="1645815" y="2608372"/>
                  <a:pt x="1643648" y="2600310"/>
                </a:cubicBezTo>
                <a:cubicBezTo>
                  <a:pt x="1641480" y="2590096"/>
                  <a:pt x="1647982" y="2580421"/>
                  <a:pt x="1657735" y="2577733"/>
                </a:cubicBezTo>
                <a:cubicBezTo>
                  <a:pt x="1658819" y="2577196"/>
                  <a:pt x="1660445" y="2577196"/>
                  <a:pt x="1662070" y="2577196"/>
                </a:cubicBezTo>
                <a:close/>
                <a:moveTo>
                  <a:pt x="993143" y="2569176"/>
                </a:moveTo>
                <a:cubicBezTo>
                  <a:pt x="993700" y="2569176"/>
                  <a:pt x="994257" y="2569176"/>
                  <a:pt x="994814" y="2569176"/>
                </a:cubicBezTo>
                <a:cubicBezTo>
                  <a:pt x="998712" y="2570740"/>
                  <a:pt x="1000940" y="2574389"/>
                  <a:pt x="999826" y="2577517"/>
                </a:cubicBezTo>
                <a:cubicBezTo>
                  <a:pt x="998712" y="2580123"/>
                  <a:pt x="995927" y="2582208"/>
                  <a:pt x="993143" y="2582208"/>
                </a:cubicBezTo>
                <a:cubicBezTo>
                  <a:pt x="992029" y="2582208"/>
                  <a:pt x="991473" y="2582208"/>
                  <a:pt x="990916" y="2581687"/>
                </a:cubicBezTo>
                <a:cubicBezTo>
                  <a:pt x="989245" y="2581166"/>
                  <a:pt x="987574" y="2580123"/>
                  <a:pt x="986460" y="2578559"/>
                </a:cubicBezTo>
                <a:cubicBezTo>
                  <a:pt x="985903" y="2576996"/>
                  <a:pt x="985903" y="2575431"/>
                  <a:pt x="986460" y="2573867"/>
                </a:cubicBezTo>
                <a:cubicBezTo>
                  <a:pt x="987017" y="2570740"/>
                  <a:pt x="989802" y="2569176"/>
                  <a:pt x="993143" y="2569176"/>
                </a:cubicBezTo>
                <a:close/>
                <a:moveTo>
                  <a:pt x="786652" y="2566169"/>
                </a:moveTo>
                <a:cubicBezTo>
                  <a:pt x="787741" y="2566169"/>
                  <a:pt x="788829" y="2566716"/>
                  <a:pt x="790462" y="2567263"/>
                </a:cubicBezTo>
                <a:cubicBezTo>
                  <a:pt x="794815" y="2569449"/>
                  <a:pt x="796447" y="2574370"/>
                  <a:pt x="794271" y="2579291"/>
                </a:cubicBezTo>
                <a:cubicBezTo>
                  <a:pt x="793182" y="2582025"/>
                  <a:pt x="789918" y="2584212"/>
                  <a:pt x="786652" y="2584212"/>
                </a:cubicBezTo>
                <a:cubicBezTo>
                  <a:pt x="785020" y="2584212"/>
                  <a:pt x="783932" y="2583665"/>
                  <a:pt x="782299" y="2583119"/>
                </a:cubicBezTo>
                <a:cubicBezTo>
                  <a:pt x="780122" y="2582025"/>
                  <a:pt x="778490" y="2580385"/>
                  <a:pt x="777945" y="2578198"/>
                </a:cubicBezTo>
                <a:cubicBezTo>
                  <a:pt x="777401" y="2576011"/>
                  <a:pt x="777401" y="2573277"/>
                  <a:pt x="778490" y="2571090"/>
                </a:cubicBezTo>
                <a:cubicBezTo>
                  <a:pt x="779578" y="2568356"/>
                  <a:pt x="782843" y="2566169"/>
                  <a:pt x="786652" y="2566169"/>
                </a:cubicBezTo>
                <a:close/>
                <a:moveTo>
                  <a:pt x="1752027" y="2553138"/>
                </a:moveTo>
                <a:cubicBezTo>
                  <a:pt x="1759341" y="2553138"/>
                  <a:pt x="1766132" y="2557922"/>
                  <a:pt x="1768744" y="2565364"/>
                </a:cubicBezTo>
                <a:cubicBezTo>
                  <a:pt x="1769789" y="2569617"/>
                  <a:pt x="1769789" y="2574401"/>
                  <a:pt x="1767699" y="2578654"/>
                </a:cubicBezTo>
                <a:cubicBezTo>
                  <a:pt x="1765610" y="2582906"/>
                  <a:pt x="1761953" y="2586096"/>
                  <a:pt x="1757251" y="2587159"/>
                </a:cubicBezTo>
                <a:cubicBezTo>
                  <a:pt x="1755684" y="2587691"/>
                  <a:pt x="1754117" y="2588223"/>
                  <a:pt x="1752027" y="2588223"/>
                </a:cubicBezTo>
                <a:cubicBezTo>
                  <a:pt x="1744714" y="2588223"/>
                  <a:pt x="1737923" y="2583438"/>
                  <a:pt x="1735834" y="2575996"/>
                </a:cubicBezTo>
                <a:cubicBezTo>
                  <a:pt x="1732699" y="2566959"/>
                  <a:pt x="1737923" y="2556859"/>
                  <a:pt x="1746804" y="2553670"/>
                </a:cubicBezTo>
                <a:cubicBezTo>
                  <a:pt x="1748371" y="2553138"/>
                  <a:pt x="1750460" y="2553138"/>
                  <a:pt x="1752027" y="2553138"/>
                </a:cubicBezTo>
                <a:close/>
                <a:moveTo>
                  <a:pt x="1273328" y="2552135"/>
                </a:moveTo>
                <a:cubicBezTo>
                  <a:pt x="1274932" y="2552135"/>
                  <a:pt x="1276001" y="2552669"/>
                  <a:pt x="1276536" y="2553204"/>
                </a:cubicBezTo>
                <a:cubicBezTo>
                  <a:pt x="1277070" y="2554273"/>
                  <a:pt x="1277605" y="2555343"/>
                  <a:pt x="1277605" y="2556412"/>
                </a:cubicBezTo>
                <a:cubicBezTo>
                  <a:pt x="1277605" y="2558551"/>
                  <a:pt x="1275466" y="2560154"/>
                  <a:pt x="1273328" y="2560154"/>
                </a:cubicBezTo>
                <a:cubicBezTo>
                  <a:pt x="1272258" y="2560154"/>
                  <a:pt x="1271189" y="2559620"/>
                  <a:pt x="1270654" y="2558551"/>
                </a:cubicBezTo>
                <a:cubicBezTo>
                  <a:pt x="1269585" y="2558016"/>
                  <a:pt x="1269585" y="2556947"/>
                  <a:pt x="1269585" y="2555877"/>
                </a:cubicBezTo>
                <a:cubicBezTo>
                  <a:pt x="1269585" y="2553739"/>
                  <a:pt x="1271724" y="2552135"/>
                  <a:pt x="1273328" y="2552135"/>
                </a:cubicBezTo>
                <a:close/>
                <a:moveTo>
                  <a:pt x="1959550" y="2550130"/>
                </a:moveTo>
                <a:cubicBezTo>
                  <a:pt x="1966000" y="2550130"/>
                  <a:pt x="1971912" y="2553917"/>
                  <a:pt x="1974601" y="2559868"/>
                </a:cubicBezTo>
                <a:cubicBezTo>
                  <a:pt x="1976751" y="2563655"/>
                  <a:pt x="1977288" y="2568524"/>
                  <a:pt x="1975675" y="2572851"/>
                </a:cubicBezTo>
                <a:cubicBezTo>
                  <a:pt x="1974601" y="2577179"/>
                  <a:pt x="1971375" y="2580426"/>
                  <a:pt x="1967075" y="2582589"/>
                </a:cubicBezTo>
                <a:cubicBezTo>
                  <a:pt x="1964925" y="2583671"/>
                  <a:pt x="1962237" y="2584212"/>
                  <a:pt x="1959550" y="2584212"/>
                </a:cubicBezTo>
                <a:cubicBezTo>
                  <a:pt x="1953099" y="2584212"/>
                  <a:pt x="1947187" y="2580966"/>
                  <a:pt x="1944499" y="2575015"/>
                </a:cubicBezTo>
                <a:cubicBezTo>
                  <a:pt x="1940198" y="2566360"/>
                  <a:pt x="1943961" y="2556081"/>
                  <a:pt x="1952024" y="2552294"/>
                </a:cubicBezTo>
                <a:cubicBezTo>
                  <a:pt x="1954174" y="2551212"/>
                  <a:pt x="1956862" y="2550130"/>
                  <a:pt x="1959550" y="2550130"/>
                </a:cubicBezTo>
                <a:close/>
                <a:moveTo>
                  <a:pt x="1186385" y="2541109"/>
                </a:moveTo>
                <a:cubicBezTo>
                  <a:pt x="1186385" y="2541109"/>
                  <a:pt x="1186385" y="2541109"/>
                  <a:pt x="1186942" y="2541109"/>
                </a:cubicBezTo>
                <a:cubicBezTo>
                  <a:pt x="1189726" y="2541666"/>
                  <a:pt x="1191397" y="2543893"/>
                  <a:pt x="1191397" y="2546678"/>
                </a:cubicBezTo>
                <a:cubicBezTo>
                  <a:pt x="1190840" y="2548905"/>
                  <a:pt x="1188613" y="2551133"/>
                  <a:pt x="1186385" y="2551133"/>
                </a:cubicBezTo>
                <a:cubicBezTo>
                  <a:pt x="1186385" y="2551133"/>
                  <a:pt x="1186385" y="2551133"/>
                  <a:pt x="1185271" y="2551133"/>
                </a:cubicBezTo>
                <a:cubicBezTo>
                  <a:pt x="1184158" y="2550576"/>
                  <a:pt x="1183044" y="2550019"/>
                  <a:pt x="1182487" y="2548905"/>
                </a:cubicBezTo>
                <a:cubicBezTo>
                  <a:pt x="1181373" y="2547791"/>
                  <a:pt x="1181373" y="2546678"/>
                  <a:pt x="1181373" y="2545007"/>
                </a:cubicBezTo>
                <a:cubicBezTo>
                  <a:pt x="1181930" y="2542780"/>
                  <a:pt x="1183601" y="2541109"/>
                  <a:pt x="1186385" y="2541109"/>
                </a:cubicBezTo>
                <a:close/>
                <a:moveTo>
                  <a:pt x="1382591" y="2539104"/>
                </a:moveTo>
                <a:cubicBezTo>
                  <a:pt x="1393283" y="2539104"/>
                  <a:pt x="1402371" y="2547658"/>
                  <a:pt x="1402371" y="2558885"/>
                </a:cubicBezTo>
                <a:cubicBezTo>
                  <a:pt x="1402906" y="2564231"/>
                  <a:pt x="1400768" y="2569043"/>
                  <a:pt x="1397026" y="2572785"/>
                </a:cubicBezTo>
                <a:cubicBezTo>
                  <a:pt x="1393283" y="2576527"/>
                  <a:pt x="1388471" y="2579201"/>
                  <a:pt x="1383125" y="2579201"/>
                </a:cubicBezTo>
                <a:cubicBezTo>
                  <a:pt x="1383125" y="2579201"/>
                  <a:pt x="1383125" y="2579201"/>
                  <a:pt x="1382591" y="2579201"/>
                </a:cubicBezTo>
                <a:cubicBezTo>
                  <a:pt x="1377244" y="2579201"/>
                  <a:pt x="1372433" y="2577062"/>
                  <a:pt x="1368690" y="2573319"/>
                </a:cubicBezTo>
                <a:cubicBezTo>
                  <a:pt x="1364948" y="2569577"/>
                  <a:pt x="1362810" y="2564766"/>
                  <a:pt x="1362810" y="2559419"/>
                </a:cubicBezTo>
                <a:cubicBezTo>
                  <a:pt x="1362810" y="2548192"/>
                  <a:pt x="1371364" y="2539638"/>
                  <a:pt x="1382591" y="2539104"/>
                </a:cubicBezTo>
                <a:close/>
                <a:moveTo>
                  <a:pt x="904934" y="2537099"/>
                </a:moveTo>
                <a:cubicBezTo>
                  <a:pt x="906034" y="2537099"/>
                  <a:pt x="906583" y="2537099"/>
                  <a:pt x="907682" y="2537636"/>
                </a:cubicBezTo>
                <a:cubicBezTo>
                  <a:pt x="911531" y="2539247"/>
                  <a:pt x="913730" y="2543543"/>
                  <a:pt x="912080" y="2547303"/>
                </a:cubicBezTo>
                <a:cubicBezTo>
                  <a:pt x="910981" y="2550524"/>
                  <a:pt x="908232" y="2552136"/>
                  <a:pt x="904934" y="2552136"/>
                </a:cubicBezTo>
                <a:cubicBezTo>
                  <a:pt x="903834" y="2552136"/>
                  <a:pt x="902735" y="2552136"/>
                  <a:pt x="902186" y="2551598"/>
                </a:cubicBezTo>
                <a:cubicBezTo>
                  <a:pt x="899986" y="2551062"/>
                  <a:pt x="898338" y="2549450"/>
                  <a:pt x="897788" y="2547839"/>
                </a:cubicBezTo>
                <a:cubicBezTo>
                  <a:pt x="896688" y="2545691"/>
                  <a:pt x="896688" y="2544081"/>
                  <a:pt x="897788" y="2541932"/>
                </a:cubicBezTo>
                <a:cubicBezTo>
                  <a:pt x="898887" y="2539247"/>
                  <a:pt x="901636" y="2537099"/>
                  <a:pt x="904934" y="2537099"/>
                </a:cubicBezTo>
                <a:close/>
                <a:moveTo>
                  <a:pt x="1468985" y="2536097"/>
                </a:moveTo>
                <a:cubicBezTo>
                  <a:pt x="1469512" y="2536097"/>
                  <a:pt x="1470041" y="2536097"/>
                  <a:pt x="1470569" y="2536097"/>
                </a:cubicBezTo>
                <a:cubicBezTo>
                  <a:pt x="1480079" y="2536097"/>
                  <a:pt x="1488531" y="2543503"/>
                  <a:pt x="1489588" y="2553026"/>
                </a:cubicBezTo>
                <a:cubicBezTo>
                  <a:pt x="1490116" y="2558316"/>
                  <a:pt x="1488531" y="2563078"/>
                  <a:pt x="1485362" y="2567311"/>
                </a:cubicBezTo>
                <a:cubicBezTo>
                  <a:pt x="1482192" y="2571014"/>
                  <a:pt x="1477437" y="2573659"/>
                  <a:pt x="1472154" y="2574188"/>
                </a:cubicBezTo>
                <a:cubicBezTo>
                  <a:pt x="1471626" y="2574188"/>
                  <a:pt x="1471097" y="2574188"/>
                  <a:pt x="1470569" y="2574188"/>
                </a:cubicBezTo>
                <a:cubicBezTo>
                  <a:pt x="1460531" y="2574188"/>
                  <a:pt x="1452607" y="2566252"/>
                  <a:pt x="1451550" y="2556730"/>
                </a:cubicBezTo>
                <a:cubicBezTo>
                  <a:pt x="1451022" y="2546148"/>
                  <a:pt x="1458418" y="2537154"/>
                  <a:pt x="1468985" y="2536097"/>
                </a:cubicBezTo>
                <a:close/>
                <a:moveTo>
                  <a:pt x="1555634" y="2525070"/>
                </a:moveTo>
                <a:cubicBezTo>
                  <a:pt x="1556693" y="2525070"/>
                  <a:pt x="1557751" y="2525070"/>
                  <a:pt x="1558809" y="2525070"/>
                </a:cubicBezTo>
                <a:cubicBezTo>
                  <a:pt x="1567274" y="2525070"/>
                  <a:pt x="1574681" y="2531615"/>
                  <a:pt x="1576267" y="2540342"/>
                </a:cubicBezTo>
                <a:cubicBezTo>
                  <a:pt x="1577326" y="2545251"/>
                  <a:pt x="1576267" y="2550160"/>
                  <a:pt x="1573622" y="2554524"/>
                </a:cubicBezTo>
                <a:cubicBezTo>
                  <a:pt x="1570448" y="2558342"/>
                  <a:pt x="1566216" y="2561069"/>
                  <a:pt x="1561454" y="2562160"/>
                </a:cubicBezTo>
                <a:cubicBezTo>
                  <a:pt x="1560396" y="2562160"/>
                  <a:pt x="1559338" y="2562160"/>
                  <a:pt x="1558280" y="2562160"/>
                </a:cubicBezTo>
                <a:cubicBezTo>
                  <a:pt x="1549815" y="2562160"/>
                  <a:pt x="1541879" y="2555614"/>
                  <a:pt x="1540822" y="2546342"/>
                </a:cubicBezTo>
                <a:cubicBezTo>
                  <a:pt x="1539234" y="2536524"/>
                  <a:pt x="1546112" y="2526706"/>
                  <a:pt x="1555634" y="2525070"/>
                </a:cubicBezTo>
                <a:close/>
                <a:moveTo>
                  <a:pt x="1099175" y="2524068"/>
                </a:moveTo>
                <a:cubicBezTo>
                  <a:pt x="1099722" y="2524068"/>
                  <a:pt x="1100269" y="2524068"/>
                  <a:pt x="1100269" y="2524592"/>
                </a:cubicBezTo>
                <a:cubicBezTo>
                  <a:pt x="1103549" y="2525118"/>
                  <a:pt x="1105190" y="2528268"/>
                  <a:pt x="1104643" y="2530894"/>
                </a:cubicBezTo>
                <a:cubicBezTo>
                  <a:pt x="1104096" y="2533519"/>
                  <a:pt x="1101909" y="2535095"/>
                  <a:pt x="1099175" y="2535095"/>
                </a:cubicBezTo>
                <a:cubicBezTo>
                  <a:pt x="1098629" y="2535095"/>
                  <a:pt x="1098082" y="2535095"/>
                  <a:pt x="1098082" y="2535095"/>
                </a:cubicBezTo>
                <a:cubicBezTo>
                  <a:pt x="1096441" y="2534569"/>
                  <a:pt x="1095348" y="2534044"/>
                  <a:pt x="1094255" y="2532469"/>
                </a:cubicBezTo>
                <a:cubicBezTo>
                  <a:pt x="1093708" y="2531419"/>
                  <a:pt x="1093161" y="2529843"/>
                  <a:pt x="1093708" y="2528793"/>
                </a:cubicBezTo>
                <a:cubicBezTo>
                  <a:pt x="1094255" y="2526168"/>
                  <a:pt x="1096441" y="2524068"/>
                  <a:pt x="1099175" y="2524068"/>
                </a:cubicBezTo>
                <a:close/>
                <a:moveTo>
                  <a:pt x="1839486" y="2521061"/>
                </a:moveTo>
                <a:cubicBezTo>
                  <a:pt x="1846384" y="2521061"/>
                  <a:pt x="1852753" y="2525389"/>
                  <a:pt x="1855406" y="2531880"/>
                </a:cubicBezTo>
                <a:cubicBezTo>
                  <a:pt x="1856998" y="2535667"/>
                  <a:pt x="1856998" y="2540536"/>
                  <a:pt x="1855406" y="2544864"/>
                </a:cubicBezTo>
                <a:cubicBezTo>
                  <a:pt x="1853814" y="2548651"/>
                  <a:pt x="1850099" y="2552438"/>
                  <a:pt x="1845854" y="2554060"/>
                </a:cubicBezTo>
                <a:cubicBezTo>
                  <a:pt x="1844262" y="2554602"/>
                  <a:pt x="1842139" y="2555143"/>
                  <a:pt x="1839486" y="2555143"/>
                </a:cubicBezTo>
                <a:cubicBezTo>
                  <a:pt x="1832587" y="2555143"/>
                  <a:pt x="1826749" y="2550815"/>
                  <a:pt x="1824096" y="2544323"/>
                </a:cubicBezTo>
                <a:cubicBezTo>
                  <a:pt x="1820911" y="2535667"/>
                  <a:pt x="1825157" y="2525929"/>
                  <a:pt x="1833648" y="2522142"/>
                </a:cubicBezTo>
                <a:cubicBezTo>
                  <a:pt x="1835240" y="2521601"/>
                  <a:pt x="1837363" y="2521061"/>
                  <a:pt x="1839486" y="2521061"/>
                </a:cubicBezTo>
                <a:close/>
                <a:moveTo>
                  <a:pt x="698662" y="2519056"/>
                </a:moveTo>
                <a:cubicBezTo>
                  <a:pt x="700316" y="2519056"/>
                  <a:pt x="701970" y="2519598"/>
                  <a:pt x="703624" y="2520681"/>
                </a:cubicBezTo>
                <a:cubicBezTo>
                  <a:pt x="708586" y="2523391"/>
                  <a:pt x="710240" y="2529351"/>
                  <a:pt x="707484" y="2534228"/>
                </a:cubicBezTo>
                <a:cubicBezTo>
                  <a:pt x="705829" y="2536936"/>
                  <a:pt x="701970" y="2539104"/>
                  <a:pt x="698662" y="2539104"/>
                </a:cubicBezTo>
                <a:cubicBezTo>
                  <a:pt x="697009" y="2539104"/>
                  <a:pt x="695354" y="2538562"/>
                  <a:pt x="693701" y="2537478"/>
                </a:cubicBezTo>
                <a:cubicBezTo>
                  <a:pt x="691495" y="2536395"/>
                  <a:pt x="689841" y="2534228"/>
                  <a:pt x="688738" y="2531518"/>
                </a:cubicBezTo>
                <a:cubicBezTo>
                  <a:pt x="688188" y="2528809"/>
                  <a:pt x="688738" y="2526641"/>
                  <a:pt x="689841" y="2523933"/>
                </a:cubicBezTo>
                <a:cubicBezTo>
                  <a:pt x="692046" y="2521223"/>
                  <a:pt x="695354" y="2519056"/>
                  <a:pt x="698662" y="2519056"/>
                </a:cubicBezTo>
                <a:close/>
                <a:moveTo>
                  <a:pt x="1644516" y="2508029"/>
                </a:moveTo>
                <a:cubicBezTo>
                  <a:pt x="1652464" y="2508029"/>
                  <a:pt x="1659352" y="2513497"/>
                  <a:pt x="1661471" y="2521698"/>
                </a:cubicBezTo>
                <a:cubicBezTo>
                  <a:pt x="1662531" y="2526072"/>
                  <a:pt x="1662001" y="2530993"/>
                  <a:pt x="1659882" y="2535367"/>
                </a:cubicBezTo>
                <a:cubicBezTo>
                  <a:pt x="1657233" y="2539195"/>
                  <a:pt x="1653523" y="2542475"/>
                  <a:pt x="1648755" y="2543569"/>
                </a:cubicBezTo>
                <a:cubicBezTo>
                  <a:pt x="1647165" y="2544116"/>
                  <a:pt x="1646106" y="2544116"/>
                  <a:pt x="1644516" y="2544116"/>
                </a:cubicBezTo>
                <a:cubicBezTo>
                  <a:pt x="1636569" y="2544116"/>
                  <a:pt x="1629680" y="2538101"/>
                  <a:pt x="1627561" y="2529900"/>
                </a:cubicBezTo>
                <a:cubicBezTo>
                  <a:pt x="1625441" y="2520605"/>
                  <a:pt x="1631270" y="2510763"/>
                  <a:pt x="1640807" y="2508576"/>
                </a:cubicBezTo>
                <a:cubicBezTo>
                  <a:pt x="1641867" y="2508576"/>
                  <a:pt x="1643456" y="2508029"/>
                  <a:pt x="1644516" y="2508029"/>
                </a:cubicBezTo>
                <a:close/>
                <a:moveTo>
                  <a:pt x="2046763" y="2504019"/>
                </a:moveTo>
                <a:cubicBezTo>
                  <a:pt x="2052160" y="2504019"/>
                  <a:pt x="2057558" y="2506692"/>
                  <a:pt x="2060796" y="2511504"/>
                </a:cubicBezTo>
                <a:cubicBezTo>
                  <a:pt x="2062955" y="2515246"/>
                  <a:pt x="2063495" y="2519523"/>
                  <a:pt x="2062416" y="2523800"/>
                </a:cubicBezTo>
                <a:cubicBezTo>
                  <a:pt x="2061336" y="2528077"/>
                  <a:pt x="2058638" y="2531285"/>
                  <a:pt x="2054859" y="2533423"/>
                </a:cubicBezTo>
                <a:cubicBezTo>
                  <a:pt x="2052700" y="2535027"/>
                  <a:pt x="2049462" y="2536097"/>
                  <a:pt x="2046763" y="2536097"/>
                </a:cubicBezTo>
                <a:cubicBezTo>
                  <a:pt x="2040825" y="2536097"/>
                  <a:pt x="2035428" y="2532889"/>
                  <a:pt x="2032729" y="2528077"/>
                </a:cubicBezTo>
                <a:cubicBezTo>
                  <a:pt x="2028411" y="2520592"/>
                  <a:pt x="2031109" y="2510435"/>
                  <a:pt x="2038666" y="2506158"/>
                </a:cubicBezTo>
                <a:cubicBezTo>
                  <a:pt x="2040825" y="2504554"/>
                  <a:pt x="2044064" y="2504019"/>
                  <a:pt x="2046763" y="2504019"/>
                </a:cubicBezTo>
                <a:close/>
                <a:moveTo>
                  <a:pt x="1014211" y="2500010"/>
                </a:moveTo>
                <a:cubicBezTo>
                  <a:pt x="1014733" y="2500010"/>
                  <a:pt x="1015254" y="2500010"/>
                  <a:pt x="1016296" y="2500010"/>
                </a:cubicBezTo>
                <a:cubicBezTo>
                  <a:pt x="1019424" y="2501096"/>
                  <a:pt x="1020988" y="2504897"/>
                  <a:pt x="1019945" y="2508155"/>
                </a:cubicBezTo>
                <a:cubicBezTo>
                  <a:pt x="1019424" y="2510869"/>
                  <a:pt x="1016818" y="2513041"/>
                  <a:pt x="1014211" y="2513041"/>
                </a:cubicBezTo>
                <a:cubicBezTo>
                  <a:pt x="1013690" y="2513041"/>
                  <a:pt x="1013169" y="2513041"/>
                  <a:pt x="1012126" y="2512498"/>
                </a:cubicBezTo>
                <a:cubicBezTo>
                  <a:pt x="1010562" y="2511955"/>
                  <a:pt x="1009520" y="2510869"/>
                  <a:pt x="1008477" y="2509240"/>
                </a:cubicBezTo>
                <a:cubicBezTo>
                  <a:pt x="1007956" y="2508155"/>
                  <a:pt x="1007956" y="2505983"/>
                  <a:pt x="1008477" y="2504353"/>
                </a:cubicBezTo>
                <a:cubicBezTo>
                  <a:pt x="1008999" y="2501639"/>
                  <a:pt x="1011605" y="2500010"/>
                  <a:pt x="1014211" y="2500010"/>
                </a:cubicBezTo>
                <a:close/>
                <a:moveTo>
                  <a:pt x="818975" y="2498005"/>
                </a:moveTo>
                <a:cubicBezTo>
                  <a:pt x="820037" y="2498005"/>
                  <a:pt x="821629" y="2498537"/>
                  <a:pt x="822691" y="2499070"/>
                </a:cubicBezTo>
                <a:cubicBezTo>
                  <a:pt x="826405" y="2501200"/>
                  <a:pt x="828528" y="2505993"/>
                  <a:pt x="826405" y="2510253"/>
                </a:cubicBezTo>
                <a:cubicBezTo>
                  <a:pt x="824813" y="2512916"/>
                  <a:pt x="822160" y="2515046"/>
                  <a:pt x="818975" y="2515046"/>
                </a:cubicBezTo>
                <a:cubicBezTo>
                  <a:pt x="817914" y="2515046"/>
                  <a:pt x="816323" y="2514513"/>
                  <a:pt x="815261" y="2513981"/>
                </a:cubicBezTo>
                <a:cubicBezTo>
                  <a:pt x="813138" y="2512916"/>
                  <a:pt x="811546" y="2511318"/>
                  <a:pt x="811015" y="2509188"/>
                </a:cubicBezTo>
                <a:cubicBezTo>
                  <a:pt x="810484" y="2507058"/>
                  <a:pt x="810484" y="2504928"/>
                  <a:pt x="811546" y="2502798"/>
                </a:cubicBezTo>
                <a:cubicBezTo>
                  <a:pt x="812607" y="2500135"/>
                  <a:pt x="815792" y="2498005"/>
                  <a:pt x="818975" y="2498005"/>
                </a:cubicBezTo>
                <a:close/>
                <a:moveTo>
                  <a:pt x="1729977" y="2485976"/>
                </a:moveTo>
                <a:cubicBezTo>
                  <a:pt x="1736784" y="2485976"/>
                  <a:pt x="1743068" y="2490244"/>
                  <a:pt x="1745687" y="2497180"/>
                </a:cubicBezTo>
                <a:cubicBezTo>
                  <a:pt x="1746733" y="2501449"/>
                  <a:pt x="1746733" y="2505717"/>
                  <a:pt x="1744639" y="2509985"/>
                </a:cubicBezTo>
                <a:cubicBezTo>
                  <a:pt x="1742544" y="2514254"/>
                  <a:pt x="1739402" y="2516922"/>
                  <a:pt x="1735213" y="2518522"/>
                </a:cubicBezTo>
                <a:cubicBezTo>
                  <a:pt x="1733118" y="2519056"/>
                  <a:pt x="1731547" y="2519056"/>
                  <a:pt x="1729977" y="2519056"/>
                </a:cubicBezTo>
                <a:cubicBezTo>
                  <a:pt x="1722645" y="2519056"/>
                  <a:pt x="1716362" y="2514254"/>
                  <a:pt x="1714267" y="2507317"/>
                </a:cubicBezTo>
                <a:cubicBezTo>
                  <a:pt x="1711649" y="2498781"/>
                  <a:pt x="1716362" y="2489177"/>
                  <a:pt x="1724740" y="2486510"/>
                </a:cubicBezTo>
                <a:cubicBezTo>
                  <a:pt x="1726835" y="2485976"/>
                  <a:pt x="1728406" y="2485976"/>
                  <a:pt x="1729977" y="2485976"/>
                </a:cubicBezTo>
                <a:close/>
                <a:moveTo>
                  <a:pt x="1278874" y="2484974"/>
                </a:moveTo>
                <a:cubicBezTo>
                  <a:pt x="1281214" y="2484974"/>
                  <a:pt x="1282617" y="2486692"/>
                  <a:pt x="1282149" y="2488984"/>
                </a:cubicBezTo>
                <a:cubicBezTo>
                  <a:pt x="1282149" y="2491274"/>
                  <a:pt x="1280746" y="2492993"/>
                  <a:pt x="1278874" y="2492993"/>
                </a:cubicBezTo>
                <a:cubicBezTo>
                  <a:pt x="1278874" y="2492993"/>
                  <a:pt x="1278874" y="2492993"/>
                  <a:pt x="1278406" y="2492993"/>
                </a:cubicBezTo>
                <a:cubicBezTo>
                  <a:pt x="1277939" y="2492993"/>
                  <a:pt x="1277003" y="2492421"/>
                  <a:pt x="1276536" y="2491847"/>
                </a:cubicBezTo>
                <a:cubicBezTo>
                  <a:pt x="1275600" y="2490702"/>
                  <a:pt x="1275600" y="2489556"/>
                  <a:pt x="1275600" y="2488411"/>
                </a:cubicBezTo>
                <a:cubicBezTo>
                  <a:pt x="1275600" y="2486692"/>
                  <a:pt x="1277003" y="2484974"/>
                  <a:pt x="1278874" y="2484974"/>
                </a:cubicBezTo>
                <a:close/>
                <a:moveTo>
                  <a:pt x="1925471" y="2482969"/>
                </a:moveTo>
                <a:cubicBezTo>
                  <a:pt x="1931408" y="2482969"/>
                  <a:pt x="1936806" y="2486711"/>
                  <a:pt x="1940044" y="2492057"/>
                </a:cubicBezTo>
                <a:cubicBezTo>
                  <a:pt x="1941663" y="2495800"/>
                  <a:pt x="1942203" y="2500077"/>
                  <a:pt x="1940584" y="2503819"/>
                </a:cubicBezTo>
                <a:cubicBezTo>
                  <a:pt x="1939504" y="2508096"/>
                  <a:pt x="1936266" y="2511304"/>
                  <a:pt x="1932487" y="2513442"/>
                </a:cubicBezTo>
                <a:cubicBezTo>
                  <a:pt x="1930328" y="2514511"/>
                  <a:pt x="1927630" y="2515046"/>
                  <a:pt x="1925471" y="2515046"/>
                </a:cubicBezTo>
                <a:cubicBezTo>
                  <a:pt x="1918993" y="2515046"/>
                  <a:pt x="1913596" y="2511839"/>
                  <a:pt x="1910897" y="2505957"/>
                </a:cubicBezTo>
                <a:cubicBezTo>
                  <a:pt x="1907119" y="2498473"/>
                  <a:pt x="1910357" y="2488850"/>
                  <a:pt x="1918454" y="2484573"/>
                </a:cubicBezTo>
                <a:cubicBezTo>
                  <a:pt x="1920613" y="2483503"/>
                  <a:pt x="1922772" y="2482969"/>
                  <a:pt x="1925471" y="2482969"/>
                </a:cubicBezTo>
                <a:close/>
                <a:moveTo>
                  <a:pt x="1196409" y="2474950"/>
                </a:moveTo>
                <a:cubicBezTo>
                  <a:pt x="1196409" y="2474950"/>
                  <a:pt x="1196409" y="2474950"/>
                  <a:pt x="1196966" y="2474950"/>
                </a:cubicBezTo>
                <a:cubicBezTo>
                  <a:pt x="1199751" y="2474950"/>
                  <a:pt x="1201421" y="2477603"/>
                  <a:pt x="1200864" y="2480256"/>
                </a:cubicBezTo>
                <a:cubicBezTo>
                  <a:pt x="1200864" y="2482379"/>
                  <a:pt x="1198637" y="2483972"/>
                  <a:pt x="1196409" y="2483972"/>
                </a:cubicBezTo>
                <a:cubicBezTo>
                  <a:pt x="1196409" y="2483972"/>
                  <a:pt x="1196409" y="2483972"/>
                  <a:pt x="1195295" y="2483972"/>
                </a:cubicBezTo>
                <a:cubicBezTo>
                  <a:pt x="1194182" y="2483441"/>
                  <a:pt x="1193068" y="2482910"/>
                  <a:pt x="1192511" y="2481849"/>
                </a:cubicBezTo>
                <a:cubicBezTo>
                  <a:pt x="1191397" y="2481318"/>
                  <a:pt x="1191397" y="2479726"/>
                  <a:pt x="1191397" y="2478665"/>
                </a:cubicBezTo>
                <a:cubicBezTo>
                  <a:pt x="1191954" y="2476542"/>
                  <a:pt x="1193625" y="2474950"/>
                  <a:pt x="1196409" y="2474950"/>
                </a:cubicBezTo>
                <a:close/>
                <a:moveTo>
                  <a:pt x="1381092" y="2472945"/>
                </a:moveTo>
                <a:cubicBezTo>
                  <a:pt x="1391018" y="2472945"/>
                  <a:pt x="1399376" y="2480992"/>
                  <a:pt x="1399376" y="2491722"/>
                </a:cubicBezTo>
                <a:cubicBezTo>
                  <a:pt x="1399899" y="2496551"/>
                  <a:pt x="1397809" y="2501379"/>
                  <a:pt x="1394675" y="2505135"/>
                </a:cubicBezTo>
                <a:cubicBezTo>
                  <a:pt x="1391018" y="2508890"/>
                  <a:pt x="1386316" y="2511037"/>
                  <a:pt x="1381615" y="2511037"/>
                </a:cubicBezTo>
                <a:cubicBezTo>
                  <a:pt x="1381615" y="2511037"/>
                  <a:pt x="1381615" y="2511037"/>
                  <a:pt x="1381092" y="2511037"/>
                </a:cubicBezTo>
                <a:cubicBezTo>
                  <a:pt x="1376391" y="2511037"/>
                  <a:pt x="1371690" y="2508890"/>
                  <a:pt x="1368033" y="2505671"/>
                </a:cubicBezTo>
                <a:cubicBezTo>
                  <a:pt x="1364376" y="2501916"/>
                  <a:pt x="1362809" y="2497088"/>
                  <a:pt x="1362809" y="2492259"/>
                </a:cubicBezTo>
                <a:cubicBezTo>
                  <a:pt x="1362809" y="2482066"/>
                  <a:pt x="1371168" y="2473481"/>
                  <a:pt x="1381092" y="2472945"/>
                </a:cubicBezTo>
                <a:close/>
                <a:moveTo>
                  <a:pt x="931013" y="2470940"/>
                </a:moveTo>
                <a:cubicBezTo>
                  <a:pt x="931531" y="2470940"/>
                  <a:pt x="932568" y="2470940"/>
                  <a:pt x="933605" y="2470940"/>
                </a:cubicBezTo>
                <a:cubicBezTo>
                  <a:pt x="936716" y="2472499"/>
                  <a:pt x="938790" y="2476657"/>
                  <a:pt x="937234" y="2480296"/>
                </a:cubicBezTo>
                <a:cubicBezTo>
                  <a:pt x="936198" y="2482895"/>
                  <a:pt x="933605" y="2484974"/>
                  <a:pt x="931013" y="2484974"/>
                </a:cubicBezTo>
                <a:cubicBezTo>
                  <a:pt x="929976" y="2484974"/>
                  <a:pt x="928939" y="2484454"/>
                  <a:pt x="928420" y="2484454"/>
                </a:cubicBezTo>
                <a:cubicBezTo>
                  <a:pt x="926346" y="2483414"/>
                  <a:pt x="925309" y="2482375"/>
                  <a:pt x="924272" y="2480296"/>
                </a:cubicBezTo>
                <a:cubicBezTo>
                  <a:pt x="923754" y="2478737"/>
                  <a:pt x="923754" y="2476657"/>
                  <a:pt x="924272" y="2475098"/>
                </a:cubicBezTo>
                <a:cubicBezTo>
                  <a:pt x="925309" y="2472499"/>
                  <a:pt x="927902" y="2470940"/>
                  <a:pt x="931013" y="2470940"/>
                </a:cubicBezTo>
                <a:close/>
                <a:moveTo>
                  <a:pt x="1463495" y="2469938"/>
                </a:moveTo>
                <a:cubicBezTo>
                  <a:pt x="1464025" y="2469938"/>
                  <a:pt x="1464554" y="2469938"/>
                  <a:pt x="1465084" y="2469938"/>
                </a:cubicBezTo>
                <a:cubicBezTo>
                  <a:pt x="1474092" y="2469938"/>
                  <a:pt x="1481510" y="2476745"/>
                  <a:pt x="1482569" y="2485647"/>
                </a:cubicBezTo>
                <a:cubicBezTo>
                  <a:pt x="1483099" y="2490360"/>
                  <a:pt x="1482040" y="2495073"/>
                  <a:pt x="1478860" y="2498738"/>
                </a:cubicBezTo>
                <a:cubicBezTo>
                  <a:pt x="1475682" y="2502404"/>
                  <a:pt x="1471443" y="2504498"/>
                  <a:pt x="1466674" y="2505022"/>
                </a:cubicBezTo>
                <a:cubicBezTo>
                  <a:pt x="1466144" y="2505022"/>
                  <a:pt x="1465614" y="2505022"/>
                  <a:pt x="1464554" y="2505022"/>
                </a:cubicBezTo>
                <a:cubicBezTo>
                  <a:pt x="1455547" y="2505022"/>
                  <a:pt x="1447599" y="2498215"/>
                  <a:pt x="1447069" y="2488789"/>
                </a:cubicBezTo>
                <a:cubicBezTo>
                  <a:pt x="1446010" y="2479363"/>
                  <a:pt x="1453428" y="2470461"/>
                  <a:pt x="1463495" y="2469938"/>
                </a:cubicBezTo>
                <a:close/>
                <a:moveTo>
                  <a:pt x="614708" y="2465928"/>
                </a:moveTo>
                <a:cubicBezTo>
                  <a:pt x="616853" y="2465928"/>
                  <a:pt x="618997" y="2466468"/>
                  <a:pt x="620606" y="2467547"/>
                </a:cubicBezTo>
                <a:cubicBezTo>
                  <a:pt x="625432" y="2470786"/>
                  <a:pt x="627040" y="2477803"/>
                  <a:pt x="623824" y="2482660"/>
                </a:cubicBezTo>
                <a:cubicBezTo>
                  <a:pt x="621679" y="2485359"/>
                  <a:pt x="618461" y="2486979"/>
                  <a:pt x="614708" y="2486979"/>
                </a:cubicBezTo>
                <a:cubicBezTo>
                  <a:pt x="612564" y="2486979"/>
                  <a:pt x="610419" y="2486439"/>
                  <a:pt x="608810" y="2485359"/>
                </a:cubicBezTo>
                <a:cubicBezTo>
                  <a:pt x="606665" y="2483740"/>
                  <a:pt x="605057" y="2481041"/>
                  <a:pt x="604521" y="2478343"/>
                </a:cubicBezTo>
                <a:cubicBezTo>
                  <a:pt x="603985" y="2475644"/>
                  <a:pt x="604521" y="2472944"/>
                  <a:pt x="606129" y="2470246"/>
                </a:cubicBezTo>
                <a:cubicBezTo>
                  <a:pt x="608274" y="2467547"/>
                  <a:pt x="611491" y="2465928"/>
                  <a:pt x="614708" y="2465928"/>
                </a:cubicBezTo>
                <a:close/>
                <a:moveTo>
                  <a:pt x="1547514" y="2459913"/>
                </a:moveTo>
                <a:cubicBezTo>
                  <a:pt x="1555882" y="2459913"/>
                  <a:pt x="1562681" y="2466205"/>
                  <a:pt x="1564250" y="2474070"/>
                </a:cubicBezTo>
                <a:cubicBezTo>
                  <a:pt x="1565296" y="2478790"/>
                  <a:pt x="1564250" y="2482984"/>
                  <a:pt x="1561635" y="2487179"/>
                </a:cubicBezTo>
                <a:cubicBezTo>
                  <a:pt x="1559020" y="2490849"/>
                  <a:pt x="1554836" y="2492947"/>
                  <a:pt x="1550130" y="2493995"/>
                </a:cubicBezTo>
                <a:cubicBezTo>
                  <a:pt x="1549083" y="2493995"/>
                  <a:pt x="1548560" y="2493995"/>
                  <a:pt x="1547514" y="2493995"/>
                </a:cubicBezTo>
                <a:cubicBezTo>
                  <a:pt x="1539146" y="2493995"/>
                  <a:pt x="1531824" y="2488228"/>
                  <a:pt x="1530778" y="2479838"/>
                </a:cubicBezTo>
                <a:cubicBezTo>
                  <a:pt x="1529209" y="2470400"/>
                  <a:pt x="1535485" y="2462010"/>
                  <a:pt x="1544899" y="2460438"/>
                </a:cubicBezTo>
                <a:cubicBezTo>
                  <a:pt x="1545422" y="2459913"/>
                  <a:pt x="1546468" y="2459913"/>
                  <a:pt x="1547514" y="2459913"/>
                </a:cubicBezTo>
                <a:close/>
                <a:moveTo>
                  <a:pt x="1114451" y="2457909"/>
                </a:moveTo>
                <a:cubicBezTo>
                  <a:pt x="1114975" y="2457909"/>
                  <a:pt x="1115501" y="2457909"/>
                  <a:pt x="1115501" y="2457909"/>
                </a:cubicBezTo>
                <a:cubicBezTo>
                  <a:pt x="1118651" y="2459011"/>
                  <a:pt x="1120226" y="2461768"/>
                  <a:pt x="1119701" y="2464525"/>
                </a:cubicBezTo>
                <a:cubicBezTo>
                  <a:pt x="1119176" y="2467281"/>
                  <a:pt x="1117075" y="2468935"/>
                  <a:pt x="1114451" y="2468935"/>
                </a:cubicBezTo>
                <a:cubicBezTo>
                  <a:pt x="1113925" y="2468935"/>
                  <a:pt x="1113925" y="2468935"/>
                  <a:pt x="1113400" y="2468935"/>
                </a:cubicBezTo>
                <a:cubicBezTo>
                  <a:pt x="1111825" y="2468384"/>
                  <a:pt x="1110775" y="2467832"/>
                  <a:pt x="1110250" y="2466179"/>
                </a:cubicBezTo>
                <a:cubicBezTo>
                  <a:pt x="1109200" y="2465076"/>
                  <a:pt x="1109200" y="2463422"/>
                  <a:pt x="1109200" y="2462319"/>
                </a:cubicBezTo>
                <a:cubicBezTo>
                  <a:pt x="1109724" y="2459562"/>
                  <a:pt x="1111825" y="2457909"/>
                  <a:pt x="1114451" y="2457909"/>
                </a:cubicBezTo>
                <a:close/>
                <a:moveTo>
                  <a:pt x="1813201" y="2455904"/>
                </a:moveTo>
                <a:cubicBezTo>
                  <a:pt x="1819678" y="2455904"/>
                  <a:pt x="1825615" y="2459646"/>
                  <a:pt x="1828314" y="2466061"/>
                </a:cubicBezTo>
                <a:cubicBezTo>
                  <a:pt x="1829933" y="2469804"/>
                  <a:pt x="1829933" y="2474080"/>
                  <a:pt x="1828314" y="2477823"/>
                </a:cubicBezTo>
                <a:cubicBezTo>
                  <a:pt x="1826695" y="2482100"/>
                  <a:pt x="1823456" y="2485307"/>
                  <a:pt x="1819138" y="2486911"/>
                </a:cubicBezTo>
                <a:cubicBezTo>
                  <a:pt x="1817518" y="2487446"/>
                  <a:pt x="1815360" y="2487981"/>
                  <a:pt x="1813201" y="2487981"/>
                </a:cubicBezTo>
                <a:cubicBezTo>
                  <a:pt x="1806723" y="2487981"/>
                  <a:pt x="1800786" y="2484238"/>
                  <a:pt x="1798087" y="2477823"/>
                </a:cubicBezTo>
                <a:cubicBezTo>
                  <a:pt x="1794849" y="2469804"/>
                  <a:pt x="1799167" y="2460181"/>
                  <a:pt x="1807263" y="2456973"/>
                </a:cubicBezTo>
                <a:cubicBezTo>
                  <a:pt x="1808882" y="2456438"/>
                  <a:pt x="1811042" y="2455904"/>
                  <a:pt x="1813201" y="2455904"/>
                </a:cubicBezTo>
                <a:close/>
                <a:moveTo>
                  <a:pt x="736550" y="2453899"/>
                </a:moveTo>
                <a:cubicBezTo>
                  <a:pt x="738095" y="2453899"/>
                  <a:pt x="739639" y="2453899"/>
                  <a:pt x="740668" y="2454960"/>
                </a:cubicBezTo>
                <a:cubicBezTo>
                  <a:pt x="744787" y="2457614"/>
                  <a:pt x="746331" y="2462920"/>
                  <a:pt x="744272" y="2467166"/>
                </a:cubicBezTo>
                <a:cubicBezTo>
                  <a:pt x="742728" y="2470350"/>
                  <a:pt x="739639" y="2471942"/>
                  <a:pt x="736550" y="2471942"/>
                </a:cubicBezTo>
                <a:cubicBezTo>
                  <a:pt x="735006" y="2471942"/>
                  <a:pt x="733462" y="2471411"/>
                  <a:pt x="731918" y="2470881"/>
                </a:cubicBezTo>
                <a:cubicBezTo>
                  <a:pt x="729859" y="2469819"/>
                  <a:pt x="728315" y="2467697"/>
                  <a:pt x="727800" y="2465043"/>
                </a:cubicBezTo>
                <a:cubicBezTo>
                  <a:pt x="727284" y="2462920"/>
                  <a:pt x="727284" y="2460267"/>
                  <a:pt x="728829" y="2458144"/>
                </a:cubicBezTo>
                <a:cubicBezTo>
                  <a:pt x="730373" y="2455491"/>
                  <a:pt x="733462" y="2453899"/>
                  <a:pt x="736550" y="2453899"/>
                </a:cubicBezTo>
                <a:close/>
                <a:moveTo>
                  <a:pt x="2130442" y="2450892"/>
                </a:moveTo>
                <a:cubicBezTo>
                  <a:pt x="2135175" y="2450892"/>
                  <a:pt x="2139382" y="2453530"/>
                  <a:pt x="2142537" y="2457223"/>
                </a:cubicBezTo>
                <a:cubicBezTo>
                  <a:pt x="2144641" y="2460388"/>
                  <a:pt x="2145692" y="2464609"/>
                  <a:pt x="2144641" y="2468302"/>
                </a:cubicBezTo>
                <a:cubicBezTo>
                  <a:pt x="2144115" y="2472523"/>
                  <a:pt x="2142012" y="2475688"/>
                  <a:pt x="2138856" y="2478326"/>
                </a:cubicBezTo>
                <a:cubicBezTo>
                  <a:pt x="2136227" y="2479909"/>
                  <a:pt x="2133072" y="2480964"/>
                  <a:pt x="2130442" y="2480964"/>
                </a:cubicBezTo>
                <a:cubicBezTo>
                  <a:pt x="2125184" y="2480964"/>
                  <a:pt x="2120977" y="2478326"/>
                  <a:pt x="2117822" y="2474633"/>
                </a:cubicBezTo>
                <a:cubicBezTo>
                  <a:pt x="2113615" y="2467775"/>
                  <a:pt x="2115192" y="2458278"/>
                  <a:pt x="2121503" y="2453530"/>
                </a:cubicBezTo>
                <a:cubicBezTo>
                  <a:pt x="2124132" y="2451947"/>
                  <a:pt x="2127288" y="2450892"/>
                  <a:pt x="2130442" y="2450892"/>
                </a:cubicBezTo>
                <a:close/>
                <a:moveTo>
                  <a:pt x="1624948" y="2443875"/>
                </a:moveTo>
                <a:cubicBezTo>
                  <a:pt x="1626025" y="2443875"/>
                  <a:pt x="1627641" y="2443875"/>
                  <a:pt x="1628718" y="2443875"/>
                </a:cubicBezTo>
                <a:cubicBezTo>
                  <a:pt x="1636797" y="2443875"/>
                  <a:pt x="1643260" y="2448676"/>
                  <a:pt x="1645414" y="2456146"/>
                </a:cubicBezTo>
                <a:cubicBezTo>
                  <a:pt x="1646492" y="2460415"/>
                  <a:pt x="1645414" y="2465216"/>
                  <a:pt x="1643260" y="2468951"/>
                </a:cubicBezTo>
                <a:cubicBezTo>
                  <a:pt x="1641106" y="2472686"/>
                  <a:pt x="1637335" y="2475354"/>
                  <a:pt x="1633027" y="2476421"/>
                </a:cubicBezTo>
                <a:cubicBezTo>
                  <a:pt x="1631411" y="2476421"/>
                  <a:pt x="1630334" y="2476955"/>
                  <a:pt x="1628718" y="2476955"/>
                </a:cubicBezTo>
                <a:cubicBezTo>
                  <a:pt x="1621177" y="2476955"/>
                  <a:pt x="1614175" y="2471619"/>
                  <a:pt x="1612559" y="2464150"/>
                </a:cubicBezTo>
                <a:cubicBezTo>
                  <a:pt x="1610405" y="2455079"/>
                  <a:pt x="1616330" y="2446009"/>
                  <a:pt x="1624948" y="2443875"/>
                </a:cubicBezTo>
                <a:close/>
                <a:moveTo>
                  <a:pt x="2007392" y="2439865"/>
                </a:moveTo>
                <a:cubicBezTo>
                  <a:pt x="2012728" y="2439865"/>
                  <a:pt x="2017530" y="2442550"/>
                  <a:pt x="2020731" y="2446846"/>
                </a:cubicBezTo>
                <a:cubicBezTo>
                  <a:pt x="2022865" y="2450605"/>
                  <a:pt x="2023399" y="2454364"/>
                  <a:pt x="2022332" y="2458660"/>
                </a:cubicBezTo>
                <a:cubicBezTo>
                  <a:pt x="2021265" y="2462420"/>
                  <a:pt x="2018597" y="2465641"/>
                  <a:pt x="2015396" y="2467789"/>
                </a:cubicBezTo>
                <a:cubicBezTo>
                  <a:pt x="2012728" y="2469400"/>
                  <a:pt x="2010060" y="2469938"/>
                  <a:pt x="2007392" y="2469938"/>
                </a:cubicBezTo>
                <a:cubicBezTo>
                  <a:pt x="2002057" y="2469938"/>
                  <a:pt x="1997255" y="2467253"/>
                  <a:pt x="1994587" y="2462420"/>
                </a:cubicBezTo>
                <a:cubicBezTo>
                  <a:pt x="1990319" y="2455438"/>
                  <a:pt x="1992987" y="2445772"/>
                  <a:pt x="1999923" y="2442013"/>
                </a:cubicBezTo>
                <a:cubicBezTo>
                  <a:pt x="2002057" y="2440402"/>
                  <a:pt x="2004725" y="2439865"/>
                  <a:pt x="2007392" y="2439865"/>
                </a:cubicBezTo>
                <a:close/>
                <a:moveTo>
                  <a:pt x="1033738" y="2435856"/>
                </a:moveTo>
                <a:cubicBezTo>
                  <a:pt x="1034299" y="2435856"/>
                  <a:pt x="1034861" y="2435856"/>
                  <a:pt x="1035983" y="2436378"/>
                </a:cubicBezTo>
                <a:cubicBezTo>
                  <a:pt x="1039351" y="2436901"/>
                  <a:pt x="1041036" y="2440562"/>
                  <a:pt x="1039913" y="2443701"/>
                </a:cubicBezTo>
                <a:cubicBezTo>
                  <a:pt x="1039351" y="2446315"/>
                  <a:pt x="1036545" y="2447884"/>
                  <a:pt x="1033738" y="2447884"/>
                </a:cubicBezTo>
                <a:cubicBezTo>
                  <a:pt x="1033177" y="2447884"/>
                  <a:pt x="1032615" y="2447884"/>
                  <a:pt x="1032054" y="2447361"/>
                </a:cubicBezTo>
                <a:cubicBezTo>
                  <a:pt x="1030370" y="2447361"/>
                  <a:pt x="1028686" y="2446315"/>
                  <a:pt x="1028124" y="2444746"/>
                </a:cubicBezTo>
                <a:cubicBezTo>
                  <a:pt x="1027563" y="2443177"/>
                  <a:pt x="1027002" y="2441609"/>
                  <a:pt x="1027563" y="2440039"/>
                </a:cubicBezTo>
                <a:cubicBezTo>
                  <a:pt x="1028686" y="2437425"/>
                  <a:pt x="1030931" y="2435856"/>
                  <a:pt x="1033738" y="2435856"/>
                </a:cubicBezTo>
                <a:close/>
                <a:moveTo>
                  <a:pt x="849824" y="2434853"/>
                </a:moveTo>
                <a:cubicBezTo>
                  <a:pt x="850857" y="2434853"/>
                  <a:pt x="851890" y="2434853"/>
                  <a:pt x="852923" y="2435355"/>
                </a:cubicBezTo>
                <a:cubicBezTo>
                  <a:pt x="857054" y="2437360"/>
                  <a:pt x="858603" y="2441870"/>
                  <a:pt x="856538" y="2445379"/>
                </a:cubicBezTo>
                <a:cubicBezTo>
                  <a:pt x="855505" y="2447885"/>
                  <a:pt x="852923" y="2449890"/>
                  <a:pt x="849824" y="2449890"/>
                </a:cubicBezTo>
                <a:cubicBezTo>
                  <a:pt x="848792" y="2449890"/>
                  <a:pt x="847243" y="2449389"/>
                  <a:pt x="846210" y="2448887"/>
                </a:cubicBezTo>
                <a:cubicBezTo>
                  <a:pt x="844660" y="2447885"/>
                  <a:pt x="843111" y="2446381"/>
                  <a:pt x="842594" y="2444878"/>
                </a:cubicBezTo>
                <a:cubicBezTo>
                  <a:pt x="841562" y="2442873"/>
                  <a:pt x="842078" y="2440868"/>
                  <a:pt x="842594" y="2438863"/>
                </a:cubicBezTo>
                <a:cubicBezTo>
                  <a:pt x="844144" y="2436357"/>
                  <a:pt x="846726" y="2434853"/>
                  <a:pt x="849824" y="2434853"/>
                </a:cubicBezTo>
                <a:close/>
                <a:moveTo>
                  <a:pt x="1709174" y="2421822"/>
                </a:moveTo>
                <a:cubicBezTo>
                  <a:pt x="1716097" y="2421822"/>
                  <a:pt x="1721954" y="2426633"/>
                  <a:pt x="1724084" y="2433049"/>
                </a:cubicBezTo>
                <a:cubicBezTo>
                  <a:pt x="1725682" y="2436791"/>
                  <a:pt x="1725150" y="2441068"/>
                  <a:pt x="1723552" y="2444810"/>
                </a:cubicBezTo>
                <a:cubicBezTo>
                  <a:pt x="1721422" y="2449087"/>
                  <a:pt x="1718226" y="2451760"/>
                  <a:pt x="1713966" y="2452829"/>
                </a:cubicBezTo>
                <a:cubicBezTo>
                  <a:pt x="1712369" y="2453364"/>
                  <a:pt x="1710771" y="2453899"/>
                  <a:pt x="1709174" y="2453899"/>
                </a:cubicBezTo>
                <a:cubicBezTo>
                  <a:pt x="1702250" y="2453899"/>
                  <a:pt x="1696393" y="2449087"/>
                  <a:pt x="1694263" y="2442672"/>
                </a:cubicBezTo>
                <a:cubicBezTo>
                  <a:pt x="1691600" y="2434653"/>
                  <a:pt x="1696393" y="2425564"/>
                  <a:pt x="1704381" y="2422891"/>
                </a:cubicBezTo>
                <a:cubicBezTo>
                  <a:pt x="1705978" y="2422356"/>
                  <a:pt x="1707576" y="2421822"/>
                  <a:pt x="1709174" y="2421822"/>
                </a:cubicBezTo>
                <a:close/>
                <a:moveTo>
                  <a:pt x="1894120" y="2419817"/>
                </a:moveTo>
                <a:cubicBezTo>
                  <a:pt x="1899989" y="2419817"/>
                  <a:pt x="1905324" y="2422982"/>
                  <a:pt x="1907992" y="2428258"/>
                </a:cubicBezTo>
                <a:cubicBezTo>
                  <a:pt x="1909593" y="2431951"/>
                  <a:pt x="1910126" y="2435645"/>
                  <a:pt x="1908525" y="2439337"/>
                </a:cubicBezTo>
                <a:cubicBezTo>
                  <a:pt x="1907458" y="2443558"/>
                  <a:pt x="1904790" y="2446724"/>
                  <a:pt x="1901056" y="2448306"/>
                </a:cubicBezTo>
                <a:cubicBezTo>
                  <a:pt x="1898922" y="2449361"/>
                  <a:pt x="1896788" y="2449889"/>
                  <a:pt x="1894120" y="2449889"/>
                </a:cubicBezTo>
                <a:cubicBezTo>
                  <a:pt x="1888250" y="2449889"/>
                  <a:pt x="1882915" y="2446724"/>
                  <a:pt x="1880781" y="2441448"/>
                </a:cubicBezTo>
                <a:cubicBezTo>
                  <a:pt x="1877046" y="2434062"/>
                  <a:pt x="1880248" y="2425093"/>
                  <a:pt x="1887717" y="2421399"/>
                </a:cubicBezTo>
                <a:cubicBezTo>
                  <a:pt x="1889851" y="2420344"/>
                  <a:pt x="1891985" y="2419817"/>
                  <a:pt x="1894120" y="2419817"/>
                </a:cubicBezTo>
                <a:close/>
                <a:moveTo>
                  <a:pt x="955329" y="2407788"/>
                </a:moveTo>
                <a:cubicBezTo>
                  <a:pt x="955866" y="2407788"/>
                  <a:pt x="956940" y="2407788"/>
                  <a:pt x="957477" y="2408328"/>
                </a:cubicBezTo>
                <a:cubicBezTo>
                  <a:pt x="961236" y="2409407"/>
                  <a:pt x="962848" y="2413725"/>
                  <a:pt x="961773" y="2416964"/>
                </a:cubicBezTo>
                <a:cubicBezTo>
                  <a:pt x="960699" y="2419663"/>
                  <a:pt x="958014" y="2421822"/>
                  <a:pt x="955329" y="2421822"/>
                </a:cubicBezTo>
                <a:cubicBezTo>
                  <a:pt x="954255" y="2421822"/>
                  <a:pt x="953181" y="2421282"/>
                  <a:pt x="952644" y="2421282"/>
                </a:cubicBezTo>
                <a:cubicBezTo>
                  <a:pt x="951033" y="2420202"/>
                  <a:pt x="949422" y="2419123"/>
                  <a:pt x="948885" y="2417503"/>
                </a:cubicBezTo>
                <a:cubicBezTo>
                  <a:pt x="947811" y="2415884"/>
                  <a:pt x="947811" y="2413725"/>
                  <a:pt x="948885" y="2412106"/>
                </a:cubicBezTo>
                <a:cubicBezTo>
                  <a:pt x="949959" y="2409407"/>
                  <a:pt x="952107" y="2407788"/>
                  <a:pt x="955329" y="2407788"/>
                </a:cubicBezTo>
                <a:close/>
                <a:moveTo>
                  <a:pt x="534295" y="2405783"/>
                </a:moveTo>
                <a:cubicBezTo>
                  <a:pt x="536910" y="2405783"/>
                  <a:pt x="539525" y="2406855"/>
                  <a:pt x="541094" y="2408464"/>
                </a:cubicBezTo>
                <a:cubicBezTo>
                  <a:pt x="546324" y="2412217"/>
                  <a:pt x="546847" y="2419187"/>
                  <a:pt x="543186" y="2424550"/>
                </a:cubicBezTo>
                <a:cubicBezTo>
                  <a:pt x="541094" y="2427230"/>
                  <a:pt x="537956" y="2428839"/>
                  <a:pt x="534295" y="2428839"/>
                </a:cubicBezTo>
                <a:cubicBezTo>
                  <a:pt x="531680" y="2428839"/>
                  <a:pt x="529588" y="2427766"/>
                  <a:pt x="527496" y="2426158"/>
                </a:cubicBezTo>
                <a:cubicBezTo>
                  <a:pt x="524881" y="2424550"/>
                  <a:pt x="523312" y="2421869"/>
                  <a:pt x="523312" y="2418651"/>
                </a:cubicBezTo>
                <a:cubicBezTo>
                  <a:pt x="522789" y="2415434"/>
                  <a:pt x="523835" y="2412217"/>
                  <a:pt x="525404" y="2410073"/>
                </a:cubicBezTo>
                <a:cubicBezTo>
                  <a:pt x="527496" y="2407392"/>
                  <a:pt x="531157" y="2405783"/>
                  <a:pt x="534295" y="2405783"/>
                </a:cubicBezTo>
                <a:close/>
                <a:moveTo>
                  <a:pt x="656847" y="2403778"/>
                </a:moveTo>
                <a:cubicBezTo>
                  <a:pt x="658998" y="2403778"/>
                  <a:pt x="660612" y="2404293"/>
                  <a:pt x="662225" y="2405322"/>
                </a:cubicBezTo>
                <a:cubicBezTo>
                  <a:pt x="667066" y="2408411"/>
                  <a:pt x="668142" y="2414073"/>
                  <a:pt x="664915" y="2418706"/>
                </a:cubicBezTo>
                <a:cubicBezTo>
                  <a:pt x="663301" y="2421280"/>
                  <a:pt x="660074" y="2422825"/>
                  <a:pt x="656847" y="2422825"/>
                </a:cubicBezTo>
                <a:cubicBezTo>
                  <a:pt x="654695" y="2422825"/>
                  <a:pt x="652544" y="2422310"/>
                  <a:pt x="650930" y="2421280"/>
                </a:cubicBezTo>
                <a:cubicBezTo>
                  <a:pt x="648779" y="2419736"/>
                  <a:pt x="647165" y="2417677"/>
                  <a:pt x="646627" y="2415103"/>
                </a:cubicBezTo>
                <a:cubicBezTo>
                  <a:pt x="646089" y="2412529"/>
                  <a:pt x="646627" y="2409955"/>
                  <a:pt x="648241" y="2407896"/>
                </a:cubicBezTo>
                <a:cubicBezTo>
                  <a:pt x="650392" y="2405322"/>
                  <a:pt x="653619" y="2403778"/>
                  <a:pt x="656847" y="2403778"/>
                </a:cubicBezTo>
                <a:close/>
                <a:moveTo>
                  <a:pt x="1787618" y="2393754"/>
                </a:moveTo>
                <a:cubicBezTo>
                  <a:pt x="1793929" y="2393754"/>
                  <a:pt x="1799187" y="2397447"/>
                  <a:pt x="1801290" y="2403251"/>
                </a:cubicBezTo>
                <a:cubicBezTo>
                  <a:pt x="1802868" y="2406944"/>
                  <a:pt x="1802868" y="2410637"/>
                  <a:pt x="1801290" y="2414330"/>
                </a:cubicBezTo>
                <a:cubicBezTo>
                  <a:pt x="1800239" y="2418023"/>
                  <a:pt x="1797083" y="2421188"/>
                  <a:pt x="1793403" y="2422771"/>
                </a:cubicBezTo>
                <a:cubicBezTo>
                  <a:pt x="1791299" y="2423299"/>
                  <a:pt x="1789721" y="2423827"/>
                  <a:pt x="1787618" y="2423827"/>
                </a:cubicBezTo>
                <a:cubicBezTo>
                  <a:pt x="1781308" y="2423827"/>
                  <a:pt x="1776049" y="2420133"/>
                  <a:pt x="1773946" y="2414330"/>
                </a:cubicBezTo>
                <a:cubicBezTo>
                  <a:pt x="1770791" y="2406944"/>
                  <a:pt x="1774472" y="2397975"/>
                  <a:pt x="1782359" y="2394809"/>
                </a:cubicBezTo>
                <a:cubicBezTo>
                  <a:pt x="1783937" y="2394282"/>
                  <a:pt x="1785515" y="2393754"/>
                  <a:pt x="1787618" y="2393754"/>
                </a:cubicBezTo>
                <a:close/>
                <a:moveTo>
                  <a:pt x="2209108" y="2392752"/>
                </a:moveTo>
                <a:cubicBezTo>
                  <a:pt x="2213329" y="2392752"/>
                  <a:pt x="2217549" y="2394341"/>
                  <a:pt x="2220188" y="2397518"/>
                </a:cubicBezTo>
                <a:cubicBezTo>
                  <a:pt x="2222298" y="2400696"/>
                  <a:pt x="2223880" y="2404403"/>
                  <a:pt x="2223353" y="2408109"/>
                </a:cubicBezTo>
                <a:cubicBezTo>
                  <a:pt x="2222825" y="2411817"/>
                  <a:pt x="2221243" y="2414994"/>
                  <a:pt x="2218077" y="2417642"/>
                </a:cubicBezTo>
                <a:cubicBezTo>
                  <a:pt x="2215439" y="2419760"/>
                  <a:pt x="2212801" y="2420820"/>
                  <a:pt x="2209108" y="2420820"/>
                </a:cubicBezTo>
                <a:cubicBezTo>
                  <a:pt x="2204887" y="2420820"/>
                  <a:pt x="2201195" y="2418701"/>
                  <a:pt x="2198556" y="2415524"/>
                </a:cubicBezTo>
                <a:cubicBezTo>
                  <a:pt x="2193808" y="2409169"/>
                  <a:pt x="2194863" y="2400696"/>
                  <a:pt x="2200667" y="2395930"/>
                </a:cubicBezTo>
                <a:cubicBezTo>
                  <a:pt x="2202777" y="2393811"/>
                  <a:pt x="2205942" y="2392752"/>
                  <a:pt x="2209108" y="2392752"/>
                </a:cubicBezTo>
                <a:close/>
                <a:moveTo>
                  <a:pt x="771365" y="2392752"/>
                </a:moveTo>
                <a:cubicBezTo>
                  <a:pt x="772953" y="2392752"/>
                  <a:pt x="774539" y="2393269"/>
                  <a:pt x="775598" y="2393785"/>
                </a:cubicBezTo>
                <a:cubicBezTo>
                  <a:pt x="779830" y="2395851"/>
                  <a:pt x="781417" y="2401015"/>
                  <a:pt x="779302" y="2405145"/>
                </a:cubicBezTo>
                <a:cubicBezTo>
                  <a:pt x="777714" y="2407727"/>
                  <a:pt x="774539" y="2409794"/>
                  <a:pt x="771365" y="2409794"/>
                </a:cubicBezTo>
                <a:cubicBezTo>
                  <a:pt x="769778" y="2409794"/>
                  <a:pt x="768720" y="2409277"/>
                  <a:pt x="767133" y="2408244"/>
                </a:cubicBezTo>
                <a:cubicBezTo>
                  <a:pt x="765016" y="2407212"/>
                  <a:pt x="763958" y="2405662"/>
                  <a:pt x="762900" y="2403080"/>
                </a:cubicBezTo>
                <a:cubicBezTo>
                  <a:pt x="762371" y="2401015"/>
                  <a:pt x="762900" y="2398949"/>
                  <a:pt x="763958" y="2396883"/>
                </a:cubicBezTo>
                <a:cubicBezTo>
                  <a:pt x="765545" y="2394301"/>
                  <a:pt x="768191" y="2392752"/>
                  <a:pt x="771365" y="2392752"/>
                </a:cubicBezTo>
                <a:close/>
                <a:moveTo>
                  <a:pt x="2086585" y="2389745"/>
                </a:moveTo>
                <a:cubicBezTo>
                  <a:pt x="2091407" y="2389745"/>
                  <a:pt x="2095694" y="2391863"/>
                  <a:pt x="2098372" y="2395570"/>
                </a:cubicBezTo>
                <a:cubicBezTo>
                  <a:pt x="2100515" y="2398747"/>
                  <a:pt x="2101587" y="2402454"/>
                  <a:pt x="2101051" y="2406161"/>
                </a:cubicBezTo>
                <a:cubicBezTo>
                  <a:pt x="2099980" y="2409869"/>
                  <a:pt x="2097837" y="2413046"/>
                  <a:pt x="2095158" y="2415164"/>
                </a:cubicBezTo>
                <a:cubicBezTo>
                  <a:pt x="2092479" y="2417282"/>
                  <a:pt x="2089800" y="2417812"/>
                  <a:pt x="2086585" y="2417812"/>
                </a:cubicBezTo>
                <a:cubicBezTo>
                  <a:pt x="2081763" y="2417812"/>
                  <a:pt x="2077477" y="2415694"/>
                  <a:pt x="2074798" y="2411987"/>
                </a:cubicBezTo>
                <a:cubicBezTo>
                  <a:pt x="2070512" y="2405632"/>
                  <a:pt x="2072119" y="2396629"/>
                  <a:pt x="2078549" y="2392392"/>
                </a:cubicBezTo>
                <a:cubicBezTo>
                  <a:pt x="2080692" y="2390804"/>
                  <a:pt x="2083907" y="2389745"/>
                  <a:pt x="2086585" y="2389745"/>
                </a:cubicBezTo>
                <a:close/>
                <a:moveTo>
                  <a:pt x="1971562" y="2378718"/>
                </a:moveTo>
                <a:cubicBezTo>
                  <a:pt x="1976302" y="2378718"/>
                  <a:pt x="1981042" y="2381317"/>
                  <a:pt x="1983676" y="2385476"/>
                </a:cubicBezTo>
                <a:cubicBezTo>
                  <a:pt x="1985783" y="2388594"/>
                  <a:pt x="1986309" y="2392752"/>
                  <a:pt x="1985256" y="2396391"/>
                </a:cubicBezTo>
                <a:cubicBezTo>
                  <a:pt x="1984203" y="2400029"/>
                  <a:pt x="1982096" y="2403148"/>
                  <a:pt x="1978935" y="2404707"/>
                </a:cubicBezTo>
                <a:cubicBezTo>
                  <a:pt x="1976829" y="2406266"/>
                  <a:pt x="1974195" y="2406786"/>
                  <a:pt x="1971562" y="2406786"/>
                </a:cubicBezTo>
                <a:cubicBezTo>
                  <a:pt x="1966295" y="2406786"/>
                  <a:pt x="1962082" y="2404187"/>
                  <a:pt x="1959448" y="2400029"/>
                </a:cubicBezTo>
                <a:cubicBezTo>
                  <a:pt x="1955234" y="2393272"/>
                  <a:pt x="1957868" y="2384956"/>
                  <a:pt x="1964188" y="2380797"/>
                </a:cubicBezTo>
                <a:cubicBezTo>
                  <a:pt x="1966295" y="2379758"/>
                  <a:pt x="1968928" y="2378718"/>
                  <a:pt x="1971562" y="2378718"/>
                </a:cubicBezTo>
                <a:close/>
                <a:moveTo>
                  <a:pt x="878871" y="2373706"/>
                </a:moveTo>
                <a:cubicBezTo>
                  <a:pt x="880423" y="2373706"/>
                  <a:pt x="881458" y="2373706"/>
                  <a:pt x="882492" y="2374243"/>
                </a:cubicBezTo>
                <a:cubicBezTo>
                  <a:pt x="886114" y="2376391"/>
                  <a:pt x="887666" y="2380687"/>
                  <a:pt x="885597" y="2384446"/>
                </a:cubicBezTo>
                <a:cubicBezTo>
                  <a:pt x="884562" y="2387131"/>
                  <a:pt x="881975" y="2388743"/>
                  <a:pt x="878871" y="2388743"/>
                </a:cubicBezTo>
                <a:cubicBezTo>
                  <a:pt x="877836" y="2388743"/>
                  <a:pt x="876801" y="2388743"/>
                  <a:pt x="875767" y="2388205"/>
                </a:cubicBezTo>
                <a:cubicBezTo>
                  <a:pt x="874215" y="2387131"/>
                  <a:pt x="872663" y="2385520"/>
                  <a:pt x="872145" y="2383910"/>
                </a:cubicBezTo>
                <a:cubicBezTo>
                  <a:pt x="871628" y="2381761"/>
                  <a:pt x="871628" y="2379613"/>
                  <a:pt x="872663" y="2378002"/>
                </a:cubicBezTo>
                <a:cubicBezTo>
                  <a:pt x="873697" y="2375317"/>
                  <a:pt x="876284" y="2373706"/>
                  <a:pt x="878871" y="2373706"/>
                </a:cubicBezTo>
                <a:close/>
                <a:moveTo>
                  <a:pt x="1863828" y="2360675"/>
                </a:moveTo>
                <a:cubicBezTo>
                  <a:pt x="1869265" y="2360675"/>
                  <a:pt x="1874158" y="2363794"/>
                  <a:pt x="1876876" y="2368471"/>
                </a:cubicBezTo>
                <a:cubicBezTo>
                  <a:pt x="1878507" y="2371590"/>
                  <a:pt x="1879051" y="2375229"/>
                  <a:pt x="1877964" y="2378867"/>
                </a:cubicBezTo>
                <a:cubicBezTo>
                  <a:pt x="1876333" y="2382505"/>
                  <a:pt x="1873614" y="2385624"/>
                  <a:pt x="1870352" y="2387183"/>
                </a:cubicBezTo>
                <a:cubicBezTo>
                  <a:pt x="1868178" y="2388223"/>
                  <a:pt x="1866003" y="2388743"/>
                  <a:pt x="1863828" y="2388743"/>
                </a:cubicBezTo>
                <a:cubicBezTo>
                  <a:pt x="1858391" y="2388743"/>
                  <a:pt x="1852954" y="2385624"/>
                  <a:pt x="1850780" y="2380946"/>
                </a:cubicBezTo>
                <a:cubicBezTo>
                  <a:pt x="1846974" y="2373669"/>
                  <a:pt x="1850236" y="2365353"/>
                  <a:pt x="1857304" y="2362234"/>
                </a:cubicBezTo>
                <a:cubicBezTo>
                  <a:pt x="1859479" y="2361195"/>
                  <a:pt x="1861654" y="2360675"/>
                  <a:pt x="1863828" y="2360675"/>
                </a:cubicBezTo>
                <a:close/>
                <a:moveTo>
                  <a:pt x="581388" y="2346641"/>
                </a:moveTo>
                <a:cubicBezTo>
                  <a:pt x="584122" y="2346641"/>
                  <a:pt x="586309" y="2347717"/>
                  <a:pt x="588496" y="2349331"/>
                </a:cubicBezTo>
                <a:cubicBezTo>
                  <a:pt x="593417" y="2353096"/>
                  <a:pt x="593964" y="2359550"/>
                  <a:pt x="590137" y="2364391"/>
                </a:cubicBezTo>
                <a:cubicBezTo>
                  <a:pt x="587949" y="2367080"/>
                  <a:pt x="585216" y="2368694"/>
                  <a:pt x="581388" y="2368694"/>
                </a:cubicBezTo>
                <a:cubicBezTo>
                  <a:pt x="579201" y="2368694"/>
                  <a:pt x="576467" y="2368156"/>
                  <a:pt x="574827" y="2366542"/>
                </a:cubicBezTo>
                <a:cubicBezTo>
                  <a:pt x="572093" y="2364391"/>
                  <a:pt x="570999" y="2361702"/>
                  <a:pt x="570452" y="2359013"/>
                </a:cubicBezTo>
                <a:cubicBezTo>
                  <a:pt x="569907" y="2355785"/>
                  <a:pt x="570999" y="2353096"/>
                  <a:pt x="572640" y="2350944"/>
                </a:cubicBezTo>
                <a:cubicBezTo>
                  <a:pt x="574827" y="2348255"/>
                  <a:pt x="578108" y="2346641"/>
                  <a:pt x="581388" y="2346641"/>
                </a:cubicBezTo>
                <a:close/>
                <a:moveTo>
                  <a:pt x="696958" y="2344637"/>
                </a:moveTo>
                <a:cubicBezTo>
                  <a:pt x="699014" y="2344637"/>
                  <a:pt x="700556" y="2345166"/>
                  <a:pt x="702099" y="2346223"/>
                </a:cubicBezTo>
                <a:cubicBezTo>
                  <a:pt x="706211" y="2349398"/>
                  <a:pt x="707239" y="2355218"/>
                  <a:pt x="704670" y="2359450"/>
                </a:cubicBezTo>
                <a:cubicBezTo>
                  <a:pt x="702613" y="2362095"/>
                  <a:pt x="700043" y="2363683"/>
                  <a:pt x="696958" y="2363683"/>
                </a:cubicBezTo>
                <a:cubicBezTo>
                  <a:pt x="694902" y="2363683"/>
                  <a:pt x="693360" y="2363153"/>
                  <a:pt x="691817" y="2362095"/>
                </a:cubicBezTo>
                <a:cubicBezTo>
                  <a:pt x="689761" y="2360508"/>
                  <a:pt x="688219" y="2358392"/>
                  <a:pt x="687705" y="2355747"/>
                </a:cubicBezTo>
                <a:cubicBezTo>
                  <a:pt x="687191" y="2353630"/>
                  <a:pt x="687705" y="2350985"/>
                  <a:pt x="689248" y="2348869"/>
                </a:cubicBezTo>
                <a:cubicBezTo>
                  <a:pt x="690790" y="2346223"/>
                  <a:pt x="693874" y="2344637"/>
                  <a:pt x="696958" y="2344637"/>
                </a:cubicBezTo>
                <a:close/>
                <a:moveTo>
                  <a:pt x="459371" y="2340627"/>
                </a:moveTo>
                <a:cubicBezTo>
                  <a:pt x="462031" y="2340627"/>
                  <a:pt x="465222" y="2341716"/>
                  <a:pt x="467350" y="2343895"/>
                </a:cubicBezTo>
                <a:cubicBezTo>
                  <a:pt x="472137" y="2348254"/>
                  <a:pt x="472669" y="2356426"/>
                  <a:pt x="468414" y="2361329"/>
                </a:cubicBezTo>
                <a:cubicBezTo>
                  <a:pt x="465754" y="2364053"/>
                  <a:pt x="462563" y="2365687"/>
                  <a:pt x="459371" y="2365687"/>
                </a:cubicBezTo>
                <a:cubicBezTo>
                  <a:pt x="456180" y="2365687"/>
                  <a:pt x="452989" y="2364598"/>
                  <a:pt x="450861" y="2362418"/>
                </a:cubicBezTo>
                <a:cubicBezTo>
                  <a:pt x="448201" y="2359694"/>
                  <a:pt x="447138" y="2356970"/>
                  <a:pt x="446606" y="2353157"/>
                </a:cubicBezTo>
                <a:cubicBezTo>
                  <a:pt x="446606" y="2349888"/>
                  <a:pt x="447669" y="2346619"/>
                  <a:pt x="450329" y="2344440"/>
                </a:cubicBezTo>
                <a:cubicBezTo>
                  <a:pt x="452456" y="2341716"/>
                  <a:pt x="455648" y="2340627"/>
                  <a:pt x="459371" y="2340627"/>
                </a:cubicBezTo>
                <a:close/>
                <a:moveTo>
                  <a:pt x="804945" y="2334612"/>
                </a:moveTo>
                <a:cubicBezTo>
                  <a:pt x="806537" y="2334612"/>
                  <a:pt x="808130" y="2334612"/>
                  <a:pt x="809191" y="2335647"/>
                </a:cubicBezTo>
                <a:cubicBezTo>
                  <a:pt x="812905" y="2337717"/>
                  <a:pt x="814498" y="2342373"/>
                  <a:pt x="812375" y="2346512"/>
                </a:cubicBezTo>
                <a:cubicBezTo>
                  <a:pt x="810782" y="2349099"/>
                  <a:pt x="808130" y="2350651"/>
                  <a:pt x="804945" y="2350651"/>
                </a:cubicBezTo>
                <a:cubicBezTo>
                  <a:pt x="803353" y="2350651"/>
                  <a:pt x="802293" y="2350133"/>
                  <a:pt x="800700" y="2349616"/>
                </a:cubicBezTo>
                <a:cubicBezTo>
                  <a:pt x="799108" y="2348581"/>
                  <a:pt x="797516" y="2346512"/>
                  <a:pt x="796985" y="2344442"/>
                </a:cubicBezTo>
                <a:cubicBezTo>
                  <a:pt x="796454" y="2342373"/>
                  <a:pt x="796985" y="2340304"/>
                  <a:pt x="798046" y="2338234"/>
                </a:cubicBezTo>
                <a:cubicBezTo>
                  <a:pt x="799108" y="2336164"/>
                  <a:pt x="802293" y="2334612"/>
                  <a:pt x="804945" y="2334612"/>
                </a:cubicBezTo>
                <a:close/>
                <a:moveTo>
                  <a:pt x="2161768" y="2333610"/>
                </a:moveTo>
                <a:cubicBezTo>
                  <a:pt x="2165406" y="2333610"/>
                  <a:pt x="2169045" y="2335733"/>
                  <a:pt x="2171644" y="2338916"/>
                </a:cubicBezTo>
                <a:cubicBezTo>
                  <a:pt x="2173723" y="2341570"/>
                  <a:pt x="2174762" y="2344754"/>
                  <a:pt x="2174762" y="2348469"/>
                </a:cubicBezTo>
                <a:cubicBezTo>
                  <a:pt x="2174243" y="2352184"/>
                  <a:pt x="2172684" y="2355368"/>
                  <a:pt x="2170085" y="2357491"/>
                </a:cubicBezTo>
                <a:cubicBezTo>
                  <a:pt x="2167486" y="2359614"/>
                  <a:pt x="2164367" y="2360675"/>
                  <a:pt x="2161768" y="2360675"/>
                </a:cubicBezTo>
                <a:cubicBezTo>
                  <a:pt x="2157610" y="2360675"/>
                  <a:pt x="2153972" y="2358552"/>
                  <a:pt x="2151373" y="2355368"/>
                </a:cubicBezTo>
                <a:cubicBezTo>
                  <a:pt x="2146695" y="2350061"/>
                  <a:pt x="2147734" y="2341570"/>
                  <a:pt x="2153452" y="2336793"/>
                </a:cubicBezTo>
                <a:cubicBezTo>
                  <a:pt x="2155531" y="2334671"/>
                  <a:pt x="2158650" y="2333610"/>
                  <a:pt x="2161768" y="2333610"/>
                </a:cubicBezTo>
                <a:close/>
                <a:moveTo>
                  <a:pt x="2045215" y="2331605"/>
                </a:moveTo>
                <a:cubicBezTo>
                  <a:pt x="2049972" y="2331605"/>
                  <a:pt x="2053672" y="2333728"/>
                  <a:pt x="2056315" y="2337443"/>
                </a:cubicBezTo>
                <a:cubicBezTo>
                  <a:pt x="2058429" y="2340096"/>
                  <a:pt x="2059486" y="2343811"/>
                  <a:pt x="2058957" y="2346995"/>
                </a:cubicBezTo>
                <a:cubicBezTo>
                  <a:pt x="2057900" y="2350710"/>
                  <a:pt x="2056315" y="2353894"/>
                  <a:pt x="2053143" y="2356016"/>
                </a:cubicBezTo>
                <a:cubicBezTo>
                  <a:pt x="2051029" y="2357609"/>
                  <a:pt x="2048386" y="2358670"/>
                  <a:pt x="2045215" y="2358670"/>
                </a:cubicBezTo>
                <a:cubicBezTo>
                  <a:pt x="2040986" y="2358670"/>
                  <a:pt x="2036758" y="2356547"/>
                  <a:pt x="2034644" y="2352833"/>
                </a:cubicBezTo>
                <a:cubicBezTo>
                  <a:pt x="2030415" y="2346464"/>
                  <a:pt x="2032001" y="2337973"/>
                  <a:pt x="2037815" y="2333728"/>
                </a:cubicBezTo>
                <a:cubicBezTo>
                  <a:pt x="2039929" y="2332135"/>
                  <a:pt x="2042572" y="2331605"/>
                  <a:pt x="2045215" y="2331605"/>
                </a:cubicBezTo>
                <a:close/>
                <a:moveTo>
                  <a:pt x="2284347" y="2327595"/>
                </a:moveTo>
                <a:cubicBezTo>
                  <a:pt x="2287638" y="2327595"/>
                  <a:pt x="2291478" y="2329159"/>
                  <a:pt x="2294220" y="2331765"/>
                </a:cubicBezTo>
                <a:cubicBezTo>
                  <a:pt x="2296414" y="2334371"/>
                  <a:pt x="2298059" y="2337499"/>
                  <a:pt x="2298059" y="2341148"/>
                </a:cubicBezTo>
                <a:cubicBezTo>
                  <a:pt x="2297511" y="2344275"/>
                  <a:pt x="2296414" y="2347924"/>
                  <a:pt x="2293671" y="2350009"/>
                </a:cubicBezTo>
                <a:cubicBezTo>
                  <a:pt x="2290929" y="2352615"/>
                  <a:pt x="2287638" y="2353658"/>
                  <a:pt x="2284347" y="2353658"/>
                </a:cubicBezTo>
                <a:cubicBezTo>
                  <a:pt x="2280508" y="2353658"/>
                  <a:pt x="2276668" y="2352094"/>
                  <a:pt x="2273926" y="2349488"/>
                </a:cubicBezTo>
                <a:cubicBezTo>
                  <a:pt x="2268989" y="2344275"/>
                  <a:pt x="2269538" y="2335935"/>
                  <a:pt x="2275023" y="2331244"/>
                </a:cubicBezTo>
                <a:cubicBezTo>
                  <a:pt x="2277217" y="2329159"/>
                  <a:pt x="2280508" y="2327595"/>
                  <a:pt x="2284347" y="2327595"/>
                </a:cubicBezTo>
                <a:close/>
                <a:moveTo>
                  <a:pt x="1936726" y="2321581"/>
                </a:moveTo>
                <a:cubicBezTo>
                  <a:pt x="1941559" y="2321581"/>
                  <a:pt x="1946392" y="2323704"/>
                  <a:pt x="1948540" y="2327949"/>
                </a:cubicBezTo>
                <a:cubicBezTo>
                  <a:pt x="1950688" y="2331133"/>
                  <a:pt x="1951225" y="2334318"/>
                  <a:pt x="1950151" y="2338032"/>
                </a:cubicBezTo>
                <a:cubicBezTo>
                  <a:pt x="1949614" y="2341747"/>
                  <a:pt x="1946929" y="2344400"/>
                  <a:pt x="1943707" y="2346523"/>
                </a:cubicBezTo>
                <a:cubicBezTo>
                  <a:pt x="1941559" y="2347585"/>
                  <a:pt x="1939410" y="2348646"/>
                  <a:pt x="1936726" y="2348646"/>
                </a:cubicBezTo>
                <a:cubicBezTo>
                  <a:pt x="1931892" y="2348646"/>
                  <a:pt x="1927596" y="2345992"/>
                  <a:pt x="1924911" y="2341747"/>
                </a:cubicBezTo>
                <a:cubicBezTo>
                  <a:pt x="1921152" y="2335378"/>
                  <a:pt x="1923300" y="2326887"/>
                  <a:pt x="1929744" y="2323173"/>
                </a:cubicBezTo>
                <a:cubicBezTo>
                  <a:pt x="1931892" y="2322111"/>
                  <a:pt x="1934577" y="2321581"/>
                  <a:pt x="1936726" y="2321581"/>
                </a:cubicBezTo>
                <a:close/>
                <a:moveTo>
                  <a:pt x="625519" y="2291508"/>
                </a:moveTo>
                <a:cubicBezTo>
                  <a:pt x="628144" y="2291508"/>
                  <a:pt x="630245" y="2292048"/>
                  <a:pt x="631819" y="2293667"/>
                </a:cubicBezTo>
                <a:cubicBezTo>
                  <a:pt x="636546" y="2297446"/>
                  <a:pt x="637071" y="2303923"/>
                  <a:pt x="633920" y="2308241"/>
                </a:cubicBezTo>
                <a:cubicBezTo>
                  <a:pt x="631819" y="2310940"/>
                  <a:pt x="628669" y="2312559"/>
                  <a:pt x="625519" y="2312559"/>
                </a:cubicBezTo>
                <a:cubicBezTo>
                  <a:pt x="623418" y="2312559"/>
                  <a:pt x="621319" y="2311480"/>
                  <a:pt x="619218" y="2309861"/>
                </a:cubicBezTo>
                <a:cubicBezTo>
                  <a:pt x="617118" y="2308241"/>
                  <a:pt x="616068" y="2305542"/>
                  <a:pt x="615542" y="2302843"/>
                </a:cubicBezTo>
                <a:cubicBezTo>
                  <a:pt x="615018" y="2300145"/>
                  <a:pt x="616068" y="2297446"/>
                  <a:pt x="617643" y="2295286"/>
                </a:cubicBezTo>
                <a:cubicBezTo>
                  <a:pt x="619744" y="2292588"/>
                  <a:pt x="622368" y="2291508"/>
                  <a:pt x="625519" y="2291508"/>
                </a:cubicBezTo>
                <a:close/>
                <a:moveTo>
                  <a:pt x="735036" y="2288502"/>
                </a:moveTo>
                <a:cubicBezTo>
                  <a:pt x="736662" y="2288502"/>
                  <a:pt x="738287" y="2289032"/>
                  <a:pt x="739913" y="2290093"/>
                </a:cubicBezTo>
                <a:cubicBezTo>
                  <a:pt x="744247" y="2292747"/>
                  <a:pt x="745331" y="2298584"/>
                  <a:pt x="742622" y="2302830"/>
                </a:cubicBezTo>
                <a:cubicBezTo>
                  <a:pt x="740996" y="2304952"/>
                  <a:pt x="737746" y="2306545"/>
                  <a:pt x="735036" y="2306545"/>
                </a:cubicBezTo>
                <a:cubicBezTo>
                  <a:pt x="732868" y="2306545"/>
                  <a:pt x="731242" y="2306014"/>
                  <a:pt x="729617" y="2304952"/>
                </a:cubicBezTo>
                <a:cubicBezTo>
                  <a:pt x="727449" y="2303892"/>
                  <a:pt x="726366" y="2301769"/>
                  <a:pt x="725823" y="2299115"/>
                </a:cubicBezTo>
                <a:cubicBezTo>
                  <a:pt x="725281" y="2296993"/>
                  <a:pt x="725823" y="2294339"/>
                  <a:pt x="727449" y="2292216"/>
                </a:cubicBezTo>
                <a:cubicBezTo>
                  <a:pt x="729075" y="2290093"/>
                  <a:pt x="731785" y="2288502"/>
                  <a:pt x="735036" y="2288502"/>
                </a:cubicBezTo>
                <a:close/>
                <a:moveTo>
                  <a:pt x="510999" y="2285494"/>
                </a:moveTo>
                <a:cubicBezTo>
                  <a:pt x="513665" y="2285494"/>
                  <a:pt x="516330" y="2286588"/>
                  <a:pt x="518463" y="2288227"/>
                </a:cubicBezTo>
                <a:cubicBezTo>
                  <a:pt x="523262" y="2293148"/>
                  <a:pt x="523796" y="2300256"/>
                  <a:pt x="519530" y="2305177"/>
                </a:cubicBezTo>
                <a:cubicBezTo>
                  <a:pt x="517397" y="2307911"/>
                  <a:pt x="514197" y="2309552"/>
                  <a:pt x="510999" y="2309552"/>
                </a:cubicBezTo>
                <a:cubicBezTo>
                  <a:pt x="507799" y="2309552"/>
                  <a:pt x="505133" y="2308458"/>
                  <a:pt x="503001" y="2306271"/>
                </a:cubicBezTo>
                <a:cubicBezTo>
                  <a:pt x="500335" y="2304084"/>
                  <a:pt x="499268" y="2300803"/>
                  <a:pt x="499268" y="2297523"/>
                </a:cubicBezTo>
                <a:cubicBezTo>
                  <a:pt x="498735" y="2294789"/>
                  <a:pt x="499802" y="2291508"/>
                  <a:pt x="501934" y="2289321"/>
                </a:cubicBezTo>
                <a:cubicBezTo>
                  <a:pt x="504601" y="2286588"/>
                  <a:pt x="507799" y="2285494"/>
                  <a:pt x="510999" y="2285494"/>
                </a:cubicBezTo>
                <a:close/>
                <a:moveTo>
                  <a:pt x="2116445" y="2278477"/>
                </a:moveTo>
                <a:cubicBezTo>
                  <a:pt x="2120298" y="2278477"/>
                  <a:pt x="2124150" y="2280106"/>
                  <a:pt x="2126352" y="2283364"/>
                </a:cubicBezTo>
                <a:cubicBezTo>
                  <a:pt x="2128553" y="2286079"/>
                  <a:pt x="2129654" y="2289337"/>
                  <a:pt x="2129654" y="2292595"/>
                </a:cubicBezTo>
                <a:cubicBezTo>
                  <a:pt x="2129104" y="2296395"/>
                  <a:pt x="2127452" y="2299653"/>
                  <a:pt x="2124701" y="2301825"/>
                </a:cubicBezTo>
                <a:cubicBezTo>
                  <a:pt x="2122499" y="2303454"/>
                  <a:pt x="2119197" y="2304540"/>
                  <a:pt x="2116445" y="2304540"/>
                </a:cubicBezTo>
                <a:cubicBezTo>
                  <a:pt x="2112593" y="2304540"/>
                  <a:pt x="2108741" y="2302911"/>
                  <a:pt x="2105989" y="2299653"/>
                </a:cubicBezTo>
                <a:cubicBezTo>
                  <a:pt x="2101586" y="2294224"/>
                  <a:pt x="2102687" y="2286079"/>
                  <a:pt x="2108190" y="2281735"/>
                </a:cubicBezTo>
                <a:cubicBezTo>
                  <a:pt x="2110392" y="2279564"/>
                  <a:pt x="2113143" y="2278477"/>
                  <a:pt x="2116445" y="2278477"/>
                </a:cubicBezTo>
                <a:close/>
                <a:moveTo>
                  <a:pt x="2006897" y="2276473"/>
                </a:moveTo>
                <a:cubicBezTo>
                  <a:pt x="2011215" y="2276473"/>
                  <a:pt x="2014993" y="2278644"/>
                  <a:pt x="2017692" y="2281902"/>
                </a:cubicBezTo>
                <a:cubicBezTo>
                  <a:pt x="2019312" y="2284617"/>
                  <a:pt x="2020391" y="2288418"/>
                  <a:pt x="2019851" y="2291676"/>
                </a:cubicBezTo>
                <a:cubicBezTo>
                  <a:pt x="2019312" y="2295476"/>
                  <a:pt x="2017152" y="2298192"/>
                  <a:pt x="2014453" y="2300363"/>
                </a:cubicBezTo>
                <a:cubicBezTo>
                  <a:pt x="2012294" y="2301992"/>
                  <a:pt x="2009596" y="2302535"/>
                  <a:pt x="2006897" y="2302535"/>
                </a:cubicBezTo>
                <a:cubicBezTo>
                  <a:pt x="2002578" y="2302535"/>
                  <a:pt x="1998800" y="2300363"/>
                  <a:pt x="1996102" y="2297106"/>
                </a:cubicBezTo>
                <a:cubicBezTo>
                  <a:pt x="1992323" y="2291133"/>
                  <a:pt x="1993403" y="2282988"/>
                  <a:pt x="1999340" y="2278644"/>
                </a:cubicBezTo>
                <a:cubicBezTo>
                  <a:pt x="2001499" y="2277559"/>
                  <a:pt x="2004198" y="2276473"/>
                  <a:pt x="2006897" y="2276473"/>
                </a:cubicBezTo>
                <a:close/>
                <a:moveTo>
                  <a:pt x="2231940" y="2272463"/>
                </a:moveTo>
                <a:cubicBezTo>
                  <a:pt x="2235188" y="2272463"/>
                  <a:pt x="2238436" y="2273529"/>
                  <a:pt x="2241142" y="2276195"/>
                </a:cubicBezTo>
                <a:cubicBezTo>
                  <a:pt x="2243307" y="2278861"/>
                  <a:pt x="2244931" y="2282060"/>
                  <a:pt x="2244390" y="2285260"/>
                </a:cubicBezTo>
                <a:cubicBezTo>
                  <a:pt x="2244390" y="2288459"/>
                  <a:pt x="2243307" y="2291658"/>
                  <a:pt x="2240601" y="2294324"/>
                </a:cubicBezTo>
                <a:cubicBezTo>
                  <a:pt x="2238436" y="2296457"/>
                  <a:pt x="2235188" y="2297524"/>
                  <a:pt x="2231940" y="2297524"/>
                </a:cubicBezTo>
                <a:cubicBezTo>
                  <a:pt x="2228151" y="2297524"/>
                  <a:pt x="2224903" y="2295923"/>
                  <a:pt x="2222738" y="2293791"/>
                </a:cubicBezTo>
                <a:cubicBezTo>
                  <a:pt x="2217866" y="2288459"/>
                  <a:pt x="2217866" y="2280461"/>
                  <a:pt x="2223279" y="2275662"/>
                </a:cubicBezTo>
                <a:cubicBezTo>
                  <a:pt x="2225444" y="2273529"/>
                  <a:pt x="2228692" y="2272463"/>
                  <a:pt x="2231940" y="2272463"/>
                </a:cubicBezTo>
                <a:close/>
                <a:moveTo>
                  <a:pt x="388447" y="2270458"/>
                </a:moveTo>
                <a:cubicBezTo>
                  <a:pt x="392091" y="2270458"/>
                  <a:pt x="395214" y="2272022"/>
                  <a:pt x="397816" y="2274628"/>
                </a:cubicBezTo>
                <a:cubicBezTo>
                  <a:pt x="402501" y="2279841"/>
                  <a:pt x="402501" y="2287659"/>
                  <a:pt x="397296" y="2292872"/>
                </a:cubicBezTo>
                <a:cubicBezTo>
                  <a:pt x="394693" y="2294957"/>
                  <a:pt x="391570" y="2296521"/>
                  <a:pt x="388447" y="2296521"/>
                </a:cubicBezTo>
                <a:cubicBezTo>
                  <a:pt x="384804" y="2296521"/>
                  <a:pt x="381681" y="2294957"/>
                  <a:pt x="379079" y="2292351"/>
                </a:cubicBezTo>
                <a:cubicBezTo>
                  <a:pt x="376476" y="2289744"/>
                  <a:pt x="375435" y="2286617"/>
                  <a:pt x="375435" y="2282968"/>
                </a:cubicBezTo>
                <a:cubicBezTo>
                  <a:pt x="375435" y="2279319"/>
                  <a:pt x="376997" y="2276192"/>
                  <a:pt x="379599" y="2274107"/>
                </a:cubicBezTo>
                <a:cubicBezTo>
                  <a:pt x="382201" y="2271501"/>
                  <a:pt x="385324" y="2270458"/>
                  <a:pt x="388447" y="2270458"/>
                </a:cubicBezTo>
                <a:close/>
                <a:moveTo>
                  <a:pt x="2353457" y="2257427"/>
                </a:moveTo>
                <a:cubicBezTo>
                  <a:pt x="2356649" y="2257427"/>
                  <a:pt x="2359840" y="2258472"/>
                  <a:pt x="2361967" y="2260564"/>
                </a:cubicBezTo>
                <a:cubicBezTo>
                  <a:pt x="2364627" y="2262656"/>
                  <a:pt x="2365691" y="2265794"/>
                  <a:pt x="2366223" y="2268932"/>
                </a:cubicBezTo>
                <a:cubicBezTo>
                  <a:pt x="2366223" y="2272070"/>
                  <a:pt x="2365159" y="2275208"/>
                  <a:pt x="2363031" y="2277823"/>
                </a:cubicBezTo>
                <a:cubicBezTo>
                  <a:pt x="2360372" y="2280438"/>
                  <a:pt x="2357180" y="2281484"/>
                  <a:pt x="2353457" y="2281484"/>
                </a:cubicBezTo>
                <a:cubicBezTo>
                  <a:pt x="2350798" y="2281484"/>
                  <a:pt x="2347607" y="2280438"/>
                  <a:pt x="2345479" y="2278346"/>
                </a:cubicBezTo>
                <a:cubicBezTo>
                  <a:pt x="2340160" y="2273639"/>
                  <a:pt x="2340160" y="2266317"/>
                  <a:pt x="2344415" y="2261088"/>
                </a:cubicBezTo>
                <a:cubicBezTo>
                  <a:pt x="2347075" y="2258996"/>
                  <a:pt x="2350266" y="2257427"/>
                  <a:pt x="2353457" y="2257427"/>
                </a:cubicBezTo>
                <a:close/>
                <a:moveTo>
                  <a:pt x="667594" y="2238381"/>
                </a:moveTo>
                <a:cubicBezTo>
                  <a:pt x="669800" y="2238381"/>
                  <a:pt x="672004" y="2239465"/>
                  <a:pt x="673658" y="2240548"/>
                </a:cubicBezTo>
                <a:cubicBezTo>
                  <a:pt x="678069" y="2243799"/>
                  <a:pt x="679171" y="2250301"/>
                  <a:pt x="675313" y="2254636"/>
                </a:cubicBezTo>
                <a:cubicBezTo>
                  <a:pt x="673658" y="2257346"/>
                  <a:pt x="670350" y="2258429"/>
                  <a:pt x="667594" y="2258429"/>
                </a:cubicBezTo>
                <a:cubicBezTo>
                  <a:pt x="665388" y="2258429"/>
                  <a:pt x="663182" y="2257887"/>
                  <a:pt x="660977" y="2256261"/>
                </a:cubicBezTo>
                <a:cubicBezTo>
                  <a:pt x="658773" y="2254636"/>
                  <a:pt x="657670" y="2252469"/>
                  <a:pt x="657118" y="2249760"/>
                </a:cubicBezTo>
                <a:cubicBezTo>
                  <a:pt x="657118" y="2247050"/>
                  <a:pt x="657670" y="2244341"/>
                  <a:pt x="659324" y="2242174"/>
                </a:cubicBezTo>
                <a:cubicBezTo>
                  <a:pt x="661529" y="2240006"/>
                  <a:pt x="664286" y="2238381"/>
                  <a:pt x="667594" y="2238381"/>
                </a:cubicBezTo>
                <a:close/>
                <a:moveTo>
                  <a:pt x="558335" y="2233369"/>
                </a:moveTo>
                <a:cubicBezTo>
                  <a:pt x="561616" y="2233369"/>
                  <a:pt x="564350" y="2234419"/>
                  <a:pt x="565990" y="2235994"/>
                </a:cubicBezTo>
                <a:cubicBezTo>
                  <a:pt x="570911" y="2240195"/>
                  <a:pt x="570911" y="2247020"/>
                  <a:pt x="567084" y="2251746"/>
                </a:cubicBezTo>
                <a:cubicBezTo>
                  <a:pt x="564896" y="2253846"/>
                  <a:pt x="561616" y="2255422"/>
                  <a:pt x="558335" y="2255422"/>
                </a:cubicBezTo>
                <a:cubicBezTo>
                  <a:pt x="555602" y="2255422"/>
                  <a:pt x="552868" y="2254372"/>
                  <a:pt x="550681" y="2252271"/>
                </a:cubicBezTo>
                <a:cubicBezTo>
                  <a:pt x="548494" y="2250171"/>
                  <a:pt x="547400" y="2247546"/>
                  <a:pt x="546854" y="2244395"/>
                </a:cubicBezTo>
                <a:cubicBezTo>
                  <a:pt x="546854" y="2241770"/>
                  <a:pt x="547947" y="2238619"/>
                  <a:pt x="550134" y="2236519"/>
                </a:cubicBezTo>
                <a:cubicBezTo>
                  <a:pt x="552322" y="2234419"/>
                  <a:pt x="555602" y="2233369"/>
                  <a:pt x="558335" y="2233369"/>
                </a:cubicBezTo>
                <a:close/>
                <a:moveTo>
                  <a:pt x="2074062" y="2227354"/>
                </a:moveTo>
                <a:cubicBezTo>
                  <a:pt x="2077862" y="2227354"/>
                  <a:pt x="2081120" y="2228958"/>
                  <a:pt x="2083292" y="2231631"/>
                </a:cubicBezTo>
                <a:cubicBezTo>
                  <a:pt x="2085464" y="2234304"/>
                  <a:pt x="2086550" y="2237512"/>
                  <a:pt x="2086550" y="2240719"/>
                </a:cubicBezTo>
                <a:cubicBezTo>
                  <a:pt x="2086007" y="2243927"/>
                  <a:pt x="2084378" y="2246600"/>
                  <a:pt x="2081663" y="2248739"/>
                </a:cubicBezTo>
                <a:cubicBezTo>
                  <a:pt x="2079491" y="2250877"/>
                  <a:pt x="2076776" y="2251412"/>
                  <a:pt x="2074062" y="2251412"/>
                </a:cubicBezTo>
                <a:cubicBezTo>
                  <a:pt x="2070261" y="2251412"/>
                  <a:pt x="2067003" y="2249808"/>
                  <a:pt x="2064288" y="2247135"/>
                </a:cubicBezTo>
                <a:cubicBezTo>
                  <a:pt x="2060487" y="2241789"/>
                  <a:pt x="2061030" y="2234304"/>
                  <a:pt x="2066460" y="2230027"/>
                </a:cubicBezTo>
                <a:cubicBezTo>
                  <a:pt x="2068632" y="2228423"/>
                  <a:pt x="2071347" y="2227354"/>
                  <a:pt x="2074062" y="2227354"/>
                </a:cubicBezTo>
                <a:close/>
                <a:moveTo>
                  <a:pt x="2183080" y="2221340"/>
                </a:moveTo>
                <a:cubicBezTo>
                  <a:pt x="2186279" y="2221340"/>
                  <a:pt x="2189479" y="2222944"/>
                  <a:pt x="2191612" y="2225082"/>
                </a:cubicBezTo>
                <a:cubicBezTo>
                  <a:pt x="2193744" y="2227220"/>
                  <a:pt x="2194811" y="2230428"/>
                  <a:pt x="2194811" y="2233636"/>
                </a:cubicBezTo>
                <a:cubicBezTo>
                  <a:pt x="2194811" y="2236843"/>
                  <a:pt x="2193211" y="2240051"/>
                  <a:pt x="2191078" y="2242190"/>
                </a:cubicBezTo>
                <a:cubicBezTo>
                  <a:pt x="2188945" y="2244328"/>
                  <a:pt x="2185746" y="2245398"/>
                  <a:pt x="2183080" y="2245398"/>
                </a:cubicBezTo>
                <a:cubicBezTo>
                  <a:pt x="2179348" y="2245398"/>
                  <a:pt x="2176149" y="2244328"/>
                  <a:pt x="2174016" y="2241655"/>
                </a:cubicBezTo>
                <a:cubicBezTo>
                  <a:pt x="2169750" y="2236843"/>
                  <a:pt x="2169750" y="2229359"/>
                  <a:pt x="2174549" y="2224547"/>
                </a:cubicBezTo>
                <a:cubicBezTo>
                  <a:pt x="2176682" y="2222409"/>
                  <a:pt x="2179881" y="2221340"/>
                  <a:pt x="2183080" y="2221340"/>
                </a:cubicBezTo>
                <a:close/>
                <a:moveTo>
                  <a:pt x="444084" y="2219335"/>
                </a:moveTo>
                <a:cubicBezTo>
                  <a:pt x="447211" y="2219335"/>
                  <a:pt x="450339" y="2220401"/>
                  <a:pt x="452945" y="2223067"/>
                </a:cubicBezTo>
                <a:cubicBezTo>
                  <a:pt x="457636" y="2227866"/>
                  <a:pt x="457115" y="2235864"/>
                  <a:pt x="452423" y="2240663"/>
                </a:cubicBezTo>
                <a:cubicBezTo>
                  <a:pt x="449817" y="2242795"/>
                  <a:pt x="447211" y="2244395"/>
                  <a:pt x="444084" y="2244395"/>
                </a:cubicBezTo>
                <a:cubicBezTo>
                  <a:pt x="440436" y="2244395"/>
                  <a:pt x="437308" y="2242795"/>
                  <a:pt x="434701" y="2240129"/>
                </a:cubicBezTo>
                <a:cubicBezTo>
                  <a:pt x="432615" y="2237997"/>
                  <a:pt x="431574" y="2234798"/>
                  <a:pt x="431574" y="2231065"/>
                </a:cubicBezTo>
                <a:cubicBezTo>
                  <a:pt x="431574" y="2227866"/>
                  <a:pt x="433138" y="2224667"/>
                  <a:pt x="435743" y="2222534"/>
                </a:cubicBezTo>
                <a:cubicBezTo>
                  <a:pt x="437828" y="2220401"/>
                  <a:pt x="440955" y="2219335"/>
                  <a:pt x="444084" y="2219335"/>
                </a:cubicBezTo>
                <a:close/>
                <a:moveTo>
                  <a:pt x="2297824" y="2206304"/>
                </a:moveTo>
                <a:cubicBezTo>
                  <a:pt x="2301024" y="2206304"/>
                  <a:pt x="2303690" y="2207398"/>
                  <a:pt x="2305823" y="2209584"/>
                </a:cubicBezTo>
                <a:cubicBezTo>
                  <a:pt x="2307956" y="2211772"/>
                  <a:pt x="2309555" y="2214505"/>
                  <a:pt x="2309555" y="2217786"/>
                </a:cubicBezTo>
                <a:cubicBezTo>
                  <a:pt x="2310088" y="2221066"/>
                  <a:pt x="2308489" y="2223800"/>
                  <a:pt x="2306356" y="2226534"/>
                </a:cubicBezTo>
                <a:cubicBezTo>
                  <a:pt x="2304223" y="2228721"/>
                  <a:pt x="2301024" y="2230362"/>
                  <a:pt x="2297824" y="2230362"/>
                </a:cubicBezTo>
                <a:cubicBezTo>
                  <a:pt x="2295159" y="2230362"/>
                  <a:pt x="2291960" y="2229268"/>
                  <a:pt x="2289827" y="2227081"/>
                </a:cubicBezTo>
                <a:cubicBezTo>
                  <a:pt x="2285028" y="2222707"/>
                  <a:pt x="2285028" y="2215052"/>
                  <a:pt x="2289294" y="2210131"/>
                </a:cubicBezTo>
                <a:cubicBezTo>
                  <a:pt x="2291426" y="2207944"/>
                  <a:pt x="2294626" y="2206304"/>
                  <a:pt x="2297824" y="2206304"/>
                </a:cubicBezTo>
                <a:close/>
                <a:moveTo>
                  <a:pt x="322993" y="2194275"/>
                </a:moveTo>
                <a:cubicBezTo>
                  <a:pt x="327354" y="2194275"/>
                  <a:pt x="331716" y="2196393"/>
                  <a:pt x="334442" y="2199571"/>
                </a:cubicBezTo>
                <a:cubicBezTo>
                  <a:pt x="339349" y="2205396"/>
                  <a:pt x="338258" y="2214399"/>
                  <a:pt x="332261" y="2219165"/>
                </a:cubicBezTo>
                <a:cubicBezTo>
                  <a:pt x="329535" y="2221283"/>
                  <a:pt x="326809" y="2222342"/>
                  <a:pt x="322993" y="2222342"/>
                </a:cubicBezTo>
                <a:cubicBezTo>
                  <a:pt x="318632" y="2222342"/>
                  <a:pt x="314815" y="2220754"/>
                  <a:pt x="312089" y="2217047"/>
                </a:cubicBezTo>
                <a:cubicBezTo>
                  <a:pt x="309363" y="2214399"/>
                  <a:pt x="308273" y="2210692"/>
                  <a:pt x="308818" y="2206985"/>
                </a:cubicBezTo>
                <a:cubicBezTo>
                  <a:pt x="309363" y="2203277"/>
                  <a:pt x="310999" y="2199571"/>
                  <a:pt x="314270" y="2197452"/>
                </a:cubicBezTo>
                <a:cubicBezTo>
                  <a:pt x="316451" y="2195334"/>
                  <a:pt x="319722" y="2194275"/>
                  <a:pt x="322993" y="2194275"/>
                </a:cubicBezTo>
                <a:close/>
                <a:moveTo>
                  <a:pt x="604469" y="2184251"/>
                </a:moveTo>
                <a:cubicBezTo>
                  <a:pt x="607094" y="2184251"/>
                  <a:pt x="609720" y="2185303"/>
                  <a:pt x="611295" y="2187409"/>
                </a:cubicBezTo>
                <a:cubicBezTo>
                  <a:pt x="615496" y="2191093"/>
                  <a:pt x="616020" y="2197408"/>
                  <a:pt x="612345" y="2202144"/>
                </a:cubicBezTo>
                <a:cubicBezTo>
                  <a:pt x="610244" y="2204249"/>
                  <a:pt x="607094" y="2205302"/>
                  <a:pt x="604469" y="2205302"/>
                </a:cubicBezTo>
                <a:cubicBezTo>
                  <a:pt x="601843" y="2205302"/>
                  <a:pt x="599218" y="2204249"/>
                  <a:pt x="597118" y="2202671"/>
                </a:cubicBezTo>
                <a:cubicBezTo>
                  <a:pt x="595018" y="2200565"/>
                  <a:pt x="593968" y="2197934"/>
                  <a:pt x="593968" y="2195302"/>
                </a:cubicBezTo>
                <a:cubicBezTo>
                  <a:pt x="593968" y="2192671"/>
                  <a:pt x="595018" y="2190040"/>
                  <a:pt x="596593" y="2187935"/>
                </a:cubicBezTo>
                <a:cubicBezTo>
                  <a:pt x="598693" y="2185829"/>
                  <a:pt x="601318" y="2184251"/>
                  <a:pt x="604469" y="2184251"/>
                </a:cubicBezTo>
                <a:close/>
                <a:moveTo>
                  <a:pt x="2417869" y="2182246"/>
                </a:moveTo>
                <a:cubicBezTo>
                  <a:pt x="2420484" y="2182246"/>
                  <a:pt x="2422576" y="2183318"/>
                  <a:pt x="2424668" y="2184927"/>
                </a:cubicBezTo>
                <a:cubicBezTo>
                  <a:pt x="2427283" y="2186535"/>
                  <a:pt x="2428852" y="2189753"/>
                  <a:pt x="2428852" y="2192434"/>
                </a:cubicBezTo>
                <a:cubicBezTo>
                  <a:pt x="2429375" y="2195650"/>
                  <a:pt x="2428852" y="2198867"/>
                  <a:pt x="2426760" y="2201012"/>
                </a:cubicBezTo>
                <a:cubicBezTo>
                  <a:pt x="2424668" y="2203693"/>
                  <a:pt x="2421530" y="2205302"/>
                  <a:pt x="2417869" y="2205302"/>
                </a:cubicBezTo>
                <a:cubicBezTo>
                  <a:pt x="2415254" y="2205302"/>
                  <a:pt x="2412639" y="2204766"/>
                  <a:pt x="2411070" y="2203157"/>
                </a:cubicBezTo>
                <a:cubicBezTo>
                  <a:pt x="2405840" y="2198867"/>
                  <a:pt x="2405317" y="2191897"/>
                  <a:pt x="2408978" y="2187071"/>
                </a:cubicBezTo>
                <a:cubicBezTo>
                  <a:pt x="2411070" y="2183854"/>
                  <a:pt x="2414208" y="2182246"/>
                  <a:pt x="2417869" y="2182246"/>
                </a:cubicBezTo>
                <a:close/>
                <a:moveTo>
                  <a:pt x="2136470" y="2172222"/>
                </a:moveTo>
                <a:cubicBezTo>
                  <a:pt x="2139143" y="2172222"/>
                  <a:pt x="2142351" y="2173294"/>
                  <a:pt x="2144489" y="2175975"/>
                </a:cubicBezTo>
                <a:cubicBezTo>
                  <a:pt x="2146628" y="2178120"/>
                  <a:pt x="2147697" y="2180801"/>
                  <a:pt x="2147697" y="2184018"/>
                </a:cubicBezTo>
                <a:cubicBezTo>
                  <a:pt x="2147697" y="2187235"/>
                  <a:pt x="2146093" y="2189916"/>
                  <a:pt x="2143955" y="2192061"/>
                </a:cubicBezTo>
                <a:cubicBezTo>
                  <a:pt x="2141816" y="2194206"/>
                  <a:pt x="2139143" y="2195278"/>
                  <a:pt x="2136470" y="2195278"/>
                </a:cubicBezTo>
                <a:cubicBezTo>
                  <a:pt x="2133262" y="2195278"/>
                  <a:pt x="2130055" y="2193669"/>
                  <a:pt x="2127916" y="2191524"/>
                </a:cubicBezTo>
                <a:cubicBezTo>
                  <a:pt x="2123639" y="2186699"/>
                  <a:pt x="2124174" y="2179728"/>
                  <a:pt x="2128451" y="2175439"/>
                </a:cubicBezTo>
                <a:cubicBezTo>
                  <a:pt x="2130589" y="2173294"/>
                  <a:pt x="2133262" y="2172222"/>
                  <a:pt x="2136470" y="2172222"/>
                </a:cubicBezTo>
                <a:close/>
                <a:moveTo>
                  <a:pt x="495432" y="2170217"/>
                </a:moveTo>
                <a:cubicBezTo>
                  <a:pt x="499164" y="2170217"/>
                  <a:pt x="501830" y="2171286"/>
                  <a:pt x="504495" y="2173960"/>
                </a:cubicBezTo>
                <a:cubicBezTo>
                  <a:pt x="508761" y="2178771"/>
                  <a:pt x="508761" y="2186256"/>
                  <a:pt x="503964" y="2190532"/>
                </a:cubicBezTo>
                <a:cubicBezTo>
                  <a:pt x="501830" y="2192671"/>
                  <a:pt x="498630" y="2194275"/>
                  <a:pt x="495432" y="2194275"/>
                </a:cubicBezTo>
                <a:cubicBezTo>
                  <a:pt x="492232" y="2194275"/>
                  <a:pt x="489033" y="2192671"/>
                  <a:pt x="486900" y="2190532"/>
                </a:cubicBezTo>
                <a:cubicBezTo>
                  <a:pt x="484767" y="2187860"/>
                  <a:pt x="483701" y="2184652"/>
                  <a:pt x="483701" y="2181444"/>
                </a:cubicBezTo>
                <a:cubicBezTo>
                  <a:pt x="483701" y="2178236"/>
                  <a:pt x="485300" y="2175564"/>
                  <a:pt x="487433" y="2173425"/>
                </a:cubicBezTo>
                <a:cubicBezTo>
                  <a:pt x="489566" y="2171286"/>
                  <a:pt x="492766" y="2170217"/>
                  <a:pt x="495432" y="2170217"/>
                </a:cubicBezTo>
                <a:close/>
                <a:moveTo>
                  <a:pt x="2244955" y="2159190"/>
                </a:moveTo>
                <a:cubicBezTo>
                  <a:pt x="2247574" y="2159190"/>
                  <a:pt x="2250194" y="2160240"/>
                  <a:pt x="2252290" y="2162341"/>
                </a:cubicBezTo>
                <a:cubicBezTo>
                  <a:pt x="2254386" y="2164441"/>
                  <a:pt x="2255958" y="2167066"/>
                  <a:pt x="2255958" y="2169692"/>
                </a:cubicBezTo>
                <a:cubicBezTo>
                  <a:pt x="2255958" y="2172842"/>
                  <a:pt x="2254911" y="2175468"/>
                  <a:pt x="2252814" y="2177568"/>
                </a:cubicBezTo>
                <a:cubicBezTo>
                  <a:pt x="2251242" y="2180193"/>
                  <a:pt x="2248099" y="2181243"/>
                  <a:pt x="2244955" y="2181243"/>
                </a:cubicBezTo>
                <a:cubicBezTo>
                  <a:pt x="2242334" y="2181243"/>
                  <a:pt x="2239714" y="2180193"/>
                  <a:pt x="2237619" y="2178618"/>
                </a:cubicBezTo>
                <a:cubicBezTo>
                  <a:pt x="2232902" y="2174417"/>
                  <a:pt x="2232902" y="2167592"/>
                  <a:pt x="2237094" y="2162866"/>
                </a:cubicBezTo>
                <a:cubicBezTo>
                  <a:pt x="2239190" y="2160766"/>
                  <a:pt x="2241811" y="2159190"/>
                  <a:pt x="2244955" y="2159190"/>
                </a:cubicBezTo>
                <a:close/>
                <a:moveTo>
                  <a:pt x="382418" y="2147161"/>
                </a:moveTo>
                <a:cubicBezTo>
                  <a:pt x="386725" y="2147161"/>
                  <a:pt x="390493" y="2148785"/>
                  <a:pt x="392647" y="2152033"/>
                </a:cubicBezTo>
                <a:cubicBezTo>
                  <a:pt x="397492" y="2157987"/>
                  <a:pt x="396415" y="2166648"/>
                  <a:pt x="391032" y="2170979"/>
                </a:cubicBezTo>
                <a:cubicBezTo>
                  <a:pt x="388340" y="2173144"/>
                  <a:pt x="385648" y="2174227"/>
                  <a:pt x="382418" y="2174227"/>
                </a:cubicBezTo>
                <a:cubicBezTo>
                  <a:pt x="378112" y="2174227"/>
                  <a:pt x="374344" y="2172603"/>
                  <a:pt x="371652" y="2169355"/>
                </a:cubicBezTo>
                <a:cubicBezTo>
                  <a:pt x="369499" y="2166648"/>
                  <a:pt x="368421" y="2162859"/>
                  <a:pt x="368961" y="2159070"/>
                </a:cubicBezTo>
                <a:cubicBezTo>
                  <a:pt x="369499" y="2155822"/>
                  <a:pt x="371114" y="2152574"/>
                  <a:pt x="373805" y="2149868"/>
                </a:cubicBezTo>
                <a:cubicBezTo>
                  <a:pt x="376497" y="2148244"/>
                  <a:pt x="379189" y="2147161"/>
                  <a:pt x="382418" y="2147161"/>
                </a:cubicBezTo>
                <a:close/>
                <a:moveTo>
                  <a:pt x="2358227" y="2136135"/>
                </a:moveTo>
                <a:cubicBezTo>
                  <a:pt x="2360847" y="2136135"/>
                  <a:pt x="2362942" y="2137211"/>
                  <a:pt x="2365039" y="2138824"/>
                </a:cubicBezTo>
                <a:cubicBezTo>
                  <a:pt x="2367134" y="2140438"/>
                  <a:pt x="2368706" y="2143128"/>
                  <a:pt x="2368706" y="2145817"/>
                </a:cubicBezTo>
                <a:cubicBezTo>
                  <a:pt x="2369230" y="2149044"/>
                  <a:pt x="2368706" y="2151734"/>
                  <a:pt x="2366610" y="2153885"/>
                </a:cubicBezTo>
                <a:cubicBezTo>
                  <a:pt x="2364515" y="2156574"/>
                  <a:pt x="2361371" y="2158188"/>
                  <a:pt x="2358227" y="2158188"/>
                </a:cubicBezTo>
                <a:cubicBezTo>
                  <a:pt x="2355606" y="2158188"/>
                  <a:pt x="2353511" y="2157650"/>
                  <a:pt x="2351415" y="2156037"/>
                </a:cubicBezTo>
                <a:cubicBezTo>
                  <a:pt x="2347223" y="2152272"/>
                  <a:pt x="2346174" y="2145279"/>
                  <a:pt x="2349842" y="2140438"/>
                </a:cubicBezTo>
                <a:cubicBezTo>
                  <a:pt x="2351938" y="2137748"/>
                  <a:pt x="2355083" y="2136135"/>
                  <a:pt x="2358227" y="2136135"/>
                </a:cubicBezTo>
                <a:close/>
                <a:moveTo>
                  <a:pt x="545584" y="2125108"/>
                </a:moveTo>
                <a:cubicBezTo>
                  <a:pt x="548257" y="2125108"/>
                  <a:pt x="551464" y="2126647"/>
                  <a:pt x="553604" y="2128698"/>
                </a:cubicBezTo>
                <a:cubicBezTo>
                  <a:pt x="557880" y="2132801"/>
                  <a:pt x="557880" y="2139981"/>
                  <a:pt x="553069" y="2144084"/>
                </a:cubicBezTo>
                <a:cubicBezTo>
                  <a:pt x="550930" y="2146135"/>
                  <a:pt x="548257" y="2147161"/>
                  <a:pt x="545584" y="2147161"/>
                </a:cubicBezTo>
                <a:cubicBezTo>
                  <a:pt x="542376" y="2147161"/>
                  <a:pt x="539168" y="2145623"/>
                  <a:pt x="537030" y="2143571"/>
                </a:cubicBezTo>
                <a:cubicBezTo>
                  <a:pt x="534892" y="2141520"/>
                  <a:pt x="533822" y="2138442"/>
                  <a:pt x="533822" y="2135878"/>
                </a:cubicBezTo>
                <a:cubicBezTo>
                  <a:pt x="534357" y="2132801"/>
                  <a:pt x="535426" y="2130237"/>
                  <a:pt x="537564" y="2128185"/>
                </a:cubicBezTo>
                <a:cubicBezTo>
                  <a:pt x="539703" y="2126134"/>
                  <a:pt x="542376" y="2125108"/>
                  <a:pt x="545584" y="2125108"/>
                </a:cubicBezTo>
                <a:close/>
                <a:moveTo>
                  <a:pt x="2194577" y="2114082"/>
                </a:moveTo>
                <a:cubicBezTo>
                  <a:pt x="2197258" y="2114082"/>
                  <a:pt x="2199939" y="2115135"/>
                  <a:pt x="2202084" y="2116713"/>
                </a:cubicBezTo>
                <a:cubicBezTo>
                  <a:pt x="2204229" y="2118819"/>
                  <a:pt x="2205301" y="2120924"/>
                  <a:pt x="2205301" y="2124081"/>
                </a:cubicBezTo>
                <a:cubicBezTo>
                  <a:pt x="2205837" y="2126713"/>
                  <a:pt x="2204765" y="2129344"/>
                  <a:pt x="2202620" y="2131449"/>
                </a:cubicBezTo>
                <a:cubicBezTo>
                  <a:pt x="2200475" y="2133554"/>
                  <a:pt x="2197794" y="2135133"/>
                  <a:pt x="2194577" y="2135133"/>
                </a:cubicBezTo>
                <a:cubicBezTo>
                  <a:pt x="2191896" y="2135133"/>
                  <a:pt x="2189752" y="2134080"/>
                  <a:pt x="2187607" y="2131975"/>
                </a:cubicBezTo>
                <a:cubicBezTo>
                  <a:pt x="2183317" y="2128291"/>
                  <a:pt x="2182781" y="2121450"/>
                  <a:pt x="2187071" y="2117240"/>
                </a:cubicBezTo>
                <a:cubicBezTo>
                  <a:pt x="2188679" y="2115135"/>
                  <a:pt x="2191896" y="2114082"/>
                  <a:pt x="2194577" y="2114082"/>
                </a:cubicBezTo>
                <a:close/>
                <a:moveTo>
                  <a:pt x="263379" y="2114082"/>
                </a:moveTo>
                <a:cubicBezTo>
                  <a:pt x="268111" y="2114082"/>
                  <a:pt x="272844" y="2116230"/>
                  <a:pt x="275473" y="2120526"/>
                </a:cubicBezTo>
                <a:cubicBezTo>
                  <a:pt x="280206" y="2127507"/>
                  <a:pt x="278628" y="2136637"/>
                  <a:pt x="272318" y="2141470"/>
                </a:cubicBezTo>
                <a:cubicBezTo>
                  <a:pt x="269689" y="2143080"/>
                  <a:pt x="266533" y="2144154"/>
                  <a:pt x="263379" y="2144154"/>
                </a:cubicBezTo>
                <a:cubicBezTo>
                  <a:pt x="258645" y="2144154"/>
                  <a:pt x="253913" y="2142006"/>
                  <a:pt x="251284" y="2137711"/>
                </a:cubicBezTo>
                <a:cubicBezTo>
                  <a:pt x="249180" y="2134488"/>
                  <a:pt x="248129" y="2130192"/>
                  <a:pt x="249180" y="2126433"/>
                </a:cubicBezTo>
                <a:cubicBezTo>
                  <a:pt x="249706" y="2122674"/>
                  <a:pt x="251809" y="2118915"/>
                  <a:pt x="254965" y="2116767"/>
                </a:cubicBezTo>
                <a:cubicBezTo>
                  <a:pt x="257594" y="2115156"/>
                  <a:pt x="260749" y="2114082"/>
                  <a:pt x="263379" y="2114082"/>
                </a:cubicBezTo>
                <a:close/>
                <a:moveTo>
                  <a:pt x="2476791" y="2103055"/>
                </a:moveTo>
                <a:cubicBezTo>
                  <a:pt x="2478936" y="2103055"/>
                  <a:pt x="2481081" y="2104108"/>
                  <a:pt x="2482689" y="2105161"/>
                </a:cubicBezTo>
                <a:cubicBezTo>
                  <a:pt x="2484834" y="2106739"/>
                  <a:pt x="2486442" y="2108844"/>
                  <a:pt x="2486979" y="2111476"/>
                </a:cubicBezTo>
                <a:cubicBezTo>
                  <a:pt x="2487515" y="2114107"/>
                  <a:pt x="2486979" y="2117265"/>
                  <a:pt x="2485370" y="2119370"/>
                </a:cubicBezTo>
                <a:cubicBezTo>
                  <a:pt x="2483761" y="2122528"/>
                  <a:pt x="2480544" y="2124106"/>
                  <a:pt x="2476791" y="2124106"/>
                </a:cubicBezTo>
                <a:cubicBezTo>
                  <a:pt x="2474647" y="2124106"/>
                  <a:pt x="2472502" y="2123580"/>
                  <a:pt x="2470893" y="2122528"/>
                </a:cubicBezTo>
                <a:cubicBezTo>
                  <a:pt x="2466068" y="2118843"/>
                  <a:pt x="2464459" y="2112528"/>
                  <a:pt x="2468212" y="2107792"/>
                </a:cubicBezTo>
                <a:cubicBezTo>
                  <a:pt x="2469821" y="2105161"/>
                  <a:pt x="2473038" y="2103055"/>
                  <a:pt x="2476791" y="2103055"/>
                </a:cubicBezTo>
                <a:close/>
                <a:moveTo>
                  <a:pt x="437297" y="2103055"/>
                </a:moveTo>
                <a:cubicBezTo>
                  <a:pt x="441010" y="2103055"/>
                  <a:pt x="444726" y="2104655"/>
                  <a:pt x="447379" y="2107321"/>
                </a:cubicBezTo>
                <a:cubicBezTo>
                  <a:pt x="451624" y="2113186"/>
                  <a:pt x="450563" y="2121184"/>
                  <a:pt x="445256" y="2125450"/>
                </a:cubicBezTo>
                <a:cubicBezTo>
                  <a:pt x="443134" y="2127049"/>
                  <a:pt x="440480" y="2128116"/>
                  <a:pt x="437297" y="2128116"/>
                </a:cubicBezTo>
                <a:cubicBezTo>
                  <a:pt x="433580" y="2128116"/>
                  <a:pt x="429866" y="2126516"/>
                  <a:pt x="427743" y="2123850"/>
                </a:cubicBezTo>
                <a:cubicBezTo>
                  <a:pt x="425621" y="2121184"/>
                  <a:pt x="424559" y="2117451"/>
                  <a:pt x="425089" y="2114253"/>
                </a:cubicBezTo>
                <a:cubicBezTo>
                  <a:pt x="425089" y="2111053"/>
                  <a:pt x="426681" y="2107854"/>
                  <a:pt x="429335" y="2105721"/>
                </a:cubicBezTo>
                <a:cubicBezTo>
                  <a:pt x="431988" y="2104122"/>
                  <a:pt x="434643" y="2103055"/>
                  <a:pt x="437297" y="2103055"/>
                </a:cubicBezTo>
                <a:close/>
                <a:moveTo>
                  <a:pt x="2301825" y="2092029"/>
                </a:moveTo>
                <a:cubicBezTo>
                  <a:pt x="2304391" y="2092029"/>
                  <a:pt x="2306446" y="2093109"/>
                  <a:pt x="2307986" y="2094188"/>
                </a:cubicBezTo>
                <a:cubicBezTo>
                  <a:pt x="2310040" y="2096347"/>
                  <a:pt x="2311580" y="2098506"/>
                  <a:pt x="2312093" y="2101205"/>
                </a:cubicBezTo>
                <a:cubicBezTo>
                  <a:pt x="2312093" y="2104444"/>
                  <a:pt x="2311580" y="2107143"/>
                  <a:pt x="2310040" y="2109301"/>
                </a:cubicBezTo>
                <a:cubicBezTo>
                  <a:pt x="2307986" y="2111460"/>
                  <a:pt x="2304905" y="2113080"/>
                  <a:pt x="2301825" y="2113080"/>
                </a:cubicBezTo>
                <a:cubicBezTo>
                  <a:pt x="2299771" y="2113080"/>
                  <a:pt x="2297717" y="2112540"/>
                  <a:pt x="2295663" y="2110921"/>
                </a:cubicBezTo>
                <a:cubicBezTo>
                  <a:pt x="2291556" y="2107143"/>
                  <a:pt x="2291042" y="2100665"/>
                  <a:pt x="2294123" y="2096347"/>
                </a:cubicBezTo>
                <a:cubicBezTo>
                  <a:pt x="2296176" y="2093648"/>
                  <a:pt x="2298744" y="2092029"/>
                  <a:pt x="2301825" y="2092029"/>
                </a:cubicBezTo>
                <a:close/>
                <a:moveTo>
                  <a:pt x="325529" y="2071981"/>
                </a:moveTo>
                <a:cubicBezTo>
                  <a:pt x="330277" y="2071981"/>
                  <a:pt x="334498" y="2074134"/>
                  <a:pt x="337136" y="2078441"/>
                </a:cubicBezTo>
                <a:cubicBezTo>
                  <a:pt x="341356" y="2084363"/>
                  <a:pt x="339774" y="2093514"/>
                  <a:pt x="333971" y="2098359"/>
                </a:cubicBezTo>
                <a:cubicBezTo>
                  <a:pt x="331332" y="2099975"/>
                  <a:pt x="328694" y="2101051"/>
                  <a:pt x="325529" y="2101051"/>
                </a:cubicBezTo>
                <a:cubicBezTo>
                  <a:pt x="320780" y="2101051"/>
                  <a:pt x="316560" y="2098359"/>
                  <a:pt x="313922" y="2094591"/>
                </a:cubicBezTo>
                <a:cubicBezTo>
                  <a:pt x="311811" y="2091361"/>
                  <a:pt x="311284" y="2087593"/>
                  <a:pt x="311811" y="2083824"/>
                </a:cubicBezTo>
                <a:cubicBezTo>
                  <a:pt x="312339" y="2080056"/>
                  <a:pt x="314450" y="2076826"/>
                  <a:pt x="317615" y="2074673"/>
                </a:cubicBezTo>
                <a:cubicBezTo>
                  <a:pt x="320254" y="2073058"/>
                  <a:pt x="322891" y="2071981"/>
                  <a:pt x="325529" y="2071981"/>
                </a:cubicBezTo>
                <a:close/>
                <a:moveTo>
                  <a:pt x="2413605" y="2060954"/>
                </a:moveTo>
                <a:cubicBezTo>
                  <a:pt x="2415145" y="2060954"/>
                  <a:pt x="2417199" y="2061481"/>
                  <a:pt x="2418740" y="2062537"/>
                </a:cubicBezTo>
                <a:cubicBezTo>
                  <a:pt x="2420794" y="2064120"/>
                  <a:pt x="2422334" y="2066230"/>
                  <a:pt x="2422847" y="2068868"/>
                </a:cubicBezTo>
                <a:cubicBezTo>
                  <a:pt x="2423360" y="2071505"/>
                  <a:pt x="2422847" y="2074144"/>
                  <a:pt x="2421307" y="2076254"/>
                </a:cubicBezTo>
                <a:cubicBezTo>
                  <a:pt x="2419766" y="2078892"/>
                  <a:pt x="2416686" y="2081002"/>
                  <a:pt x="2413605" y="2081002"/>
                </a:cubicBezTo>
                <a:cubicBezTo>
                  <a:pt x="2411551" y="2081002"/>
                  <a:pt x="2409498" y="2079947"/>
                  <a:pt x="2407958" y="2078892"/>
                </a:cubicBezTo>
                <a:cubicBezTo>
                  <a:pt x="2403850" y="2075727"/>
                  <a:pt x="2402309" y="2069923"/>
                  <a:pt x="2405390" y="2065175"/>
                </a:cubicBezTo>
                <a:cubicBezTo>
                  <a:pt x="2407444" y="2062537"/>
                  <a:pt x="2410011" y="2060954"/>
                  <a:pt x="2413605" y="2060954"/>
                </a:cubicBezTo>
                <a:close/>
                <a:moveTo>
                  <a:pt x="490453" y="2060954"/>
                </a:moveTo>
                <a:cubicBezTo>
                  <a:pt x="494176" y="2060954"/>
                  <a:pt x="497368" y="2062558"/>
                  <a:pt x="499495" y="2065231"/>
                </a:cubicBezTo>
                <a:cubicBezTo>
                  <a:pt x="503750" y="2070577"/>
                  <a:pt x="503219" y="2078062"/>
                  <a:pt x="497899" y="2082339"/>
                </a:cubicBezTo>
                <a:cubicBezTo>
                  <a:pt x="495771" y="2084477"/>
                  <a:pt x="493112" y="2085012"/>
                  <a:pt x="490453" y="2085012"/>
                </a:cubicBezTo>
                <a:cubicBezTo>
                  <a:pt x="486729" y="2085012"/>
                  <a:pt x="483006" y="2083408"/>
                  <a:pt x="480879" y="2080735"/>
                </a:cubicBezTo>
                <a:cubicBezTo>
                  <a:pt x="478751" y="2078062"/>
                  <a:pt x="477688" y="2074854"/>
                  <a:pt x="478220" y="2071646"/>
                </a:cubicBezTo>
                <a:cubicBezTo>
                  <a:pt x="478751" y="2068439"/>
                  <a:pt x="480347" y="2065766"/>
                  <a:pt x="482474" y="2063627"/>
                </a:cubicBezTo>
                <a:cubicBezTo>
                  <a:pt x="484602" y="2062023"/>
                  <a:pt x="487793" y="2060954"/>
                  <a:pt x="490453" y="2060954"/>
                </a:cubicBezTo>
                <a:close/>
                <a:moveTo>
                  <a:pt x="2248966" y="2050930"/>
                </a:moveTo>
                <a:cubicBezTo>
                  <a:pt x="2251071" y="2050930"/>
                  <a:pt x="2253176" y="2051472"/>
                  <a:pt x="2254755" y="2053097"/>
                </a:cubicBezTo>
                <a:cubicBezTo>
                  <a:pt x="2256860" y="2054723"/>
                  <a:pt x="2257912" y="2056890"/>
                  <a:pt x="2258439" y="2059600"/>
                </a:cubicBezTo>
                <a:cubicBezTo>
                  <a:pt x="2258965" y="2062309"/>
                  <a:pt x="2257912" y="2065018"/>
                  <a:pt x="2256334" y="2067185"/>
                </a:cubicBezTo>
                <a:cubicBezTo>
                  <a:pt x="2254755" y="2069353"/>
                  <a:pt x="2251597" y="2070978"/>
                  <a:pt x="2248966" y="2070978"/>
                </a:cubicBezTo>
                <a:cubicBezTo>
                  <a:pt x="2246861" y="2070978"/>
                  <a:pt x="2244230" y="2069895"/>
                  <a:pt x="2242650" y="2068810"/>
                </a:cubicBezTo>
                <a:cubicBezTo>
                  <a:pt x="2238441" y="2065018"/>
                  <a:pt x="2237914" y="2059057"/>
                  <a:pt x="2241072" y="2054723"/>
                </a:cubicBezTo>
                <a:cubicBezTo>
                  <a:pt x="2243177" y="2052014"/>
                  <a:pt x="2245808" y="2050930"/>
                  <a:pt x="2248966" y="2050930"/>
                </a:cubicBezTo>
                <a:close/>
                <a:moveTo>
                  <a:pt x="384172" y="2031885"/>
                </a:moveTo>
                <a:cubicBezTo>
                  <a:pt x="388929" y="2031885"/>
                  <a:pt x="392628" y="2034007"/>
                  <a:pt x="395271" y="2037722"/>
                </a:cubicBezTo>
                <a:cubicBezTo>
                  <a:pt x="399499" y="2043560"/>
                  <a:pt x="397913" y="2052051"/>
                  <a:pt x="392100" y="2056297"/>
                </a:cubicBezTo>
                <a:cubicBezTo>
                  <a:pt x="389986" y="2057888"/>
                  <a:pt x="387343" y="2058950"/>
                  <a:pt x="384172" y="2058950"/>
                </a:cubicBezTo>
                <a:cubicBezTo>
                  <a:pt x="379943" y="2058950"/>
                  <a:pt x="375714" y="2056827"/>
                  <a:pt x="373600" y="2053112"/>
                </a:cubicBezTo>
                <a:cubicBezTo>
                  <a:pt x="371486" y="2049928"/>
                  <a:pt x="370429" y="2046213"/>
                  <a:pt x="371486" y="2043029"/>
                </a:cubicBezTo>
                <a:cubicBezTo>
                  <a:pt x="372015" y="2039314"/>
                  <a:pt x="373600" y="2036130"/>
                  <a:pt x="376771" y="2034007"/>
                </a:cubicBezTo>
                <a:cubicBezTo>
                  <a:pt x="378885" y="2032415"/>
                  <a:pt x="381529" y="2031885"/>
                  <a:pt x="384172" y="2031885"/>
                </a:cubicBezTo>
                <a:close/>
                <a:moveTo>
                  <a:pt x="209729" y="2029880"/>
                </a:moveTo>
                <a:cubicBezTo>
                  <a:pt x="215666" y="2029880"/>
                  <a:pt x="221064" y="2032598"/>
                  <a:pt x="223763" y="2037491"/>
                </a:cubicBezTo>
                <a:cubicBezTo>
                  <a:pt x="228081" y="2045102"/>
                  <a:pt x="225922" y="2055433"/>
                  <a:pt x="218365" y="2059782"/>
                </a:cubicBezTo>
                <a:cubicBezTo>
                  <a:pt x="215666" y="2061413"/>
                  <a:pt x="212968" y="2061957"/>
                  <a:pt x="209729" y="2061957"/>
                </a:cubicBezTo>
                <a:cubicBezTo>
                  <a:pt x="204331" y="2061957"/>
                  <a:pt x="198934" y="2059238"/>
                  <a:pt x="196235" y="2054345"/>
                </a:cubicBezTo>
                <a:cubicBezTo>
                  <a:pt x="194076" y="2050540"/>
                  <a:pt x="192997" y="2046190"/>
                  <a:pt x="194076" y="2041840"/>
                </a:cubicBezTo>
                <a:cubicBezTo>
                  <a:pt x="195155" y="2037491"/>
                  <a:pt x="197854" y="2034229"/>
                  <a:pt x="201633" y="2032054"/>
                </a:cubicBezTo>
                <a:cubicBezTo>
                  <a:pt x="204331" y="2030423"/>
                  <a:pt x="207030" y="2029880"/>
                  <a:pt x="209729" y="2029880"/>
                </a:cubicBezTo>
                <a:close/>
                <a:moveTo>
                  <a:pt x="2353963" y="2021860"/>
                </a:moveTo>
                <a:cubicBezTo>
                  <a:pt x="2356122" y="2021860"/>
                  <a:pt x="2357741" y="2022390"/>
                  <a:pt x="2359361" y="2023447"/>
                </a:cubicBezTo>
                <a:cubicBezTo>
                  <a:pt x="2361520" y="2024506"/>
                  <a:pt x="2363139" y="2026622"/>
                  <a:pt x="2363679" y="2029267"/>
                </a:cubicBezTo>
                <a:cubicBezTo>
                  <a:pt x="2364218" y="2031912"/>
                  <a:pt x="2363679" y="2034558"/>
                  <a:pt x="2362060" y="2036674"/>
                </a:cubicBezTo>
                <a:cubicBezTo>
                  <a:pt x="2360441" y="2039319"/>
                  <a:pt x="2357202" y="2040907"/>
                  <a:pt x="2353963" y="2040907"/>
                </a:cubicBezTo>
                <a:cubicBezTo>
                  <a:pt x="2352344" y="2040907"/>
                  <a:pt x="2350185" y="2039848"/>
                  <a:pt x="2348565" y="2038790"/>
                </a:cubicBezTo>
                <a:cubicBezTo>
                  <a:pt x="2344247" y="2036145"/>
                  <a:pt x="2343168" y="2030326"/>
                  <a:pt x="2345866" y="2026093"/>
                </a:cubicBezTo>
                <a:cubicBezTo>
                  <a:pt x="2348026" y="2023447"/>
                  <a:pt x="2350725" y="2021860"/>
                  <a:pt x="2353963" y="2021860"/>
                </a:cubicBezTo>
                <a:close/>
                <a:moveTo>
                  <a:pt x="2528870" y="2019856"/>
                </a:moveTo>
                <a:cubicBezTo>
                  <a:pt x="2530927" y="2019856"/>
                  <a:pt x="2532469" y="2019856"/>
                  <a:pt x="2533497" y="2020914"/>
                </a:cubicBezTo>
                <a:cubicBezTo>
                  <a:pt x="2536067" y="2021972"/>
                  <a:pt x="2537609" y="2024088"/>
                  <a:pt x="2538123" y="2026733"/>
                </a:cubicBezTo>
                <a:cubicBezTo>
                  <a:pt x="2538637" y="2029378"/>
                  <a:pt x="2538637" y="2032024"/>
                  <a:pt x="2537095" y="2034140"/>
                </a:cubicBezTo>
                <a:cubicBezTo>
                  <a:pt x="2535553" y="2036785"/>
                  <a:pt x="2532469" y="2038902"/>
                  <a:pt x="2528870" y="2038902"/>
                </a:cubicBezTo>
                <a:cubicBezTo>
                  <a:pt x="2527328" y="2038902"/>
                  <a:pt x="2525786" y="2038373"/>
                  <a:pt x="2524244" y="2037843"/>
                </a:cubicBezTo>
                <a:cubicBezTo>
                  <a:pt x="2520132" y="2035198"/>
                  <a:pt x="2518589" y="2028850"/>
                  <a:pt x="2521160" y="2024617"/>
                </a:cubicBezTo>
                <a:cubicBezTo>
                  <a:pt x="2522702" y="2021442"/>
                  <a:pt x="2525786" y="2019856"/>
                  <a:pt x="2528870" y="2019856"/>
                </a:cubicBezTo>
                <a:close/>
                <a:moveTo>
                  <a:pt x="439518" y="1993793"/>
                </a:moveTo>
                <a:cubicBezTo>
                  <a:pt x="443837" y="1993793"/>
                  <a:pt x="448154" y="1995964"/>
                  <a:pt x="450313" y="1999223"/>
                </a:cubicBezTo>
                <a:cubicBezTo>
                  <a:pt x="454632" y="2005195"/>
                  <a:pt x="453012" y="2013340"/>
                  <a:pt x="447075" y="2017683"/>
                </a:cubicBezTo>
                <a:cubicBezTo>
                  <a:pt x="444916" y="2018770"/>
                  <a:pt x="442757" y="2019856"/>
                  <a:pt x="440058" y="2019856"/>
                </a:cubicBezTo>
                <a:cubicBezTo>
                  <a:pt x="435739" y="2019856"/>
                  <a:pt x="431421" y="2017683"/>
                  <a:pt x="429262" y="2014426"/>
                </a:cubicBezTo>
                <a:cubicBezTo>
                  <a:pt x="427104" y="2011168"/>
                  <a:pt x="426564" y="2007910"/>
                  <a:pt x="427104" y="2004652"/>
                </a:cubicBezTo>
                <a:cubicBezTo>
                  <a:pt x="427643" y="2000852"/>
                  <a:pt x="429802" y="1998137"/>
                  <a:pt x="432500" y="1995964"/>
                </a:cubicBezTo>
                <a:cubicBezTo>
                  <a:pt x="434660" y="1994336"/>
                  <a:pt x="437359" y="1993793"/>
                  <a:pt x="439518" y="1993793"/>
                </a:cubicBezTo>
                <a:close/>
                <a:moveTo>
                  <a:pt x="274885" y="1992790"/>
                </a:moveTo>
                <a:cubicBezTo>
                  <a:pt x="280308" y="1992790"/>
                  <a:pt x="285189" y="1995428"/>
                  <a:pt x="287901" y="2000176"/>
                </a:cubicBezTo>
                <a:cubicBezTo>
                  <a:pt x="292239" y="2007035"/>
                  <a:pt x="290070" y="2016004"/>
                  <a:pt x="283020" y="2020224"/>
                </a:cubicBezTo>
                <a:cubicBezTo>
                  <a:pt x="280308" y="2021807"/>
                  <a:pt x="277597" y="2022863"/>
                  <a:pt x="274885" y="2022863"/>
                </a:cubicBezTo>
                <a:cubicBezTo>
                  <a:pt x="269463" y="2022863"/>
                  <a:pt x="264582" y="2019697"/>
                  <a:pt x="261870" y="2015477"/>
                </a:cubicBezTo>
                <a:cubicBezTo>
                  <a:pt x="259702" y="2011783"/>
                  <a:pt x="259159" y="2007563"/>
                  <a:pt x="260243" y="2003869"/>
                </a:cubicBezTo>
                <a:cubicBezTo>
                  <a:pt x="260785" y="2000176"/>
                  <a:pt x="263497" y="1997011"/>
                  <a:pt x="267293" y="1994900"/>
                </a:cubicBezTo>
                <a:cubicBezTo>
                  <a:pt x="269463" y="1993317"/>
                  <a:pt x="272173" y="1992790"/>
                  <a:pt x="274885" y="1992790"/>
                </a:cubicBezTo>
                <a:close/>
                <a:moveTo>
                  <a:pt x="2298330" y="1984771"/>
                </a:moveTo>
                <a:cubicBezTo>
                  <a:pt x="2299956" y="1984771"/>
                  <a:pt x="2302123" y="1985301"/>
                  <a:pt x="2303206" y="1986363"/>
                </a:cubicBezTo>
                <a:cubicBezTo>
                  <a:pt x="2305374" y="1987424"/>
                  <a:pt x="2306999" y="1989547"/>
                  <a:pt x="2307541" y="1991670"/>
                </a:cubicBezTo>
                <a:cubicBezTo>
                  <a:pt x="2308083" y="1994323"/>
                  <a:pt x="2307541" y="1996977"/>
                  <a:pt x="2305916" y="1998569"/>
                </a:cubicBezTo>
                <a:cubicBezTo>
                  <a:pt x="2304290" y="2001222"/>
                  <a:pt x="2301581" y="2002814"/>
                  <a:pt x="2298330" y="2002814"/>
                </a:cubicBezTo>
                <a:cubicBezTo>
                  <a:pt x="2296704" y="2002814"/>
                  <a:pt x="2294537" y="2002283"/>
                  <a:pt x="2292911" y="2001222"/>
                </a:cubicBezTo>
                <a:cubicBezTo>
                  <a:pt x="2289118" y="1998569"/>
                  <a:pt x="2288035" y="1992731"/>
                  <a:pt x="2290744" y="1988486"/>
                </a:cubicBezTo>
                <a:cubicBezTo>
                  <a:pt x="2292369" y="1986363"/>
                  <a:pt x="2295079" y="1984771"/>
                  <a:pt x="2298330" y="1984771"/>
                </a:cubicBezTo>
                <a:close/>
                <a:moveTo>
                  <a:pt x="2462982" y="1982766"/>
                </a:moveTo>
                <a:cubicBezTo>
                  <a:pt x="2464564" y="1982766"/>
                  <a:pt x="2466147" y="1983281"/>
                  <a:pt x="2467203" y="1983797"/>
                </a:cubicBezTo>
                <a:cubicBezTo>
                  <a:pt x="2469313" y="1984828"/>
                  <a:pt x="2470896" y="1986890"/>
                  <a:pt x="2471423" y="1989468"/>
                </a:cubicBezTo>
                <a:cubicBezTo>
                  <a:pt x="2472478" y="1991530"/>
                  <a:pt x="2471951" y="1994107"/>
                  <a:pt x="2470896" y="1996170"/>
                </a:cubicBezTo>
                <a:cubicBezTo>
                  <a:pt x="2469313" y="1998747"/>
                  <a:pt x="2466147" y="2000809"/>
                  <a:pt x="2462982" y="2000809"/>
                </a:cubicBezTo>
                <a:cubicBezTo>
                  <a:pt x="2461399" y="2000809"/>
                  <a:pt x="2459817" y="2000294"/>
                  <a:pt x="2458234" y="1999263"/>
                </a:cubicBezTo>
                <a:cubicBezTo>
                  <a:pt x="2454013" y="1996685"/>
                  <a:pt x="2452430" y="1991530"/>
                  <a:pt x="2455068" y="1987406"/>
                </a:cubicBezTo>
                <a:cubicBezTo>
                  <a:pt x="2456651" y="1984313"/>
                  <a:pt x="2459289" y="1982766"/>
                  <a:pt x="2462982" y="1982766"/>
                </a:cubicBezTo>
                <a:close/>
                <a:moveTo>
                  <a:pt x="336832" y="1956703"/>
                </a:moveTo>
                <a:cubicBezTo>
                  <a:pt x="341497" y="1956703"/>
                  <a:pt x="346164" y="1959395"/>
                  <a:pt x="348756" y="1963702"/>
                </a:cubicBezTo>
                <a:cubicBezTo>
                  <a:pt x="352385" y="1970700"/>
                  <a:pt x="350312" y="1979313"/>
                  <a:pt x="343571" y="1983620"/>
                </a:cubicBezTo>
                <a:cubicBezTo>
                  <a:pt x="341497" y="1984697"/>
                  <a:pt x="338905" y="1985774"/>
                  <a:pt x="336832" y="1985774"/>
                </a:cubicBezTo>
                <a:cubicBezTo>
                  <a:pt x="331646" y="1985774"/>
                  <a:pt x="326980" y="1983082"/>
                  <a:pt x="324906" y="1978775"/>
                </a:cubicBezTo>
                <a:cubicBezTo>
                  <a:pt x="322832" y="1975007"/>
                  <a:pt x="322312" y="1971239"/>
                  <a:pt x="323350" y="1967470"/>
                </a:cubicBezTo>
                <a:cubicBezTo>
                  <a:pt x="323869" y="1963702"/>
                  <a:pt x="326460" y="1960472"/>
                  <a:pt x="329573" y="1958857"/>
                </a:cubicBezTo>
                <a:cubicBezTo>
                  <a:pt x="331646" y="1957241"/>
                  <a:pt x="334238" y="1956703"/>
                  <a:pt x="336832" y="1956703"/>
                </a:cubicBezTo>
                <a:close/>
                <a:moveTo>
                  <a:pt x="2401336" y="1946679"/>
                </a:moveTo>
                <a:cubicBezTo>
                  <a:pt x="2402923" y="1946679"/>
                  <a:pt x="2403981" y="1947226"/>
                  <a:pt x="2405568" y="1947773"/>
                </a:cubicBezTo>
                <a:cubicBezTo>
                  <a:pt x="2407684" y="1948867"/>
                  <a:pt x="2409272" y="1951053"/>
                  <a:pt x="2409800" y="1953241"/>
                </a:cubicBezTo>
                <a:cubicBezTo>
                  <a:pt x="2410329" y="1955427"/>
                  <a:pt x="2409800" y="1958161"/>
                  <a:pt x="2408743" y="1960349"/>
                </a:cubicBezTo>
                <a:cubicBezTo>
                  <a:pt x="2407155" y="1963082"/>
                  <a:pt x="2404510" y="1964723"/>
                  <a:pt x="2401336" y="1964723"/>
                </a:cubicBezTo>
                <a:cubicBezTo>
                  <a:pt x="2399748" y="1964723"/>
                  <a:pt x="2398161" y="1964176"/>
                  <a:pt x="2397103" y="1963629"/>
                </a:cubicBezTo>
                <a:cubicBezTo>
                  <a:pt x="2392871" y="1960896"/>
                  <a:pt x="2391283" y="1955427"/>
                  <a:pt x="2393929" y="1951053"/>
                </a:cubicBezTo>
                <a:cubicBezTo>
                  <a:pt x="2394987" y="1948320"/>
                  <a:pt x="2398161" y="1946679"/>
                  <a:pt x="2401336" y="1946679"/>
                </a:cubicBezTo>
                <a:close/>
                <a:moveTo>
                  <a:pt x="162140" y="1942670"/>
                </a:moveTo>
                <a:cubicBezTo>
                  <a:pt x="168416" y="1942670"/>
                  <a:pt x="174168" y="1945820"/>
                  <a:pt x="176784" y="1951596"/>
                </a:cubicBezTo>
                <a:cubicBezTo>
                  <a:pt x="180968" y="1959472"/>
                  <a:pt x="177829" y="1969448"/>
                  <a:pt x="169461" y="1973649"/>
                </a:cubicBezTo>
                <a:cubicBezTo>
                  <a:pt x="167370" y="1975224"/>
                  <a:pt x="164755" y="1975750"/>
                  <a:pt x="162140" y="1975750"/>
                </a:cubicBezTo>
                <a:cubicBezTo>
                  <a:pt x="155863" y="1975750"/>
                  <a:pt x="150111" y="1972074"/>
                  <a:pt x="147496" y="1966298"/>
                </a:cubicBezTo>
                <a:cubicBezTo>
                  <a:pt x="145404" y="1962623"/>
                  <a:pt x="144881" y="1957897"/>
                  <a:pt x="146450" y="1953697"/>
                </a:cubicBezTo>
                <a:cubicBezTo>
                  <a:pt x="148018" y="1949496"/>
                  <a:pt x="151157" y="1946345"/>
                  <a:pt x="154818" y="1944245"/>
                </a:cubicBezTo>
                <a:cubicBezTo>
                  <a:pt x="157433" y="1943194"/>
                  <a:pt x="159525" y="1942670"/>
                  <a:pt x="162140" y="1942670"/>
                </a:cubicBezTo>
                <a:close/>
                <a:moveTo>
                  <a:pt x="2574753" y="1932646"/>
                </a:moveTo>
                <a:cubicBezTo>
                  <a:pt x="2575810" y="1932646"/>
                  <a:pt x="2577398" y="1933162"/>
                  <a:pt x="2578456" y="1933679"/>
                </a:cubicBezTo>
                <a:cubicBezTo>
                  <a:pt x="2580572" y="1934711"/>
                  <a:pt x="2582159" y="1936261"/>
                  <a:pt x="2583217" y="1938326"/>
                </a:cubicBezTo>
                <a:cubicBezTo>
                  <a:pt x="2583746" y="1940391"/>
                  <a:pt x="2583746" y="1942973"/>
                  <a:pt x="2582688" y="1945039"/>
                </a:cubicBezTo>
                <a:cubicBezTo>
                  <a:pt x="2581101" y="1947621"/>
                  <a:pt x="2577927" y="1949687"/>
                  <a:pt x="2574753" y="1949687"/>
                </a:cubicBezTo>
                <a:cubicBezTo>
                  <a:pt x="2573165" y="1949687"/>
                  <a:pt x="2572107" y="1949687"/>
                  <a:pt x="2571049" y="1948654"/>
                </a:cubicBezTo>
                <a:cubicBezTo>
                  <a:pt x="2566817" y="1946588"/>
                  <a:pt x="2564700" y="1941941"/>
                  <a:pt x="2566817" y="1937809"/>
                </a:cubicBezTo>
                <a:cubicBezTo>
                  <a:pt x="2568403" y="1934711"/>
                  <a:pt x="2571578" y="1932646"/>
                  <a:pt x="2574753" y="1932646"/>
                </a:cubicBezTo>
                <a:close/>
                <a:moveTo>
                  <a:pt x="394952" y="1922621"/>
                </a:moveTo>
                <a:cubicBezTo>
                  <a:pt x="399787" y="1922621"/>
                  <a:pt x="404082" y="1925373"/>
                  <a:pt x="406767" y="1929776"/>
                </a:cubicBezTo>
                <a:cubicBezTo>
                  <a:pt x="410526" y="1935830"/>
                  <a:pt x="408378" y="1944635"/>
                  <a:pt x="401934" y="1948488"/>
                </a:cubicBezTo>
                <a:cubicBezTo>
                  <a:pt x="399787" y="1950138"/>
                  <a:pt x="397101" y="1950689"/>
                  <a:pt x="394952" y="1950689"/>
                </a:cubicBezTo>
                <a:cubicBezTo>
                  <a:pt x="390120" y="1950689"/>
                  <a:pt x="385286" y="1947937"/>
                  <a:pt x="383139" y="1944085"/>
                </a:cubicBezTo>
                <a:cubicBezTo>
                  <a:pt x="380990" y="1940783"/>
                  <a:pt x="380453" y="1936931"/>
                  <a:pt x="381527" y="1933078"/>
                </a:cubicBezTo>
                <a:cubicBezTo>
                  <a:pt x="382602" y="1929776"/>
                  <a:pt x="384749" y="1926474"/>
                  <a:pt x="387971" y="1924823"/>
                </a:cubicBezTo>
                <a:cubicBezTo>
                  <a:pt x="390120" y="1923171"/>
                  <a:pt x="392268" y="1922621"/>
                  <a:pt x="394952" y="1922621"/>
                </a:cubicBezTo>
                <a:close/>
                <a:moveTo>
                  <a:pt x="2342695" y="1913600"/>
                </a:moveTo>
                <a:cubicBezTo>
                  <a:pt x="2343757" y="1913600"/>
                  <a:pt x="2345349" y="1914132"/>
                  <a:pt x="2346410" y="1914665"/>
                </a:cubicBezTo>
                <a:cubicBezTo>
                  <a:pt x="2348533" y="1915730"/>
                  <a:pt x="2350125" y="1917860"/>
                  <a:pt x="2350656" y="1919990"/>
                </a:cubicBezTo>
                <a:cubicBezTo>
                  <a:pt x="2351186" y="1922121"/>
                  <a:pt x="2350656" y="1924251"/>
                  <a:pt x="2349594" y="1926381"/>
                </a:cubicBezTo>
                <a:cubicBezTo>
                  <a:pt x="2348533" y="1928511"/>
                  <a:pt x="2345349" y="1930641"/>
                  <a:pt x="2342695" y="1930641"/>
                </a:cubicBezTo>
                <a:cubicBezTo>
                  <a:pt x="2341103" y="1930641"/>
                  <a:pt x="2339511" y="1930108"/>
                  <a:pt x="2338450" y="1929044"/>
                </a:cubicBezTo>
                <a:cubicBezTo>
                  <a:pt x="2334204" y="1926913"/>
                  <a:pt x="2333143" y="1922121"/>
                  <a:pt x="2335266" y="1917860"/>
                </a:cubicBezTo>
                <a:cubicBezTo>
                  <a:pt x="2336858" y="1915198"/>
                  <a:pt x="2339511" y="1913600"/>
                  <a:pt x="2342695" y="1913600"/>
                </a:cubicBezTo>
                <a:close/>
                <a:moveTo>
                  <a:pt x="230305" y="1909590"/>
                </a:moveTo>
                <a:cubicBezTo>
                  <a:pt x="236073" y="1909590"/>
                  <a:pt x="241316" y="1913333"/>
                  <a:pt x="243937" y="1918679"/>
                </a:cubicBezTo>
                <a:cubicBezTo>
                  <a:pt x="248133" y="1926164"/>
                  <a:pt x="244987" y="1935787"/>
                  <a:pt x="237122" y="1940064"/>
                </a:cubicBezTo>
                <a:cubicBezTo>
                  <a:pt x="235024" y="1941133"/>
                  <a:pt x="232402" y="1941668"/>
                  <a:pt x="230305" y="1941668"/>
                </a:cubicBezTo>
                <a:cubicBezTo>
                  <a:pt x="224013" y="1941668"/>
                  <a:pt x="218770" y="1938460"/>
                  <a:pt x="216148" y="1932579"/>
                </a:cubicBezTo>
                <a:cubicBezTo>
                  <a:pt x="214051" y="1928837"/>
                  <a:pt x="214051" y="1924560"/>
                  <a:pt x="215099" y="1920283"/>
                </a:cubicBezTo>
                <a:cubicBezTo>
                  <a:pt x="216672" y="1916541"/>
                  <a:pt x="219294" y="1913333"/>
                  <a:pt x="223489" y="1911194"/>
                </a:cubicBezTo>
                <a:cubicBezTo>
                  <a:pt x="225586" y="1910125"/>
                  <a:pt x="227683" y="1909590"/>
                  <a:pt x="230305" y="1909590"/>
                </a:cubicBezTo>
                <a:close/>
                <a:moveTo>
                  <a:pt x="2506332" y="1900568"/>
                </a:moveTo>
                <a:cubicBezTo>
                  <a:pt x="2507964" y="1900568"/>
                  <a:pt x="2509052" y="1900568"/>
                  <a:pt x="2510140" y="1901086"/>
                </a:cubicBezTo>
                <a:cubicBezTo>
                  <a:pt x="2512317" y="1902121"/>
                  <a:pt x="2513950" y="1903673"/>
                  <a:pt x="2514494" y="1905742"/>
                </a:cubicBezTo>
                <a:cubicBezTo>
                  <a:pt x="2515582" y="1907812"/>
                  <a:pt x="2515038" y="1909881"/>
                  <a:pt x="2513950" y="1911951"/>
                </a:cubicBezTo>
                <a:cubicBezTo>
                  <a:pt x="2512861" y="1915055"/>
                  <a:pt x="2509596" y="1916607"/>
                  <a:pt x="2506332" y="1916607"/>
                </a:cubicBezTo>
                <a:cubicBezTo>
                  <a:pt x="2505243" y="1916607"/>
                  <a:pt x="2504154" y="1916607"/>
                  <a:pt x="2502522" y="1916090"/>
                </a:cubicBezTo>
                <a:cubicBezTo>
                  <a:pt x="2498713" y="1914020"/>
                  <a:pt x="2496536" y="1908847"/>
                  <a:pt x="2498713" y="1905225"/>
                </a:cubicBezTo>
                <a:cubicBezTo>
                  <a:pt x="2500346" y="1902121"/>
                  <a:pt x="2503066" y="1900568"/>
                  <a:pt x="2506332" y="1900568"/>
                </a:cubicBezTo>
                <a:close/>
                <a:moveTo>
                  <a:pt x="294459" y="1878515"/>
                </a:moveTo>
                <a:cubicBezTo>
                  <a:pt x="300243" y="1878515"/>
                  <a:pt x="305501" y="1881681"/>
                  <a:pt x="307606" y="1886957"/>
                </a:cubicBezTo>
                <a:cubicBezTo>
                  <a:pt x="311287" y="1894343"/>
                  <a:pt x="308657" y="1903312"/>
                  <a:pt x="301295" y="1907005"/>
                </a:cubicBezTo>
                <a:cubicBezTo>
                  <a:pt x="299191" y="1908060"/>
                  <a:pt x="297089" y="1908588"/>
                  <a:pt x="294459" y="1908588"/>
                </a:cubicBezTo>
                <a:cubicBezTo>
                  <a:pt x="288675" y="1908588"/>
                  <a:pt x="283942" y="1905422"/>
                  <a:pt x="281313" y="1900146"/>
                </a:cubicBezTo>
                <a:cubicBezTo>
                  <a:pt x="279210" y="1896453"/>
                  <a:pt x="279210" y="1892760"/>
                  <a:pt x="280261" y="1888540"/>
                </a:cubicBezTo>
                <a:cubicBezTo>
                  <a:pt x="281838" y="1884846"/>
                  <a:pt x="284468" y="1881681"/>
                  <a:pt x="288149" y="1880098"/>
                </a:cubicBezTo>
                <a:cubicBezTo>
                  <a:pt x="290253" y="1879043"/>
                  <a:pt x="292355" y="1878515"/>
                  <a:pt x="294459" y="1878515"/>
                </a:cubicBezTo>
                <a:close/>
                <a:moveTo>
                  <a:pt x="2442438" y="1869494"/>
                </a:moveTo>
                <a:cubicBezTo>
                  <a:pt x="2443503" y="1869494"/>
                  <a:pt x="2444568" y="1869494"/>
                  <a:pt x="2445633" y="1870029"/>
                </a:cubicBezTo>
                <a:cubicBezTo>
                  <a:pt x="2447763" y="1871098"/>
                  <a:pt x="2449361" y="1872702"/>
                  <a:pt x="2449893" y="1874840"/>
                </a:cubicBezTo>
                <a:cubicBezTo>
                  <a:pt x="2450426" y="1876444"/>
                  <a:pt x="2450426" y="1878582"/>
                  <a:pt x="2449361" y="1880721"/>
                </a:cubicBezTo>
                <a:cubicBezTo>
                  <a:pt x="2448296" y="1883394"/>
                  <a:pt x="2445633" y="1885533"/>
                  <a:pt x="2442438" y="1885533"/>
                </a:cubicBezTo>
                <a:cubicBezTo>
                  <a:pt x="2441373" y="1885533"/>
                  <a:pt x="2439775" y="1884998"/>
                  <a:pt x="2438710" y="1884464"/>
                </a:cubicBezTo>
                <a:cubicBezTo>
                  <a:pt x="2434982" y="1882860"/>
                  <a:pt x="2433384" y="1878048"/>
                  <a:pt x="2434982" y="1873771"/>
                </a:cubicBezTo>
                <a:cubicBezTo>
                  <a:pt x="2436580" y="1871098"/>
                  <a:pt x="2439242" y="1869494"/>
                  <a:pt x="2442438" y="1869494"/>
                </a:cubicBezTo>
                <a:close/>
                <a:moveTo>
                  <a:pt x="120767" y="1851451"/>
                </a:moveTo>
                <a:cubicBezTo>
                  <a:pt x="128174" y="1851451"/>
                  <a:pt x="134523" y="1855703"/>
                  <a:pt x="137168" y="1862082"/>
                </a:cubicBezTo>
                <a:cubicBezTo>
                  <a:pt x="140871" y="1871119"/>
                  <a:pt x="136639" y="1881219"/>
                  <a:pt x="127645" y="1884940"/>
                </a:cubicBezTo>
                <a:cubicBezTo>
                  <a:pt x="125528" y="1886004"/>
                  <a:pt x="122883" y="1886535"/>
                  <a:pt x="120767" y="1886535"/>
                </a:cubicBezTo>
                <a:cubicBezTo>
                  <a:pt x="113890" y="1886535"/>
                  <a:pt x="107541" y="1882283"/>
                  <a:pt x="104366" y="1875372"/>
                </a:cubicBezTo>
                <a:cubicBezTo>
                  <a:pt x="102780" y="1871119"/>
                  <a:pt x="102780" y="1866335"/>
                  <a:pt x="104895" y="1862082"/>
                </a:cubicBezTo>
                <a:cubicBezTo>
                  <a:pt x="106483" y="1857298"/>
                  <a:pt x="110186" y="1854108"/>
                  <a:pt x="114419" y="1852514"/>
                </a:cubicBezTo>
                <a:cubicBezTo>
                  <a:pt x="116535" y="1851451"/>
                  <a:pt x="118651" y="1851451"/>
                  <a:pt x="120767" y="1851451"/>
                </a:cubicBezTo>
                <a:close/>
                <a:moveTo>
                  <a:pt x="354875" y="1849446"/>
                </a:moveTo>
                <a:cubicBezTo>
                  <a:pt x="360059" y="1849446"/>
                  <a:pt x="364727" y="1852093"/>
                  <a:pt x="367318" y="1856860"/>
                </a:cubicBezTo>
                <a:cubicBezTo>
                  <a:pt x="370429" y="1863744"/>
                  <a:pt x="367837" y="1872747"/>
                  <a:pt x="361097" y="1875925"/>
                </a:cubicBezTo>
                <a:cubicBezTo>
                  <a:pt x="359023" y="1876984"/>
                  <a:pt x="356949" y="1877513"/>
                  <a:pt x="354875" y="1877513"/>
                </a:cubicBezTo>
                <a:cubicBezTo>
                  <a:pt x="349690" y="1877513"/>
                  <a:pt x="344505" y="1874865"/>
                  <a:pt x="342431" y="1869570"/>
                </a:cubicBezTo>
                <a:cubicBezTo>
                  <a:pt x="340357" y="1866392"/>
                  <a:pt x="340357" y="1862155"/>
                  <a:pt x="341394" y="1858978"/>
                </a:cubicBezTo>
                <a:cubicBezTo>
                  <a:pt x="342949" y="1855271"/>
                  <a:pt x="345023" y="1852093"/>
                  <a:pt x="348652" y="1850505"/>
                </a:cubicBezTo>
                <a:cubicBezTo>
                  <a:pt x="350726" y="1849446"/>
                  <a:pt x="352801" y="1849446"/>
                  <a:pt x="354875" y="1849446"/>
                </a:cubicBezTo>
                <a:close/>
                <a:moveTo>
                  <a:pt x="2614853" y="1842429"/>
                </a:moveTo>
                <a:cubicBezTo>
                  <a:pt x="2615917" y="1842429"/>
                  <a:pt x="2616983" y="1842429"/>
                  <a:pt x="2617515" y="1842947"/>
                </a:cubicBezTo>
                <a:cubicBezTo>
                  <a:pt x="2619645" y="1843465"/>
                  <a:pt x="2621243" y="1845021"/>
                  <a:pt x="2622308" y="1846577"/>
                </a:cubicBezTo>
                <a:cubicBezTo>
                  <a:pt x="2622840" y="1848651"/>
                  <a:pt x="2622840" y="1850725"/>
                  <a:pt x="2622308" y="1852799"/>
                </a:cubicBezTo>
                <a:cubicBezTo>
                  <a:pt x="2621243" y="1855909"/>
                  <a:pt x="2618048" y="1857465"/>
                  <a:pt x="2614853" y="1857465"/>
                </a:cubicBezTo>
                <a:cubicBezTo>
                  <a:pt x="2613788" y="1857465"/>
                  <a:pt x="2612722" y="1857465"/>
                  <a:pt x="2612190" y="1856947"/>
                </a:cubicBezTo>
                <a:cubicBezTo>
                  <a:pt x="2607930" y="1855391"/>
                  <a:pt x="2605799" y="1851243"/>
                  <a:pt x="2607397" y="1847095"/>
                </a:cubicBezTo>
                <a:cubicBezTo>
                  <a:pt x="2608994" y="1843984"/>
                  <a:pt x="2611657" y="1842429"/>
                  <a:pt x="2614853" y="1842429"/>
                </a:cubicBezTo>
                <a:close/>
                <a:moveTo>
                  <a:pt x="2380515" y="1841427"/>
                </a:moveTo>
                <a:cubicBezTo>
                  <a:pt x="2381550" y="1841427"/>
                  <a:pt x="2383102" y="1841427"/>
                  <a:pt x="2383619" y="1841928"/>
                </a:cubicBezTo>
                <a:cubicBezTo>
                  <a:pt x="2385689" y="1842930"/>
                  <a:pt x="2387241" y="1844433"/>
                  <a:pt x="2387759" y="1845938"/>
                </a:cubicBezTo>
                <a:cubicBezTo>
                  <a:pt x="2388276" y="1847942"/>
                  <a:pt x="2388276" y="1849947"/>
                  <a:pt x="2387241" y="1851451"/>
                </a:cubicBezTo>
                <a:cubicBezTo>
                  <a:pt x="2386206" y="1853957"/>
                  <a:pt x="2383619" y="1855460"/>
                  <a:pt x="2380515" y="1855460"/>
                </a:cubicBezTo>
                <a:cubicBezTo>
                  <a:pt x="2379480" y="1855460"/>
                  <a:pt x="2378446" y="1855460"/>
                  <a:pt x="2377411" y="1854959"/>
                </a:cubicBezTo>
                <a:cubicBezTo>
                  <a:pt x="2373789" y="1853455"/>
                  <a:pt x="2372237" y="1848944"/>
                  <a:pt x="2373789" y="1845436"/>
                </a:cubicBezTo>
                <a:cubicBezTo>
                  <a:pt x="2375341" y="1842930"/>
                  <a:pt x="2377928" y="1841427"/>
                  <a:pt x="2380515" y="1841427"/>
                </a:cubicBezTo>
                <a:close/>
                <a:moveTo>
                  <a:pt x="191408" y="1823383"/>
                </a:moveTo>
                <a:cubicBezTo>
                  <a:pt x="198499" y="1823383"/>
                  <a:pt x="204499" y="1827170"/>
                  <a:pt x="207226" y="1833662"/>
                </a:cubicBezTo>
                <a:cubicBezTo>
                  <a:pt x="211044" y="1842318"/>
                  <a:pt x="206680" y="1852055"/>
                  <a:pt x="197953" y="1855842"/>
                </a:cubicBezTo>
                <a:cubicBezTo>
                  <a:pt x="195772" y="1856924"/>
                  <a:pt x="193590" y="1857465"/>
                  <a:pt x="191408" y="1857465"/>
                </a:cubicBezTo>
                <a:cubicBezTo>
                  <a:pt x="184317" y="1857465"/>
                  <a:pt x="178318" y="1853137"/>
                  <a:pt x="175591" y="1846645"/>
                </a:cubicBezTo>
                <a:cubicBezTo>
                  <a:pt x="173954" y="1842318"/>
                  <a:pt x="173954" y="1837990"/>
                  <a:pt x="175591" y="1833662"/>
                </a:cubicBezTo>
                <a:cubicBezTo>
                  <a:pt x="177227" y="1829334"/>
                  <a:pt x="181045" y="1826088"/>
                  <a:pt x="184863" y="1824465"/>
                </a:cubicBezTo>
                <a:cubicBezTo>
                  <a:pt x="187045" y="1823924"/>
                  <a:pt x="189227" y="1823383"/>
                  <a:pt x="191408" y="1823383"/>
                </a:cubicBezTo>
                <a:close/>
                <a:moveTo>
                  <a:pt x="2543909" y="1815364"/>
                </a:moveTo>
                <a:cubicBezTo>
                  <a:pt x="2544944" y="1815364"/>
                  <a:pt x="2545978" y="1815364"/>
                  <a:pt x="2546496" y="1815865"/>
                </a:cubicBezTo>
                <a:cubicBezTo>
                  <a:pt x="2548565" y="1816366"/>
                  <a:pt x="2550117" y="1817870"/>
                  <a:pt x="2550635" y="1819374"/>
                </a:cubicBezTo>
                <a:cubicBezTo>
                  <a:pt x="2551669" y="1821378"/>
                  <a:pt x="2551669" y="1822882"/>
                  <a:pt x="2550635" y="1824887"/>
                </a:cubicBezTo>
                <a:cubicBezTo>
                  <a:pt x="2549600" y="1827894"/>
                  <a:pt x="2547013" y="1829398"/>
                  <a:pt x="2543909" y="1829398"/>
                </a:cubicBezTo>
                <a:cubicBezTo>
                  <a:pt x="2542874" y="1829398"/>
                  <a:pt x="2542357" y="1829398"/>
                  <a:pt x="2541322" y="1828896"/>
                </a:cubicBezTo>
                <a:cubicBezTo>
                  <a:pt x="2537700" y="1827393"/>
                  <a:pt x="2535630" y="1823383"/>
                  <a:pt x="2537182" y="1819875"/>
                </a:cubicBezTo>
                <a:cubicBezTo>
                  <a:pt x="2538217" y="1816867"/>
                  <a:pt x="2540804" y="1815364"/>
                  <a:pt x="2543909" y="1815364"/>
                </a:cubicBezTo>
                <a:close/>
                <a:moveTo>
                  <a:pt x="257626" y="1797320"/>
                </a:moveTo>
                <a:cubicBezTo>
                  <a:pt x="264016" y="1797320"/>
                  <a:pt x="269874" y="1801063"/>
                  <a:pt x="272005" y="1806944"/>
                </a:cubicBezTo>
                <a:cubicBezTo>
                  <a:pt x="275200" y="1814963"/>
                  <a:pt x="271472" y="1824586"/>
                  <a:pt x="263484" y="1827794"/>
                </a:cubicBezTo>
                <a:cubicBezTo>
                  <a:pt x="261354" y="1828863"/>
                  <a:pt x="259756" y="1829398"/>
                  <a:pt x="257626" y="1829398"/>
                </a:cubicBezTo>
                <a:cubicBezTo>
                  <a:pt x="250703" y="1829398"/>
                  <a:pt x="245378" y="1825121"/>
                  <a:pt x="242715" y="1819240"/>
                </a:cubicBezTo>
                <a:cubicBezTo>
                  <a:pt x="241117" y="1814963"/>
                  <a:pt x="241117" y="1810686"/>
                  <a:pt x="242715" y="1806944"/>
                </a:cubicBezTo>
                <a:cubicBezTo>
                  <a:pt x="244312" y="1803201"/>
                  <a:pt x="247508" y="1799993"/>
                  <a:pt x="251768" y="1798390"/>
                </a:cubicBezTo>
                <a:cubicBezTo>
                  <a:pt x="253365" y="1797855"/>
                  <a:pt x="255496" y="1797320"/>
                  <a:pt x="257626" y="1797320"/>
                </a:cubicBezTo>
                <a:close/>
                <a:moveTo>
                  <a:pt x="2477249" y="1789301"/>
                </a:moveTo>
                <a:cubicBezTo>
                  <a:pt x="2477767" y="1789301"/>
                  <a:pt x="2478805" y="1789301"/>
                  <a:pt x="2479841" y="1789821"/>
                </a:cubicBezTo>
                <a:cubicBezTo>
                  <a:pt x="2481397" y="1790341"/>
                  <a:pt x="2482953" y="1791900"/>
                  <a:pt x="2483471" y="1793459"/>
                </a:cubicBezTo>
                <a:cubicBezTo>
                  <a:pt x="2484508" y="1795019"/>
                  <a:pt x="2484508" y="1797098"/>
                  <a:pt x="2483471" y="1798657"/>
                </a:cubicBezTo>
                <a:cubicBezTo>
                  <a:pt x="2482434" y="1801256"/>
                  <a:pt x="2479841" y="1803335"/>
                  <a:pt x="2477249" y="1803335"/>
                </a:cubicBezTo>
                <a:cubicBezTo>
                  <a:pt x="2476212" y="1803335"/>
                  <a:pt x="2475175" y="1802815"/>
                  <a:pt x="2474657" y="1802815"/>
                </a:cubicBezTo>
                <a:cubicBezTo>
                  <a:pt x="2471027" y="1801256"/>
                  <a:pt x="2469471" y="1797098"/>
                  <a:pt x="2470509" y="1793459"/>
                </a:cubicBezTo>
                <a:cubicBezTo>
                  <a:pt x="2471546" y="1790860"/>
                  <a:pt x="2474138" y="1789301"/>
                  <a:pt x="2477249" y="1789301"/>
                </a:cubicBezTo>
                <a:close/>
                <a:moveTo>
                  <a:pt x="320523" y="1773263"/>
                </a:moveTo>
                <a:cubicBezTo>
                  <a:pt x="326833" y="1773263"/>
                  <a:pt x="332091" y="1776897"/>
                  <a:pt x="334195" y="1782088"/>
                </a:cubicBezTo>
                <a:cubicBezTo>
                  <a:pt x="337350" y="1789874"/>
                  <a:pt x="333669" y="1798180"/>
                  <a:pt x="326307" y="1801295"/>
                </a:cubicBezTo>
                <a:cubicBezTo>
                  <a:pt x="324729" y="1802333"/>
                  <a:pt x="322626" y="1802333"/>
                  <a:pt x="320523" y="1802333"/>
                </a:cubicBezTo>
                <a:cubicBezTo>
                  <a:pt x="314739" y="1802333"/>
                  <a:pt x="308954" y="1798699"/>
                  <a:pt x="306851" y="1793508"/>
                </a:cubicBezTo>
                <a:cubicBezTo>
                  <a:pt x="305273" y="1789874"/>
                  <a:pt x="305273" y="1785721"/>
                  <a:pt x="306851" y="1782088"/>
                </a:cubicBezTo>
                <a:cubicBezTo>
                  <a:pt x="308428" y="1778454"/>
                  <a:pt x="311583" y="1775858"/>
                  <a:pt x="315264" y="1774301"/>
                </a:cubicBezTo>
                <a:cubicBezTo>
                  <a:pt x="316841" y="1773263"/>
                  <a:pt x="318945" y="1773263"/>
                  <a:pt x="320523" y="1773263"/>
                </a:cubicBezTo>
                <a:close/>
                <a:moveTo>
                  <a:pt x="2414374" y="1765243"/>
                </a:moveTo>
                <a:cubicBezTo>
                  <a:pt x="2414912" y="1765243"/>
                  <a:pt x="2415986" y="1765243"/>
                  <a:pt x="2416523" y="1765243"/>
                </a:cubicBezTo>
                <a:cubicBezTo>
                  <a:pt x="2418133" y="1766286"/>
                  <a:pt x="2419745" y="1767328"/>
                  <a:pt x="2420281" y="1768892"/>
                </a:cubicBezTo>
                <a:cubicBezTo>
                  <a:pt x="2421356" y="1770456"/>
                  <a:pt x="2421356" y="1772541"/>
                  <a:pt x="2420819" y="1774105"/>
                </a:cubicBezTo>
                <a:cubicBezTo>
                  <a:pt x="2419745" y="1776711"/>
                  <a:pt x="2417060" y="1778275"/>
                  <a:pt x="2414374" y="1778275"/>
                </a:cubicBezTo>
                <a:cubicBezTo>
                  <a:pt x="2413300" y="1778275"/>
                  <a:pt x="2412226" y="1778275"/>
                  <a:pt x="2411689" y="1777753"/>
                </a:cubicBezTo>
                <a:cubicBezTo>
                  <a:pt x="2407931" y="1776711"/>
                  <a:pt x="2406319" y="1772541"/>
                  <a:pt x="2407931" y="1769413"/>
                </a:cubicBezTo>
                <a:cubicBezTo>
                  <a:pt x="2409005" y="1766807"/>
                  <a:pt x="2411152" y="1765243"/>
                  <a:pt x="2414374" y="1765243"/>
                </a:cubicBezTo>
                <a:close/>
                <a:moveTo>
                  <a:pt x="86941" y="1757224"/>
                </a:moveTo>
                <a:cubicBezTo>
                  <a:pt x="94960" y="1757224"/>
                  <a:pt x="101911" y="1762522"/>
                  <a:pt x="104584" y="1769941"/>
                </a:cubicBezTo>
                <a:cubicBezTo>
                  <a:pt x="107791" y="1779478"/>
                  <a:pt x="102445" y="1790075"/>
                  <a:pt x="92822" y="1793254"/>
                </a:cubicBezTo>
                <a:cubicBezTo>
                  <a:pt x="90684" y="1793784"/>
                  <a:pt x="89080" y="1794314"/>
                  <a:pt x="86941" y="1794314"/>
                </a:cubicBezTo>
                <a:cubicBezTo>
                  <a:pt x="78922" y="1794314"/>
                  <a:pt x="71972" y="1789015"/>
                  <a:pt x="69299" y="1781597"/>
                </a:cubicBezTo>
                <a:cubicBezTo>
                  <a:pt x="67695" y="1776828"/>
                  <a:pt x="68230" y="1771530"/>
                  <a:pt x="70368" y="1767291"/>
                </a:cubicBezTo>
                <a:cubicBezTo>
                  <a:pt x="72506" y="1763052"/>
                  <a:pt x="76783" y="1759343"/>
                  <a:pt x="81061" y="1758284"/>
                </a:cubicBezTo>
                <a:cubicBezTo>
                  <a:pt x="83199" y="1757754"/>
                  <a:pt x="84802" y="1757224"/>
                  <a:pt x="86941" y="1757224"/>
                </a:cubicBezTo>
                <a:close/>
                <a:moveTo>
                  <a:pt x="2647400" y="1749205"/>
                </a:moveTo>
                <a:cubicBezTo>
                  <a:pt x="2648474" y="1749205"/>
                  <a:pt x="2649010" y="1749205"/>
                  <a:pt x="2649548" y="1749706"/>
                </a:cubicBezTo>
                <a:cubicBezTo>
                  <a:pt x="2651159" y="1750207"/>
                  <a:pt x="2652769" y="1751210"/>
                  <a:pt x="2653844" y="1752713"/>
                </a:cubicBezTo>
                <a:cubicBezTo>
                  <a:pt x="2654918" y="1754217"/>
                  <a:pt x="2654918" y="1756222"/>
                  <a:pt x="2654381" y="1757725"/>
                </a:cubicBezTo>
                <a:cubicBezTo>
                  <a:pt x="2653307" y="1760733"/>
                  <a:pt x="2650622" y="1762236"/>
                  <a:pt x="2647400" y="1762236"/>
                </a:cubicBezTo>
                <a:cubicBezTo>
                  <a:pt x="2646862" y="1762236"/>
                  <a:pt x="2646326" y="1762236"/>
                  <a:pt x="2645252" y="1762236"/>
                </a:cubicBezTo>
                <a:cubicBezTo>
                  <a:pt x="2641493" y="1761234"/>
                  <a:pt x="2639881" y="1757224"/>
                  <a:pt x="2640955" y="1753716"/>
                </a:cubicBezTo>
                <a:cubicBezTo>
                  <a:pt x="2641493" y="1751210"/>
                  <a:pt x="2644177" y="1749205"/>
                  <a:pt x="2647400" y="1749205"/>
                </a:cubicBezTo>
                <a:close/>
                <a:moveTo>
                  <a:pt x="159115" y="1734168"/>
                </a:moveTo>
                <a:cubicBezTo>
                  <a:pt x="167163" y="1734168"/>
                  <a:pt x="174137" y="1739484"/>
                  <a:pt x="176284" y="1746395"/>
                </a:cubicBezTo>
                <a:cubicBezTo>
                  <a:pt x="178966" y="1755431"/>
                  <a:pt x="174137" y="1765532"/>
                  <a:pt x="165017" y="1768721"/>
                </a:cubicBezTo>
                <a:cubicBezTo>
                  <a:pt x="163407" y="1769253"/>
                  <a:pt x="161262" y="1769253"/>
                  <a:pt x="159115" y="1769253"/>
                </a:cubicBezTo>
                <a:cubicBezTo>
                  <a:pt x="151604" y="1769253"/>
                  <a:pt x="145167" y="1764469"/>
                  <a:pt x="142484" y="1757558"/>
                </a:cubicBezTo>
                <a:cubicBezTo>
                  <a:pt x="140874" y="1752774"/>
                  <a:pt x="141411" y="1747989"/>
                  <a:pt x="143557" y="1743737"/>
                </a:cubicBezTo>
                <a:cubicBezTo>
                  <a:pt x="145703" y="1739484"/>
                  <a:pt x="149459" y="1736294"/>
                  <a:pt x="154287" y="1735232"/>
                </a:cubicBezTo>
                <a:cubicBezTo>
                  <a:pt x="155896" y="1734700"/>
                  <a:pt x="157506" y="1734168"/>
                  <a:pt x="159115" y="1734168"/>
                </a:cubicBezTo>
                <a:close/>
                <a:moveTo>
                  <a:pt x="2574502" y="1727152"/>
                </a:moveTo>
                <a:cubicBezTo>
                  <a:pt x="2575059" y="1727152"/>
                  <a:pt x="2575616" y="1727152"/>
                  <a:pt x="2576730" y="1727673"/>
                </a:cubicBezTo>
                <a:cubicBezTo>
                  <a:pt x="2578400" y="1728194"/>
                  <a:pt x="2579514" y="1729237"/>
                  <a:pt x="2580627" y="1730801"/>
                </a:cubicBezTo>
                <a:cubicBezTo>
                  <a:pt x="2581741" y="1732364"/>
                  <a:pt x="2581741" y="1733928"/>
                  <a:pt x="2581184" y="1735492"/>
                </a:cubicBezTo>
                <a:cubicBezTo>
                  <a:pt x="2580071" y="1738619"/>
                  <a:pt x="2577286" y="1740183"/>
                  <a:pt x="2574502" y="1740183"/>
                </a:cubicBezTo>
                <a:cubicBezTo>
                  <a:pt x="2573945" y="1740183"/>
                  <a:pt x="2572831" y="1740183"/>
                  <a:pt x="2572274" y="1740183"/>
                </a:cubicBezTo>
                <a:cubicBezTo>
                  <a:pt x="2568933" y="1739141"/>
                  <a:pt x="2566705" y="1735492"/>
                  <a:pt x="2567819" y="1731843"/>
                </a:cubicBezTo>
                <a:cubicBezTo>
                  <a:pt x="2568376" y="1729237"/>
                  <a:pt x="2571160" y="1727152"/>
                  <a:pt x="2574502" y="1727152"/>
                </a:cubicBezTo>
                <a:close/>
                <a:moveTo>
                  <a:pt x="227025" y="1713118"/>
                </a:moveTo>
                <a:cubicBezTo>
                  <a:pt x="234455" y="1713118"/>
                  <a:pt x="240823" y="1717920"/>
                  <a:pt x="242946" y="1724322"/>
                </a:cubicBezTo>
                <a:cubicBezTo>
                  <a:pt x="246130" y="1733393"/>
                  <a:pt x="241353" y="1742463"/>
                  <a:pt x="232331" y="1745664"/>
                </a:cubicBezTo>
                <a:cubicBezTo>
                  <a:pt x="230740" y="1746198"/>
                  <a:pt x="229148" y="1746198"/>
                  <a:pt x="227025" y="1746198"/>
                </a:cubicBezTo>
                <a:cubicBezTo>
                  <a:pt x="220126" y="1746198"/>
                  <a:pt x="213758" y="1741929"/>
                  <a:pt x="211635" y="1734994"/>
                </a:cubicBezTo>
                <a:cubicBezTo>
                  <a:pt x="210044" y="1730725"/>
                  <a:pt x="210575" y="1725923"/>
                  <a:pt x="212697" y="1722188"/>
                </a:cubicBezTo>
                <a:cubicBezTo>
                  <a:pt x="214819" y="1717920"/>
                  <a:pt x="218004" y="1715252"/>
                  <a:pt x="222249" y="1713652"/>
                </a:cubicBezTo>
                <a:cubicBezTo>
                  <a:pt x="223841" y="1713118"/>
                  <a:pt x="225434" y="1713118"/>
                  <a:pt x="227025" y="1713118"/>
                </a:cubicBezTo>
                <a:close/>
                <a:moveTo>
                  <a:pt x="2505558" y="1706101"/>
                </a:moveTo>
                <a:cubicBezTo>
                  <a:pt x="2506098" y="1706101"/>
                  <a:pt x="2507177" y="1706644"/>
                  <a:pt x="2507717" y="1706644"/>
                </a:cubicBezTo>
                <a:cubicBezTo>
                  <a:pt x="2509336" y="1707187"/>
                  <a:pt x="2510416" y="1708273"/>
                  <a:pt x="2511496" y="1709901"/>
                </a:cubicBezTo>
                <a:cubicBezTo>
                  <a:pt x="2512035" y="1711531"/>
                  <a:pt x="2512575" y="1713160"/>
                  <a:pt x="2512035" y="1714789"/>
                </a:cubicBezTo>
                <a:cubicBezTo>
                  <a:pt x="2510956" y="1717503"/>
                  <a:pt x="2508797" y="1719132"/>
                  <a:pt x="2505558" y="1719132"/>
                </a:cubicBezTo>
                <a:cubicBezTo>
                  <a:pt x="2505018" y="1719132"/>
                  <a:pt x="2504478" y="1719132"/>
                  <a:pt x="2503938" y="1719132"/>
                </a:cubicBezTo>
                <a:cubicBezTo>
                  <a:pt x="2500161" y="1718046"/>
                  <a:pt x="2498541" y="1714246"/>
                  <a:pt x="2499621" y="1710988"/>
                </a:cubicBezTo>
                <a:cubicBezTo>
                  <a:pt x="2500161" y="1708273"/>
                  <a:pt x="2502859" y="1706101"/>
                  <a:pt x="2505558" y="1706101"/>
                </a:cubicBezTo>
                <a:close/>
                <a:moveTo>
                  <a:pt x="291430" y="1694072"/>
                </a:moveTo>
                <a:cubicBezTo>
                  <a:pt x="298463" y="1694072"/>
                  <a:pt x="304413" y="1698286"/>
                  <a:pt x="306577" y="1704606"/>
                </a:cubicBezTo>
                <a:cubicBezTo>
                  <a:pt x="309282" y="1712506"/>
                  <a:pt x="304954" y="1721460"/>
                  <a:pt x="296840" y="1724094"/>
                </a:cubicBezTo>
                <a:cubicBezTo>
                  <a:pt x="295217" y="1724620"/>
                  <a:pt x="293053" y="1725147"/>
                  <a:pt x="291430" y="1725147"/>
                </a:cubicBezTo>
                <a:cubicBezTo>
                  <a:pt x="284397" y="1725147"/>
                  <a:pt x="278447" y="1720933"/>
                  <a:pt x="276283" y="1714086"/>
                </a:cubicBezTo>
                <a:cubicBezTo>
                  <a:pt x="275201" y="1710400"/>
                  <a:pt x="275201" y="1706186"/>
                  <a:pt x="277364" y="1702499"/>
                </a:cubicBezTo>
                <a:cubicBezTo>
                  <a:pt x="279529" y="1698812"/>
                  <a:pt x="282775" y="1695652"/>
                  <a:pt x="286561" y="1694599"/>
                </a:cubicBezTo>
                <a:cubicBezTo>
                  <a:pt x="288185" y="1694072"/>
                  <a:pt x="289808" y="1694072"/>
                  <a:pt x="291430" y="1694072"/>
                </a:cubicBezTo>
                <a:close/>
                <a:moveTo>
                  <a:pt x="2441163" y="1687055"/>
                </a:moveTo>
                <a:cubicBezTo>
                  <a:pt x="2441685" y="1687055"/>
                  <a:pt x="2442206" y="1687055"/>
                  <a:pt x="2442727" y="1687578"/>
                </a:cubicBezTo>
                <a:cubicBezTo>
                  <a:pt x="2444291" y="1687578"/>
                  <a:pt x="2445855" y="1688624"/>
                  <a:pt x="2446376" y="1690193"/>
                </a:cubicBezTo>
                <a:cubicBezTo>
                  <a:pt x="2446897" y="1691762"/>
                  <a:pt x="2447418" y="1693331"/>
                  <a:pt x="2446897" y="1694900"/>
                </a:cubicBezTo>
                <a:cubicBezTo>
                  <a:pt x="2445855" y="1697515"/>
                  <a:pt x="2443770" y="1699084"/>
                  <a:pt x="2441163" y="1699084"/>
                </a:cubicBezTo>
                <a:cubicBezTo>
                  <a:pt x="2440642" y="1699084"/>
                  <a:pt x="2440121" y="1699084"/>
                  <a:pt x="2439599" y="1698561"/>
                </a:cubicBezTo>
                <a:cubicBezTo>
                  <a:pt x="2436472" y="1698038"/>
                  <a:pt x="2434387" y="1694378"/>
                  <a:pt x="2435429" y="1691239"/>
                </a:cubicBezTo>
                <a:cubicBezTo>
                  <a:pt x="2435951" y="1688624"/>
                  <a:pt x="2438557" y="1687055"/>
                  <a:pt x="2441163" y="1687055"/>
                </a:cubicBezTo>
                <a:close/>
                <a:moveTo>
                  <a:pt x="59650" y="1659990"/>
                </a:moveTo>
                <a:cubicBezTo>
                  <a:pt x="68607" y="1659990"/>
                  <a:pt x="75984" y="1666416"/>
                  <a:pt x="78092" y="1674985"/>
                </a:cubicBezTo>
                <a:cubicBezTo>
                  <a:pt x="80727" y="1685160"/>
                  <a:pt x="74404" y="1695871"/>
                  <a:pt x="64392" y="1698549"/>
                </a:cubicBezTo>
                <a:cubicBezTo>
                  <a:pt x="62811" y="1699084"/>
                  <a:pt x="61231" y="1699084"/>
                  <a:pt x="59650" y="1699084"/>
                </a:cubicBezTo>
                <a:cubicBezTo>
                  <a:pt x="50693" y="1699084"/>
                  <a:pt x="43316" y="1693194"/>
                  <a:pt x="40681" y="1684625"/>
                </a:cubicBezTo>
                <a:cubicBezTo>
                  <a:pt x="39627" y="1679269"/>
                  <a:pt x="40681" y="1673914"/>
                  <a:pt x="43316" y="1669630"/>
                </a:cubicBezTo>
                <a:cubicBezTo>
                  <a:pt x="45951" y="1664810"/>
                  <a:pt x="50165" y="1662132"/>
                  <a:pt x="55435" y="1660525"/>
                </a:cubicBezTo>
                <a:cubicBezTo>
                  <a:pt x="56489" y="1660525"/>
                  <a:pt x="58069" y="1659990"/>
                  <a:pt x="59650" y="1659990"/>
                </a:cubicBezTo>
                <a:close/>
                <a:moveTo>
                  <a:pt x="2672460" y="1653975"/>
                </a:moveTo>
                <a:cubicBezTo>
                  <a:pt x="2673003" y="1653975"/>
                  <a:pt x="2673546" y="1653975"/>
                  <a:pt x="2674089" y="1653975"/>
                </a:cubicBezTo>
                <a:cubicBezTo>
                  <a:pt x="2675718" y="1653975"/>
                  <a:pt x="2676804" y="1655021"/>
                  <a:pt x="2677889" y="1656590"/>
                </a:cubicBezTo>
                <a:cubicBezTo>
                  <a:pt x="2678432" y="1657637"/>
                  <a:pt x="2678975" y="1659729"/>
                  <a:pt x="2678432" y="1661298"/>
                </a:cubicBezTo>
                <a:cubicBezTo>
                  <a:pt x="2677889" y="1663912"/>
                  <a:pt x="2675175" y="1666004"/>
                  <a:pt x="2672460" y="1666004"/>
                </a:cubicBezTo>
                <a:cubicBezTo>
                  <a:pt x="2671917" y="1666004"/>
                  <a:pt x="2671374" y="1665482"/>
                  <a:pt x="2671374" y="1665482"/>
                </a:cubicBezTo>
                <a:cubicBezTo>
                  <a:pt x="2667573" y="1664958"/>
                  <a:pt x="2665944" y="1661820"/>
                  <a:pt x="2666487" y="1658159"/>
                </a:cubicBezTo>
                <a:cubicBezTo>
                  <a:pt x="2667030" y="1655545"/>
                  <a:pt x="2669745" y="1653975"/>
                  <a:pt x="2672460" y="1653975"/>
                </a:cubicBezTo>
                <a:close/>
                <a:moveTo>
                  <a:pt x="133303" y="1643951"/>
                </a:moveTo>
                <a:cubicBezTo>
                  <a:pt x="141755" y="1643951"/>
                  <a:pt x="149151" y="1649704"/>
                  <a:pt x="151265" y="1657549"/>
                </a:cubicBezTo>
                <a:cubicBezTo>
                  <a:pt x="153906" y="1666963"/>
                  <a:pt x="147566" y="1676900"/>
                  <a:pt x="138057" y="1679515"/>
                </a:cubicBezTo>
                <a:cubicBezTo>
                  <a:pt x="136472" y="1680038"/>
                  <a:pt x="134888" y="1680038"/>
                  <a:pt x="133303" y="1680038"/>
                </a:cubicBezTo>
                <a:cubicBezTo>
                  <a:pt x="124850" y="1680038"/>
                  <a:pt x="117981" y="1674285"/>
                  <a:pt x="115869" y="1666440"/>
                </a:cubicBezTo>
                <a:cubicBezTo>
                  <a:pt x="114812" y="1661210"/>
                  <a:pt x="115340" y="1656503"/>
                  <a:pt x="117981" y="1652319"/>
                </a:cubicBezTo>
                <a:cubicBezTo>
                  <a:pt x="120623" y="1648135"/>
                  <a:pt x="124850" y="1645521"/>
                  <a:pt x="129604" y="1644474"/>
                </a:cubicBezTo>
                <a:cubicBezTo>
                  <a:pt x="130661" y="1643951"/>
                  <a:pt x="132246" y="1643951"/>
                  <a:pt x="133303" y="1643951"/>
                </a:cubicBezTo>
                <a:close/>
                <a:moveTo>
                  <a:pt x="2598565" y="1636935"/>
                </a:moveTo>
                <a:cubicBezTo>
                  <a:pt x="2599131" y="1636935"/>
                  <a:pt x="2599698" y="1636935"/>
                  <a:pt x="2599698" y="1636935"/>
                </a:cubicBezTo>
                <a:cubicBezTo>
                  <a:pt x="2601397" y="1637482"/>
                  <a:pt x="2603097" y="1638028"/>
                  <a:pt x="2603664" y="1639668"/>
                </a:cubicBezTo>
                <a:cubicBezTo>
                  <a:pt x="2604797" y="1640762"/>
                  <a:pt x="2604797" y="1642402"/>
                  <a:pt x="2604797" y="1644043"/>
                </a:cubicBezTo>
                <a:cubicBezTo>
                  <a:pt x="2604231" y="1646776"/>
                  <a:pt x="2601397" y="1648964"/>
                  <a:pt x="2598565" y="1648964"/>
                </a:cubicBezTo>
                <a:cubicBezTo>
                  <a:pt x="2597998" y="1648964"/>
                  <a:pt x="2597431" y="1648964"/>
                  <a:pt x="2597431" y="1648417"/>
                </a:cubicBezTo>
                <a:cubicBezTo>
                  <a:pt x="2594032" y="1647870"/>
                  <a:pt x="2591765" y="1644590"/>
                  <a:pt x="2592332" y="1641309"/>
                </a:cubicBezTo>
                <a:cubicBezTo>
                  <a:pt x="2592899" y="1638575"/>
                  <a:pt x="2595731" y="1636935"/>
                  <a:pt x="2598565" y="1636935"/>
                </a:cubicBezTo>
                <a:close/>
                <a:moveTo>
                  <a:pt x="202999" y="1627913"/>
                </a:moveTo>
                <a:cubicBezTo>
                  <a:pt x="210945" y="1627913"/>
                  <a:pt x="217834" y="1633229"/>
                  <a:pt x="219953" y="1641202"/>
                </a:cubicBezTo>
                <a:cubicBezTo>
                  <a:pt x="222072" y="1650239"/>
                  <a:pt x="216774" y="1659808"/>
                  <a:pt x="207237" y="1662466"/>
                </a:cubicBezTo>
                <a:cubicBezTo>
                  <a:pt x="206178" y="1662466"/>
                  <a:pt x="204588" y="1662997"/>
                  <a:pt x="202999" y="1662997"/>
                </a:cubicBezTo>
                <a:cubicBezTo>
                  <a:pt x="195051" y="1662997"/>
                  <a:pt x="188163" y="1657150"/>
                  <a:pt x="186043" y="1649708"/>
                </a:cubicBezTo>
                <a:cubicBezTo>
                  <a:pt x="184984" y="1644924"/>
                  <a:pt x="186043" y="1640139"/>
                  <a:pt x="188163" y="1635887"/>
                </a:cubicBezTo>
                <a:cubicBezTo>
                  <a:pt x="190812" y="1632166"/>
                  <a:pt x="194521" y="1629507"/>
                  <a:pt x="199290" y="1628444"/>
                </a:cubicBezTo>
                <a:cubicBezTo>
                  <a:pt x="200349" y="1627913"/>
                  <a:pt x="201938" y="1627913"/>
                  <a:pt x="202999" y="1627913"/>
                </a:cubicBezTo>
                <a:close/>
                <a:moveTo>
                  <a:pt x="2528875" y="1621898"/>
                </a:moveTo>
                <a:cubicBezTo>
                  <a:pt x="2529398" y="1621898"/>
                  <a:pt x="2529398" y="1621898"/>
                  <a:pt x="2529921" y="1621898"/>
                </a:cubicBezTo>
                <a:cubicBezTo>
                  <a:pt x="2531490" y="1621898"/>
                  <a:pt x="2532536" y="1622948"/>
                  <a:pt x="2533582" y="1623999"/>
                </a:cubicBezTo>
                <a:cubicBezTo>
                  <a:pt x="2534105" y="1625574"/>
                  <a:pt x="2534628" y="1627149"/>
                  <a:pt x="2534105" y="1628199"/>
                </a:cubicBezTo>
                <a:cubicBezTo>
                  <a:pt x="2533582" y="1630825"/>
                  <a:pt x="2531490" y="1632925"/>
                  <a:pt x="2528875" y="1632925"/>
                </a:cubicBezTo>
                <a:cubicBezTo>
                  <a:pt x="2528352" y="1632925"/>
                  <a:pt x="2527829" y="1632400"/>
                  <a:pt x="2527829" y="1632400"/>
                </a:cubicBezTo>
                <a:cubicBezTo>
                  <a:pt x="2524691" y="1631875"/>
                  <a:pt x="2522599" y="1628724"/>
                  <a:pt x="2523645" y="1626099"/>
                </a:cubicBezTo>
                <a:cubicBezTo>
                  <a:pt x="2524168" y="1623474"/>
                  <a:pt x="2526260" y="1621898"/>
                  <a:pt x="2528875" y="1621898"/>
                </a:cubicBezTo>
                <a:close/>
                <a:moveTo>
                  <a:pt x="268379" y="1612877"/>
                </a:moveTo>
                <a:cubicBezTo>
                  <a:pt x="276457" y="1612877"/>
                  <a:pt x="282921" y="1618213"/>
                  <a:pt x="285075" y="1625682"/>
                </a:cubicBezTo>
                <a:cubicBezTo>
                  <a:pt x="287229" y="1634219"/>
                  <a:pt x="281843" y="1643289"/>
                  <a:pt x="272687" y="1645423"/>
                </a:cubicBezTo>
                <a:cubicBezTo>
                  <a:pt x="271610" y="1645957"/>
                  <a:pt x="269995" y="1645957"/>
                  <a:pt x="268379" y="1645957"/>
                </a:cubicBezTo>
                <a:cubicBezTo>
                  <a:pt x="260838" y="1645957"/>
                  <a:pt x="254374" y="1640621"/>
                  <a:pt x="252220" y="1633152"/>
                </a:cubicBezTo>
                <a:cubicBezTo>
                  <a:pt x="251143" y="1628883"/>
                  <a:pt x="252220" y="1624615"/>
                  <a:pt x="254374" y="1620880"/>
                </a:cubicBezTo>
                <a:cubicBezTo>
                  <a:pt x="256529" y="1616612"/>
                  <a:pt x="260299" y="1614478"/>
                  <a:pt x="264609" y="1613411"/>
                </a:cubicBezTo>
                <a:cubicBezTo>
                  <a:pt x="266225" y="1612877"/>
                  <a:pt x="267301" y="1612877"/>
                  <a:pt x="268379" y="1612877"/>
                </a:cubicBezTo>
                <a:close/>
                <a:moveTo>
                  <a:pt x="2462454" y="1606863"/>
                </a:moveTo>
                <a:cubicBezTo>
                  <a:pt x="2463001" y="1606863"/>
                  <a:pt x="2463548" y="1606863"/>
                  <a:pt x="2463548" y="1606863"/>
                </a:cubicBezTo>
                <a:cubicBezTo>
                  <a:pt x="2465188" y="1607414"/>
                  <a:pt x="2466282" y="1607965"/>
                  <a:pt x="2467375" y="1609619"/>
                </a:cubicBezTo>
                <a:cubicBezTo>
                  <a:pt x="2467922" y="1610722"/>
                  <a:pt x="2468469" y="1612376"/>
                  <a:pt x="2467922" y="1613479"/>
                </a:cubicBezTo>
                <a:cubicBezTo>
                  <a:pt x="2467375" y="1616235"/>
                  <a:pt x="2465188" y="1617889"/>
                  <a:pt x="2462454" y="1617889"/>
                </a:cubicBezTo>
                <a:cubicBezTo>
                  <a:pt x="2461907" y="1617889"/>
                  <a:pt x="2461907" y="1617889"/>
                  <a:pt x="2461360" y="1617889"/>
                </a:cubicBezTo>
                <a:cubicBezTo>
                  <a:pt x="2458080" y="1617338"/>
                  <a:pt x="2456440" y="1614030"/>
                  <a:pt x="2456986" y="1611273"/>
                </a:cubicBezTo>
                <a:cubicBezTo>
                  <a:pt x="2457533" y="1608516"/>
                  <a:pt x="2459721" y="1606863"/>
                  <a:pt x="2462454" y="1606863"/>
                </a:cubicBezTo>
                <a:close/>
                <a:moveTo>
                  <a:pt x="39331" y="1561754"/>
                </a:moveTo>
                <a:cubicBezTo>
                  <a:pt x="49442" y="1561754"/>
                  <a:pt x="57956" y="1569226"/>
                  <a:pt x="59552" y="1578834"/>
                </a:cubicBezTo>
                <a:cubicBezTo>
                  <a:pt x="61681" y="1590043"/>
                  <a:pt x="54231" y="1600184"/>
                  <a:pt x="43056" y="1602319"/>
                </a:cubicBezTo>
                <a:cubicBezTo>
                  <a:pt x="41991" y="1602853"/>
                  <a:pt x="40395" y="1602853"/>
                  <a:pt x="39331" y="1602853"/>
                </a:cubicBezTo>
                <a:cubicBezTo>
                  <a:pt x="29752" y="1602853"/>
                  <a:pt x="21238" y="1595380"/>
                  <a:pt x="19642" y="1585772"/>
                </a:cubicBezTo>
                <a:cubicBezTo>
                  <a:pt x="18577" y="1580435"/>
                  <a:pt x="20173" y="1574564"/>
                  <a:pt x="23366" y="1570294"/>
                </a:cubicBezTo>
                <a:cubicBezTo>
                  <a:pt x="26559" y="1566024"/>
                  <a:pt x="30817" y="1562821"/>
                  <a:pt x="36670" y="1562287"/>
                </a:cubicBezTo>
                <a:cubicBezTo>
                  <a:pt x="37202" y="1562287"/>
                  <a:pt x="38267" y="1561754"/>
                  <a:pt x="39331" y="1561754"/>
                </a:cubicBezTo>
                <a:close/>
                <a:moveTo>
                  <a:pt x="2690718" y="1556742"/>
                </a:moveTo>
                <a:cubicBezTo>
                  <a:pt x="2690718" y="1556742"/>
                  <a:pt x="2690718" y="1556742"/>
                  <a:pt x="2691863" y="1556742"/>
                </a:cubicBezTo>
                <a:cubicBezTo>
                  <a:pt x="2693581" y="1556742"/>
                  <a:pt x="2694727" y="1557844"/>
                  <a:pt x="2695300" y="1558947"/>
                </a:cubicBezTo>
                <a:cubicBezTo>
                  <a:pt x="2696446" y="1560050"/>
                  <a:pt x="2697018" y="1561704"/>
                  <a:pt x="2696446" y="1562807"/>
                </a:cubicBezTo>
                <a:cubicBezTo>
                  <a:pt x="2695873" y="1565563"/>
                  <a:pt x="2693581" y="1567769"/>
                  <a:pt x="2690718" y="1567769"/>
                </a:cubicBezTo>
                <a:cubicBezTo>
                  <a:pt x="2690718" y="1567769"/>
                  <a:pt x="2690718" y="1567769"/>
                  <a:pt x="2690145" y="1567218"/>
                </a:cubicBezTo>
                <a:cubicBezTo>
                  <a:pt x="2687281" y="1567218"/>
                  <a:pt x="2684989" y="1564461"/>
                  <a:pt x="2685562" y="1561153"/>
                </a:cubicBezTo>
                <a:cubicBezTo>
                  <a:pt x="2685562" y="1558396"/>
                  <a:pt x="2688426" y="1556742"/>
                  <a:pt x="2690718" y="1556742"/>
                </a:cubicBezTo>
                <a:close/>
                <a:moveTo>
                  <a:pt x="114772" y="1550728"/>
                </a:moveTo>
                <a:cubicBezTo>
                  <a:pt x="124507" y="1550728"/>
                  <a:pt x="132618" y="1557786"/>
                  <a:pt x="134240" y="1567017"/>
                </a:cubicBezTo>
                <a:cubicBezTo>
                  <a:pt x="135863" y="1577876"/>
                  <a:pt x="128833" y="1587650"/>
                  <a:pt x="118017" y="1589822"/>
                </a:cubicBezTo>
                <a:cubicBezTo>
                  <a:pt x="116936" y="1589822"/>
                  <a:pt x="115854" y="1589822"/>
                  <a:pt x="114772" y="1589822"/>
                </a:cubicBezTo>
                <a:cubicBezTo>
                  <a:pt x="105038" y="1589822"/>
                  <a:pt x="96927" y="1583306"/>
                  <a:pt x="95305" y="1573533"/>
                </a:cubicBezTo>
                <a:cubicBezTo>
                  <a:pt x="94763" y="1568646"/>
                  <a:pt x="95845" y="1563216"/>
                  <a:pt x="99090" y="1558872"/>
                </a:cubicBezTo>
                <a:cubicBezTo>
                  <a:pt x="102334" y="1554528"/>
                  <a:pt x="106661" y="1551814"/>
                  <a:pt x="111528" y="1551271"/>
                </a:cubicBezTo>
                <a:cubicBezTo>
                  <a:pt x="112609" y="1550728"/>
                  <a:pt x="113691" y="1550728"/>
                  <a:pt x="114772" y="1550728"/>
                </a:cubicBezTo>
                <a:close/>
                <a:moveTo>
                  <a:pt x="2615823" y="1545715"/>
                </a:moveTo>
                <a:lnTo>
                  <a:pt x="2616825" y="1545715"/>
                </a:lnTo>
                <a:cubicBezTo>
                  <a:pt x="2617828" y="1546242"/>
                  <a:pt x="2619332" y="1546770"/>
                  <a:pt x="2619833" y="1547825"/>
                </a:cubicBezTo>
                <a:cubicBezTo>
                  <a:pt x="2620835" y="1548881"/>
                  <a:pt x="2620835" y="1550464"/>
                  <a:pt x="2620835" y="1551519"/>
                </a:cubicBezTo>
                <a:cubicBezTo>
                  <a:pt x="2620334" y="1554156"/>
                  <a:pt x="2618329" y="1555739"/>
                  <a:pt x="2615823" y="1555739"/>
                </a:cubicBezTo>
                <a:cubicBezTo>
                  <a:pt x="2615823" y="1555739"/>
                  <a:pt x="2615823" y="1555739"/>
                  <a:pt x="2615322" y="1555739"/>
                </a:cubicBezTo>
                <a:cubicBezTo>
                  <a:pt x="2612816" y="1555211"/>
                  <a:pt x="2610811" y="1552574"/>
                  <a:pt x="2611312" y="1549936"/>
                </a:cubicBezTo>
                <a:cubicBezTo>
                  <a:pt x="2611814" y="1547825"/>
                  <a:pt x="2613818" y="1545715"/>
                  <a:pt x="2615823" y="1545715"/>
                </a:cubicBezTo>
                <a:close/>
                <a:moveTo>
                  <a:pt x="185457" y="1540703"/>
                </a:moveTo>
                <a:cubicBezTo>
                  <a:pt x="194451" y="1540703"/>
                  <a:pt x="201858" y="1546979"/>
                  <a:pt x="203444" y="1555870"/>
                </a:cubicBezTo>
                <a:cubicBezTo>
                  <a:pt x="205032" y="1565284"/>
                  <a:pt x="198154" y="1574698"/>
                  <a:pt x="188631" y="1576267"/>
                </a:cubicBezTo>
                <a:cubicBezTo>
                  <a:pt x="187574" y="1576790"/>
                  <a:pt x="186515" y="1576790"/>
                  <a:pt x="185457" y="1576790"/>
                </a:cubicBezTo>
                <a:cubicBezTo>
                  <a:pt x="176464" y="1576790"/>
                  <a:pt x="169056" y="1570514"/>
                  <a:pt x="167469" y="1561623"/>
                </a:cubicBezTo>
                <a:cubicBezTo>
                  <a:pt x="166940" y="1556916"/>
                  <a:pt x="167998" y="1552210"/>
                  <a:pt x="170644" y="1548026"/>
                </a:cubicBezTo>
                <a:cubicBezTo>
                  <a:pt x="173818" y="1544365"/>
                  <a:pt x="177521" y="1541749"/>
                  <a:pt x="182283" y="1541226"/>
                </a:cubicBezTo>
                <a:cubicBezTo>
                  <a:pt x="183341" y="1540703"/>
                  <a:pt x="184399" y="1540703"/>
                  <a:pt x="185457" y="1540703"/>
                </a:cubicBezTo>
                <a:close/>
                <a:moveTo>
                  <a:pt x="2544388" y="1535691"/>
                </a:moveTo>
                <a:lnTo>
                  <a:pt x="2545444" y="1535691"/>
                </a:lnTo>
                <a:cubicBezTo>
                  <a:pt x="2546499" y="1535691"/>
                  <a:pt x="2547554" y="1536693"/>
                  <a:pt x="2548609" y="1537696"/>
                </a:cubicBezTo>
                <a:cubicBezTo>
                  <a:pt x="2549137" y="1538197"/>
                  <a:pt x="2549664" y="1539701"/>
                  <a:pt x="2549137" y="1540703"/>
                </a:cubicBezTo>
                <a:cubicBezTo>
                  <a:pt x="2549137" y="1543210"/>
                  <a:pt x="2547027" y="1544713"/>
                  <a:pt x="2544388" y="1544713"/>
                </a:cubicBezTo>
                <a:cubicBezTo>
                  <a:pt x="2544388" y="1544713"/>
                  <a:pt x="2544388" y="1544713"/>
                  <a:pt x="2543861" y="1544713"/>
                </a:cubicBezTo>
                <a:cubicBezTo>
                  <a:pt x="2541223" y="1544212"/>
                  <a:pt x="2539640" y="1541706"/>
                  <a:pt x="2540168" y="1539701"/>
                </a:cubicBezTo>
                <a:cubicBezTo>
                  <a:pt x="2540168" y="1537195"/>
                  <a:pt x="2542278" y="1535691"/>
                  <a:pt x="2544388" y="1535691"/>
                </a:cubicBezTo>
                <a:close/>
                <a:moveTo>
                  <a:pt x="252101" y="1530679"/>
                </a:moveTo>
                <a:cubicBezTo>
                  <a:pt x="260828" y="1530679"/>
                  <a:pt x="267919" y="1536971"/>
                  <a:pt x="269555" y="1545361"/>
                </a:cubicBezTo>
                <a:cubicBezTo>
                  <a:pt x="271192" y="1554274"/>
                  <a:pt x="264645" y="1563188"/>
                  <a:pt x="255373" y="1564761"/>
                </a:cubicBezTo>
                <a:cubicBezTo>
                  <a:pt x="254283" y="1564761"/>
                  <a:pt x="253192" y="1564761"/>
                  <a:pt x="252101" y="1564761"/>
                </a:cubicBezTo>
                <a:cubicBezTo>
                  <a:pt x="243374" y="1564761"/>
                  <a:pt x="236284" y="1558994"/>
                  <a:pt x="234646" y="1550604"/>
                </a:cubicBezTo>
                <a:cubicBezTo>
                  <a:pt x="234102" y="1545885"/>
                  <a:pt x="235192" y="1541690"/>
                  <a:pt x="237920" y="1538020"/>
                </a:cubicBezTo>
                <a:cubicBezTo>
                  <a:pt x="240646" y="1534350"/>
                  <a:pt x="244465" y="1531728"/>
                  <a:pt x="249374" y="1531203"/>
                </a:cubicBezTo>
                <a:cubicBezTo>
                  <a:pt x="250464" y="1531203"/>
                  <a:pt x="251009" y="1530679"/>
                  <a:pt x="252101" y="1530679"/>
                </a:cubicBezTo>
                <a:close/>
                <a:moveTo>
                  <a:pt x="2477991" y="1525667"/>
                </a:moveTo>
                <a:cubicBezTo>
                  <a:pt x="2477991" y="1525667"/>
                  <a:pt x="2477991" y="1525667"/>
                  <a:pt x="2478493" y="1525667"/>
                </a:cubicBezTo>
                <a:cubicBezTo>
                  <a:pt x="2479996" y="1525667"/>
                  <a:pt x="2480999" y="1526197"/>
                  <a:pt x="2481500" y="1527259"/>
                </a:cubicBezTo>
                <a:cubicBezTo>
                  <a:pt x="2482001" y="1528320"/>
                  <a:pt x="2482502" y="1529382"/>
                  <a:pt x="2482502" y="1530974"/>
                </a:cubicBezTo>
                <a:cubicBezTo>
                  <a:pt x="2482001" y="1533096"/>
                  <a:pt x="2479996" y="1534689"/>
                  <a:pt x="2477991" y="1534689"/>
                </a:cubicBezTo>
                <a:cubicBezTo>
                  <a:pt x="2477991" y="1534689"/>
                  <a:pt x="2477991" y="1534689"/>
                  <a:pt x="2477490" y="1534689"/>
                </a:cubicBezTo>
                <a:cubicBezTo>
                  <a:pt x="2474984" y="1534158"/>
                  <a:pt x="2473480" y="1532036"/>
                  <a:pt x="2473480" y="1529382"/>
                </a:cubicBezTo>
                <a:cubicBezTo>
                  <a:pt x="2473982" y="1527259"/>
                  <a:pt x="2475986" y="1525667"/>
                  <a:pt x="2477991" y="1525667"/>
                </a:cubicBezTo>
                <a:close/>
                <a:moveTo>
                  <a:pt x="25520" y="1462515"/>
                </a:moveTo>
                <a:cubicBezTo>
                  <a:pt x="26046" y="1462515"/>
                  <a:pt x="26572" y="1462515"/>
                  <a:pt x="27098" y="1462515"/>
                </a:cubicBezTo>
                <a:cubicBezTo>
                  <a:pt x="37611" y="1462515"/>
                  <a:pt x="47073" y="1471136"/>
                  <a:pt x="47598" y="1481912"/>
                </a:cubicBezTo>
                <a:cubicBezTo>
                  <a:pt x="48649" y="1493766"/>
                  <a:pt x="40239" y="1504003"/>
                  <a:pt x="29200" y="1505081"/>
                </a:cubicBezTo>
                <a:cubicBezTo>
                  <a:pt x="28149" y="1505619"/>
                  <a:pt x="27623" y="1505619"/>
                  <a:pt x="26572" y="1505619"/>
                </a:cubicBezTo>
                <a:cubicBezTo>
                  <a:pt x="16059" y="1505619"/>
                  <a:pt x="7123" y="1496998"/>
                  <a:pt x="6071" y="1485684"/>
                </a:cubicBezTo>
                <a:cubicBezTo>
                  <a:pt x="5545" y="1480295"/>
                  <a:pt x="7123" y="1474369"/>
                  <a:pt x="10802" y="1470059"/>
                </a:cubicBezTo>
                <a:cubicBezTo>
                  <a:pt x="14482" y="1465748"/>
                  <a:pt x="19738" y="1463054"/>
                  <a:pt x="25520" y="1462515"/>
                </a:cubicBezTo>
                <a:close/>
                <a:moveTo>
                  <a:pt x="2702267" y="1458506"/>
                </a:moveTo>
                <a:cubicBezTo>
                  <a:pt x="2704920" y="1459070"/>
                  <a:pt x="2707043" y="1460761"/>
                  <a:pt x="2706513" y="1463581"/>
                </a:cubicBezTo>
                <a:cubicBezTo>
                  <a:pt x="2706513" y="1465836"/>
                  <a:pt x="2704390" y="1467528"/>
                  <a:pt x="2702267" y="1467528"/>
                </a:cubicBezTo>
                <a:cubicBezTo>
                  <a:pt x="2699613" y="1467528"/>
                  <a:pt x="2698021" y="1465272"/>
                  <a:pt x="2698021" y="1463017"/>
                </a:cubicBezTo>
                <a:cubicBezTo>
                  <a:pt x="2698021" y="1460197"/>
                  <a:pt x="2700144" y="1458506"/>
                  <a:pt x="2702267" y="1458506"/>
                </a:cubicBezTo>
                <a:close/>
                <a:moveTo>
                  <a:pt x="102783" y="1457503"/>
                </a:moveTo>
                <a:cubicBezTo>
                  <a:pt x="113039" y="1457503"/>
                  <a:pt x="122215" y="1465417"/>
                  <a:pt x="122755" y="1475968"/>
                </a:cubicBezTo>
                <a:cubicBezTo>
                  <a:pt x="123834" y="1486520"/>
                  <a:pt x="115737" y="1496016"/>
                  <a:pt x="104403" y="1497599"/>
                </a:cubicBezTo>
                <a:cubicBezTo>
                  <a:pt x="103863" y="1497599"/>
                  <a:pt x="103323" y="1497599"/>
                  <a:pt x="102243" y="1497599"/>
                </a:cubicBezTo>
                <a:cubicBezTo>
                  <a:pt x="91988" y="1497599"/>
                  <a:pt x="83352" y="1489686"/>
                  <a:pt x="82272" y="1479662"/>
                </a:cubicBezTo>
                <a:cubicBezTo>
                  <a:pt x="81732" y="1473858"/>
                  <a:pt x="83352" y="1468582"/>
                  <a:pt x="87130" y="1464889"/>
                </a:cubicBezTo>
                <a:cubicBezTo>
                  <a:pt x="90908" y="1460668"/>
                  <a:pt x="95767" y="1458030"/>
                  <a:pt x="101164" y="1458030"/>
                </a:cubicBezTo>
                <a:cubicBezTo>
                  <a:pt x="101704" y="1457503"/>
                  <a:pt x="102243" y="1457503"/>
                  <a:pt x="102783" y="1457503"/>
                </a:cubicBezTo>
                <a:close/>
                <a:moveTo>
                  <a:pt x="2626349" y="1453493"/>
                </a:moveTo>
                <a:cubicBezTo>
                  <a:pt x="2629168" y="1453493"/>
                  <a:pt x="2630860" y="1455498"/>
                  <a:pt x="2630860" y="1457503"/>
                </a:cubicBezTo>
                <a:cubicBezTo>
                  <a:pt x="2630860" y="1459508"/>
                  <a:pt x="2628604" y="1461513"/>
                  <a:pt x="2626349" y="1461513"/>
                </a:cubicBezTo>
                <a:cubicBezTo>
                  <a:pt x="2626349" y="1461513"/>
                  <a:pt x="2626349" y="1461513"/>
                  <a:pt x="2625785" y="1461513"/>
                </a:cubicBezTo>
                <a:cubicBezTo>
                  <a:pt x="2623529" y="1461011"/>
                  <a:pt x="2621838" y="1459508"/>
                  <a:pt x="2621838" y="1457002"/>
                </a:cubicBezTo>
                <a:cubicBezTo>
                  <a:pt x="2622402" y="1454997"/>
                  <a:pt x="2624093" y="1453493"/>
                  <a:pt x="2626349" y="1453493"/>
                </a:cubicBezTo>
                <a:close/>
                <a:moveTo>
                  <a:pt x="172874" y="1451489"/>
                </a:moveTo>
                <a:cubicBezTo>
                  <a:pt x="173402" y="1451489"/>
                  <a:pt x="173930" y="1451489"/>
                  <a:pt x="173930" y="1451489"/>
                </a:cubicBezTo>
                <a:cubicBezTo>
                  <a:pt x="183968" y="1451489"/>
                  <a:pt x="192421" y="1459633"/>
                  <a:pt x="192949" y="1469407"/>
                </a:cubicBezTo>
                <a:cubicBezTo>
                  <a:pt x="194006" y="1479723"/>
                  <a:pt x="186609" y="1489497"/>
                  <a:pt x="176044" y="1490583"/>
                </a:cubicBezTo>
                <a:cubicBezTo>
                  <a:pt x="175515" y="1490583"/>
                  <a:pt x="174987" y="1490583"/>
                  <a:pt x="173930" y="1490583"/>
                </a:cubicBezTo>
                <a:cubicBezTo>
                  <a:pt x="164420" y="1490583"/>
                  <a:pt x="156496" y="1482981"/>
                  <a:pt x="155440" y="1472665"/>
                </a:cubicBezTo>
                <a:cubicBezTo>
                  <a:pt x="154912" y="1467778"/>
                  <a:pt x="156496" y="1462348"/>
                  <a:pt x="160194" y="1458547"/>
                </a:cubicBezTo>
                <a:cubicBezTo>
                  <a:pt x="163364" y="1454746"/>
                  <a:pt x="167591" y="1452032"/>
                  <a:pt x="172874" y="1451489"/>
                </a:cubicBezTo>
                <a:close/>
                <a:moveTo>
                  <a:pt x="2555177" y="1448482"/>
                </a:moveTo>
                <a:cubicBezTo>
                  <a:pt x="2556305" y="1449016"/>
                  <a:pt x="2557433" y="1449016"/>
                  <a:pt x="2558561" y="1450086"/>
                </a:cubicBezTo>
                <a:cubicBezTo>
                  <a:pt x="2559124" y="1451155"/>
                  <a:pt x="2559688" y="1451689"/>
                  <a:pt x="2559124" y="1452758"/>
                </a:cubicBezTo>
                <a:cubicBezTo>
                  <a:pt x="2559124" y="1454897"/>
                  <a:pt x="2557433" y="1456501"/>
                  <a:pt x="2555177" y="1456501"/>
                </a:cubicBezTo>
                <a:cubicBezTo>
                  <a:pt x="2555177" y="1456501"/>
                  <a:pt x="2555177" y="1456501"/>
                  <a:pt x="2554613" y="1456501"/>
                </a:cubicBezTo>
                <a:cubicBezTo>
                  <a:pt x="2552358" y="1456501"/>
                  <a:pt x="2550666" y="1454897"/>
                  <a:pt x="2550666" y="1452224"/>
                </a:cubicBezTo>
                <a:cubicBezTo>
                  <a:pt x="2551230" y="1450086"/>
                  <a:pt x="2552922" y="1448482"/>
                  <a:pt x="2555177" y="1448482"/>
                </a:cubicBezTo>
                <a:close/>
                <a:moveTo>
                  <a:pt x="239739" y="1447479"/>
                </a:moveTo>
                <a:cubicBezTo>
                  <a:pt x="240276" y="1447479"/>
                  <a:pt x="240814" y="1447479"/>
                  <a:pt x="241352" y="1447479"/>
                </a:cubicBezTo>
                <a:cubicBezTo>
                  <a:pt x="250489" y="1447479"/>
                  <a:pt x="258553" y="1454378"/>
                  <a:pt x="259627" y="1463930"/>
                </a:cubicBezTo>
                <a:cubicBezTo>
                  <a:pt x="260165" y="1473482"/>
                  <a:pt x="253177" y="1481974"/>
                  <a:pt x="242964" y="1483035"/>
                </a:cubicBezTo>
                <a:cubicBezTo>
                  <a:pt x="242427" y="1483566"/>
                  <a:pt x="241889" y="1483566"/>
                  <a:pt x="241352" y="1483566"/>
                </a:cubicBezTo>
                <a:cubicBezTo>
                  <a:pt x="231676" y="1483566"/>
                  <a:pt x="224151" y="1476136"/>
                  <a:pt x="223076" y="1467114"/>
                </a:cubicBezTo>
                <a:cubicBezTo>
                  <a:pt x="223076" y="1462338"/>
                  <a:pt x="224151" y="1457562"/>
                  <a:pt x="227375" y="1453847"/>
                </a:cubicBezTo>
                <a:cubicBezTo>
                  <a:pt x="230601" y="1450132"/>
                  <a:pt x="234901" y="1448009"/>
                  <a:pt x="239739" y="1447479"/>
                </a:cubicBezTo>
                <a:close/>
                <a:moveTo>
                  <a:pt x="2487247" y="1443469"/>
                </a:moveTo>
                <a:cubicBezTo>
                  <a:pt x="2489920" y="1444004"/>
                  <a:pt x="2491524" y="1445608"/>
                  <a:pt x="2491524" y="1447746"/>
                </a:cubicBezTo>
                <a:cubicBezTo>
                  <a:pt x="2490989" y="1449885"/>
                  <a:pt x="2489386" y="1451489"/>
                  <a:pt x="2487247" y="1451489"/>
                </a:cubicBezTo>
                <a:cubicBezTo>
                  <a:pt x="2486178" y="1451489"/>
                  <a:pt x="2485108" y="1450954"/>
                  <a:pt x="2484574" y="1449885"/>
                </a:cubicBezTo>
                <a:cubicBezTo>
                  <a:pt x="2484039" y="1449350"/>
                  <a:pt x="2483504" y="1448281"/>
                  <a:pt x="2483504" y="1447212"/>
                </a:cubicBezTo>
                <a:cubicBezTo>
                  <a:pt x="2483504" y="1445073"/>
                  <a:pt x="2485643" y="1443469"/>
                  <a:pt x="2487247" y="1443469"/>
                </a:cubicBezTo>
                <a:close/>
                <a:moveTo>
                  <a:pt x="237377" y="1363276"/>
                </a:moveTo>
                <a:cubicBezTo>
                  <a:pt x="247571" y="1363276"/>
                  <a:pt x="256154" y="1371635"/>
                  <a:pt x="256154" y="1381560"/>
                </a:cubicBezTo>
                <a:cubicBezTo>
                  <a:pt x="256154" y="1391485"/>
                  <a:pt x="248107" y="1399844"/>
                  <a:pt x="237913" y="1400366"/>
                </a:cubicBezTo>
                <a:cubicBezTo>
                  <a:pt x="237913" y="1400366"/>
                  <a:pt x="237913" y="1400366"/>
                  <a:pt x="237377" y="1400366"/>
                </a:cubicBezTo>
                <a:cubicBezTo>
                  <a:pt x="227184" y="1400366"/>
                  <a:pt x="218601" y="1392008"/>
                  <a:pt x="218601" y="1382083"/>
                </a:cubicBezTo>
                <a:cubicBezTo>
                  <a:pt x="218063" y="1377381"/>
                  <a:pt x="220210" y="1372679"/>
                  <a:pt x="223964" y="1369023"/>
                </a:cubicBezTo>
                <a:cubicBezTo>
                  <a:pt x="227184" y="1365366"/>
                  <a:pt x="232013" y="1363276"/>
                  <a:pt x="237377" y="1363276"/>
                </a:cubicBezTo>
                <a:close/>
                <a:moveTo>
                  <a:pt x="169681" y="1363276"/>
                </a:moveTo>
                <a:cubicBezTo>
                  <a:pt x="180373" y="1363276"/>
                  <a:pt x="189462" y="1372137"/>
                  <a:pt x="189462" y="1382563"/>
                </a:cubicBezTo>
                <a:cubicBezTo>
                  <a:pt x="189995" y="1392988"/>
                  <a:pt x="180908" y="1401849"/>
                  <a:pt x="170215" y="1402371"/>
                </a:cubicBezTo>
                <a:cubicBezTo>
                  <a:pt x="170215" y="1402371"/>
                  <a:pt x="170215" y="1402371"/>
                  <a:pt x="169681" y="1402371"/>
                </a:cubicBezTo>
                <a:cubicBezTo>
                  <a:pt x="158988" y="1402371"/>
                  <a:pt x="149899" y="1393509"/>
                  <a:pt x="149899" y="1383084"/>
                </a:cubicBezTo>
                <a:cubicBezTo>
                  <a:pt x="149899" y="1377872"/>
                  <a:pt x="151503" y="1373181"/>
                  <a:pt x="155245" y="1369010"/>
                </a:cubicBezTo>
                <a:cubicBezTo>
                  <a:pt x="158988" y="1365361"/>
                  <a:pt x="164334" y="1363276"/>
                  <a:pt x="169681" y="1363276"/>
                </a:cubicBezTo>
                <a:close/>
                <a:moveTo>
                  <a:pt x="97504" y="1363276"/>
                </a:moveTo>
                <a:cubicBezTo>
                  <a:pt x="109229" y="1363276"/>
                  <a:pt x="118288" y="1372869"/>
                  <a:pt x="118821" y="1384060"/>
                </a:cubicBezTo>
                <a:cubicBezTo>
                  <a:pt x="118821" y="1395252"/>
                  <a:pt x="109762" y="1404845"/>
                  <a:pt x="98570" y="1405378"/>
                </a:cubicBezTo>
                <a:cubicBezTo>
                  <a:pt x="98570" y="1405378"/>
                  <a:pt x="98570" y="1405378"/>
                  <a:pt x="97504" y="1405378"/>
                </a:cubicBezTo>
                <a:cubicBezTo>
                  <a:pt x="86313" y="1405378"/>
                  <a:pt x="77254" y="1396318"/>
                  <a:pt x="76720" y="1384593"/>
                </a:cubicBezTo>
                <a:cubicBezTo>
                  <a:pt x="76720" y="1379264"/>
                  <a:pt x="78852" y="1373935"/>
                  <a:pt x="83115" y="1369672"/>
                </a:cubicBezTo>
                <a:cubicBezTo>
                  <a:pt x="86846" y="1365941"/>
                  <a:pt x="92175" y="1363276"/>
                  <a:pt x="97504" y="1363276"/>
                </a:cubicBezTo>
                <a:close/>
                <a:moveTo>
                  <a:pt x="22085" y="1363276"/>
                </a:moveTo>
                <a:cubicBezTo>
                  <a:pt x="33900" y="1363276"/>
                  <a:pt x="44103" y="1373373"/>
                  <a:pt x="44103" y="1385064"/>
                </a:cubicBezTo>
                <a:cubicBezTo>
                  <a:pt x="44640" y="1397286"/>
                  <a:pt x="34974" y="1407383"/>
                  <a:pt x="22623" y="1407383"/>
                </a:cubicBezTo>
                <a:cubicBezTo>
                  <a:pt x="22623" y="1407383"/>
                  <a:pt x="22623" y="1407383"/>
                  <a:pt x="22085" y="1407383"/>
                </a:cubicBezTo>
                <a:cubicBezTo>
                  <a:pt x="9734" y="1407383"/>
                  <a:pt x="68" y="1397817"/>
                  <a:pt x="68" y="1386126"/>
                </a:cubicBezTo>
                <a:cubicBezTo>
                  <a:pt x="-469" y="1379749"/>
                  <a:pt x="2216" y="1374436"/>
                  <a:pt x="5975" y="1370184"/>
                </a:cubicBezTo>
                <a:cubicBezTo>
                  <a:pt x="10271" y="1365934"/>
                  <a:pt x="16178" y="1363276"/>
                  <a:pt x="22085" y="1363276"/>
                </a:cubicBezTo>
                <a:close/>
                <a:moveTo>
                  <a:pt x="2490253" y="1326188"/>
                </a:moveTo>
                <a:cubicBezTo>
                  <a:pt x="2500983" y="1326188"/>
                  <a:pt x="2509567" y="1334665"/>
                  <a:pt x="2509567" y="1344732"/>
                </a:cubicBezTo>
                <a:cubicBezTo>
                  <a:pt x="2509567" y="1349501"/>
                  <a:pt x="2507958" y="1354270"/>
                  <a:pt x="2504202" y="1357979"/>
                </a:cubicBezTo>
                <a:cubicBezTo>
                  <a:pt x="2500983" y="1361688"/>
                  <a:pt x="2496155" y="1363277"/>
                  <a:pt x="2490790" y="1363277"/>
                </a:cubicBezTo>
                <a:cubicBezTo>
                  <a:pt x="2480596" y="1363277"/>
                  <a:pt x="2472012" y="1355329"/>
                  <a:pt x="2472012" y="1345262"/>
                </a:cubicBezTo>
                <a:cubicBezTo>
                  <a:pt x="2471475" y="1335195"/>
                  <a:pt x="2480060" y="1326717"/>
                  <a:pt x="2490253" y="1326188"/>
                </a:cubicBezTo>
                <a:close/>
                <a:moveTo>
                  <a:pt x="2557416" y="1324183"/>
                </a:moveTo>
                <a:cubicBezTo>
                  <a:pt x="2557416" y="1324183"/>
                  <a:pt x="2557416" y="1324183"/>
                  <a:pt x="2557951" y="1324183"/>
                </a:cubicBezTo>
                <a:cubicBezTo>
                  <a:pt x="2568643" y="1324183"/>
                  <a:pt x="2577731" y="1332635"/>
                  <a:pt x="2577731" y="1343202"/>
                </a:cubicBezTo>
                <a:cubicBezTo>
                  <a:pt x="2577731" y="1348484"/>
                  <a:pt x="2575593" y="1353768"/>
                  <a:pt x="2571850" y="1357466"/>
                </a:cubicBezTo>
                <a:cubicBezTo>
                  <a:pt x="2568108" y="1361164"/>
                  <a:pt x="2563296" y="1363277"/>
                  <a:pt x="2557951" y="1363277"/>
                </a:cubicBezTo>
                <a:cubicBezTo>
                  <a:pt x="2547258" y="1363277"/>
                  <a:pt x="2538169" y="1354824"/>
                  <a:pt x="2538169" y="1344258"/>
                </a:cubicBezTo>
                <a:cubicBezTo>
                  <a:pt x="2537635" y="1333164"/>
                  <a:pt x="2546724" y="1324711"/>
                  <a:pt x="2557416" y="1324183"/>
                </a:cubicBezTo>
                <a:close/>
                <a:moveTo>
                  <a:pt x="2629058" y="1321175"/>
                </a:moveTo>
                <a:cubicBezTo>
                  <a:pt x="2629058" y="1321175"/>
                  <a:pt x="2629058" y="1321175"/>
                  <a:pt x="2630123" y="1321175"/>
                </a:cubicBezTo>
                <a:cubicBezTo>
                  <a:pt x="2641314" y="1321175"/>
                  <a:pt x="2650374" y="1330768"/>
                  <a:pt x="2650907" y="1341959"/>
                </a:cubicBezTo>
                <a:cubicBezTo>
                  <a:pt x="2650907" y="1347821"/>
                  <a:pt x="2648776" y="1353151"/>
                  <a:pt x="2644512" y="1356881"/>
                </a:cubicBezTo>
                <a:cubicBezTo>
                  <a:pt x="2640782" y="1361145"/>
                  <a:pt x="2635453" y="1363276"/>
                  <a:pt x="2630123" y="1363276"/>
                </a:cubicBezTo>
                <a:cubicBezTo>
                  <a:pt x="2618399" y="1363276"/>
                  <a:pt x="2608806" y="1354217"/>
                  <a:pt x="2608806" y="1342492"/>
                </a:cubicBezTo>
                <a:cubicBezTo>
                  <a:pt x="2608806" y="1331301"/>
                  <a:pt x="2617866" y="1321708"/>
                  <a:pt x="2629058" y="1321175"/>
                </a:cubicBezTo>
                <a:close/>
                <a:moveTo>
                  <a:pt x="2705002" y="1319170"/>
                </a:moveTo>
                <a:cubicBezTo>
                  <a:pt x="2705002" y="1319170"/>
                  <a:pt x="2705002" y="1319170"/>
                  <a:pt x="2705539" y="1319170"/>
                </a:cubicBezTo>
                <a:cubicBezTo>
                  <a:pt x="2717890" y="1319170"/>
                  <a:pt x="2727557" y="1328735"/>
                  <a:pt x="2727557" y="1340427"/>
                </a:cubicBezTo>
                <a:cubicBezTo>
                  <a:pt x="2728093" y="1346803"/>
                  <a:pt x="2725408" y="1352117"/>
                  <a:pt x="2721112" y="1356369"/>
                </a:cubicBezTo>
                <a:cubicBezTo>
                  <a:pt x="2717353" y="1360619"/>
                  <a:pt x="2711446" y="1363276"/>
                  <a:pt x="2705539" y="1363276"/>
                </a:cubicBezTo>
                <a:cubicBezTo>
                  <a:pt x="2693725" y="1363276"/>
                  <a:pt x="2683522" y="1353180"/>
                  <a:pt x="2682984" y="1341489"/>
                </a:cubicBezTo>
                <a:cubicBezTo>
                  <a:pt x="2682984" y="1329267"/>
                  <a:pt x="2692651" y="1319701"/>
                  <a:pt x="2705002" y="1319170"/>
                </a:cubicBezTo>
                <a:close/>
                <a:moveTo>
                  <a:pt x="241386" y="1268048"/>
                </a:moveTo>
                <a:cubicBezTo>
                  <a:pt x="243525" y="1268048"/>
                  <a:pt x="245128" y="1270339"/>
                  <a:pt x="245128" y="1272630"/>
                </a:cubicBezTo>
                <a:cubicBezTo>
                  <a:pt x="245128" y="1274348"/>
                  <a:pt x="242990" y="1276067"/>
                  <a:pt x="241386" y="1276067"/>
                </a:cubicBezTo>
                <a:cubicBezTo>
                  <a:pt x="241386" y="1276067"/>
                  <a:pt x="241386" y="1276067"/>
                  <a:pt x="240851" y="1276067"/>
                </a:cubicBezTo>
                <a:cubicBezTo>
                  <a:pt x="239782" y="1276067"/>
                  <a:pt x="238713" y="1275494"/>
                  <a:pt x="238179" y="1274922"/>
                </a:cubicBezTo>
                <a:cubicBezTo>
                  <a:pt x="237644" y="1273776"/>
                  <a:pt x="237109" y="1273203"/>
                  <a:pt x="237109" y="1272057"/>
                </a:cubicBezTo>
                <a:cubicBezTo>
                  <a:pt x="237644" y="1269766"/>
                  <a:pt x="239247" y="1268048"/>
                  <a:pt x="241386" y="1268048"/>
                </a:cubicBezTo>
                <a:close/>
                <a:moveTo>
                  <a:pt x="173456" y="1263035"/>
                </a:moveTo>
                <a:cubicBezTo>
                  <a:pt x="176275" y="1263570"/>
                  <a:pt x="177968" y="1265174"/>
                  <a:pt x="177968" y="1267312"/>
                </a:cubicBezTo>
                <a:cubicBezTo>
                  <a:pt x="177404" y="1269451"/>
                  <a:pt x="175712" y="1271055"/>
                  <a:pt x="173456" y="1271055"/>
                </a:cubicBezTo>
                <a:cubicBezTo>
                  <a:pt x="170637" y="1271055"/>
                  <a:pt x="168946" y="1268916"/>
                  <a:pt x="169509" y="1266778"/>
                </a:cubicBezTo>
                <a:cubicBezTo>
                  <a:pt x="169509" y="1264639"/>
                  <a:pt x="171200" y="1263035"/>
                  <a:pt x="173456" y="1263035"/>
                </a:cubicBezTo>
                <a:close/>
                <a:moveTo>
                  <a:pt x="101781" y="1257021"/>
                </a:moveTo>
                <a:cubicBezTo>
                  <a:pt x="104287" y="1257021"/>
                  <a:pt x="105791" y="1259026"/>
                  <a:pt x="105791" y="1261031"/>
                </a:cubicBezTo>
                <a:cubicBezTo>
                  <a:pt x="105791" y="1263035"/>
                  <a:pt x="103785" y="1265040"/>
                  <a:pt x="101781" y="1265040"/>
                </a:cubicBezTo>
                <a:cubicBezTo>
                  <a:pt x="99275" y="1264539"/>
                  <a:pt x="97772" y="1262534"/>
                  <a:pt x="97772" y="1260529"/>
                </a:cubicBezTo>
                <a:cubicBezTo>
                  <a:pt x="98272" y="1258524"/>
                  <a:pt x="99776" y="1257021"/>
                  <a:pt x="101781" y="1257021"/>
                </a:cubicBezTo>
                <a:close/>
                <a:moveTo>
                  <a:pt x="26095" y="1250004"/>
                </a:moveTo>
                <a:cubicBezTo>
                  <a:pt x="28914" y="1250004"/>
                  <a:pt x="30606" y="1252260"/>
                  <a:pt x="30606" y="1255079"/>
                </a:cubicBezTo>
                <a:cubicBezTo>
                  <a:pt x="30606" y="1257335"/>
                  <a:pt x="28350" y="1259026"/>
                  <a:pt x="26095" y="1259026"/>
                </a:cubicBezTo>
                <a:cubicBezTo>
                  <a:pt x="26095" y="1259026"/>
                  <a:pt x="26095" y="1259026"/>
                  <a:pt x="25531" y="1259026"/>
                </a:cubicBezTo>
                <a:cubicBezTo>
                  <a:pt x="24403" y="1259026"/>
                  <a:pt x="23276" y="1258463"/>
                  <a:pt x="22712" y="1257335"/>
                </a:cubicBezTo>
                <a:cubicBezTo>
                  <a:pt x="21584" y="1256771"/>
                  <a:pt x="21584" y="1255643"/>
                  <a:pt x="21584" y="1253952"/>
                </a:cubicBezTo>
                <a:cubicBezTo>
                  <a:pt x="21584" y="1251696"/>
                  <a:pt x="23839" y="1250004"/>
                  <a:pt x="26095" y="1250004"/>
                </a:cubicBezTo>
                <a:close/>
                <a:moveTo>
                  <a:pt x="2484421" y="1242987"/>
                </a:moveTo>
                <a:cubicBezTo>
                  <a:pt x="2485481" y="1242987"/>
                  <a:pt x="2486011" y="1242987"/>
                  <a:pt x="2486540" y="1242987"/>
                </a:cubicBezTo>
                <a:cubicBezTo>
                  <a:pt x="2495548" y="1242987"/>
                  <a:pt x="2503496" y="1250623"/>
                  <a:pt x="2504026" y="1259895"/>
                </a:cubicBezTo>
                <a:cubicBezTo>
                  <a:pt x="2504555" y="1264805"/>
                  <a:pt x="2502966" y="1269714"/>
                  <a:pt x="2499787" y="1273531"/>
                </a:cubicBezTo>
                <a:cubicBezTo>
                  <a:pt x="2497138" y="1277350"/>
                  <a:pt x="2492369" y="1279531"/>
                  <a:pt x="2487601" y="1280077"/>
                </a:cubicBezTo>
                <a:cubicBezTo>
                  <a:pt x="2487601" y="1280077"/>
                  <a:pt x="2487070" y="1280077"/>
                  <a:pt x="2486540" y="1280077"/>
                </a:cubicBezTo>
                <a:cubicBezTo>
                  <a:pt x="2477003" y="1280077"/>
                  <a:pt x="2469586" y="1272441"/>
                  <a:pt x="2468525" y="1263168"/>
                </a:cubicBezTo>
                <a:cubicBezTo>
                  <a:pt x="2467466" y="1253350"/>
                  <a:pt x="2474884" y="1244078"/>
                  <a:pt x="2484421" y="1242987"/>
                </a:cubicBezTo>
                <a:close/>
                <a:moveTo>
                  <a:pt x="2551298" y="1235971"/>
                </a:moveTo>
                <a:cubicBezTo>
                  <a:pt x="2552369" y="1235971"/>
                  <a:pt x="2552905" y="1235971"/>
                  <a:pt x="2553440" y="1235971"/>
                </a:cubicBezTo>
                <a:cubicBezTo>
                  <a:pt x="2563615" y="1235971"/>
                  <a:pt x="2571648" y="1243482"/>
                  <a:pt x="2572719" y="1253139"/>
                </a:cubicBezTo>
                <a:cubicBezTo>
                  <a:pt x="2572719" y="1258504"/>
                  <a:pt x="2571648" y="1263332"/>
                  <a:pt x="2567900" y="1267624"/>
                </a:cubicBezTo>
                <a:cubicBezTo>
                  <a:pt x="2564686" y="1271380"/>
                  <a:pt x="2559866" y="1273526"/>
                  <a:pt x="2555047" y="1274062"/>
                </a:cubicBezTo>
                <a:cubicBezTo>
                  <a:pt x="2554511" y="1274062"/>
                  <a:pt x="2553976" y="1274062"/>
                  <a:pt x="2553440" y="1274062"/>
                </a:cubicBezTo>
                <a:cubicBezTo>
                  <a:pt x="2543801" y="1274062"/>
                  <a:pt x="2535232" y="1266551"/>
                  <a:pt x="2534160" y="1256894"/>
                </a:cubicBezTo>
                <a:cubicBezTo>
                  <a:pt x="2533625" y="1246701"/>
                  <a:pt x="2541123" y="1237043"/>
                  <a:pt x="2551298" y="1235971"/>
                </a:cubicBezTo>
                <a:close/>
                <a:moveTo>
                  <a:pt x="2622476" y="1228953"/>
                </a:moveTo>
                <a:cubicBezTo>
                  <a:pt x="2623543" y="1228953"/>
                  <a:pt x="2624077" y="1228953"/>
                  <a:pt x="2624611" y="1228953"/>
                </a:cubicBezTo>
                <a:cubicBezTo>
                  <a:pt x="2635286" y="1228953"/>
                  <a:pt x="2643826" y="1236438"/>
                  <a:pt x="2644894" y="1247131"/>
                </a:cubicBezTo>
                <a:cubicBezTo>
                  <a:pt x="2644894" y="1252476"/>
                  <a:pt x="2643292" y="1257823"/>
                  <a:pt x="2640090" y="1262100"/>
                </a:cubicBezTo>
                <a:cubicBezTo>
                  <a:pt x="2636353" y="1266377"/>
                  <a:pt x="2631550" y="1268515"/>
                  <a:pt x="2626212" y="1269050"/>
                </a:cubicBezTo>
                <a:cubicBezTo>
                  <a:pt x="2625678" y="1269050"/>
                  <a:pt x="2625145" y="1269050"/>
                  <a:pt x="2624611" y="1269050"/>
                </a:cubicBezTo>
                <a:cubicBezTo>
                  <a:pt x="2614469" y="1269050"/>
                  <a:pt x="2605396" y="1261031"/>
                  <a:pt x="2604329" y="1250873"/>
                </a:cubicBezTo>
                <a:cubicBezTo>
                  <a:pt x="2603794" y="1239646"/>
                  <a:pt x="2611801" y="1230022"/>
                  <a:pt x="2622476" y="1228953"/>
                </a:cubicBezTo>
                <a:close/>
                <a:moveTo>
                  <a:pt x="2700292" y="1220934"/>
                </a:moveTo>
                <a:cubicBezTo>
                  <a:pt x="2711451" y="1220934"/>
                  <a:pt x="2720485" y="1229354"/>
                  <a:pt x="2721548" y="1240406"/>
                </a:cubicBezTo>
                <a:cubicBezTo>
                  <a:pt x="2722079" y="1246195"/>
                  <a:pt x="2719953" y="1251457"/>
                  <a:pt x="2716234" y="1255668"/>
                </a:cubicBezTo>
                <a:cubicBezTo>
                  <a:pt x="2712514" y="1259878"/>
                  <a:pt x="2707731" y="1262509"/>
                  <a:pt x="2701886" y="1263035"/>
                </a:cubicBezTo>
                <a:cubicBezTo>
                  <a:pt x="2701354" y="1263035"/>
                  <a:pt x="2700823" y="1263035"/>
                  <a:pt x="2700292" y="1263035"/>
                </a:cubicBezTo>
                <a:cubicBezTo>
                  <a:pt x="2689664" y="1263035"/>
                  <a:pt x="2680099" y="1254615"/>
                  <a:pt x="2679035" y="1244090"/>
                </a:cubicBezTo>
                <a:cubicBezTo>
                  <a:pt x="2677973" y="1232512"/>
                  <a:pt x="2686475" y="1222513"/>
                  <a:pt x="2698166" y="1221460"/>
                </a:cubicBezTo>
                <a:cubicBezTo>
                  <a:pt x="2698697" y="1221460"/>
                  <a:pt x="2699760" y="1220934"/>
                  <a:pt x="2700292" y="1220934"/>
                </a:cubicBezTo>
                <a:close/>
                <a:moveTo>
                  <a:pt x="250641" y="1184847"/>
                </a:moveTo>
                <a:lnTo>
                  <a:pt x="251143" y="1184847"/>
                </a:lnTo>
                <a:cubicBezTo>
                  <a:pt x="252647" y="1184847"/>
                  <a:pt x="253649" y="1185378"/>
                  <a:pt x="254151" y="1186439"/>
                </a:cubicBezTo>
                <a:cubicBezTo>
                  <a:pt x="254652" y="1187501"/>
                  <a:pt x="255153" y="1188562"/>
                  <a:pt x="254652" y="1190155"/>
                </a:cubicBezTo>
                <a:cubicBezTo>
                  <a:pt x="254652" y="1192277"/>
                  <a:pt x="252647" y="1193869"/>
                  <a:pt x="250641" y="1193869"/>
                </a:cubicBezTo>
                <a:cubicBezTo>
                  <a:pt x="250641" y="1193869"/>
                  <a:pt x="250641" y="1193869"/>
                  <a:pt x="250141" y="1193869"/>
                </a:cubicBezTo>
                <a:cubicBezTo>
                  <a:pt x="248637" y="1193869"/>
                  <a:pt x="247634" y="1192808"/>
                  <a:pt x="247132" y="1192277"/>
                </a:cubicBezTo>
                <a:cubicBezTo>
                  <a:pt x="246632" y="1191216"/>
                  <a:pt x="246131" y="1189624"/>
                  <a:pt x="246131" y="1188562"/>
                </a:cubicBezTo>
                <a:cubicBezTo>
                  <a:pt x="246632" y="1186439"/>
                  <a:pt x="248637" y="1184847"/>
                  <a:pt x="250641" y="1184847"/>
                </a:cubicBezTo>
                <a:close/>
                <a:moveTo>
                  <a:pt x="184245" y="1174823"/>
                </a:moveTo>
                <a:lnTo>
                  <a:pt x="184773" y="1174823"/>
                </a:lnTo>
                <a:cubicBezTo>
                  <a:pt x="187411" y="1175325"/>
                  <a:pt x="188994" y="1177329"/>
                  <a:pt x="188466" y="1179836"/>
                </a:cubicBezTo>
                <a:cubicBezTo>
                  <a:pt x="188466" y="1182342"/>
                  <a:pt x="186356" y="1183845"/>
                  <a:pt x="184245" y="1183845"/>
                </a:cubicBezTo>
                <a:cubicBezTo>
                  <a:pt x="184245" y="1183845"/>
                  <a:pt x="184245" y="1183845"/>
                  <a:pt x="183190" y="1183845"/>
                </a:cubicBezTo>
                <a:cubicBezTo>
                  <a:pt x="182135" y="1183344"/>
                  <a:pt x="181079" y="1182843"/>
                  <a:pt x="180024" y="1181840"/>
                </a:cubicBezTo>
                <a:cubicBezTo>
                  <a:pt x="179497" y="1180838"/>
                  <a:pt x="178970" y="1179836"/>
                  <a:pt x="179497" y="1178332"/>
                </a:cubicBezTo>
                <a:cubicBezTo>
                  <a:pt x="179497" y="1176327"/>
                  <a:pt x="181607" y="1174823"/>
                  <a:pt x="184245" y="1174823"/>
                </a:cubicBezTo>
                <a:close/>
                <a:moveTo>
                  <a:pt x="113309" y="1163797"/>
                </a:moveTo>
                <a:lnTo>
                  <a:pt x="113860" y="1163797"/>
                </a:lnTo>
                <a:cubicBezTo>
                  <a:pt x="116617" y="1164298"/>
                  <a:pt x="118823" y="1166303"/>
                  <a:pt x="118271" y="1168809"/>
                </a:cubicBezTo>
                <a:cubicBezTo>
                  <a:pt x="117719" y="1171316"/>
                  <a:pt x="115514" y="1172819"/>
                  <a:pt x="113309" y="1172819"/>
                </a:cubicBezTo>
                <a:cubicBezTo>
                  <a:pt x="113309" y="1172819"/>
                  <a:pt x="113309" y="1172819"/>
                  <a:pt x="112206" y="1172819"/>
                </a:cubicBezTo>
                <a:cubicBezTo>
                  <a:pt x="111104" y="1172819"/>
                  <a:pt x="110001" y="1171816"/>
                  <a:pt x="108898" y="1171316"/>
                </a:cubicBezTo>
                <a:cubicBezTo>
                  <a:pt x="108347" y="1169812"/>
                  <a:pt x="107796" y="1168809"/>
                  <a:pt x="107796" y="1167305"/>
                </a:cubicBezTo>
                <a:cubicBezTo>
                  <a:pt x="108347" y="1165301"/>
                  <a:pt x="110552" y="1163797"/>
                  <a:pt x="113309" y="1163797"/>
                </a:cubicBezTo>
                <a:close/>
                <a:moveTo>
                  <a:pt x="2472257" y="1161792"/>
                </a:moveTo>
                <a:cubicBezTo>
                  <a:pt x="2473348" y="1161792"/>
                  <a:pt x="2474439" y="1161792"/>
                  <a:pt x="2475530" y="1161792"/>
                </a:cubicBezTo>
                <a:cubicBezTo>
                  <a:pt x="2484257" y="1161792"/>
                  <a:pt x="2491348" y="1167730"/>
                  <a:pt x="2492984" y="1176366"/>
                </a:cubicBezTo>
                <a:cubicBezTo>
                  <a:pt x="2493529" y="1181224"/>
                  <a:pt x="2492439" y="1185542"/>
                  <a:pt x="2489711" y="1189320"/>
                </a:cubicBezTo>
                <a:cubicBezTo>
                  <a:pt x="2486984" y="1193098"/>
                  <a:pt x="2482620" y="1195797"/>
                  <a:pt x="2478257" y="1196337"/>
                </a:cubicBezTo>
                <a:cubicBezTo>
                  <a:pt x="2477166" y="1196337"/>
                  <a:pt x="2476621" y="1196877"/>
                  <a:pt x="2475530" y="1196877"/>
                </a:cubicBezTo>
                <a:cubicBezTo>
                  <a:pt x="2466803" y="1196877"/>
                  <a:pt x="2459167" y="1190400"/>
                  <a:pt x="2458076" y="1181763"/>
                </a:cubicBezTo>
                <a:cubicBezTo>
                  <a:pt x="2456440" y="1172587"/>
                  <a:pt x="2462985" y="1163411"/>
                  <a:pt x="2472257" y="1161792"/>
                </a:cubicBezTo>
                <a:close/>
                <a:moveTo>
                  <a:pt x="38125" y="1150765"/>
                </a:moveTo>
                <a:cubicBezTo>
                  <a:pt x="38125" y="1150765"/>
                  <a:pt x="38125" y="1150765"/>
                  <a:pt x="38676" y="1150765"/>
                </a:cubicBezTo>
                <a:cubicBezTo>
                  <a:pt x="41984" y="1151317"/>
                  <a:pt x="43638" y="1154074"/>
                  <a:pt x="43086" y="1156830"/>
                </a:cubicBezTo>
                <a:cubicBezTo>
                  <a:pt x="43086" y="1159587"/>
                  <a:pt x="40881" y="1161792"/>
                  <a:pt x="38125" y="1161792"/>
                </a:cubicBezTo>
                <a:cubicBezTo>
                  <a:pt x="38125" y="1161792"/>
                  <a:pt x="38125" y="1161792"/>
                  <a:pt x="37022" y="1161792"/>
                </a:cubicBezTo>
                <a:cubicBezTo>
                  <a:pt x="35919" y="1161241"/>
                  <a:pt x="34265" y="1160690"/>
                  <a:pt x="33714" y="1159587"/>
                </a:cubicBezTo>
                <a:cubicBezTo>
                  <a:pt x="32611" y="1158484"/>
                  <a:pt x="32611" y="1156830"/>
                  <a:pt x="32611" y="1155176"/>
                </a:cubicBezTo>
                <a:cubicBezTo>
                  <a:pt x="33162" y="1152970"/>
                  <a:pt x="35368" y="1150765"/>
                  <a:pt x="38125" y="1150765"/>
                </a:cubicBezTo>
                <a:close/>
                <a:moveTo>
                  <a:pt x="2542174" y="1149763"/>
                </a:moveTo>
                <a:cubicBezTo>
                  <a:pt x="2551168" y="1149763"/>
                  <a:pt x="2558574" y="1156131"/>
                  <a:pt x="2560161" y="1165153"/>
                </a:cubicBezTo>
                <a:cubicBezTo>
                  <a:pt x="2560690" y="1169930"/>
                  <a:pt x="2559633" y="1174706"/>
                  <a:pt x="2556987" y="1178951"/>
                </a:cubicBezTo>
                <a:cubicBezTo>
                  <a:pt x="2553813" y="1182666"/>
                  <a:pt x="2549580" y="1185319"/>
                  <a:pt x="2544819" y="1185850"/>
                </a:cubicBezTo>
                <a:cubicBezTo>
                  <a:pt x="2544290" y="1185850"/>
                  <a:pt x="2543232" y="1185850"/>
                  <a:pt x="2542174" y="1185850"/>
                </a:cubicBezTo>
                <a:cubicBezTo>
                  <a:pt x="2533180" y="1185850"/>
                  <a:pt x="2525773" y="1179482"/>
                  <a:pt x="2524186" y="1170991"/>
                </a:cubicBezTo>
                <a:cubicBezTo>
                  <a:pt x="2522599" y="1161439"/>
                  <a:pt x="2529476" y="1151886"/>
                  <a:pt x="2539000" y="1150294"/>
                </a:cubicBezTo>
                <a:cubicBezTo>
                  <a:pt x="2540057" y="1149763"/>
                  <a:pt x="2541116" y="1149763"/>
                  <a:pt x="2542174" y="1149763"/>
                </a:cubicBezTo>
                <a:close/>
                <a:moveTo>
                  <a:pt x="2612856" y="1136732"/>
                </a:moveTo>
                <a:cubicBezTo>
                  <a:pt x="2622590" y="1136732"/>
                  <a:pt x="2630161" y="1143609"/>
                  <a:pt x="2631783" y="1152603"/>
                </a:cubicBezTo>
                <a:cubicBezTo>
                  <a:pt x="2632865" y="1157894"/>
                  <a:pt x="2631783" y="1163184"/>
                  <a:pt x="2628539" y="1167417"/>
                </a:cubicBezTo>
                <a:cubicBezTo>
                  <a:pt x="2625294" y="1171120"/>
                  <a:pt x="2620968" y="1173765"/>
                  <a:pt x="2615560" y="1174823"/>
                </a:cubicBezTo>
                <a:cubicBezTo>
                  <a:pt x="2615019" y="1174823"/>
                  <a:pt x="2613938" y="1174823"/>
                  <a:pt x="2612856" y="1174823"/>
                </a:cubicBezTo>
                <a:cubicBezTo>
                  <a:pt x="2603122" y="1174823"/>
                  <a:pt x="2595010" y="1168475"/>
                  <a:pt x="2593388" y="1158951"/>
                </a:cubicBezTo>
                <a:cubicBezTo>
                  <a:pt x="2591765" y="1148900"/>
                  <a:pt x="2598796" y="1138848"/>
                  <a:pt x="2609611" y="1137261"/>
                </a:cubicBezTo>
                <a:cubicBezTo>
                  <a:pt x="2610693" y="1136732"/>
                  <a:pt x="2611774" y="1136732"/>
                  <a:pt x="2612856" y="1136732"/>
                </a:cubicBezTo>
                <a:close/>
                <a:moveTo>
                  <a:pt x="2684569" y="1123701"/>
                </a:moveTo>
                <a:cubicBezTo>
                  <a:pt x="2685633" y="1123701"/>
                  <a:pt x="2686698" y="1123701"/>
                  <a:pt x="2688294" y="1123701"/>
                </a:cubicBezTo>
                <a:cubicBezTo>
                  <a:pt x="2697873" y="1123701"/>
                  <a:pt x="2706387" y="1130559"/>
                  <a:pt x="2707984" y="1140056"/>
                </a:cubicBezTo>
                <a:cubicBezTo>
                  <a:pt x="2709048" y="1145859"/>
                  <a:pt x="2707452" y="1151135"/>
                  <a:pt x="2704258" y="1155355"/>
                </a:cubicBezTo>
                <a:cubicBezTo>
                  <a:pt x="2701066" y="1160104"/>
                  <a:pt x="2696276" y="1162742"/>
                  <a:pt x="2690955" y="1163269"/>
                </a:cubicBezTo>
                <a:cubicBezTo>
                  <a:pt x="2689891" y="1163797"/>
                  <a:pt x="2688827" y="1163797"/>
                  <a:pt x="2688294" y="1163797"/>
                </a:cubicBezTo>
                <a:cubicBezTo>
                  <a:pt x="2678184" y="1163797"/>
                  <a:pt x="2669669" y="1156411"/>
                  <a:pt x="2668072" y="1146914"/>
                </a:cubicBezTo>
                <a:cubicBezTo>
                  <a:pt x="2665944" y="1136363"/>
                  <a:pt x="2673394" y="1125811"/>
                  <a:pt x="2684569" y="1123701"/>
                </a:cubicBezTo>
                <a:close/>
                <a:moveTo>
                  <a:pt x="266179" y="1102650"/>
                </a:moveTo>
                <a:cubicBezTo>
                  <a:pt x="266179" y="1102650"/>
                  <a:pt x="266725" y="1103201"/>
                  <a:pt x="267272" y="1103201"/>
                </a:cubicBezTo>
                <a:cubicBezTo>
                  <a:pt x="270007" y="1103752"/>
                  <a:pt x="272193" y="1106509"/>
                  <a:pt x="271100" y="1109817"/>
                </a:cubicBezTo>
                <a:cubicBezTo>
                  <a:pt x="270553" y="1112022"/>
                  <a:pt x="268366" y="1113677"/>
                  <a:pt x="266179" y="1113677"/>
                </a:cubicBezTo>
                <a:cubicBezTo>
                  <a:pt x="265632" y="1113677"/>
                  <a:pt x="265086" y="1113677"/>
                  <a:pt x="264539" y="1113677"/>
                </a:cubicBezTo>
                <a:cubicBezTo>
                  <a:pt x="263446" y="1113677"/>
                  <a:pt x="261805" y="1112574"/>
                  <a:pt x="261258" y="1111471"/>
                </a:cubicBezTo>
                <a:cubicBezTo>
                  <a:pt x="260712" y="1110368"/>
                  <a:pt x="260165" y="1108715"/>
                  <a:pt x="260712" y="1107060"/>
                </a:cubicBezTo>
                <a:cubicBezTo>
                  <a:pt x="261258" y="1104855"/>
                  <a:pt x="263446" y="1102650"/>
                  <a:pt x="266179" y="1102650"/>
                </a:cubicBezTo>
                <a:close/>
                <a:moveTo>
                  <a:pt x="200521" y="1087614"/>
                </a:moveTo>
                <a:cubicBezTo>
                  <a:pt x="201022" y="1087614"/>
                  <a:pt x="201523" y="1087614"/>
                  <a:pt x="201523" y="1087614"/>
                </a:cubicBezTo>
                <a:cubicBezTo>
                  <a:pt x="204531" y="1088664"/>
                  <a:pt x="206035" y="1091290"/>
                  <a:pt x="205533" y="1094440"/>
                </a:cubicBezTo>
                <a:cubicBezTo>
                  <a:pt x="205032" y="1097065"/>
                  <a:pt x="203028" y="1098641"/>
                  <a:pt x="200521" y="1098641"/>
                </a:cubicBezTo>
                <a:cubicBezTo>
                  <a:pt x="200020" y="1098641"/>
                  <a:pt x="199519" y="1098641"/>
                  <a:pt x="199519" y="1098641"/>
                </a:cubicBezTo>
                <a:cubicBezTo>
                  <a:pt x="198016" y="1098115"/>
                  <a:pt x="197013" y="1097591"/>
                  <a:pt x="196010" y="1096015"/>
                </a:cubicBezTo>
                <a:cubicBezTo>
                  <a:pt x="195509" y="1094965"/>
                  <a:pt x="195008" y="1093390"/>
                  <a:pt x="195509" y="1091814"/>
                </a:cubicBezTo>
                <a:cubicBezTo>
                  <a:pt x="196010" y="1089189"/>
                  <a:pt x="198016" y="1087614"/>
                  <a:pt x="200521" y="1087614"/>
                </a:cubicBezTo>
                <a:close/>
                <a:moveTo>
                  <a:pt x="2459477" y="1080597"/>
                </a:moveTo>
                <a:cubicBezTo>
                  <a:pt x="2466920" y="1080597"/>
                  <a:pt x="2473298" y="1085932"/>
                  <a:pt x="2475425" y="1093402"/>
                </a:cubicBezTo>
                <a:cubicBezTo>
                  <a:pt x="2476488" y="1097670"/>
                  <a:pt x="2475425" y="1101939"/>
                  <a:pt x="2473298" y="1105673"/>
                </a:cubicBezTo>
                <a:cubicBezTo>
                  <a:pt x="2471172" y="1109942"/>
                  <a:pt x="2467451" y="1112076"/>
                  <a:pt x="2463199" y="1113143"/>
                </a:cubicBezTo>
                <a:cubicBezTo>
                  <a:pt x="2461604" y="1113677"/>
                  <a:pt x="2460540" y="1113677"/>
                  <a:pt x="2459477" y="1113677"/>
                </a:cubicBezTo>
                <a:cubicBezTo>
                  <a:pt x="2451504" y="1113677"/>
                  <a:pt x="2445124" y="1108341"/>
                  <a:pt x="2442998" y="1100872"/>
                </a:cubicBezTo>
                <a:cubicBezTo>
                  <a:pt x="2441403" y="1092335"/>
                  <a:pt x="2446719" y="1083265"/>
                  <a:pt x="2455225" y="1081130"/>
                </a:cubicBezTo>
                <a:cubicBezTo>
                  <a:pt x="2456819" y="1080597"/>
                  <a:pt x="2457882" y="1080597"/>
                  <a:pt x="2459477" y="1080597"/>
                </a:cubicBezTo>
                <a:close/>
                <a:moveTo>
                  <a:pt x="130851" y="1070573"/>
                </a:moveTo>
                <a:cubicBezTo>
                  <a:pt x="131398" y="1070573"/>
                  <a:pt x="131944" y="1070573"/>
                  <a:pt x="131944" y="1070573"/>
                </a:cubicBezTo>
                <a:cubicBezTo>
                  <a:pt x="133584" y="1071119"/>
                  <a:pt x="135225" y="1072213"/>
                  <a:pt x="135772" y="1073306"/>
                </a:cubicBezTo>
                <a:cubicBezTo>
                  <a:pt x="136865" y="1074947"/>
                  <a:pt x="136865" y="1076587"/>
                  <a:pt x="136865" y="1078228"/>
                </a:cubicBezTo>
                <a:cubicBezTo>
                  <a:pt x="135772" y="1080961"/>
                  <a:pt x="133584" y="1082602"/>
                  <a:pt x="130851" y="1082602"/>
                </a:cubicBezTo>
                <a:cubicBezTo>
                  <a:pt x="130304" y="1082602"/>
                  <a:pt x="129757" y="1082602"/>
                  <a:pt x="129210" y="1082602"/>
                </a:cubicBezTo>
                <a:cubicBezTo>
                  <a:pt x="128117" y="1082055"/>
                  <a:pt x="126476" y="1080961"/>
                  <a:pt x="125929" y="1079867"/>
                </a:cubicBezTo>
                <a:cubicBezTo>
                  <a:pt x="124836" y="1078228"/>
                  <a:pt x="124836" y="1076587"/>
                  <a:pt x="124836" y="1075493"/>
                </a:cubicBezTo>
                <a:cubicBezTo>
                  <a:pt x="125383" y="1072760"/>
                  <a:pt x="128117" y="1070573"/>
                  <a:pt x="130851" y="1070573"/>
                </a:cubicBezTo>
                <a:close/>
                <a:moveTo>
                  <a:pt x="2524632" y="1063556"/>
                </a:moveTo>
                <a:cubicBezTo>
                  <a:pt x="2532580" y="1063556"/>
                  <a:pt x="2539468" y="1068872"/>
                  <a:pt x="2541587" y="1076845"/>
                </a:cubicBezTo>
                <a:cubicBezTo>
                  <a:pt x="2542647" y="1081630"/>
                  <a:pt x="2541587" y="1086414"/>
                  <a:pt x="2539468" y="1090135"/>
                </a:cubicBezTo>
                <a:cubicBezTo>
                  <a:pt x="2536819" y="1094388"/>
                  <a:pt x="2533110" y="1097046"/>
                  <a:pt x="2528341" y="1098109"/>
                </a:cubicBezTo>
                <a:cubicBezTo>
                  <a:pt x="2527282" y="1098109"/>
                  <a:pt x="2526222" y="1098641"/>
                  <a:pt x="2524632" y="1098641"/>
                </a:cubicBezTo>
                <a:cubicBezTo>
                  <a:pt x="2516685" y="1098641"/>
                  <a:pt x="2509796" y="1092793"/>
                  <a:pt x="2507677" y="1085351"/>
                </a:cubicBezTo>
                <a:cubicBezTo>
                  <a:pt x="2505557" y="1075783"/>
                  <a:pt x="2511386" y="1066745"/>
                  <a:pt x="2520393" y="1064088"/>
                </a:cubicBezTo>
                <a:cubicBezTo>
                  <a:pt x="2521983" y="1064088"/>
                  <a:pt x="2523043" y="1063556"/>
                  <a:pt x="2524632" y="1063556"/>
                </a:cubicBezTo>
                <a:close/>
                <a:moveTo>
                  <a:pt x="56910" y="1053532"/>
                </a:moveTo>
                <a:cubicBezTo>
                  <a:pt x="57431" y="1053532"/>
                  <a:pt x="57952" y="1053532"/>
                  <a:pt x="58473" y="1054055"/>
                </a:cubicBezTo>
                <a:cubicBezTo>
                  <a:pt x="61601" y="1054578"/>
                  <a:pt x="63686" y="1057716"/>
                  <a:pt x="62643" y="1060854"/>
                </a:cubicBezTo>
                <a:cubicBezTo>
                  <a:pt x="62122" y="1063469"/>
                  <a:pt x="59516" y="1065561"/>
                  <a:pt x="56910" y="1065561"/>
                </a:cubicBezTo>
                <a:cubicBezTo>
                  <a:pt x="56388" y="1065561"/>
                  <a:pt x="55867" y="1065561"/>
                  <a:pt x="55346" y="1065561"/>
                </a:cubicBezTo>
                <a:cubicBezTo>
                  <a:pt x="53782" y="1065038"/>
                  <a:pt x="52740" y="1063992"/>
                  <a:pt x="51697" y="1062946"/>
                </a:cubicBezTo>
                <a:cubicBezTo>
                  <a:pt x="51176" y="1061377"/>
                  <a:pt x="50655" y="1059808"/>
                  <a:pt x="51176" y="1058239"/>
                </a:cubicBezTo>
                <a:cubicBezTo>
                  <a:pt x="51697" y="1055624"/>
                  <a:pt x="54303" y="1053532"/>
                  <a:pt x="56910" y="1053532"/>
                </a:cubicBezTo>
                <a:close/>
                <a:moveTo>
                  <a:pt x="2594073" y="1045513"/>
                </a:moveTo>
                <a:cubicBezTo>
                  <a:pt x="2602641" y="1045513"/>
                  <a:pt x="2609604" y="1051341"/>
                  <a:pt x="2611745" y="1059819"/>
                </a:cubicBezTo>
                <a:cubicBezTo>
                  <a:pt x="2612816" y="1064587"/>
                  <a:pt x="2612281" y="1069356"/>
                  <a:pt x="2609604" y="1073595"/>
                </a:cubicBezTo>
                <a:cubicBezTo>
                  <a:pt x="2606926" y="1077834"/>
                  <a:pt x="2603177" y="1081013"/>
                  <a:pt x="2598357" y="1082072"/>
                </a:cubicBezTo>
                <a:cubicBezTo>
                  <a:pt x="2596751" y="1082072"/>
                  <a:pt x="2595144" y="1082602"/>
                  <a:pt x="2594073" y="1082602"/>
                </a:cubicBezTo>
                <a:cubicBezTo>
                  <a:pt x="2585504" y="1082602"/>
                  <a:pt x="2578006" y="1076774"/>
                  <a:pt x="2575864" y="1068296"/>
                </a:cubicBezTo>
                <a:cubicBezTo>
                  <a:pt x="2573722" y="1058759"/>
                  <a:pt x="2579613" y="1048692"/>
                  <a:pt x="2589253" y="1046572"/>
                </a:cubicBezTo>
                <a:cubicBezTo>
                  <a:pt x="2590859" y="1046042"/>
                  <a:pt x="2592466" y="1045513"/>
                  <a:pt x="2594073" y="1045513"/>
                </a:cubicBezTo>
                <a:close/>
                <a:moveTo>
                  <a:pt x="2667975" y="1026467"/>
                </a:moveTo>
                <a:cubicBezTo>
                  <a:pt x="2676932" y="1026467"/>
                  <a:pt x="2684835" y="1032357"/>
                  <a:pt x="2686943" y="1041461"/>
                </a:cubicBezTo>
                <a:cubicBezTo>
                  <a:pt x="2687997" y="1046281"/>
                  <a:pt x="2686943" y="1051637"/>
                  <a:pt x="2684309" y="1056457"/>
                </a:cubicBezTo>
                <a:cubicBezTo>
                  <a:pt x="2681674" y="1060741"/>
                  <a:pt x="2677459" y="1063955"/>
                  <a:pt x="2672717" y="1065025"/>
                </a:cubicBezTo>
                <a:cubicBezTo>
                  <a:pt x="2671136" y="1065025"/>
                  <a:pt x="2669555" y="1065561"/>
                  <a:pt x="2667975" y="1065561"/>
                </a:cubicBezTo>
                <a:cubicBezTo>
                  <a:pt x="2659017" y="1065561"/>
                  <a:pt x="2651640" y="1059134"/>
                  <a:pt x="2649533" y="1050565"/>
                </a:cubicBezTo>
                <a:cubicBezTo>
                  <a:pt x="2646898" y="1040390"/>
                  <a:pt x="2653221" y="1029680"/>
                  <a:pt x="2663232" y="1027002"/>
                </a:cubicBezTo>
                <a:cubicBezTo>
                  <a:pt x="2664813" y="1026467"/>
                  <a:pt x="2666393" y="1026467"/>
                  <a:pt x="2667975" y="1026467"/>
                </a:cubicBezTo>
                <a:close/>
                <a:moveTo>
                  <a:pt x="287731" y="1022457"/>
                </a:moveTo>
                <a:cubicBezTo>
                  <a:pt x="288733" y="1022457"/>
                  <a:pt x="289235" y="1022457"/>
                  <a:pt x="289736" y="1022457"/>
                </a:cubicBezTo>
                <a:cubicBezTo>
                  <a:pt x="292743" y="1023503"/>
                  <a:pt x="294247" y="1027164"/>
                  <a:pt x="293244" y="1030302"/>
                </a:cubicBezTo>
                <a:cubicBezTo>
                  <a:pt x="292743" y="1032394"/>
                  <a:pt x="290238" y="1034486"/>
                  <a:pt x="287731" y="1034486"/>
                </a:cubicBezTo>
                <a:cubicBezTo>
                  <a:pt x="287229" y="1034486"/>
                  <a:pt x="286728" y="1033963"/>
                  <a:pt x="286227" y="1033963"/>
                </a:cubicBezTo>
                <a:cubicBezTo>
                  <a:pt x="284724" y="1033440"/>
                  <a:pt x="283721" y="1032394"/>
                  <a:pt x="282719" y="1030825"/>
                </a:cubicBezTo>
                <a:cubicBezTo>
                  <a:pt x="282218" y="1029779"/>
                  <a:pt x="282218" y="1028210"/>
                  <a:pt x="282218" y="1026641"/>
                </a:cubicBezTo>
                <a:cubicBezTo>
                  <a:pt x="283220" y="1024026"/>
                  <a:pt x="285225" y="1022457"/>
                  <a:pt x="287731" y="1022457"/>
                </a:cubicBezTo>
                <a:close/>
                <a:moveTo>
                  <a:pt x="2435922" y="1001407"/>
                </a:moveTo>
                <a:cubicBezTo>
                  <a:pt x="2442845" y="1001407"/>
                  <a:pt x="2448703" y="1005620"/>
                  <a:pt x="2450832" y="1012467"/>
                </a:cubicBezTo>
                <a:cubicBezTo>
                  <a:pt x="2452430" y="1016154"/>
                  <a:pt x="2451898" y="1020367"/>
                  <a:pt x="2449767" y="1024054"/>
                </a:cubicBezTo>
                <a:cubicBezTo>
                  <a:pt x="2448170" y="1027741"/>
                  <a:pt x="2444975" y="1030902"/>
                  <a:pt x="2440714" y="1031955"/>
                </a:cubicBezTo>
                <a:cubicBezTo>
                  <a:pt x="2439117" y="1032482"/>
                  <a:pt x="2437519" y="1032482"/>
                  <a:pt x="2435922" y="1032482"/>
                </a:cubicBezTo>
                <a:cubicBezTo>
                  <a:pt x="2428999" y="1032482"/>
                  <a:pt x="2423141" y="1028268"/>
                  <a:pt x="2421011" y="1021948"/>
                </a:cubicBezTo>
                <a:cubicBezTo>
                  <a:pt x="2418348" y="1013521"/>
                  <a:pt x="2422608" y="1005094"/>
                  <a:pt x="2431129" y="1002460"/>
                </a:cubicBezTo>
                <a:cubicBezTo>
                  <a:pt x="2432727" y="1001407"/>
                  <a:pt x="2434324" y="1001407"/>
                  <a:pt x="2435922" y="1001407"/>
                </a:cubicBezTo>
                <a:close/>
                <a:moveTo>
                  <a:pt x="223537" y="1001407"/>
                </a:moveTo>
                <a:cubicBezTo>
                  <a:pt x="224077" y="1001407"/>
                  <a:pt x="225156" y="1001407"/>
                  <a:pt x="225696" y="1001950"/>
                </a:cubicBezTo>
                <a:cubicBezTo>
                  <a:pt x="228935" y="1003036"/>
                  <a:pt x="231094" y="1006836"/>
                  <a:pt x="230014" y="1010095"/>
                </a:cubicBezTo>
                <a:cubicBezTo>
                  <a:pt x="228935" y="1012809"/>
                  <a:pt x="226236" y="1014438"/>
                  <a:pt x="223537" y="1014438"/>
                </a:cubicBezTo>
                <a:cubicBezTo>
                  <a:pt x="222997" y="1014438"/>
                  <a:pt x="222458" y="1014438"/>
                  <a:pt x="221918" y="1014438"/>
                </a:cubicBezTo>
                <a:cubicBezTo>
                  <a:pt x="220299" y="1013895"/>
                  <a:pt x="218678" y="1012809"/>
                  <a:pt x="218140" y="1011180"/>
                </a:cubicBezTo>
                <a:cubicBezTo>
                  <a:pt x="217060" y="1009552"/>
                  <a:pt x="217060" y="1007922"/>
                  <a:pt x="217599" y="1006293"/>
                </a:cubicBezTo>
                <a:cubicBezTo>
                  <a:pt x="218140" y="1003579"/>
                  <a:pt x="220839" y="1001407"/>
                  <a:pt x="223537" y="1001407"/>
                </a:cubicBezTo>
                <a:close/>
                <a:moveTo>
                  <a:pt x="155132" y="980356"/>
                </a:moveTo>
                <a:cubicBezTo>
                  <a:pt x="155689" y="980356"/>
                  <a:pt x="156245" y="980356"/>
                  <a:pt x="157359" y="980356"/>
                </a:cubicBezTo>
                <a:cubicBezTo>
                  <a:pt x="160701" y="981398"/>
                  <a:pt x="162929" y="985047"/>
                  <a:pt x="161815" y="988696"/>
                </a:cubicBezTo>
                <a:cubicBezTo>
                  <a:pt x="160701" y="991302"/>
                  <a:pt x="157916" y="993387"/>
                  <a:pt x="155132" y="993387"/>
                </a:cubicBezTo>
                <a:cubicBezTo>
                  <a:pt x="154575" y="993387"/>
                  <a:pt x="153461" y="992866"/>
                  <a:pt x="152905" y="992866"/>
                </a:cubicBezTo>
                <a:cubicBezTo>
                  <a:pt x="151233" y="992345"/>
                  <a:pt x="149563" y="991302"/>
                  <a:pt x="149006" y="989738"/>
                </a:cubicBezTo>
                <a:cubicBezTo>
                  <a:pt x="147892" y="988175"/>
                  <a:pt x="147892" y="986611"/>
                  <a:pt x="148449" y="984526"/>
                </a:cubicBezTo>
                <a:cubicBezTo>
                  <a:pt x="149563" y="981919"/>
                  <a:pt x="151790" y="980356"/>
                  <a:pt x="155132" y="980356"/>
                </a:cubicBezTo>
                <a:close/>
                <a:moveTo>
                  <a:pt x="2500351" y="979354"/>
                </a:moveTo>
                <a:cubicBezTo>
                  <a:pt x="2507892" y="979354"/>
                  <a:pt x="2513816" y="984223"/>
                  <a:pt x="2516509" y="991255"/>
                </a:cubicBezTo>
                <a:cubicBezTo>
                  <a:pt x="2517586" y="995583"/>
                  <a:pt x="2517586" y="1000452"/>
                  <a:pt x="2515432" y="1004239"/>
                </a:cubicBezTo>
                <a:cubicBezTo>
                  <a:pt x="2513277" y="1008566"/>
                  <a:pt x="2509507" y="1011272"/>
                  <a:pt x="2505199" y="1012353"/>
                </a:cubicBezTo>
                <a:cubicBezTo>
                  <a:pt x="2503583" y="1012894"/>
                  <a:pt x="2501967" y="1013436"/>
                  <a:pt x="2500351" y="1013436"/>
                </a:cubicBezTo>
                <a:cubicBezTo>
                  <a:pt x="2492811" y="1013436"/>
                  <a:pt x="2486347" y="1008566"/>
                  <a:pt x="2484193" y="1001534"/>
                </a:cubicBezTo>
                <a:cubicBezTo>
                  <a:pt x="2481500" y="992878"/>
                  <a:pt x="2486347" y="983140"/>
                  <a:pt x="2494965" y="980435"/>
                </a:cubicBezTo>
                <a:cubicBezTo>
                  <a:pt x="2496581" y="979895"/>
                  <a:pt x="2498735" y="979354"/>
                  <a:pt x="2500351" y="979354"/>
                </a:cubicBezTo>
                <a:close/>
                <a:moveTo>
                  <a:pt x="2568512" y="956298"/>
                </a:moveTo>
                <a:cubicBezTo>
                  <a:pt x="2576023" y="956298"/>
                  <a:pt x="2582998" y="961082"/>
                  <a:pt x="2585143" y="968524"/>
                </a:cubicBezTo>
                <a:cubicBezTo>
                  <a:pt x="2586753" y="973309"/>
                  <a:pt x="2586217" y="978093"/>
                  <a:pt x="2584071" y="981814"/>
                </a:cubicBezTo>
                <a:cubicBezTo>
                  <a:pt x="2581924" y="986066"/>
                  <a:pt x="2578169" y="989256"/>
                  <a:pt x="2573877" y="990851"/>
                </a:cubicBezTo>
                <a:cubicBezTo>
                  <a:pt x="2572268" y="991382"/>
                  <a:pt x="2570122" y="991382"/>
                  <a:pt x="2568512" y="991382"/>
                </a:cubicBezTo>
                <a:cubicBezTo>
                  <a:pt x="2561001" y="991382"/>
                  <a:pt x="2554027" y="986598"/>
                  <a:pt x="2551344" y="979156"/>
                </a:cubicBezTo>
                <a:cubicBezTo>
                  <a:pt x="2548661" y="970119"/>
                  <a:pt x="2553490" y="960551"/>
                  <a:pt x="2562611" y="957361"/>
                </a:cubicBezTo>
                <a:cubicBezTo>
                  <a:pt x="2564757" y="956829"/>
                  <a:pt x="2566366" y="956298"/>
                  <a:pt x="2568512" y="956298"/>
                </a:cubicBezTo>
                <a:close/>
                <a:moveTo>
                  <a:pt x="82231" y="956298"/>
                </a:moveTo>
                <a:cubicBezTo>
                  <a:pt x="82768" y="956298"/>
                  <a:pt x="83305" y="956855"/>
                  <a:pt x="84379" y="956855"/>
                </a:cubicBezTo>
                <a:cubicBezTo>
                  <a:pt x="88138" y="957969"/>
                  <a:pt x="89749" y="962423"/>
                  <a:pt x="88675" y="966322"/>
                </a:cubicBezTo>
                <a:cubicBezTo>
                  <a:pt x="87601" y="969107"/>
                  <a:pt x="84915" y="971334"/>
                  <a:pt x="82231" y="971334"/>
                </a:cubicBezTo>
                <a:cubicBezTo>
                  <a:pt x="81157" y="971334"/>
                  <a:pt x="80620" y="971334"/>
                  <a:pt x="80082" y="970777"/>
                </a:cubicBezTo>
                <a:cubicBezTo>
                  <a:pt x="77934" y="970220"/>
                  <a:pt x="76860" y="969107"/>
                  <a:pt x="75786" y="967436"/>
                </a:cubicBezTo>
                <a:cubicBezTo>
                  <a:pt x="74712" y="965765"/>
                  <a:pt x="74712" y="963537"/>
                  <a:pt x="75249" y="961867"/>
                </a:cubicBezTo>
                <a:cubicBezTo>
                  <a:pt x="76323" y="958526"/>
                  <a:pt x="79008" y="956298"/>
                  <a:pt x="82231" y="956298"/>
                </a:cubicBezTo>
                <a:close/>
                <a:moveTo>
                  <a:pt x="315262" y="942264"/>
                </a:moveTo>
                <a:cubicBezTo>
                  <a:pt x="316336" y="942264"/>
                  <a:pt x="317409" y="942804"/>
                  <a:pt x="317946" y="942804"/>
                </a:cubicBezTo>
                <a:cubicBezTo>
                  <a:pt x="321706" y="944423"/>
                  <a:pt x="323316" y="948201"/>
                  <a:pt x="321706" y="951979"/>
                </a:cubicBezTo>
                <a:cubicBezTo>
                  <a:pt x="320631" y="954678"/>
                  <a:pt x="318484" y="956298"/>
                  <a:pt x="315262" y="956298"/>
                </a:cubicBezTo>
                <a:cubicBezTo>
                  <a:pt x="314725" y="956298"/>
                  <a:pt x="313650" y="956298"/>
                  <a:pt x="313113" y="955758"/>
                </a:cubicBezTo>
                <a:cubicBezTo>
                  <a:pt x="310965" y="955218"/>
                  <a:pt x="309891" y="953599"/>
                  <a:pt x="309354" y="951979"/>
                </a:cubicBezTo>
                <a:cubicBezTo>
                  <a:pt x="308281" y="950360"/>
                  <a:pt x="308281" y="948741"/>
                  <a:pt x="308817" y="946582"/>
                </a:cubicBezTo>
                <a:cubicBezTo>
                  <a:pt x="309891" y="944423"/>
                  <a:pt x="312576" y="942264"/>
                  <a:pt x="315262" y="942264"/>
                </a:cubicBezTo>
                <a:close/>
                <a:moveTo>
                  <a:pt x="2641164" y="932240"/>
                </a:moveTo>
                <a:cubicBezTo>
                  <a:pt x="2648983" y="932240"/>
                  <a:pt x="2655759" y="937538"/>
                  <a:pt x="2658366" y="945486"/>
                </a:cubicBezTo>
                <a:cubicBezTo>
                  <a:pt x="2659929" y="950255"/>
                  <a:pt x="2659408" y="955024"/>
                  <a:pt x="2656802" y="959262"/>
                </a:cubicBezTo>
                <a:cubicBezTo>
                  <a:pt x="2654717" y="964031"/>
                  <a:pt x="2651068" y="967210"/>
                  <a:pt x="2646377" y="968270"/>
                </a:cubicBezTo>
                <a:cubicBezTo>
                  <a:pt x="2644813" y="968800"/>
                  <a:pt x="2642728" y="969329"/>
                  <a:pt x="2641164" y="969329"/>
                </a:cubicBezTo>
                <a:cubicBezTo>
                  <a:pt x="2632824" y="969329"/>
                  <a:pt x="2626048" y="964031"/>
                  <a:pt x="2623442" y="956613"/>
                </a:cubicBezTo>
                <a:cubicBezTo>
                  <a:pt x="2620835" y="947076"/>
                  <a:pt x="2626048" y="936479"/>
                  <a:pt x="2635430" y="933300"/>
                </a:cubicBezTo>
                <a:cubicBezTo>
                  <a:pt x="2636994" y="932770"/>
                  <a:pt x="2639079" y="932240"/>
                  <a:pt x="2641164" y="932240"/>
                </a:cubicBezTo>
                <a:close/>
                <a:moveTo>
                  <a:pt x="2408110" y="924221"/>
                </a:moveTo>
                <a:cubicBezTo>
                  <a:pt x="2413894" y="924221"/>
                  <a:pt x="2419153" y="927443"/>
                  <a:pt x="2421782" y="933349"/>
                </a:cubicBezTo>
                <a:cubicBezTo>
                  <a:pt x="2423360" y="937109"/>
                  <a:pt x="2423360" y="941405"/>
                  <a:pt x="2421782" y="945164"/>
                </a:cubicBezTo>
                <a:cubicBezTo>
                  <a:pt x="2420205" y="948923"/>
                  <a:pt x="2417050" y="951608"/>
                  <a:pt x="2413368" y="953219"/>
                </a:cubicBezTo>
                <a:cubicBezTo>
                  <a:pt x="2411791" y="953756"/>
                  <a:pt x="2409688" y="954293"/>
                  <a:pt x="2408110" y="954293"/>
                </a:cubicBezTo>
                <a:cubicBezTo>
                  <a:pt x="2401800" y="954293"/>
                  <a:pt x="2396541" y="950534"/>
                  <a:pt x="2393912" y="945164"/>
                </a:cubicBezTo>
                <a:cubicBezTo>
                  <a:pt x="2391283" y="937109"/>
                  <a:pt x="2394438" y="928516"/>
                  <a:pt x="2402326" y="925295"/>
                </a:cubicBezTo>
                <a:cubicBezTo>
                  <a:pt x="2403903" y="924221"/>
                  <a:pt x="2406007" y="924221"/>
                  <a:pt x="2408110" y="924221"/>
                </a:cubicBezTo>
                <a:close/>
                <a:moveTo>
                  <a:pt x="252386" y="917204"/>
                </a:moveTo>
                <a:cubicBezTo>
                  <a:pt x="253423" y="917204"/>
                  <a:pt x="254461" y="917204"/>
                  <a:pt x="254979" y="917761"/>
                </a:cubicBezTo>
                <a:cubicBezTo>
                  <a:pt x="258609" y="919432"/>
                  <a:pt x="260164" y="923887"/>
                  <a:pt x="259127" y="927228"/>
                </a:cubicBezTo>
                <a:cubicBezTo>
                  <a:pt x="258090" y="930570"/>
                  <a:pt x="255498" y="932241"/>
                  <a:pt x="252386" y="932241"/>
                </a:cubicBezTo>
                <a:cubicBezTo>
                  <a:pt x="251868" y="932241"/>
                  <a:pt x="250831" y="932241"/>
                  <a:pt x="249795" y="931684"/>
                </a:cubicBezTo>
                <a:cubicBezTo>
                  <a:pt x="248238" y="931127"/>
                  <a:pt x="246683" y="929456"/>
                  <a:pt x="246164" y="927785"/>
                </a:cubicBezTo>
                <a:cubicBezTo>
                  <a:pt x="245127" y="926114"/>
                  <a:pt x="245127" y="923887"/>
                  <a:pt x="246164" y="922216"/>
                </a:cubicBezTo>
                <a:cubicBezTo>
                  <a:pt x="247201" y="918875"/>
                  <a:pt x="249795" y="917204"/>
                  <a:pt x="252386" y="917204"/>
                </a:cubicBezTo>
                <a:close/>
                <a:moveTo>
                  <a:pt x="2470257" y="897156"/>
                </a:moveTo>
                <a:cubicBezTo>
                  <a:pt x="2476550" y="897156"/>
                  <a:pt x="2482317" y="900898"/>
                  <a:pt x="2484939" y="907314"/>
                </a:cubicBezTo>
                <a:cubicBezTo>
                  <a:pt x="2486512" y="911056"/>
                  <a:pt x="2486512" y="915333"/>
                  <a:pt x="2484415" y="919610"/>
                </a:cubicBezTo>
                <a:cubicBezTo>
                  <a:pt x="2482842" y="923352"/>
                  <a:pt x="2480220" y="926560"/>
                  <a:pt x="2476026" y="928164"/>
                </a:cubicBezTo>
                <a:cubicBezTo>
                  <a:pt x="2474452" y="928698"/>
                  <a:pt x="2472355" y="929233"/>
                  <a:pt x="2470257" y="929233"/>
                </a:cubicBezTo>
                <a:cubicBezTo>
                  <a:pt x="2463966" y="929233"/>
                  <a:pt x="2458198" y="924956"/>
                  <a:pt x="2455576" y="919075"/>
                </a:cubicBezTo>
                <a:cubicBezTo>
                  <a:pt x="2452430" y="911056"/>
                  <a:pt x="2456625" y="901967"/>
                  <a:pt x="2464490" y="898225"/>
                </a:cubicBezTo>
                <a:cubicBezTo>
                  <a:pt x="2466063" y="897691"/>
                  <a:pt x="2468160" y="897156"/>
                  <a:pt x="2470257" y="897156"/>
                </a:cubicBezTo>
                <a:close/>
                <a:moveTo>
                  <a:pt x="186451" y="891141"/>
                </a:moveTo>
                <a:cubicBezTo>
                  <a:pt x="187520" y="891141"/>
                  <a:pt x="188590" y="891141"/>
                  <a:pt x="189124" y="891678"/>
                </a:cubicBezTo>
                <a:cubicBezTo>
                  <a:pt x="193401" y="893290"/>
                  <a:pt x="195005" y="897585"/>
                  <a:pt x="193401" y="901345"/>
                </a:cubicBezTo>
                <a:cubicBezTo>
                  <a:pt x="192332" y="904566"/>
                  <a:pt x="189659" y="906178"/>
                  <a:pt x="186451" y="906178"/>
                </a:cubicBezTo>
                <a:cubicBezTo>
                  <a:pt x="185382" y="906178"/>
                  <a:pt x="184847" y="906178"/>
                  <a:pt x="183778" y="905641"/>
                </a:cubicBezTo>
                <a:cubicBezTo>
                  <a:pt x="182174" y="905104"/>
                  <a:pt x="180570" y="903493"/>
                  <a:pt x="179501" y="901882"/>
                </a:cubicBezTo>
                <a:cubicBezTo>
                  <a:pt x="178967" y="899733"/>
                  <a:pt x="178967" y="897585"/>
                  <a:pt x="179501" y="895974"/>
                </a:cubicBezTo>
                <a:cubicBezTo>
                  <a:pt x="180570" y="892752"/>
                  <a:pt x="183243" y="891141"/>
                  <a:pt x="186451" y="891141"/>
                </a:cubicBezTo>
                <a:close/>
                <a:moveTo>
                  <a:pt x="2536692" y="870098"/>
                </a:moveTo>
                <a:cubicBezTo>
                  <a:pt x="2543591" y="870098"/>
                  <a:pt x="2549429" y="873766"/>
                  <a:pt x="2552082" y="880067"/>
                </a:cubicBezTo>
                <a:cubicBezTo>
                  <a:pt x="2553674" y="884268"/>
                  <a:pt x="2553674" y="888993"/>
                  <a:pt x="2552082" y="893194"/>
                </a:cubicBezTo>
                <a:cubicBezTo>
                  <a:pt x="2549959" y="896869"/>
                  <a:pt x="2546775" y="900020"/>
                  <a:pt x="2542530" y="901595"/>
                </a:cubicBezTo>
                <a:cubicBezTo>
                  <a:pt x="2540938" y="902645"/>
                  <a:pt x="2538815" y="903170"/>
                  <a:pt x="2536692" y="903170"/>
                </a:cubicBezTo>
                <a:cubicBezTo>
                  <a:pt x="2529793" y="903170"/>
                  <a:pt x="2523425" y="898969"/>
                  <a:pt x="2521302" y="892669"/>
                </a:cubicBezTo>
                <a:cubicBezTo>
                  <a:pt x="2517587" y="884268"/>
                  <a:pt x="2521833" y="874816"/>
                  <a:pt x="2530324" y="871141"/>
                </a:cubicBezTo>
                <a:cubicBezTo>
                  <a:pt x="2531916" y="870615"/>
                  <a:pt x="2534569" y="870098"/>
                  <a:pt x="2536692" y="870098"/>
                </a:cubicBezTo>
                <a:close/>
                <a:moveTo>
                  <a:pt x="349121" y="866090"/>
                </a:moveTo>
                <a:cubicBezTo>
                  <a:pt x="350156" y="866090"/>
                  <a:pt x="351190" y="866609"/>
                  <a:pt x="352225" y="867127"/>
                </a:cubicBezTo>
                <a:cubicBezTo>
                  <a:pt x="355847" y="868684"/>
                  <a:pt x="357398" y="873340"/>
                  <a:pt x="355847" y="876969"/>
                </a:cubicBezTo>
                <a:cubicBezTo>
                  <a:pt x="354295" y="879561"/>
                  <a:pt x="351708" y="881117"/>
                  <a:pt x="349121" y="881117"/>
                </a:cubicBezTo>
                <a:cubicBezTo>
                  <a:pt x="348086" y="881117"/>
                  <a:pt x="347051" y="880599"/>
                  <a:pt x="346016" y="880081"/>
                </a:cubicBezTo>
                <a:cubicBezTo>
                  <a:pt x="343947" y="879561"/>
                  <a:pt x="342912" y="878006"/>
                  <a:pt x="342395" y="875932"/>
                </a:cubicBezTo>
                <a:cubicBezTo>
                  <a:pt x="341360" y="874377"/>
                  <a:pt x="341360" y="872303"/>
                  <a:pt x="342395" y="870229"/>
                </a:cubicBezTo>
                <a:cubicBezTo>
                  <a:pt x="343947" y="867646"/>
                  <a:pt x="346534" y="866090"/>
                  <a:pt x="349121" y="866090"/>
                </a:cubicBezTo>
                <a:close/>
                <a:moveTo>
                  <a:pt x="115310" y="863075"/>
                </a:moveTo>
                <a:cubicBezTo>
                  <a:pt x="115843" y="863075"/>
                  <a:pt x="116908" y="863075"/>
                  <a:pt x="117973" y="863594"/>
                </a:cubicBezTo>
                <a:cubicBezTo>
                  <a:pt x="122233" y="865149"/>
                  <a:pt x="123831" y="869815"/>
                  <a:pt x="122233" y="873444"/>
                </a:cubicBezTo>
                <a:cubicBezTo>
                  <a:pt x="121168" y="876555"/>
                  <a:pt x="118506" y="878110"/>
                  <a:pt x="115310" y="878110"/>
                </a:cubicBezTo>
                <a:cubicBezTo>
                  <a:pt x="114245" y="878110"/>
                  <a:pt x="113180" y="878110"/>
                  <a:pt x="112115" y="877592"/>
                </a:cubicBezTo>
                <a:cubicBezTo>
                  <a:pt x="109985" y="877074"/>
                  <a:pt x="108920" y="875518"/>
                  <a:pt x="107854" y="873962"/>
                </a:cubicBezTo>
                <a:cubicBezTo>
                  <a:pt x="106790" y="871888"/>
                  <a:pt x="106790" y="869815"/>
                  <a:pt x="107854" y="867742"/>
                </a:cubicBezTo>
                <a:cubicBezTo>
                  <a:pt x="108920" y="865149"/>
                  <a:pt x="111582" y="863075"/>
                  <a:pt x="115310" y="863075"/>
                </a:cubicBezTo>
                <a:close/>
                <a:moveTo>
                  <a:pt x="2373274" y="849049"/>
                </a:moveTo>
                <a:cubicBezTo>
                  <a:pt x="2378632" y="849049"/>
                  <a:pt x="2383989" y="851697"/>
                  <a:pt x="2386133" y="856994"/>
                </a:cubicBezTo>
                <a:cubicBezTo>
                  <a:pt x="2387740" y="860171"/>
                  <a:pt x="2388276" y="863878"/>
                  <a:pt x="2387204" y="867584"/>
                </a:cubicBezTo>
                <a:cubicBezTo>
                  <a:pt x="2385597" y="871282"/>
                  <a:pt x="2382918" y="873930"/>
                  <a:pt x="2379703" y="876049"/>
                </a:cubicBezTo>
                <a:cubicBezTo>
                  <a:pt x="2377560" y="876578"/>
                  <a:pt x="2375417" y="877108"/>
                  <a:pt x="2373274" y="877108"/>
                </a:cubicBezTo>
                <a:cubicBezTo>
                  <a:pt x="2367916" y="877108"/>
                  <a:pt x="2363095" y="874459"/>
                  <a:pt x="2360415" y="869174"/>
                </a:cubicBezTo>
                <a:cubicBezTo>
                  <a:pt x="2357201" y="862288"/>
                  <a:pt x="2359880" y="853816"/>
                  <a:pt x="2366845" y="850639"/>
                </a:cubicBezTo>
                <a:cubicBezTo>
                  <a:pt x="2368988" y="849580"/>
                  <a:pt x="2371131" y="849049"/>
                  <a:pt x="2373274" y="849049"/>
                </a:cubicBezTo>
                <a:close/>
                <a:moveTo>
                  <a:pt x="2606857" y="840022"/>
                </a:moveTo>
                <a:cubicBezTo>
                  <a:pt x="2613734" y="840022"/>
                  <a:pt x="2620084" y="844210"/>
                  <a:pt x="2622729" y="851018"/>
                </a:cubicBezTo>
                <a:cubicBezTo>
                  <a:pt x="2624845" y="855208"/>
                  <a:pt x="2624845" y="859921"/>
                  <a:pt x="2622729" y="864634"/>
                </a:cubicBezTo>
                <a:cubicBezTo>
                  <a:pt x="2621141" y="868822"/>
                  <a:pt x="2617438" y="871961"/>
                  <a:pt x="2613206" y="873532"/>
                </a:cubicBezTo>
                <a:cubicBezTo>
                  <a:pt x="2611089" y="874579"/>
                  <a:pt x="2608973" y="875103"/>
                  <a:pt x="2606857" y="875103"/>
                </a:cubicBezTo>
                <a:cubicBezTo>
                  <a:pt x="2599451" y="875103"/>
                  <a:pt x="2593102" y="870390"/>
                  <a:pt x="2590456" y="864109"/>
                </a:cubicBezTo>
                <a:cubicBezTo>
                  <a:pt x="2586753" y="855208"/>
                  <a:pt x="2590986" y="845257"/>
                  <a:pt x="2599979" y="841592"/>
                </a:cubicBezTo>
                <a:cubicBezTo>
                  <a:pt x="2602096" y="840545"/>
                  <a:pt x="2604212" y="840022"/>
                  <a:pt x="2606857" y="840022"/>
                </a:cubicBezTo>
                <a:close/>
                <a:moveTo>
                  <a:pt x="288475" y="836015"/>
                </a:moveTo>
                <a:cubicBezTo>
                  <a:pt x="289508" y="836015"/>
                  <a:pt x="290541" y="836552"/>
                  <a:pt x="291574" y="837085"/>
                </a:cubicBezTo>
                <a:cubicBezTo>
                  <a:pt x="295704" y="839224"/>
                  <a:pt x="297254" y="843500"/>
                  <a:pt x="295188" y="847777"/>
                </a:cubicBezTo>
                <a:cubicBezTo>
                  <a:pt x="294155" y="850450"/>
                  <a:pt x="291057" y="852054"/>
                  <a:pt x="288475" y="852054"/>
                </a:cubicBezTo>
                <a:cubicBezTo>
                  <a:pt x="286925" y="852054"/>
                  <a:pt x="285893" y="852054"/>
                  <a:pt x="284860" y="851521"/>
                </a:cubicBezTo>
                <a:cubicBezTo>
                  <a:pt x="283311" y="850450"/>
                  <a:pt x="281762" y="848847"/>
                  <a:pt x="281245" y="846710"/>
                </a:cubicBezTo>
                <a:cubicBezTo>
                  <a:pt x="280212" y="845106"/>
                  <a:pt x="280212" y="842432"/>
                  <a:pt x="281245" y="840828"/>
                </a:cubicBezTo>
                <a:cubicBezTo>
                  <a:pt x="282794" y="838155"/>
                  <a:pt x="285377" y="836015"/>
                  <a:pt x="288475" y="836015"/>
                </a:cubicBezTo>
                <a:close/>
                <a:moveTo>
                  <a:pt x="2434173" y="817974"/>
                </a:moveTo>
                <a:cubicBezTo>
                  <a:pt x="2439957" y="817974"/>
                  <a:pt x="2444690" y="821197"/>
                  <a:pt x="2447319" y="826030"/>
                </a:cubicBezTo>
                <a:cubicBezTo>
                  <a:pt x="2449422" y="829788"/>
                  <a:pt x="2449422" y="834085"/>
                  <a:pt x="2448371" y="837842"/>
                </a:cubicBezTo>
                <a:cubicBezTo>
                  <a:pt x="2446793" y="841602"/>
                  <a:pt x="2444164" y="844825"/>
                  <a:pt x="2440483" y="846436"/>
                </a:cubicBezTo>
                <a:cubicBezTo>
                  <a:pt x="2438380" y="847510"/>
                  <a:pt x="2436276" y="848046"/>
                  <a:pt x="2434173" y="848046"/>
                </a:cubicBezTo>
                <a:cubicBezTo>
                  <a:pt x="2428389" y="848046"/>
                  <a:pt x="2423130" y="844825"/>
                  <a:pt x="2421027" y="839992"/>
                </a:cubicBezTo>
                <a:cubicBezTo>
                  <a:pt x="2417345" y="832474"/>
                  <a:pt x="2419975" y="823346"/>
                  <a:pt x="2427337" y="819585"/>
                </a:cubicBezTo>
                <a:cubicBezTo>
                  <a:pt x="2429440" y="818513"/>
                  <a:pt x="2431543" y="817974"/>
                  <a:pt x="2434173" y="817974"/>
                </a:cubicBezTo>
                <a:close/>
                <a:moveTo>
                  <a:pt x="224075" y="804939"/>
                </a:moveTo>
                <a:cubicBezTo>
                  <a:pt x="225136" y="804939"/>
                  <a:pt x="226198" y="805456"/>
                  <a:pt x="227258" y="805973"/>
                </a:cubicBezTo>
                <a:cubicBezTo>
                  <a:pt x="231505" y="807525"/>
                  <a:pt x="233097" y="812700"/>
                  <a:pt x="231505" y="816839"/>
                </a:cubicBezTo>
                <a:cubicBezTo>
                  <a:pt x="229913" y="819424"/>
                  <a:pt x="226728" y="820977"/>
                  <a:pt x="224075" y="820977"/>
                </a:cubicBezTo>
                <a:cubicBezTo>
                  <a:pt x="222483" y="820977"/>
                  <a:pt x="221421" y="820977"/>
                  <a:pt x="220360" y="820459"/>
                </a:cubicBezTo>
                <a:cubicBezTo>
                  <a:pt x="218238" y="819424"/>
                  <a:pt x="216646" y="817872"/>
                  <a:pt x="216115" y="815804"/>
                </a:cubicBezTo>
                <a:cubicBezTo>
                  <a:pt x="215053" y="813734"/>
                  <a:pt x="215584" y="811664"/>
                  <a:pt x="216115" y="809595"/>
                </a:cubicBezTo>
                <a:cubicBezTo>
                  <a:pt x="217707" y="807008"/>
                  <a:pt x="220890" y="804939"/>
                  <a:pt x="224075" y="804939"/>
                </a:cubicBezTo>
                <a:close/>
                <a:moveTo>
                  <a:pt x="387943" y="791911"/>
                </a:moveTo>
                <a:cubicBezTo>
                  <a:pt x="389535" y="791911"/>
                  <a:pt x="390596" y="792444"/>
                  <a:pt x="392189" y="792977"/>
                </a:cubicBezTo>
                <a:cubicBezTo>
                  <a:pt x="395903" y="795639"/>
                  <a:pt x="397495" y="800433"/>
                  <a:pt x="394841" y="804693"/>
                </a:cubicBezTo>
                <a:cubicBezTo>
                  <a:pt x="393780" y="807356"/>
                  <a:pt x="391127" y="808953"/>
                  <a:pt x="387943" y="808953"/>
                </a:cubicBezTo>
                <a:cubicBezTo>
                  <a:pt x="386350" y="808953"/>
                  <a:pt x="385289" y="808420"/>
                  <a:pt x="383697" y="807356"/>
                </a:cubicBezTo>
                <a:cubicBezTo>
                  <a:pt x="382106" y="806290"/>
                  <a:pt x="380513" y="804693"/>
                  <a:pt x="379982" y="802563"/>
                </a:cubicBezTo>
                <a:cubicBezTo>
                  <a:pt x="379452" y="800433"/>
                  <a:pt x="379452" y="798303"/>
                  <a:pt x="380513" y="796172"/>
                </a:cubicBezTo>
                <a:cubicBezTo>
                  <a:pt x="382106" y="793510"/>
                  <a:pt x="384759" y="791911"/>
                  <a:pt x="387943" y="791911"/>
                </a:cubicBezTo>
                <a:close/>
                <a:moveTo>
                  <a:pt x="2497848" y="784892"/>
                </a:moveTo>
                <a:cubicBezTo>
                  <a:pt x="2504325" y="784892"/>
                  <a:pt x="2509722" y="788635"/>
                  <a:pt x="2512421" y="793981"/>
                </a:cubicBezTo>
                <a:cubicBezTo>
                  <a:pt x="2514580" y="797724"/>
                  <a:pt x="2514580" y="801999"/>
                  <a:pt x="2513501" y="806277"/>
                </a:cubicBezTo>
                <a:cubicBezTo>
                  <a:pt x="2511881" y="810553"/>
                  <a:pt x="2509183" y="813761"/>
                  <a:pt x="2504865" y="815366"/>
                </a:cubicBezTo>
                <a:cubicBezTo>
                  <a:pt x="2502705" y="816434"/>
                  <a:pt x="2500546" y="816969"/>
                  <a:pt x="2497848" y="816969"/>
                </a:cubicBezTo>
                <a:cubicBezTo>
                  <a:pt x="2491910" y="816969"/>
                  <a:pt x="2486513" y="813761"/>
                  <a:pt x="2483814" y="807880"/>
                </a:cubicBezTo>
                <a:cubicBezTo>
                  <a:pt x="2479495" y="800397"/>
                  <a:pt x="2482734" y="790772"/>
                  <a:pt x="2490830" y="787031"/>
                </a:cubicBezTo>
                <a:cubicBezTo>
                  <a:pt x="2492990" y="785426"/>
                  <a:pt x="2495689" y="784892"/>
                  <a:pt x="2497848" y="784892"/>
                </a:cubicBezTo>
                <a:close/>
                <a:moveTo>
                  <a:pt x="2332907" y="775873"/>
                </a:moveTo>
                <a:cubicBezTo>
                  <a:pt x="2337663" y="775873"/>
                  <a:pt x="2342421" y="778625"/>
                  <a:pt x="2344535" y="782478"/>
                </a:cubicBezTo>
                <a:cubicBezTo>
                  <a:pt x="2346649" y="785779"/>
                  <a:pt x="2347177" y="789632"/>
                  <a:pt x="2346120" y="793483"/>
                </a:cubicBezTo>
                <a:cubicBezTo>
                  <a:pt x="2345063" y="796785"/>
                  <a:pt x="2342949" y="800088"/>
                  <a:pt x="2339777" y="801739"/>
                </a:cubicBezTo>
                <a:cubicBezTo>
                  <a:pt x="2337663" y="802840"/>
                  <a:pt x="2335549" y="803940"/>
                  <a:pt x="2332907" y="803940"/>
                </a:cubicBezTo>
                <a:cubicBezTo>
                  <a:pt x="2328678" y="803940"/>
                  <a:pt x="2323921" y="801189"/>
                  <a:pt x="2321807" y="796785"/>
                </a:cubicBezTo>
                <a:cubicBezTo>
                  <a:pt x="2318107" y="790181"/>
                  <a:pt x="2319692" y="781924"/>
                  <a:pt x="2326035" y="777523"/>
                </a:cubicBezTo>
                <a:cubicBezTo>
                  <a:pt x="2328149" y="776423"/>
                  <a:pt x="2330793" y="775873"/>
                  <a:pt x="2332907" y="775873"/>
                </a:cubicBezTo>
                <a:close/>
                <a:moveTo>
                  <a:pt x="154877" y="770853"/>
                </a:moveTo>
                <a:cubicBezTo>
                  <a:pt x="156465" y="770853"/>
                  <a:pt x="157523" y="771400"/>
                  <a:pt x="158581" y="771947"/>
                </a:cubicBezTo>
                <a:cubicBezTo>
                  <a:pt x="162813" y="774134"/>
                  <a:pt x="164930" y="779601"/>
                  <a:pt x="162813" y="783976"/>
                </a:cubicBezTo>
                <a:cubicBezTo>
                  <a:pt x="161226" y="787256"/>
                  <a:pt x="158051" y="788897"/>
                  <a:pt x="154877" y="788897"/>
                </a:cubicBezTo>
                <a:cubicBezTo>
                  <a:pt x="153819" y="788897"/>
                  <a:pt x="152232" y="788897"/>
                  <a:pt x="151174" y="788350"/>
                </a:cubicBezTo>
                <a:cubicBezTo>
                  <a:pt x="149058" y="787256"/>
                  <a:pt x="147470" y="785069"/>
                  <a:pt x="146941" y="782882"/>
                </a:cubicBezTo>
                <a:cubicBezTo>
                  <a:pt x="145884" y="780695"/>
                  <a:pt x="145884" y="778508"/>
                  <a:pt x="146941" y="776321"/>
                </a:cubicBezTo>
                <a:cubicBezTo>
                  <a:pt x="148529" y="773041"/>
                  <a:pt x="151703" y="770853"/>
                  <a:pt x="154877" y="770853"/>
                </a:cubicBezTo>
                <a:close/>
                <a:moveTo>
                  <a:pt x="329303" y="757827"/>
                </a:moveTo>
                <a:cubicBezTo>
                  <a:pt x="330890" y="757827"/>
                  <a:pt x="332477" y="758344"/>
                  <a:pt x="333535" y="758862"/>
                </a:cubicBezTo>
                <a:cubicBezTo>
                  <a:pt x="337767" y="761442"/>
                  <a:pt x="339355" y="766606"/>
                  <a:pt x="336709" y="770739"/>
                </a:cubicBezTo>
                <a:cubicBezTo>
                  <a:pt x="335122" y="773320"/>
                  <a:pt x="332477" y="774869"/>
                  <a:pt x="329303" y="774869"/>
                </a:cubicBezTo>
                <a:cubicBezTo>
                  <a:pt x="327716" y="774869"/>
                  <a:pt x="326128" y="774354"/>
                  <a:pt x="325070" y="773836"/>
                </a:cubicBezTo>
                <a:cubicBezTo>
                  <a:pt x="322954" y="772287"/>
                  <a:pt x="321367" y="770739"/>
                  <a:pt x="320838" y="768673"/>
                </a:cubicBezTo>
                <a:cubicBezTo>
                  <a:pt x="320309" y="766606"/>
                  <a:pt x="320838" y="764024"/>
                  <a:pt x="321896" y="761960"/>
                </a:cubicBezTo>
                <a:cubicBezTo>
                  <a:pt x="323483" y="759378"/>
                  <a:pt x="326128" y="757827"/>
                  <a:pt x="329303" y="757827"/>
                </a:cubicBezTo>
                <a:close/>
                <a:moveTo>
                  <a:pt x="2566008" y="749804"/>
                </a:moveTo>
                <a:cubicBezTo>
                  <a:pt x="2572458" y="749804"/>
                  <a:pt x="2578371" y="753591"/>
                  <a:pt x="2581059" y="759541"/>
                </a:cubicBezTo>
                <a:cubicBezTo>
                  <a:pt x="2583209" y="763329"/>
                  <a:pt x="2583746" y="768198"/>
                  <a:pt x="2582133" y="772526"/>
                </a:cubicBezTo>
                <a:cubicBezTo>
                  <a:pt x="2580521" y="776853"/>
                  <a:pt x="2577296" y="780099"/>
                  <a:pt x="2573533" y="782264"/>
                </a:cubicBezTo>
                <a:cubicBezTo>
                  <a:pt x="2571383" y="783345"/>
                  <a:pt x="2568696" y="783887"/>
                  <a:pt x="2566008" y="783887"/>
                </a:cubicBezTo>
                <a:cubicBezTo>
                  <a:pt x="2559558" y="783887"/>
                  <a:pt x="2553645" y="780641"/>
                  <a:pt x="2550957" y="774691"/>
                </a:cubicBezTo>
                <a:cubicBezTo>
                  <a:pt x="2546657" y="766034"/>
                  <a:pt x="2550419" y="756297"/>
                  <a:pt x="2558482" y="751968"/>
                </a:cubicBezTo>
                <a:cubicBezTo>
                  <a:pt x="2560632" y="750346"/>
                  <a:pt x="2563320" y="749804"/>
                  <a:pt x="2566008" y="749804"/>
                </a:cubicBezTo>
                <a:close/>
                <a:moveTo>
                  <a:pt x="2391853" y="740789"/>
                </a:moveTo>
                <a:cubicBezTo>
                  <a:pt x="2396675" y="740789"/>
                  <a:pt x="2401497" y="743532"/>
                  <a:pt x="2404176" y="747920"/>
                </a:cubicBezTo>
                <a:cubicBezTo>
                  <a:pt x="2405784" y="751211"/>
                  <a:pt x="2406319" y="755049"/>
                  <a:pt x="2405784" y="758888"/>
                </a:cubicBezTo>
                <a:cubicBezTo>
                  <a:pt x="2404712" y="762729"/>
                  <a:pt x="2402033" y="766019"/>
                  <a:pt x="2398818" y="768214"/>
                </a:cubicBezTo>
                <a:cubicBezTo>
                  <a:pt x="2396675" y="769310"/>
                  <a:pt x="2393997" y="769858"/>
                  <a:pt x="2391853" y="769858"/>
                </a:cubicBezTo>
                <a:cubicBezTo>
                  <a:pt x="2386496" y="769858"/>
                  <a:pt x="2381673" y="767116"/>
                  <a:pt x="2379530" y="762729"/>
                </a:cubicBezTo>
                <a:cubicBezTo>
                  <a:pt x="2375244" y="756147"/>
                  <a:pt x="2377387" y="746822"/>
                  <a:pt x="2384353" y="742983"/>
                </a:cubicBezTo>
                <a:cubicBezTo>
                  <a:pt x="2386496" y="741338"/>
                  <a:pt x="2389174" y="740789"/>
                  <a:pt x="2391853" y="740789"/>
                </a:cubicBezTo>
                <a:close/>
                <a:moveTo>
                  <a:pt x="267423" y="721738"/>
                </a:moveTo>
                <a:cubicBezTo>
                  <a:pt x="268967" y="721738"/>
                  <a:pt x="270511" y="722269"/>
                  <a:pt x="271541" y="722799"/>
                </a:cubicBezTo>
                <a:cubicBezTo>
                  <a:pt x="275660" y="725454"/>
                  <a:pt x="277203" y="731291"/>
                  <a:pt x="275144" y="735537"/>
                </a:cubicBezTo>
                <a:cubicBezTo>
                  <a:pt x="273086" y="738190"/>
                  <a:pt x="270511" y="739782"/>
                  <a:pt x="267423" y="739782"/>
                </a:cubicBezTo>
                <a:cubicBezTo>
                  <a:pt x="265879" y="739782"/>
                  <a:pt x="264334" y="739782"/>
                  <a:pt x="262790" y="738720"/>
                </a:cubicBezTo>
                <a:cubicBezTo>
                  <a:pt x="260731" y="737658"/>
                  <a:pt x="259187" y="735537"/>
                  <a:pt x="258672" y="733414"/>
                </a:cubicBezTo>
                <a:cubicBezTo>
                  <a:pt x="258157" y="730760"/>
                  <a:pt x="258157" y="728638"/>
                  <a:pt x="259702" y="726514"/>
                </a:cubicBezTo>
                <a:cubicBezTo>
                  <a:pt x="261246" y="723330"/>
                  <a:pt x="264334" y="721738"/>
                  <a:pt x="267423" y="721738"/>
                </a:cubicBezTo>
                <a:close/>
                <a:moveTo>
                  <a:pt x="432310" y="720741"/>
                </a:moveTo>
                <a:cubicBezTo>
                  <a:pt x="433934" y="720741"/>
                  <a:pt x="436102" y="721272"/>
                  <a:pt x="437726" y="722332"/>
                </a:cubicBezTo>
                <a:cubicBezTo>
                  <a:pt x="441519" y="724986"/>
                  <a:pt x="442603" y="730824"/>
                  <a:pt x="439895" y="735069"/>
                </a:cubicBezTo>
                <a:cubicBezTo>
                  <a:pt x="438267" y="737190"/>
                  <a:pt x="435559" y="738784"/>
                  <a:pt x="432310" y="738784"/>
                </a:cubicBezTo>
                <a:cubicBezTo>
                  <a:pt x="430682" y="738784"/>
                  <a:pt x="428515" y="738253"/>
                  <a:pt x="426889" y="737190"/>
                </a:cubicBezTo>
                <a:cubicBezTo>
                  <a:pt x="425265" y="736130"/>
                  <a:pt x="423639" y="734009"/>
                  <a:pt x="423096" y="731354"/>
                </a:cubicBezTo>
                <a:cubicBezTo>
                  <a:pt x="422556" y="729233"/>
                  <a:pt x="423096" y="726578"/>
                  <a:pt x="424722" y="724456"/>
                </a:cubicBezTo>
                <a:cubicBezTo>
                  <a:pt x="426348" y="722332"/>
                  <a:pt x="429058" y="720741"/>
                  <a:pt x="432310" y="720741"/>
                </a:cubicBezTo>
                <a:close/>
                <a:moveTo>
                  <a:pt x="2288574" y="706706"/>
                </a:moveTo>
                <a:cubicBezTo>
                  <a:pt x="2292893" y="706706"/>
                  <a:pt x="2296671" y="708880"/>
                  <a:pt x="2298830" y="712138"/>
                </a:cubicBezTo>
                <a:cubicBezTo>
                  <a:pt x="2300989" y="714852"/>
                  <a:pt x="2302068" y="718652"/>
                  <a:pt x="2300989" y="721910"/>
                </a:cubicBezTo>
                <a:cubicBezTo>
                  <a:pt x="2300449" y="725711"/>
                  <a:pt x="2298830" y="728426"/>
                  <a:pt x="2295592" y="730597"/>
                </a:cubicBezTo>
                <a:cubicBezTo>
                  <a:pt x="2293432" y="731685"/>
                  <a:pt x="2291273" y="732769"/>
                  <a:pt x="2288574" y="732769"/>
                </a:cubicBezTo>
                <a:cubicBezTo>
                  <a:pt x="2284257" y="732769"/>
                  <a:pt x="2280478" y="730597"/>
                  <a:pt x="2277779" y="727339"/>
                </a:cubicBezTo>
                <a:cubicBezTo>
                  <a:pt x="2274001" y="721366"/>
                  <a:pt x="2275081" y="713222"/>
                  <a:pt x="2281018" y="708880"/>
                </a:cubicBezTo>
                <a:cubicBezTo>
                  <a:pt x="2283177" y="707250"/>
                  <a:pt x="2285876" y="706706"/>
                  <a:pt x="2288574" y="706706"/>
                </a:cubicBezTo>
                <a:close/>
                <a:moveTo>
                  <a:pt x="2453465" y="703697"/>
                </a:moveTo>
                <a:cubicBezTo>
                  <a:pt x="2458801" y="703697"/>
                  <a:pt x="2464136" y="706380"/>
                  <a:pt x="2466803" y="711214"/>
                </a:cubicBezTo>
                <a:cubicBezTo>
                  <a:pt x="2468938" y="714436"/>
                  <a:pt x="2469471" y="718732"/>
                  <a:pt x="2468404" y="722492"/>
                </a:cubicBezTo>
                <a:cubicBezTo>
                  <a:pt x="2467337" y="726788"/>
                  <a:pt x="2464670" y="730009"/>
                  <a:pt x="2461468" y="731621"/>
                </a:cubicBezTo>
                <a:cubicBezTo>
                  <a:pt x="2458801" y="733231"/>
                  <a:pt x="2456133" y="733769"/>
                  <a:pt x="2453465" y="733769"/>
                </a:cubicBezTo>
                <a:cubicBezTo>
                  <a:pt x="2448130" y="733769"/>
                  <a:pt x="2443328" y="731083"/>
                  <a:pt x="2440660" y="726250"/>
                </a:cubicBezTo>
                <a:cubicBezTo>
                  <a:pt x="2436391" y="719269"/>
                  <a:pt x="2439059" y="710141"/>
                  <a:pt x="2445996" y="705845"/>
                </a:cubicBezTo>
                <a:cubicBezTo>
                  <a:pt x="2448130" y="704233"/>
                  <a:pt x="2450797" y="703697"/>
                  <a:pt x="2453465" y="703697"/>
                </a:cubicBezTo>
                <a:close/>
                <a:moveTo>
                  <a:pt x="375916" y="682647"/>
                </a:moveTo>
                <a:cubicBezTo>
                  <a:pt x="378027" y="682647"/>
                  <a:pt x="379610" y="683163"/>
                  <a:pt x="381192" y="684194"/>
                </a:cubicBezTo>
                <a:cubicBezTo>
                  <a:pt x="385413" y="687286"/>
                  <a:pt x="386468" y="692958"/>
                  <a:pt x="383830" y="697082"/>
                </a:cubicBezTo>
                <a:cubicBezTo>
                  <a:pt x="382247" y="699661"/>
                  <a:pt x="379081" y="700691"/>
                  <a:pt x="375916" y="700691"/>
                </a:cubicBezTo>
                <a:cubicBezTo>
                  <a:pt x="373806" y="700691"/>
                  <a:pt x="372224" y="700176"/>
                  <a:pt x="370641" y="699145"/>
                </a:cubicBezTo>
                <a:cubicBezTo>
                  <a:pt x="368530" y="698114"/>
                  <a:pt x="366947" y="696051"/>
                  <a:pt x="366947" y="693474"/>
                </a:cubicBezTo>
                <a:cubicBezTo>
                  <a:pt x="366420" y="690896"/>
                  <a:pt x="366947" y="688833"/>
                  <a:pt x="368003" y="686771"/>
                </a:cubicBezTo>
                <a:cubicBezTo>
                  <a:pt x="370112" y="684194"/>
                  <a:pt x="372752" y="682647"/>
                  <a:pt x="375916" y="682647"/>
                </a:cubicBezTo>
                <a:close/>
                <a:moveTo>
                  <a:pt x="201467" y="682641"/>
                </a:moveTo>
                <a:cubicBezTo>
                  <a:pt x="203121" y="682641"/>
                  <a:pt x="204775" y="683198"/>
                  <a:pt x="206429" y="683755"/>
                </a:cubicBezTo>
                <a:cubicBezTo>
                  <a:pt x="211391" y="686539"/>
                  <a:pt x="213045" y="692665"/>
                  <a:pt x="210289" y="697677"/>
                </a:cubicBezTo>
                <a:cubicBezTo>
                  <a:pt x="208635" y="700462"/>
                  <a:pt x="205327" y="702690"/>
                  <a:pt x="201467" y="702690"/>
                </a:cubicBezTo>
                <a:cubicBezTo>
                  <a:pt x="199814" y="702690"/>
                  <a:pt x="198159" y="702133"/>
                  <a:pt x="196505" y="701576"/>
                </a:cubicBezTo>
                <a:cubicBezTo>
                  <a:pt x="194300" y="699905"/>
                  <a:pt x="192646" y="697677"/>
                  <a:pt x="192095" y="695450"/>
                </a:cubicBezTo>
                <a:cubicBezTo>
                  <a:pt x="190992" y="692665"/>
                  <a:pt x="191544" y="689881"/>
                  <a:pt x="192646" y="687653"/>
                </a:cubicBezTo>
                <a:cubicBezTo>
                  <a:pt x="194852" y="684312"/>
                  <a:pt x="198159" y="682641"/>
                  <a:pt x="201467" y="682641"/>
                </a:cubicBezTo>
                <a:close/>
                <a:moveTo>
                  <a:pt x="2343988" y="667614"/>
                </a:moveTo>
                <a:cubicBezTo>
                  <a:pt x="2348362" y="667614"/>
                  <a:pt x="2352736" y="669735"/>
                  <a:pt x="2355470" y="673450"/>
                </a:cubicBezTo>
                <a:cubicBezTo>
                  <a:pt x="2357657" y="676103"/>
                  <a:pt x="2358203" y="679818"/>
                  <a:pt x="2357657" y="683534"/>
                </a:cubicBezTo>
                <a:cubicBezTo>
                  <a:pt x="2357110" y="687248"/>
                  <a:pt x="2354923" y="689902"/>
                  <a:pt x="2351642" y="692025"/>
                </a:cubicBezTo>
                <a:cubicBezTo>
                  <a:pt x="2349455" y="693616"/>
                  <a:pt x="2346721" y="694678"/>
                  <a:pt x="2343988" y="694678"/>
                </a:cubicBezTo>
                <a:cubicBezTo>
                  <a:pt x="2339613" y="694678"/>
                  <a:pt x="2335239" y="692554"/>
                  <a:pt x="2332506" y="688841"/>
                </a:cubicBezTo>
                <a:cubicBezTo>
                  <a:pt x="2328131" y="682473"/>
                  <a:pt x="2329772" y="674513"/>
                  <a:pt x="2335786" y="670266"/>
                </a:cubicBezTo>
                <a:cubicBezTo>
                  <a:pt x="2338520" y="668673"/>
                  <a:pt x="2341254" y="667614"/>
                  <a:pt x="2343988" y="667614"/>
                </a:cubicBezTo>
                <a:close/>
                <a:moveTo>
                  <a:pt x="2518898" y="663598"/>
                </a:moveTo>
                <a:cubicBezTo>
                  <a:pt x="2524835" y="663598"/>
                  <a:pt x="2529693" y="666805"/>
                  <a:pt x="2532932" y="671617"/>
                </a:cubicBezTo>
                <a:cubicBezTo>
                  <a:pt x="2535091" y="675358"/>
                  <a:pt x="2535630" y="679635"/>
                  <a:pt x="2534551" y="683912"/>
                </a:cubicBezTo>
                <a:cubicBezTo>
                  <a:pt x="2533472" y="688190"/>
                  <a:pt x="2530773" y="691397"/>
                  <a:pt x="2526994" y="693536"/>
                </a:cubicBezTo>
                <a:cubicBezTo>
                  <a:pt x="2524835" y="695139"/>
                  <a:pt x="2521597" y="695675"/>
                  <a:pt x="2518898" y="695675"/>
                </a:cubicBezTo>
                <a:cubicBezTo>
                  <a:pt x="2513500" y="695675"/>
                  <a:pt x="2508103" y="693001"/>
                  <a:pt x="2504864" y="688190"/>
                </a:cubicBezTo>
                <a:cubicBezTo>
                  <a:pt x="2500546" y="680705"/>
                  <a:pt x="2503244" y="670547"/>
                  <a:pt x="2510802" y="666270"/>
                </a:cubicBezTo>
                <a:cubicBezTo>
                  <a:pt x="2512960" y="664666"/>
                  <a:pt x="2516199" y="663598"/>
                  <a:pt x="2518898" y="663598"/>
                </a:cubicBezTo>
                <a:close/>
                <a:moveTo>
                  <a:pt x="481389" y="653578"/>
                </a:moveTo>
                <a:cubicBezTo>
                  <a:pt x="484088" y="653578"/>
                  <a:pt x="486247" y="654609"/>
                  <a:pt x="487866" y="655638"/>
                </a:cubicBezTo>
                <a:cubicBezTo>
                  <a:pt x="492184" y="659242"/>
                  <a:pt x="492725" y="664905"/>
                  <a:pt x="489485" y="669022"/>
                </a:cubicBezTo>
                <a:cubicBezTo>
                  <a:pt x="487326" y="671081"/>
                  <a:pt x="484628" y="672625"/>
                  <a:pt x="481389" y="672625"/>
                </a:cubicBezTo>
                <a:cubicBezTo>
                  <a:pt x="479229" y="672625"/>
                  <a:pt x="477071" y="672110"/>
                  <a:pt x="475452" y="670565"/>
                </a:cubicBezTo>
                <a:cubicBezTo>
                  <a:pt x="473293" y="669022"/>
                  <a:pt x="472214" y="666962"/>
                  <a:pt x="471674" y="664389"/>
                </a:cubicBezTo>
                <a:cubicBezTo>
                  <a:pt x="471674" y="661815"/>
                  <a:pt x="472214" y="659242"/>
                  <a:pt x="473832" y="657182"/>
                </a:cubicBezTo>
                <a:cubicBezTo>
                  <a:pt x="475991" y="655124"/>
                  <a:pt x="478690" y="653578"/>
                  <a:pt x="481389" y="653578"/>
                </a:cubicBezTo>
                <a:close/>
                <a:moveTo>
                  <a:pt x="317030" y="641547"/>
                </a:moveTo>
                <a:cubicBezTo>
                  <a:pt x="319182" y="641547"/>
                  <a:pt x="320795" y="642073"/>
                  <a:pt x="322410" y="643128"/>
                </a:cubicBezTo>
                <a:cubicBezTo>
                  <a:pt x="327251" y="646293"/>
                  <a:pt x="328326" y="652624"/>
                  <a:pt x="325099" y="657374"/>
                </a:cubicBezTo>
                <a:cubicBezTo>
                  <a:pt x="323485" y="660011"/>
                  <a:pt x="320258" y="661594"/>
                  <a:pt x="317030" y="661594"/>
                </a:cubicBezTo>
                <a:cubicBezTo>
                  <a:pt x="314878" y="661594"/>
                  <a:pt x="312728" y="661067"/>
                  <a:pt x="311113" y="660011"/>
                </a:cubicBezTo>
                <a:cubicBezTo>
                  <a:pt x="308962" y="658428"/>
                  <a:pt x="307349" y="655789"/>
                  <a:pt x="306811" y="653680"/>
                </a:cubicBezTo>
                <a:cubicBezTo>
                  <a:pt x="306273" y="651042"/>
                  <a:pt x="306811" y="648403"/>
                  <a:pt x="308424" y="645767"/>
                </a:cubicBezTo>
                <a:cubicBezTo>
                  <a:pt x="310576" y="643128"/>
                  <a:pt x="313803" y="641547"/>
                  <a:pt x="317030" y="641547"/>
                </a:cubicBezTo>
                <a:close/>
                <a:moveTo>
                  <a:pt x="2238712" y="640548"/>
                </a:moveTo>
                <a:cubicBezTo>
                  <a:pt x="2241903" y="640548"/>
                  <a:pt x="2245626" y="642182"/>
                  <a:pt x="2247754" y="645451"/>
                </a:cubicBezTo>
                <a:cubicBezTo>
                  <a:pt x="2249882" y="648176"/>
                  <a:pt x="2250945" y="651444"/>
                  <a:pt x="2250413" y="654713"/>
                </a:cubicBezTo>
                <a:cubicBezTo>
                  <a:pt x="2250413" y="657982"/>
                  <a:pt x="2248818" y="660705"/>
                  <a:pt x="2246158" y="662884"/>
                </a:cubicBezTo>
                <a:cubicBezTo>
                  <a:pt x="2244031" y="664519"/>
                  <a:pt x="2241371" y="665609"/>
                  <a:pt x="2238712" y="665609"/>
                </a:cubicBezTo>
                <a:cubicBezTo>
                  <a:pt x="2234989" y="665609"/>
                  <a:pt x="2231265" y="663973"/>
                  <a:pt x="2229138" y="660705"/>
                </a:cubicBezTo>
                <a:cubicBezTo>
                  <a:pt x="2224882" y="655802"/>
                  <a:pt x="2225946" y="648176"/>
                  <a:pt x="2230733" y="643818"/>
                </a:cubicBezTo>
                <a:cubicBezTo>
                  <a:pt x="2232861" y="641638"/>
                  <a:pt x="2235520" y="640548"/>
                  <a:pt x="2238712" y="640548"/>
                </a:cubicBezTo>
                <a:close/>
                <a:moveTo>
                  <a:pt x="2402344" y="625508"/>
                </a:moveTo>
                <a:cubicBezTo>
                  <a:pt x="2407166" y="625508"/>
                  <a:pt x="2411453" y="627703"/>
                  <a:pt x="2414131" y="631541"/>
                </a:cubicBezTo>
                <a:cubicBezTo>
                  <a:pt x="2416274" y="634834"/>
                  <a:pt x="2417346" y="638672"/>
                  <a:pt x="2416810" y="642512"/>
                </a:cubicBezTo>
                <a:cubicBezTo>
                  <a:pt x="2415739" y="646351"/>
                  <a:pt x="2413596" y="649643"/>
                  <a:pt x="2410381" y="651837"/>
                </a:cubicBezTo>
                <a:cubicBezTo>
                  <a:pt x="2408238" y="653481"/>
                  <a:pt x="2405559" y="654579"/>
                  <a:pt x="2402344" y="654579"/>
                </a:cubicBezTo>
                <a:cubicBezTo>
                  <a:pt x="2398058" y="654579"/>
                  <a:pt x="2393236" y="652384"/>
                  <a:pt x="2390557" y="648545"/>
                </a:cubicBezTo>
                <a:cubicBezTo>
                  <a:pt x="2386271" y="641964"/>
                  <a:pt x="2387879" y="632640"/>
                  <a:pt x="2394308" y="628251"/>
                </a:cubicBezTo>
                <a:cubicBezTo>
                  <a:pt x="2396451" y="626056"/>
                  <a:pt x="2399666" y="625508"/>
                  <a:pt x="2402344" y="625508"/>
                </a:cubicBezTo>
                <a:close/>
                <a:moveTo>
                  <a:pt x="428522" y="610473"/>
                </a:moveTo>
                <a:cubicBezTo>
                  <a:pt x="430717" y="610473"/>
                  <a:pt x="433463" y="611554"/>
                  <a:pt x="435110" y="613172"/>
                </a:cubicBezTo>
                <a:cubicBezTo>
                  <a:pt x="439501" y="616412"/>
                  <a:pt x="440598" y="622889"/>
                  <a:pt x="436757" y="627747"/>
                </a:cubicBezTo>
                <a:cubicBezTo>
                  <a:pt x="434560" y="629905"/>
                  <a:pt x="431816" y="631524"/>
                  <a:pt x="428522" y="631524"/>
                </a:cubicBezTo>
                <a:cubicBezTo>
                  <a:pt x="426326" y="631524"/>
                  <a:pt x="424131" y="630986"/>
                  <a:pt x="421933" y="629366"/>
                </a:cubicBezTo>
                <a:cubicBezTo>
                  <a:pt x="419738" y="627747"/>
                  <a:pt x="418092" y="625048"/>
                  <a:pt x="418092" y="622350"/>
                </a:cubicBezTo>
                <a:cubicBezTo>
                  <a:pt x="417542" y="619650"/>
                  <a:pt x="418640" y="616951"/>
                  <a:pt x="420287" y="614792"/>
                </a:cubicBezTo>
                <a:cubicBezTo>
                  <a:pt x="422484" y="612094"/>
                  <a:pt x="425227" y="610473"/>
                  <a:pt x="428522" y="610473"/>
                </a:cubicBezTo>
                <a:close/>
                <a:moveTo>
                  <a:pt x="254097" y="598439"/>
                </a:moveTo>
                <a:cubicBezTo>
                  <a:pt x="256292" y="598439"/>
                  <a:pt x="258488" y="598979"/>
                  <a:pt x="260135" y="600059"/>
                </a:cubicBezTo>
                <a:cubicBezTo>
                  <a:pt x="265075" y="603836"/>
                  <a:pt x="266173" y="610314"/>
                  <a:pt x="262880" y="615171"/>
                </a:cubicBezTo>
                <a:cubicBezTo>
                  <a:pt x="261233" y="617871"/>
                  <a:pt x="257939" y="619490"/>
                  <a:pt x="254097" y="619490"/>
                </a:cubicBezTo>
                <a:cubicBezTo>
                  <a:pt x="251900" y="619490"/>
                  <a:pt x="249705" y="618950"/>
                  <a:pt x="248058" y="617871"/>
                </a:cubicBezTo>
                <a:cubicBezTo>
                  <a:pt x="245863" y="616251"/>
                  <a:pt x="244216" y="614092"/>
                  <a:pt x="243666" y="611393"/>
                </a:cubicBezTo>
                <a:cubicBezTo>
                  <a:pt x="243118" y="608155"/>
                  <a:pt x="243666" y="605456"/>
                  <a:pt x="245313" y="603297"/>
                </a:cubicBezTo>
                <a:cubicBezTo>
                  <a:pt x="246960" y="600059"/>
                  <a:pt x="250254" y="598439"/>
                  <a:pt x="254097" y="598439"/>
                </a:cubicBezTo>
                <a:close/>
                <a:moveTo>
                  <a:pt x="2290579" y="597445"/>
                </a:moveTo>
                <a:cubicBezTo>
                  <a:pt x="2294358" y="597445"/>
                  <a:pt x="2298136" y="599073"/>
                  <a:pt x="2300835" y="602330"/>
                </a:cubicBezTo>
                <a:cubicBezTo>
                  <a:pt x="2302994" y="605045"/>
                  <a:pt x="2304073" y="608303"/>
                  <a:pt x="2303533" y="612106"/>
                </a:cubicBezTo>
                <a:cubicBezTo>
                  <a:pt x="2302994" y="615363"/>
                  <a:pt x="2301374" y="618620"/>
                  <a:pt x="2298676" y="620792"/>
                </a:cubicBezTo>
                <a:cubicBezTo>
                  <a:pt x="2296517" y="622420"/>
                  <a:pt x="2293818" y="623507"/>
                  <a:pt x="2290579" y="623507"/>
                </a:cubicBezTo>
                <a:cubicBezTo>
                  <a:pt x="2286801" y="623507"/>
                  <a:pt x="2283023" y="621877"/>
                  <a:pt x="2280864" y="618620"/>
                </a:cubicBezTo>
                <a:cubicBezTo>
                  <a:pt x="2276006" y="613190"/>
                  <a:pt x="2277085" y="605045"/>
                  <a:pt x="2282483" y="600702"/>
                </a:cubicBezTo>
                <a:cubicBezTo>
                  <a:pt x="2284642" y="598529"/>
                  <a:pt x="2287881" y="597445"/>
                  <a:pt x="2290579" y="597445"/>
                </a:cubicBezTo>
                <a:close/>
                <a:moveTo>
                  <a:pt x="535302" y="589424"/>
                </a:moveTo>
                <a:cubicBezTo>
                  <a:pt x="537927" y="589424"/>
                  <a:pt x="540552" y="590477"/>
                  <a:pt x="542129" y="592583"/>
                </a:cubicBezTo>
                <a:cubicBezTo>
                  <a:pt x="546329" y="596266"/>
                  <a:pt x="546854" y="603108"/>
                  <a:pt x="542653" y="607318"/>
                </a:cubicBezTo>
                <a:cubicBezTo>
                  <a:pt x="541078" y="609425"/>
                  <a:pt x="537927" y="610475"/>
                  <a:pt x="535302" y="610475"/>
                </a:cubicBezTo>
                <a:cubicBezTo>
                  <a:pt x="532676" y="610475"/>
                  <a:pt x="530052" y="609425"/>
                  <a:pt x="527951" y="607844"/>
                </a:cubicBezTo>
                <a:cubicBezTo>
                  <a:pt x="526375" y="605738"/>
                  <a:pt x="524800" y="603636"/>
                  <a:pt x="524800" y="600476"/>
                </a:cubicBezTo>
                <a:cubicBezTo>
                  <a:pt x="524800" y="597846"/>
                  <a:pt x="525852" y="595213"/>
                  <a:pt x="527426" y="593110"/>
                </a:cubicBezTo>
                <a:cubicBezTo>
                  <a:pt x="529526" y="591003"/>
                  <a:pt x="532152" y="589424"/>
                  <a:pt x="535302" y="589424"/>
                </a:cubicBezTo>
                <a:close/>
                <a:moveTo>
                  <a:pt x="2464771" y="581399"/>
                </a:moveTo>
                <a:cubicBezTo>
                  <a:pt x="2469653" y="581399"/>
                  <a:pt x="2474533" y="583547"/>
                  <a:pt x="2477244" y="587844"/>
                </a:cubicBezTo>
                <a:cubicBezTo>
                  <a:pt x="2479956" y="591066"/>
                  <a:pt x="2480498" y="595362"/>
                  <a:pt x="2479956" y="599121"/>
                </a:cubicBezTo>
                <a:cubicBezTo>
                  <a:pt x="2479414" y="602880"/>
                  <a:pt x="2476703" y="606639"/>
                  <a:pt x="2473449" y="608787"/>
                </a:cubicBezTo>
                <a:cubicBezTo>
                  <a:pt x="2470737" y="610398"/>
                  <a:pt x="2468025" y="611472"/>
                  <a:pt x="2464771" y="611472"/>
                </a:cubicBezTo>
                <a:cubicBezTo>
                  <a:pt x="2459891" y="611472"/>
                  <a:pt x="2455011" y="609324"/>
                  <a:pt x="2452299" y="605027"/>
                </a:cubicBezTo>
                <a:cubicBezTo>
                  <a:pt x="2447418" y="598047"/>
                  <a:pt x="2449588" y="588918"/>
                  <a:pt x="2456095" y="584085"/>
                </a:cubicBezTo>
                <a:cubicBezTo>
                  <a:pt x="2458806" y="582474"/>
                  <a:pt x="2461518" y="581399"/>
                  <a:pt x="2464771" y="581399"/>
                </a:cubicBezTo>
                <a:close/>
                <a:moveTo>
                  <a:pt x="2183583" y="579400"/>
                </a:moveTo>
                <a:cubicBezTo>
                  <a:pt x="2186791" y="579400"/>
                  <a:pt x="2189464" y="581010"/>
                  <a:pt x="2191602" y="583154"/>
                </a:cubicBezTo>
                <a:cubicBezTo>
                  <a:pt x="2193741" y="585299"/>
                  <a:pt x="2194810" y="588516"/>
                  <a:pt x="2194810" y="591198"/>
                </a:cubicBezTo>
                <a:cubicBezTo>
                  <a:pt x="2194810" y="594415"/>
                  <a:pt x="2193206" y="597095"/>
                  <a:pt x="2191068" y="599240"/>
                </a:cubicBezTo>
                <a:cubicBezTo>
                  <a:pt x="2188929" y="601385"/>
                  <a:pt x="2186256" y="602457"/>
                  <a:pt x="2183583" y="602457"/>
                </a:cubicBezTo>
                <a:cubicBezTo>
                  <a:pt x="2180375" y="602457"/>
                  <a:pt x="2177168" y="600847"/>
                  <a:pt x="2175029" y="598704"/>
                </a:cubicBezTo>
                <a:cubicBezTo>
                  <a:pt x="2170752" y="594415"/>
                  <a:pt x="2171287" y="586908"/>
                  <a:pt x="2175564" y="582619"/>
                </a:cubicBezTo>
                <a:cubicBezTo>
                  <a:pt x="2177702" y="580472"/>
                  <a:pt x="2180375" y="579400"/>
                  <a:pt x="2183583" y="579400"/>
                </a:cubicBezTo>
                <a:close/>
                <a:moveTo>
                  <a:pt x="372409" y="565363"/>
                </a:moveTo>
                <a:cubicBezTo>
                  <a:pt x="374505" y="565363"/>
                  <a:pt x="377125" y="565913"/>
                  <a:pt x="378697" y="567569"/>
                </a:cubicBezTo>
                <a:cubicBezTo>
                  <a:pt x="383413" y="571427"/>
                  <a:pt x="384460" y="578594"/>
                  <a:pt x="380793" y="583557"/>
                </a:cubicBezTo>
                <a:cubicBezTo>
                  <a:pt x="378697" y="586313"/>
                  <a:pt x="375553" y="587416"/>
                  <a:pt x="372409" y="587416"/>
                </a:cubicBezTo>
                <a:cubicBezTo>
                  <a:pt x="369789" y="587416"/>
                  <a:pt x="367693" y="586864"/>
                  <a:pt x="365597" y="585210"/>
                </a:cubicBezTo>
                <a:cubicBezTo>
                  <a:pt x="363501" y="583557"/>
                  <a:pt x="361929" y="580799"/>
                  <a:pt x="361405" y="577492"/>
                </a:cubicBezTo>
                <a:cubicBezTo>
                  <a:pt x="361405" y="574735"/>
                  <a:pt x="361929" y="571978"/>
                  <a:pt x="364025" y="569223"/>
                </a:cubicBezTo>
                <a:cubicBezTo>
                  <a:pt x="366120" y="566465"/>
                  <a:pt x="368741" y="565363"/>
                  <a:pt x="372409" y="565363"/>
                </a:cubicBezTo>
                <a:close/>
                <a:moveTo>
                  <a:pt x="2346212" y="552333"/>
                </a:moveTo>
                <a:cubicBezTo>
                  <a:pt x="2350519" y="552333"/>
                  <a:pt x="2354287" y="553896"/>
                  <a:pt x="2356979" y="557025"/>
                </a:cubicBezTo>
                <a:cubicBezTo>
                  <a:pt x="2359132" y="560152"/>
                  <a:pt x="2360209" y="563279"/>
                  <a:pt x="2360209" y="566927"/>
                </a:cubicBezTo>
                <a:cubicBezTo>
                  <a:pt x="2359671" y="570577"/>
                  <a:pt x="2358056" y="573703"/>
                  <a:pt x="2354826" y="575789"/>
                </a:cubicBezTo>
                <a:cubicBezTo>
                  <a:pt x="2352672" y="577353"/>
                  <a:pt x="2349442" y="578394"/>
                  <a:pt x="2346750" y="578394"/>
                </a:cubicBezTo>
                <a:cubicBezTo>
                  <a:pt x="2342444" y="578394"/>
                  <a:pt x="2338675" y="576832"/>
                  <a:pt x="2335984" y="573703"/>
                </a:cubicBezTo>
                <a:cubicBezTo>
                  <a:pt x="2331139" y="567970"/>
                  <a:pt x="2332215" y="560152"/>
                  <a:pt x="2338137" y="555461"/>
                </a:cubicBezTo>
                <a:cubicBezTo>
                  <a:pt x="2340291" y="553374"/>
                  <a:pt x="2343520" y="552333"/>
                  <a:pt x="2346212" y="552333"/>
                </a:cubicBezTo>
                <a:close/>
                <a:moveTo>
                  <a:pt x="486442" y="543311"/>
                </a:moveTo>
                <a:cubicBezTo>
                  <a:pt x="489115" y="543311"/>
                  <a:pt x="491788" y="544362"/>
                  <a:pt x="493926" y="546461"/>
                </a:cubicBezTo>
                <a:cubicBezTo>
                  <a:pt x="498204" y="550664"/>
                  <a:pt x="498738" y="557489"/>
                  <a:pt x="494461" y="561690"/>
                </a:cubicBezTo>
                <a:cubicBezTo>
                  <a:pt x="492323" y="564315"/>
                  <a:pt x="489115" y="565365"/>
                  <a:pt x="486442" y="565365"/>
                </a:cubicBezTo>
                <a:cubicBezTo>
                  <a:pt x="483235" y="565365"/>
                  <a:pt x="480561" y="564315"/>
                  <a:pt x="478423" y="562740"/>
                </a:cubicBezTo>
                <a:cubicBezTo>
                  <a:pt x="476284" y="560640"/>
                  <a:pt x="475215" y="558015"/>
                  <a:pt x="475215" y="554863"/>
                </a:cubicBezTo>
                <a:cubicBezTo>
                  <a:pt x="474681" y="552238"/>
                  <a:pt x="475750" y="549088"/>
                  <a:pt x="477889" y="546987"/>
                </a:cubicBezTo>
                <a:cubicBezTo>
                  <a:pt x="480027" y="544886"/>
                  <a:pt x="483235" y="543311"/>
                  <a:pt x="486442" y="543311"/>
                </a:cubicBezTo>
                <a:close/>
                <a:moveTo>
                  <a:pt x="2232443" y="532286"/>
                </a:moveTo>
                <a:cubicBezTo>
                  <a:pt x="2235700" y="532286"/>
                  <a:pt x="2238958" y="533891"/>
                  <a:pt x="2241130" y="536028"/>
                </a:cubicBezTo>
                <a:cubicBezTo>
                  <a:pt x="2243302" y="538703"/>
                  <a:pt x="2244931" y="541374"/>
                  <a:pt x="2244388" y="544583"/>
                </a:cubicBezTo>
                <a:cubicBezTo>
                  <a:pt x="2244388" y="547790"/>
                  <a:pt x="2243302" y="551000"/>
                  <a:pt x="2240587" y="553137"/>
                </a:cubicBezTo>
                <a:cubicBezTo>
                  <a:pt x="2238415" y="555276"/>
                  <a:pt x="2235700" y="556345"/>
                  <a:pt x="2232443" y="556345"/>
                </a:cubicBezTo>
                <a:cubicBezTo>
                  <a:pt x="2229184" y="556345"/>
                  <a:pt x="2225927" y="554741"/>
                  <a:pt x="2223755" y="552603"/>
                </a:cubicBezTo>
                <a:cubicBezTo>
                  <a:pt x="2218868" y="547790"/>
                  <a:pt x="2219411" y="540305"/>
                  <a:pt x="2224298" y="535494"/>
                </a:cubicBezTo>
                <a:cubicBezTo>
                  <a:pt x="2226470" y="533357"/>
                  <a:pt x="2229184" y="532286"/>
                  <a:pt x="2232443" y="532286"/>
                </a:cubicBezTo>
                <a:close/>
                <a:moveTo>
                  <a:pt x="594212" y="530281"/>
                </a:moveTo>
                <a:cubicBezTo>
                  <a:pt x="596774" y="530281"/>
                  <a:pt x="599848" y="531331"/>
                  <a:pt x="601897" y="533432"/>
                </a:cubicBezTo>
                <a:cubicBezTo>
                  <a:pt x="605996" y="538158"/>
                  <a:pt x="605485" y="544984"/>
                  <a:pt x="601386" y="549185"/>
                </a:cubicBezTo>
                <a:cubicBezTo>
                  <a:pt x="599336" y="551286"/>
                  <a:pt x="596774" y="552336"/>
                  <a:pt x="594212" y="552336"/>
                </a:cubicBezTo>
                <a:cubicBezTo>
                  <a:pt x="591138" y="552336"/>
                  <a:pt x="588064" y="551286"/>
                  <a:pt x="586015" y="548659"/>
                </a:cubicBezTo>
                <a:cubicBezTo>
                  <a:pt x="583966" y="546559"/>
                  <a:pt x="582941" y="543934"/>
                  <a:pt x="582941" y="540783"/>
                </a:cubicBezTo>
                <a:cubicBezTo>
                  <a:pt x="583452" y="537634"/>
                  <a:pt x="584478" y="535007"/>
                  <a:pt x="586527" y="532907"/>
                </a:cubicBezTo>
                <a:cubicBezTo>
                  <a:pt x="588576" y="531331"/>
                  <a:pt x="591138" y="530281"/>
                  <a:pt x="594212" y="530281"/>
                </a:cubicBezTo>
                <a:close/>
                <a:moveTo>
                  <a:pt x="2124164" y="521261"/>
                </a:moveTo>
                <a:cubicBezTo>
                  <a:pt x="2126789" y="521261"/>
                  <a:pt x="2129415" y="522363"/>
                  <a:pt x="2131515" y="524017"/>
                </a:cubicBezTo>
                <a:cubicBezTo>
                  <a:pt x="2133615" y="526222"/>
                  <a:pt x="2134665" y="528978"/>
                  <a:pt x="2134665" y="531737"/>
                </a:cubicBezTo>
                <a:cubicBezTo>
                  <a:pt x="2134665" y="535044"/>
                  <a:pt x="2133615" y="537800"/>
                  <a:pt x="2132040" y="539455"/>
                </a:cubicBezTo>
                <a:cubicBezTo>
                  <a:pt x="2129940" y="541660"/>
                  <a:pt x="2127314" y="543314"/>
                  <a:pt x="2124164" y="543314"/>
                </a:cubicBezTo>
                <a:cubicBezTo>
                  <a:pt x="2121538" y="543314"/>
                  <a:pt x="2119438" y="542210"/>
                  <a:pt x="2117338" y="540556"/>
                </a:cubicBezTo>
                <a:cubicBezTo>
                  <a:pt x="2113138" y="536146"/>
                  <a:pt x="2112612" y="529530"/>
                  <a:pt x="2116813" y="525119"/>
                </a:cubicBezTo>
                <a:cubicBezTo>
                  <a:pt x="2118388" y="522914"/>
                  <a:pt x="2121538" y="521261"/>
                  <a:pt x="2124164" y="521261"/>
                </a:cubicBezTo>
                <a:close/>
                <a:moveTo>
                  <a:pt x="312764" y="518246"/>
                </a:moveTo>
                <a:cubicBezTo>
                  <a:pt x="315378" y="518246"/>
                  <a:pt x="317993" y="519271"/>
                  <a:pt x="319562" y="520810"/>
                </a:cubicBezTo>
                <a:cubicBezTo>
                  <a:pt x="324793" y="524400"/>
                  <a:pt x="325315" y="531580"/>
                  <a:pt x="321654" y="536196"/>
                </a:cubicBezTo>
                <a:cubicBezTo>
                  <a:pt x="319562" y="538760"/>
                  <a:pt x="316425" y="540299"/>
                  <a:pt x="312764" y="540299"/>
                </a:cubicBezTo>
                <a:cubicBezTo>
                  <a:pt x="310148" y="540299"/>
                  <a:pt x="308056" y="539273"/>
                  <a:pt x="305964" y="537734"/>
                </a:cubicBezTo>
                <a:cubicBezTo>
                  <a:pt x="303349" y="536196"/>
                  <a:pt x="301780" y="533632"/>
                  <a:pt x="301780" y="530555"/>
                </a:cubicBezTo>
                <a:cubicBezTo>
                  <a:pt x="301258" y="527477"/>
                  <a:pt x="302303" y="524913"/>
                  <a:pt x="303872" y="522348"/>
                </a:cubicBezTo>
                <a:cubicBezTo>
                  <a:pt x="305964" y="519784"/>
                  <a:pt x="309103" y="518246"/>
                  <a:pt x="312764" y="518246"/>
                </a:cubicBezTo>
                <a:close/>
                <a:moveTo>
                  <a:pt x="2404852" y="503211"/>
                </a:moveTo>
                <a:cubicBezTo>
                  <a:pt x="2409148" y="503211"/>
                  <a:pt x="2413444" y="504800"/>
                  <a:pt x="2416129" y="508507"/>
                </a:cubicBezTo>
                <a:cubicBezTo>
                  <a:pt x="2418277" y="511154"/>
                  <a:pt x="2419351" y="514861"/>
                  <a:pt x="2419351" y="518569"/>
                </a:cubicBezTo>
                <a:cubicBezTo>
                  <a:pt x="2418814" y="522276"/>
                  <a:pt x="2416666" y="525982"/>
                  <a:pt x="2413981" y="528101"/>
                </a:cubicBezTo>
                <a:cubicBezTo>
                  <a:pt x="2411296" y="530219"/>
                  <a:pt x="2408074" y="531278"/>
                  <a:pt x="2404852" y="531278"/>
                </a:cubicBezTo>
                <a:cubicBezTo>
                  <a:pt x="2400556" y="531278"/>
                  <a:pt x="2396796" y="529160"/>
                  <a:pt x="2394111" y="525982"/>
                </a:cubicBezTo>
                <a:cubicBezTo>
                  <a:pt x="2389278" y="520157"/>
                  <a:pt x="2389816" y="511154"/>
                  <a:pt x="2395723" y="506389"/>
                </a:cubicBezTo>
                <a:cubicBezTo>
                  <a:pt x="2398408" y="504270"/>
                  <a:pt x="2401630" y="503211"/>
                  <a:pt x="2404852" y="503211"/>
                </a:cubicBezTo>
                <a:close/>
                <a:moveTo>
                  <a:pt x="432812" y="494192"/>
                </a:moveTo>
                <a:cubicBezTo>
                  <a:pt x="435478" y="494192"/>
                  <a:pt x="438143" y="495240"/>
                  <a:pt x="440810" y="497335"/>
                </a:cubicBezTo>
                <a:cubicBezTo>
                  <a:pt x="445075" y="501527"/>
                  <a:pt x="445608" y="508863"/>
                  <a:pt x="441344" y="513578"/>
                </a:cubicBezTo>
                <a:cubicBezTo>
                  <a:pt x="439211" y="515674"/>
                  <a:pt x="436010" y="517247"/>
                  <a:pt x="432812" y="517247"/>
                </a:cubicBezTo>
                <a:cubicBezTo>
                  <a:pt x="429613" y="517247"/>
                  <a:pt x="426946" y="516200"/>
                  <a:pt x="424814" y="514104"/>
                </a:cubicBezTo>
                <a:cubicBezTo>
                  <a:pt x="422681" y="512007"/>
                  <a:pt x="421081" y="509386"/>
                  <a:pt x="421081" y="506242"/>
                </a:cubicBezTo>
                <a:cubicBezTo>
                  <a:pt x="420547" y="503098"/>
                  <a:pt x="422147" y="500480"/>
                  <a:pt x="424279" y="497859"/>
                </a:cubicBezTo>
                <a:cubicBezTo>
                  <a:pt x="426412" y="495763"/>
                  <a:pt x="429613" y="494192"/>
                  <a:pt x="432812" y="494192"/>
                </a:cubicBezTo>
                <a:close/>
                <a:moveTo>
                  <a:pt x="2285068" y="482163"/>
                </a:moveTo>
                <a:cubicBezTo>
                  <a:pt x="2288316" y="482163"/>
                  <a:pt x="2291564" y="483231"/>
                  <a:pt x="2294270" y="485895"/>
                </a:cubicBezTo>
                <a:cubicBezTo>
                  <a:pt x="2296435" y="488563"/>
                  <a:pt x="2298059" y="491761"/>
                  <a:pt x="2297518" y="494960"/>
                </a:cubicBezTo>
                <a:cubicBezTo>
                  <a:pt x="2297518" y="498160"/>
                  <a:pt x="2295894" y="501359"/>
                  <a:pt x="2293729" y="503492"/>
                </a:cubicBezTo>
                <a:cubicBezTo>
                  <a:pt x="2291023" y="505624"/>
                  <a:pt x="2288316" y="507225"/>
                  <a:pt x="2285068" y="507225"/>
                </a:cubicBezTo>
                <a:cubicBezTo>
                  <a:pt x="2281279" y="507225"/>
                  <a:pt x="2278031" y="505624"/>
                  <a:pt x="2275866" y="502959"/>
                </a:cubicBezTo>
                <a:cubicBezTo>
                  <a:pt x="2270994" y="498160"/>
                  <a:pt x="2270994" y="490161"/>
                  <a:pt x="2276407" y="485363"/>
                </a:cubicBezTo>
                <a:cubicBezTo>
                  <a:pt x="2278572" y="483231"/>
                  <a:pt x="2281820" y="482163"/>
                  <a:pt x="2285068" y="482163"/>
                </a:cubicBezTo>
                <a:close/>
                <a:moveTo>
                  <a:pt x="547835" y="480161"/>
                </a:moveTo>
                <a:cubicBezTo>
                  <a:pt x="550967" y="480161"/>
                  <a:pt x="554100" y="481209"/>
                  <a:pt x="556188" y="483828"/>
                </a:cubicBezTo>
                <a:cubicBezTo>
                  <a:pt x="560887" y="488545"/>
                  <a:pt x="560365" y="495880"/>
                  <a:pt x="555666" y="500073"/>
                </a:cubicBezTo>
                <a:cubicBezTo>
                  <a:pt x="553579" y="502168"/>
                  <a:pt x="550967" y="503217"/>
                  <a:pt x="547835" y="503217"/>
                </a:cubicBezTo>
                <a:cubicBezTo>
                  <a:pt x="544703" y="503217"/>
                  <a:pt x="541570" y="502168"/>
                  <a:pt x="539482" y="499547"/>
                </a:cubicBezTo>
                <a:cubicBezTo>
                  <a:pt x="537394" y="497451"/>
                  <a:pt x="535827" y="494308"/>
                  <a:pt x="536350" y="491689"/>
                </a:cubicBezTo>
                <a:cubicBezTo>
                  <a:pt x="536350" y="488020"/>
                  <a:pt x="537394" y="485401"/>
                  <a:pt x="540004" y="483305"/>
                </a:cubicBezTo>
                <a:cubicBezTo>
                  <a:pt x="542092" y="481209"/>
                  <a:pt x="544703" y="480161"/>
                  <a:pt x="547835" y="480161"/>
                </a:cubicBezTo>
                <a:close/>
                <a:moveTo>
                  <a:pt x="656576" y="474148"/>
                </a:moveTo>
                <a:cubicBezTo>
                  <a:pt x="660376" y="474148"/>
                  <a:pt x="664178" y="475751"/>
                  <a:pt x="666350" y="478424"/>
                </a:cubicBezTo>
                <a:cubicBezTo>
                  <a:pt x="670150" y="483770"/>
                  <a:pt x="669607" y="491254"/>
                  <a:pt x="664178" y="495532"/>
                </a:cubicBezTo>
                <a:cubicBezTo>
                  <a:pt x="662006" y="497136"/>
                  <a:pt x="659290" y="498206"/>
                  <a:pt x="656576" y="498206"/>
                </a:cubicBezTo>
                <a:cubicBezTo>
                  <a:pt x="652775" y="498206"/>
                  <a:pt x="649517" y="496602"/>
                  <a:pt x="647345" y="493929"/>
                </a:cubicBezTo>
                <a:cubicBezTo>
                  <a:pt x="645174" y="491254"/>
                  <a:pt x="644088" y="488047"/>
                  <a:pt x="644631" y="484840"/>
                </a:cubicBezTo>
                <a:cubicBezTo>
                  <a:pt x="644631" y="481632"/>
                  <a:pt x="646261" y="478959"/>
                  <a:pt x="648974" y="476820"/>
                </a:cubicBezTo>
                <a:cubicBezTo>
                  <a:pt x="651147" y="475216"/>
                  <a:pt x="653861" y="474148"/>
                  <a:pt x="656576" y="474148"/>
                </a:cubicBezTo>
                <a:close/>
                <a:moveTo>
                  <a:pt x="2169773" y="471139"/>
                </a:moveTo>
                <a:cubicBezTo>
                  <a:pt x="2172393" y="471139"/>
                  <a:pt x="2175013" y="472190"/>
                  <a:pt x="2177109" y="474290"/>
                </a:cubicBezTo>
                <a:cubicBezTo>
                  <a:pt x="2179205" y="476390"/>
                  <a:pt x="2180777" y="479016"/>
                  <a:pt x="2180777" y="481640"/>
                </a:cubicBezTo>
                <a:cubicBezTo>
                  <a:pt x="2180777" y="484791"/>
                  <a:pt x="2179729" y="487417"/>
                  <a:pt x="2177633" y="489517"/>
                </a:cubicBezTo>
                <a:cubicBezTo>
                  <a:pt x="2175537" y="492142"/>
                  <a:pt x="2172917" y="493192"/>
                  <a:pt x="2169773" y="493192"/>
                </a:cubicBezTo>
                <a:cubicBezTo>
                  <a:pt x="2167153" y="493192"/>
                  <a:pt x="2164533" y="492142"/>
                  <a:pt x="2162437" y="490567"/>
                </a:cubicBezTo>
                <a:cubicBezTo>
                  <a:pt x="2157721" y="486366"/>
                  <a:pt x="2157721" y="479540"/>
                  <a:pt x="2161389" y="474814"/>
                </a:cubicBezTo>
                <a:cubicBezTo>
                  <a:pt x="2163485" y="472714"/>
                  <a:pt x="2166629" y="471139"/>
                  <a:pt x="2169773" y="471139"/>
                </a:cubicBezTo>
                <a:close/>
                <a:moveTo>
                  <a:pt x="2060513" y="468132"/>
                </a:moveTo>
                <a:cubicBezTo>
                  <a:pt x="2062618" y="468132"/>
                  <a:pt x="2064723" y="469217"/>
                  <a:pt x="2066828" y="470300"/>
                </a:cubicBezTo>
                <a:cubicBezTo>
                  <a:pt x="2068933" y="471926"/>
                  <a:pt x="2069986" y="474636"/>
                  <a:pt x="2070512" y="477345"/>
                </a:cubicBezTo>
                <a:cubicBezTo>
                  <a:pt x="2070512" y="480053"/>
                  <a:pt x="2069986" y="482220"/>
                  <a:pt x="2068407" y="484388"/>
                </a:cubicBezTo>
                <a:cubicBezTo>
                  <a:pt x="2066302" y="487098"/>
                  <a:pt x="2063670" y="488181"/>
                  <a:pt x="2060513" y="488181"/>
                </a:cubicBezTo>
                <a:cubicBezTo>
                  <a:pt x="2058408" y="488181"/>
                  <a:pt x="2056303" y="487640"/>
                  <a:pt x="2054724" y="486014"/>
                </a:cubicBezTo>
                <a:cubicBezTo>
                  <a:pt x="2050513" y="482762"/>
                  <a:pt x="2049461" y="476262"/>
                  <a:pt x="2053145" y="471926"/>
                </a:cubicBezTo>
                <a:cubicBezTo>
                  <a:pt x="2054724" y="469758"/>
                  <a:pt x="2057355" y="468132"/>
                  <a:pt x="2060513" y="468132"/>
                </a:cubicBezTo>
                <a:close/>
                <a:moveTo>
                  <a:pt x="377174" y="441060"/>
                </a:moveTo>
                <a:cubicBezTo>
                  <a:pt x="380366" y="441060"/>
                  <a:pt x="383025" y="442660"/>
                  <a:pt x="385685" y="444793"/>
                </a:cubicBezTo>
                <a:cubicBezTo>
                  <a:pt x="390472" y="449058"/>
                  <a:pt x="390472" y="457056"/>
                  <a:pt x="386217" y="461855"/>
                </a:cubicBezTo>
                <a:cubicBezTo>
                  <a:pt x="383558" y="464521"/>
                  <a:pt x="380366" y="466121"/>
                  <a:pt x="377174" y="466121"/>
                </a:cubicBezTo>
                <a:cubicBezTo>
                  <a:pt x="373983" y="466121"/>
                  <a:pt x="371323" y="464521"/>
                  <a:pt x="368664" y="462388"/>
                </a:cubicBezTo>
                <a:cubicBezTo>
                  <a:pt x="366536" y="460255"/>
                  <a:pt x="364941" y="457589"/>
                  <a:pt x="364941" y="454390"/>
                </a:cubicBezTo>
                <a:cubicBezTo>
                  <a:pt x="364409" y="450658"/>
                  <a:pt x="366005" y="447458"/>
                  <a:pt x="368133" y="445325"/>
                </a:cubicBezTo>
                <a:cubicBezTo>
                  <a:pt x="370260" y="442660"/>
                  <a:pt x="373451" y="441060"/>
                  <a:pt x="377174" y="441060"/>
                </a:cubicBezTo>
                <a:close/>
                <a:moveTo>
                  <a:pt x="2339423" y="430036"/>
                </a:moveTo>
                <a:cubicBezTo>
                  <a:pt x="2343130" y="430036"/>
                  <a:pt x="2346837" y="431100"/>
                  <a:pt x="2349484" y="433759"/>
                </a:cubicBezTo>
                <a:cubicBezTo>
                  <a:pt x="2351603" y="436418"/>
                  <a:pt x="2353192" y="440142"/>
                  <a:pt x="2352662" y="443333"/>
                </a:cubicBezTo>
                <a:cubicBezTo>
                  <a:pt x="2352662" y="447056"/>
                  <a:pt x="2351074" y="450247"/>
                  <a:pt x="2348426" y="452375"/>
                </a:cubicBezTo>
                <a:cubicBezTo>
                  <a:pt x="2346307" y="455034"/>
                  <a:pt x="2343130" y="456098"/>
                  <a:pt x="2339423" y="456098"/>
                </a:cubicBezTo>
                <a:cubicBezTo>
                  <a:pt x="2336246" y="456098"/>
                  <a:pt x="2332538" y="454502"/>
                  <a:pt x="2329890" y="451843"/>
                </a:cubicBezTo>
                <a:cubicBezTo>
                  <a:pt x="2325124" y="447056"/>
                  <a:pt x="2325654" y="438546"/>
                  <a:pt x="2330420" y="433226"/>
                </a:cubicBezTo>
                <a:cubicBezTo>
                  <a:pt x="2333068" y="431100"/>
                  <a:pt x="2336246" y="430036"/>
                  <a:pt x="2339423" y="430036"/>
                </a:cubicBezTo>
                <a:close/>
                <a:moveTo>
                  <a:pt x="498696" y="427030"/>
                </a:moveTo>
                <a:cubicBezTo>
                  <a:pt x="502485" y="427030"/>
                  <a:pt x="505732" y="428629"/>
                  <a:pt x="507898" y="431296"/>
                </a:cubicBezTo>
                <a:cubicBezTo>
                  <a:pt x="512769" y="436094"/>
                  <a:pt x="512228" y="444092"/>
                  <a:pt x="507356" y="448891"/>
                </a:cubicBezTo>
                <a:cubicBezTo>
                  <a:pt x="505192" y="451024"/>
                  <a:pt x="501943" y="452090"/>
                  <a:pt x="498696" y="452090"/>
                </a:cubicBezTo>
                <a:cubicBezTo>
                  <a:pt x="495447" y="452090"/>
                  <a:pt x="491658" y="451024"/>
                  <a:pt x="489494" y="448357"/>
                </a:cubicBezTo>
                <a:cubicBezTo>
                  <a:pt x="487328" y="445692"/>
                  <a:pt x="485704" y="443025"/>
                  <a:pt x="485704" y="439293"/>
                </a:cubicBezTo>
                <a:cubicBezTo>
                  <a:pt x="486245" y="436094"/>
                  <a:pt x="487328" y="432894"/>
                  <a:pt x="490034" y="430763"/>
                </a:cubicBezTo>
                <a:cubicBezTo>
                  <a:pt x="492200" y="428629"/>
                  <a:pt x="495447" y="427030"/>
                  <a:pt x="498696" y="427030"/>
                </a:cubicBezTo>
                <a:close/>
                <a:moveTo>
                  <a:pt x="723258" y="424028"/>
                </a:moveTo>
                <a:cubicBezTo>
                  <a:pt x="727422" y="424028"/>
                  <a:pt x="731067" y="426115"/>
                  <a:pt x="733670" y="429770"/>
                </a:cubicBezTo>
                <a:cubicBezTo>
                  <a:pt x="737313" y="435512"/>
                  <a:pt x="735752" y="442823"/>
                  <a:pt x="730546" y="446999"/>
                </a:cubicBezTo>
                <a:cubicBezTo>
                  <a:pt x="728463" y="448565"/>
                  <a:pt x="725861" y="449088"/>
                  <a:pt x="723258" y="449088"/>
                </a:cubicBezTo>
                <a:cubicBezTo>
                  <a:pt x="719095" y="449088"/>
                  <a:pt x="715452" y="446999"/>
                  <a:pt x="712850" y="443866"/>
                </a:cubicBezTo>
                <a:cubicBezTo>
                  <a:pt x="711288" y="441255"/>
                  <a:pt x="710247" y="437602"/>
                  <a:pt x="710767" y="434468"/>
                </a:cubicBezTo>
                <a:cubicBezTo>
                  <a:pt x="711288" y="431336"/>
                  <a:pt x="713369" y="428203"/>
                  <a:pt x="715972" y="426115"/>
                </a:cubicBezTo>
                <a:cubicBezTo>
                  <a:pt x="718054" y="425071"/>
                  <a:pt x="720657" y="424028"/>
                  <a:pt x="723258" y="424028"/>
                </a:cubicBezTo>
                <a:close/>
                <a:moveTo>
                  <a:pt x="614252" y="421017"/>
                </a:moveTo>
                <a:cubicBezTo>
                  <a:pt x="617967" y="421017"/>
                  <a:pt x="621681" y="422618"/>
                  <a:pt x="623804" y="425817"/>
                </a:cubicBezTo>
                <a:cubicBezTo>
                  <a:pt x="628049" y="431148"/>
                  <a:pt x="627519" y="439147"/>
                  <a:pt x="621681" y="443413"/>
                </a:cubicBezTo>
                <a:cubicBezTo>
                  <a:pt x="619559" y="445545"/>
                  <a:pt x="616905" y="446078"/>
                  <a:pt x="614252" y="446078"/>
                </a:cubicBezTo>
                <a:cubicBezTo>
                  <a:pt x="610006" y="446078"/>
                  <a:pt x="606822" y="444479"/>
                  <a:pt x="604169" y="441813"/>
                </a:cubicBezTo>
                <a:cubicBezTo>
                  <a:pt x="602045" y="439147"/>
                  <a:pt x="600984" y="435947"/>
                  <a:pt x="601515" y="432215"/>
                </a:cubicBezTo>
                <a:cubicBezTo>
                  <a:pt x="601515" y="429017"/>
                  <a:pt x="603638" y="425817"/>
                  <a:pt x="606292" y="423685"/>
                </a:cubicBezTo>
                <a:cubicBezTo>
                  <a:pt x="608415" y="422083"/>
                  <a:pt x="611067" y="421017"/>
                  <a:pt x="614252" y="421017"/>
                </a:cubicBezTo>
                <a:close/>
                <a:moveTo>
                  <a:pt x="1993597" y="420017"/>
                </a:moveTo>
                <a:cubicBezTo>
                  <a:pt x="1995223" y="420017"/>
                  <a:pt x="1997390" y="420547"/>
                  <a:pt x="1999015" y="421609"/>
                </a:cubicBezTo>
                <a:cubicBezTo>
                  <a:pt x="2000641" y="422671"/>
                  <a:pt x="2002266" y="424794"/>
                  <a:pt x="2002808" y="427448"/>
                </a:cubicBezTo>
                <a:cubicBezTo>
                  <a:pt x="2003350" y="429569"/>
                  <a:pt x="2002808" y="432224"/>
                  <a:pt x="2001183" y="433816"/>
                </a:cubicBezTo>
                <a:cubicBezTo>
                  <a:pt x="1999557" y="436468"/>
                  <a:pt x="1996848" y="438060"/>
                  <a:pt x="1993597" y="438060"/>
                </a:cubicBezTo>
                <a:cubicBezTo>
                  <a:pt x="1991971" y="438060"/>
                  <a:pt x="1989804" y="437529"/>
                  <a:pt x="1988178" y="436468"/>
                </a:cubicBezTo>
                <a:cubicBezTo>
                  <a:pt x="1984385" y="433816"/>
                  <a:pt x="1983302" y="427979"/>
                  <a:pt x="1986011" y="423731"/>
                </a:cubicBezTo>
                <a:cubicBezTo>
                  <a:pt x="1987637" y="421079"/>
                  <a:pt x="1990346" y="420017"/>
                  <a:pt x="1993597" y="420017"/>
                </a:cubicBezTo>
                <a:close/>
                <a:moveTo>
                  <a:pt x="2218165" y="418010"/>
                </a:moveTo>
                <a:cubicBezTo>
                  <a:pt x="2220831" y="418010"/>
                  <a:pt x="2223497" y="419058"/>
                  <a:pt x="2225630" y="421154"/>
                </a:cubicBezTo>
                <a:cubicBezTo>
                  <a:pt x="2228296" y="423250"/>
                  <a:pt x="2229362" y="425870"/>
                  <a:pt x="2229895" y="429013"/>
                </a:cubicBezTo>
                <a:cubicBezTo>
                  <a:pt x="2229895" y="432157"/>
                  <a:pt x="2228829" y="435301"/>
                  <a:pt x="2226697" y="437396"/>
                </a:cubicBezTo>
                <a:cubicBezTo>
                  <a:pt x="2224564" y="439493"/>
                  <a:pt x="2221364" y="441066"/>
                  <a:pt x="2218165" y="441066"/>
                </a:cubicBezTo>
                <a:cubicBezTo>
                  <a:pt x="2214966" y="441066"/>
                  <a:pt x="2212300" y="440018"/>
                  <a:pt x="2210167" y="437922"/>
                </a:cubicBezTo>
                <a:cubicBezTo>
                  <a:pt x="2205368" y="433730"/>
                  <a:pt x="2204835" y="426394"/>
                  <a:pt x="2209101" y="421677"/>
                </a:cubicBezTo>
                <a:cubicBezTo>
                  <a:pt x="2211233" y="419582"/>
                  <a:pt x="2214433" y="418010"/>
                  <a:pt x="2218165" y="418010"/>
                </a:cubicBezTo>
                <a:close/>
                <a:moveTo>
                  <a:pt x="2102637" y="415004"/>
                </a:moveTo>
                <a:cubicBezTo>
                  <a:pt x="2104832" y="415004"/>
                  <a:pt x="2107029" y="415532"/>
                  <a:pt x="2109224" y="417116"/>
                </a:cubicBezTo>
                <a:cubicBezTo>
                  <a:pt x="2111420" y="418698"/>
                  <a:pt x="2112518" y="421336"/>
                  <a:pt x="2113067" y="423973"/>
                </a:cubicBezTo>
                <a:cubicBezTo>
                  <a:pt x="2113616" y="426611"/>
                  <a:pt x="2112518" y="429249"/>
                  <a:pt x="2110871" y="431360"/>
                </a:cubicBezTo>
                <a:cubicBezTo>
                  <a:pt x="2108675" y="433999"/>
                  <a:pt x="2105930" y="435053"/>
                  <a:pt x="2102637" y="435053"/>
                </a:cubicBezTo>
                <a:cubicBezTo>
                  <a:pt x="2099892" y="435053"/>
                  <a:pt x="2097697" y="434526"/>
                  <a:pt x="2096050" y="432942"/>
                </a:cubicBezTo>
                <a:cubicBezTo>
                  <a:pt x="2091109" y="429778"/>
                  <a:pt x="2090560" y="423445"/>
                  <a:pt x="2093854" y="418698"/>
                </a:cubicBezTo>
                <a:cubicBezTo>
                  <a:pt x="2096050" y="416060"/>
                  <a:pt x="2099343" y="415004"/>
                  <a:pt x="2102637" y="415004"/>
                </a:cubicBezTo>
                <a:close/>
                <a:moveTo>
                  <a:pt x="793156" y="378918"/>
                </a:moveTo>
                <a:cubicBezTo>
                  <a:pt x="797914" y="378918"/>
                  <a:pt x="802670" y="381572"/>
                  <a:pt x="804784" y="385286"/>
                </a:cubicBezTo>
                <a:cubicBezTo>
                  <a:pt x="808484" y="392184"/>
                  <a:pt x="806370" y="400145"/>
                  <a:pt x="800027" y="403859"/>
                </a:cubicBezTo>
                <a:cubicBezTo>
                  <a:pt x="797914" y="404921"/>
                  <a:pt x="795799" y="405984"/>
                  <a:pt x="793156" y="405984"/>
                </a:cubicBezTo>
                <a:cubicBezTo>
                  <a:pt x="788399" y="405984"/>
                  <a:pt x="784171" y="403329"/>
                  <a:pt x="781528" y="399083"/>
                </a:cubicBezTo>
                <a:cubicBezTo>
                  <a:pt x="779942" y="395900"/>
                  <a:pt x="779414" y="392715"/>
                  <a:pt x="779942" y="389001"/>
                </a:cubicBezTo>
                <a:cubicBezTo>
                  <a:pt x="780998" y="385286"/>
                  <a:pt x="783114" y="382635"/>
                  <a:pt x="786284" y="380511"/>
                </a:cubicBezTo>
                <a:cubicBezTo>
                  <a:pt x="788399" y="379448"/>
                  <a:pt x="791042" y="378918"/>
                  <a:pt x="793156" y="378918"/>
                </a:cubicBezTo>
                <a:close/>
                <a:moveTo>
                  <a:pt x="1922685" y="376914"/>
                </a:moveTo>
                <a:cubicBezTo>
                  <a:pt x="1924277" y="376914"/>
                  <a:pt x="1925870" y="377446"/>
                  <a:pt x="1926931" y="378510"/>
                </a:cubicBezTo>
                <a:cubicBezTo>
                  <a:pt x="1929054" y="379577"/>
                  <a:pt x="1930115" y="381175"/>
                  <a:pt x="1930646" y="383305"/>
                </a:cubicBezTo>
                <a:cubicBezTo>
                  <a:pt x="1931176" y="385435"/>
                  <a:pt x="1931176" y="387565"/>
                  <a:pt x="1930115" y="389693"/>
                </a:cubicBezTo>
                <a:cubicBezTo>
                  <a:pt x="1928523" y="392359"/>
                  <a:pt x="1925870" y="393954"/>
                  <a:pt x="1922685" y="393954"/>
                </a:cubicBezTo>
                <a:cubicBezTo>
                  <a:pt x="1921624" y="393954"/>
                  <a:pt x="1920032" y="393424"/>
                  <a:pt x="1918971" y="392889"/>
                </a:cubicBezTo>
                <a:cubicBezTo>
                  <a:pt x="1914725" y="390229"/>
                  <a:pt x="1913133" y="385435"/>
                  <a:pt x="1915786" y="381175"/>
                </a:cubicBezTo>
                <a:cubicBezTo>
                  <a:pt x="1916848" y="379045"/>
                  <a:pt x="1920032" y="376914"/>
                  <a:pt x="1922685" y="376914"/>
                </a:cubicBezTo>
                <a:close/>
                <a:moveTo>
                  <a:pt x="447070" y="370891"/>
                </a:moveTo>
                <a:cubicBezTo>
                  <a:pt x="450308" y="370891"/>
                  <a:pt x="454086" y="372488"/>
                  <a:pt x="456786" y="375147"/>
                </a:cubicBezTo>
                <a:cubicBezTo>
                  <a:pt x="461643" y="380465"/>
                  <a:pt x="461103" y="388976"/>
                  <a:pt x="455706" y="393763"/>
                </a:cubicBezTo>
                <a:cubicBezTo>
                  <a:pt x="453547" y="395891"/>
                  <a:pt x="450308" y="396954"/>
                  <a:pt x="447070" y="396954"/>
                </a:cubicBezTo>
                <a:cubicBezTo>
                  <a:pt x="443292" y="396954"/>
                  <a:pt x="439513" y="395891"/>
                  <a:pt x="437354" y="393231"/>
                </a:cubicBezTo>
                <a:cubicBezTo>
                  <a:pt x="434656" y="390571"/>
                  <a:pt x="433576" y="387380"/>
                  <a:pt x="433576" y="383657"/>
                </a:cubicBezTo>
                <a:cubicBezTo>
                  <a:pt x="433576" y="379934"/>
                  <a:pt x="435195" y="376742"/>
                  <a:pt x="437894" y="374615"/>
                </a:cubicBezTo>
                <a:cubicBezTo>
                  <a:pt x="440053" y="371955"/>
                  <a:pt x="443292" y="370891"/>
                  <a:pt x="447070" y="370891"/>
                </a:cubicBezTo>
                <a:close/>
                <a:moveTo>
                  <a:pt x="684667" y="367890"/>
                </a:moveTo>
                <a:cubicBezTo>
                  <a:pt x="688825" y="367890"/>
                  <a:pt x="692983" y="370546"/>
                  <a:pt x="695582" y="373728"/>
                </a:cubicBezTo>
                <a:cubicBezTo>
                  <a:pt x="699221" y="380096"/>
                  <a:pt x="697661" y="388588"/>
                  <a:pt x="691943" y="392835"/>
                </a:cubicBezTo>
                <a:cubicBezTo>
                  <a:pt x="689865" y="393895"/>
                  <a:pt x="687266" y="394956"/>
                  <a:pt x="684667" y="394956"/>
                </a:cubicBezTo>
                <a:cubicBezTo>
                  <a:pt x="680509" y="394956"/>
                  <a:pt x="676351" y="392835"/>
                  <a:pt x="673752" y="389119"/>
                </a:cubicBezTo>
                <a:cubicBezTo>
                  <a:pt x="671672" y="386466"/>
                  <a:pt x="671153" y="382750"/>
                  <a:pt x="671672" y="379035"/>
                </a:cubicBezTo>
                <a:cubicBezTo>
                  <a:pt x="672192" y="375851"/>
                  <a:pt x="674272" y="372666"/>
                  <a:pt x="676870" y="370546"/>
                </a:cubicBezTo>
                <a:cubicBezTo>
                  <a:pt x="679469" y="368954"/>
                  <a:pt x="682068" y="367890"/>
                  <a:pt x="684667" y="367890"/>
                </a:cubicBezTo>
                <a:close/>
                <a:moveTo>
                  <a:pt x="568867" y="364880"/>
                </a:moveTo>
                <a:cubicBezTo>
                  <a:pt x="573175" y="364880"/>
                  <a:pt x="576942" y="366444"/>
                  <a:pt x="579635" y="369572"/>
                </a:cubicBezTo>
                <a:cubicBezTo>
                  <a:pt x="583941" y="375306"/>
                  <a:pt x="582865" y="383646"/>
                  <a:pt x="577481" y="387815"/>
                </a:cubicBezTo>
                <a:cubicBezTo>
                  <a:pt x="574789" y="389900"/>
                  <a:pt x="572098" y="390944"/>
                  <a:pt x="568867" y="390944"/>
                </a:cubicBezTo>
                <a:cubicBezTo>
                  <a:pt x="565099" y="390944"/>
                  <a:pt x="560793" y="389379"/>
                  <a:pt x="558639" y="386252"/>
                </a:cubicBezTo>
                <a:cubicBezTo>
                  <a:pt x="555948" y="383646"/>
                  <a:pt x="554870" y="379997"/>
                  <a:pt x="555410" y="376869"/>
                </a:cubicBezTo>
                <a:cubicBezTo>
                  <a:pt x="555948" y="373221"/>
                  <a:pt x="557563" y="370093"/>
                  <a:pt x="560254" y="367486"/>
                </a:cubicBezTo>
                <a:cubicBezTo>
                  <a:pt x="562946" y="365922"/>
                  <a:pt x="565637" y="364880"/>
                  <a:pt x="568867" y="364880"/>
                </a:cubicBezTo>
                <a:close/>
                <a:moveTo>
                  <a:pt x="2030943" y="363882"/>
                </a:moveTo>
                <a:cubicBezTo>
                  <a:pt x="2032526" y="363882"/>
                  <a:pt x="2034636" y="364397"/>
                  <a:pt x="2036219" y="365428"/>
                </a:cubicBezTo>
                <a:cubicBezTo>
                  <a:pt x="2038329" y="366460"/>
                  <a:pt x="2039912" y="368522"/>
                  <a:pt x="2039912" y="371098"/>
                </a:cubicBezTo>
                <a:cubicBezTo>
                  <a:pt x="2040440" y="373677"/>
                  <a:pt x="2039912" y="376255"/>
                  <a:pt x="2038857" y="378318"/>
                </a:cubicBezTo>
                <a:cubicBezTo>
                  <a:pt x="2036746" y="380379"/>
                  <a:pt x="2034109" y="381926"/>
                  <a:pt x="2030943" y="381926"/>
                </a:cubicBezTo>
                <a:cubicBezTo>
                  <a:pt x="2028833" y="381926"/>
                  <a:pt x="2027250" y="381411"/>
                  <a:pt x="2025667" y="380379"/>
                </a:cubicBezTo>
                <a:cubicBezTo>
                  <a:pt x="2021446" y="377802"/>
                  <a:pt x="2020391" y="372130"/>
                  <a:pt x="2023029" y="367490"/>
                </a:cubicBezTo>
                <a:cubicBezTo>
                  <a:pt x="2024612" y="364913"/>
                  <a:pt x="2027777" y="363882"/>
                  <a:pt x="2030943" y="363882"/>
                </a:cubicBezTo>
                <a:close/>
                <a:moveTo>
                  <a:pt x="2269787" y="360869"/>
                </a:moveTo>
                <a:cubicBezTo>
                  <a:pt x="2272978" y="360869"/>
                  <a:pt x="2275638" y="361959"/>
                  <a:pt x="2277765" y="364138"/>
                </a:cubicBezTo>
                <a:cubicBezTo>
                  <a:pt x="2280424" y="366317"/>
                  <a:pt x="2282020" y="369586"/>
                  <a:pt x="2282020" y="372855"/>
                </a:cubicBezTo>
                <a:cubicBezTo>
                  <a:pt x="2282020" y="376124"/>
                  <a:pt x="2280957" y="379392"/>
                  <a:pt x="2278829" y="381572"/>
                </a:cubicBezTo>
                <a:cubicBezTo>
                  <a:pt x="2276169" y="384296"/>
                  <a:pt x="2272978" y="385929"/>
                  <a:pt x="2269787" y="385929"/>
                </a:cubicBezTo>
                <a:cubicBezTo>
                  <a:pt x="2266595" y="385929"/>
                  <a:pt x="2263404" y="384840"/>
                  <a:pt x="2261277" y="382661"/>
                </a:cubicBezTo>
                <a:cubicBezTo>
                  <a:pt x="2256490" y="377758"/>
                  <a:pt x="2255957" y="370130"/>
                  <a:pt x="2260744" y="364683"/>
                </a:cubicBezTo>
                <a:cubicBezTo>
                  <a:pt x="2262872" y="361959"/>
                  <a:pt x="2266064" y="360869"/>
                  <a:pt x="2269787" y="360869"/>
                </a:cubicBezTo>
                <a:close/>
                <a:moveTo>
                  <a:pt x="2146718" y="357865"/>
                </a:moveTo>
                <a:cubicBezTo>
                  <a:pt x="2148814" y="357865"/>
                  <a:pt x="2151434" y="358403"/>
                  <a:pt x="2153006" y="360017"/>
                </a:cubicBezTo>
                <a:cubicBezTo>
                  <a:pt x="2155626" y="362169"/>
                  <a:pt x="2156674" y="364857"/>
                  <a:pt x="2157198" y="367547"/>
                </a:cubicBezTo>
                <a:cubicBezTo>
                  <a:pt x="2157722" y="370237"/>
                  <a:pt x="2156674" y="373464"/>
                  <a:pt x="2155102" y="375616"/>
                </a:cubicBezTo>
                <a:cubicBezTo>
                  <a:pt x="2153006" y="378304"/>
                  <a:pt x="2149862" y="379917"/>
                  <a:pt x="2146718" y="379917"/>
                </a:cubicBezTo>
                <a:cubicBezTo>
                  <a:pt x="2144098" y="379917"/>
                  <a:pt x="2142002" y="378842"/>
                  <a:pt x="2139906" y="377230"/>
                </a:cubicBezTo>
                <a:cubicBezTo>
                  <a:pt x="2135190" y="373464"/>
                  <a:pt x="2134666" y="367010"/>
                  <a:pt x="2138334" y="362169"/>
                </a:cubicBezTo>
                <a:cubicBezTo>
                  <a:pt x="2140430" y="359478"/>
                  <a:pt x="2143050" y="357865"/>
                  <a:pt x="2146718" y="357865"/>
                </a:cubicBezTo>
                <a:close/>
                <a:moveTo>
                  <a:pt x="1848752" y="338822"/>
                </a:moveTo>
                <a:cubicBezTo>
                  <a:pt x="1849852" y="338822"/>
                  <a:pt x="1850951" y="339341"/>
                  <a:pt x="1852051" y="339858"/>
                </a:cubicBezTo>
                <a:cubicBezTo>
                  <a:pt x="1853700" y="340378"/>
                  <a:pt x="1855349" y="341933"/>
                  <a:pt x="1855899" y="344006"/>
                </a:cubicBezTo>
                <a:cubicBezTo>
                  <a:pt x="1856998" y="345562"/>
                  <a:pt x="1856449" y="347636"/>
                  <a:pt x="1855899" y="349710"/>
                </a:cubicBezTo>
                <a:cubicBezTo>
                  <a:pt x="1854249" y="352303"/>
                  <a:pt x="1851501" y="353860"/>
                  <a:pt x="1848752" y="353860"/>
                </a:cubicBezTo>
                <a:cubicBezTo>
                  <a:pt x="1847653" y="353860"/>
                  <a:pt x="1846553" y="353339"/>
                  <a:pt x="1845454" y="352822"/>
                </a:cubicBezTo>
                <a:cubicBezTo>
                  <a:pt x="1841606" y="351266"/>
                  <a:pt x="1839957" y="347118"/>
                  <a:pt x="1841606" y="342970"/>
                </a:cubicBezTo>
                <a:cubicBezTo>
                  <a:pt x="1842705" y="340895"/>
                  <a:pt x="1845454" y="338822"/>
                  <a:pt x="1848752" y="338822"/>
                </a:cubicBezTo>
                <a:close/>
                <a:moveTo>
                  <a:pt x="866053" y="337819"/>
                </a:moveTo>
                <a:cubicBezTo>
                  <a:pt x="871403" y="337819"/>
                  <a:pt x="876761" y="341049"/>
                  <a:pt x="878904" y="345894"/>
                </a:cubicBezTo>
                <a:cubicBezTo>
                  <a:pt x="882655" y="353431"/>
                  <a:pt x="879440" y="362045"/>
                  <a:pt x="872475" y="365274"/>
                </a:cubicBezTo>
                <a:cubicBezTo>
                  <a:pt x="870331" y="366351"/>
                  <a:pt x="868195" y="366890"/>
                  <a:pt x="866053" y="366890"/>
                </a:cubicBezTo>
                <a:cubicBezTo>
                  <a:pt x="860696" y="366890"/>
                  <a:pt x="855873" y="363659"/>
                  <a:pt x="853194" y="358815"/>
                </a:cubicBezTo>
                <a:cubicBezTo>
                  <a:pt x="851587" y="355585"/>
                  <a:pt x="851587" y="351817"/>
                  <a:pt x="852659" y="348047"/>
                </a:cubicBezTo>
                <a:cubicBezTo>
                  <a:pt x="853730" y="344279"/>
                  <a:pt x="856409" y="341049"/>
                  <a:pt x="859624" y="339434"/>
                </a:cubicBezTo>
                <a:cubicBezTo>
                  <a:pt x="861767" y="338358"/>
                  <a:pt x="863910" y="337819"/>
                  <a:pt x="866053" y="337819"/>
                </a:cubicBezTo>
                <a:close/>
                <a:moveTo>
                  <a:pt x="758846" y="319774"/>
                </a:moveTo>
                <a:cubicBezTo>
                  <a:pt x="763513" y="319774"/>
                  <a:pt x="768179" y="322375"/>
                  <a:pt x="770772" y="326532"/>
                </a:cubicBezTo>
                <a:cubicBezTo>
                  <a:pt x="774401" y="333289"/>
                  <a:pt x="772327" y="341605"/>
                  <a:pt x="765586" y="345763"/>
                </a:cubicBezTo>
                <a:cubicBezTo>
                  <a:pt x="763513" y="346804"/>
                  <a:pt x="761439" y="347842"/>
                  <a:pt x="758846" y="347842"/>
                </a:cubicBezTo>
                <a:cubicBezTo>
                  <a:pt x="754180" y="347842"/>
                  <a:pt x="749514" y="345244"/>
                  <a:pt x="746922" y="340565"/>
                </a:cubicBezTo>
                <a:cubicBezTo>
                  <a:pt x="744847" y="337447"/>
                  <a:pt x="744328" y="333809"/>
                  <a:pt x="745366" y="330170"/>
                </a:cubicBezTo>
                <a:cubicBezTo>
                  <a:pt x="746403" y="326532"/>
                  <a:pt x="748477" y="323412"/>
                  <a:pt x="751588" y="321854"/>
                </a:cubicBezTo>
                <a:cubicBezTo>
                  <a:pt x="753662" y="320295"/>
                  <a:pt x="756254" y="319774"/>
                  <a:pt x="758846" y="319774"/>
                </a:cubicBezTo>
                <a:close/>
                <a:moveTo>
                  <a:pt x="1956008" y="317770"/>
                </a:moveTo>
                <a:cubicBezTo>
                  <a:pt x="1957641" y="317770"/>
                  <a:pt x="1959273" y="318287"/>
                  <a:pt x="1960362" y="319321"/>
                </a:cubicBezTo>
                <a:cubicBezTo>
                  <a:pt x="1962538" y="320353"/>
                  <a:pt x="1964171" y="321902"/>
                  <a:pt x="1964715" y="324484"/>
                </a:cubicBezTo>
                <a:cubicBezTo>
                  <a:pt x="1965259" y="326550"/>
                  <a:pt x="1965259" y="328616"/>
                  <a:pt x="1963627" y="330683"/>
                </a:cubicBezTo>
                <a:cubicBezTo>
                  <a:pt x="1961994" y="333263"/>
                  <a:pt x="1959273" y="334813"/>
                  <a:pt x="1956008" y="334813"/>
                </a:cubicBezTo>
                <a:cubicBezTo>
                  <a:pt x="1954376" y="334813"/>
                  <a:pt x="1953288" y="334813"/>
                  <a:pt x="1951655" y="333780"/>
                </a:cubicBezTo>
                <a:cubicBezTo>
                  <a:pt x="1947301" y="331714"/>
                  <a:pt x="1946213" y="326550"/>
                  <a:pt x="1948389" y="322420"/>
                </a:cubicBezTo>
                <a:cubicBezTo>
                  <a:pt x="1950022" y="319837"/>
                  <a:pt x="1952743" y="317770"/>
                  <a:pt x="1956008" y="317770"/>
                </a:cubicBezTo>
                <a:close/>
                <a:moveTo>
                  <a:pt x="643769" y="307743"/>
                </a:moveTo>
                <a:cubicBezTo>
                  <a:pt x="648675" y="307743"/>
                  <a:pt x="653037" y="310435"/>
                  <a:pt x="655762" y="314203"/>
                </a:cubicBezTo>
                <a:cubicBezTo>
                  <a:pt x="660124" y="320663"/>
                  <a:pt x="658489" y="329815"/>
                  <a:pt x="651947" y="334121"/>
                </a:cubicBezTo>
                <a:cubicBezTo>
                  <a:pt x="649766" y="335736"/>
                  <a:pt x="647040" y="336813"/>
                  <a:pt x="643769" y="336813"/>
                </a:cubicBezTo>
                <a:cubicBezTo>
                  <a:pt x="639408" y="336813"/>
                  <a:pt x="634501" y="334121"/>
                  <a:pt x="631775" y="330354"/>
                </a:cubicBezTo>
                <a:cubicBezTo>
                  <a:pt x="629594" y="327661"/>
                  <a:pt x="629049" y="323893"/>
                  <a:pt x="629594" y="320124"/>
                </a:cubicBezTo>
                <a:cubicBezTo>
                  <a:pt x="630140" y="315818"/>
                  <a:pt x="632320" y="312587"/>
                  <a:pt x="635591" y="310435"/>
                </a:cubicBezTo>
                <a:cubicBezTo>
                  <a:pt x="638317" y="308820"/>
                  <a:pt x="641043" y="307743"/>
                  <a:pt x="643769" y="307743"/>
                </a:cubicBezTo>
                <a:close/>
                <a:moveTo>
                  <a:pt x="1772295" y="306745"/>
                </a:moveTo>
                <a:cubicBezTo>
                  <a:pt x="1773369" y="306745"/>
                  <a:pt x="1774442" y="306745"/>
                  <a:pt x="1774980" y="307266"/>
                </a:cubicBezTo>
                <a:cubicBezTo>
                  <a:pt x="1776590" y="307787"/>
                  <a:pt x="1778202" y="308830"/>
                  <a:pt x="1778739" y="310394"/>
                </a:cubicBezTo>
                <a:cubicBezTo>
                  <a:pt x="1779813" y="312479"/>
                  <a:pt x="1779813" y="314042"/>
                  <a:pt x="1778739" y="315606"/>
                </a:cubicBezTo>
                <a:cubicBezTo>
                  <a:pt x="1777665" y="318212"/>
                  <a:pt x="1775516" y="319776"/>
                  <a:pt x="1772295" y="319776"/>
                </a:cubicBezTo>
                <a:cubicBezTo>
                  <a:pt x="1771757" y="319776"/>
                  <a:pt x="1770683" y="319776"/>
                  <a:pt x="1770147" y="319255"/>
                </a:cubicBezTo>
                <a:cubicBezTo>
                  <a:pt x="1766388" y="318212"/>
                  <a:pt x="1764776" y="314042"/>
                  <a:pt x="1765850" y="310915"/>
                </a:cubicBezTo>
                <a:cubicBezTo>
                  <a:pt x="1766924" y="308308"/>
                  <a:pt x="1769609" y="306745"/>
                  <a:pt x="1772295" y="306745"/>
                </a:cubicBezTo>
                <a:close/>
                <a:moveTo>
                  <a:pt x="521770" y="304732"/>
                </a:moveTo>
                <a:cubicBezTo>
                  <a:pt x="525923" y="304732"/>
                  <a:pt x="529557" y="306351"/>
                  <a:pt x="532152" y="310130"/>
                </a:cubicBezTo>
                <a:cubicBezTo>
                  <a:pt x="536824" y="316067"/>
                  <a:pt x="535786" y="325243"/>
                  <a:pt x="530076" y="330101"/>
                </a:cubicBezTo>
                <a:cubicBezTo>
                  <a:pt x="527999" y="331720"/>
                  <a:pt x="524885" y="332800"/>
                  <a:pt x="521770" y="332800"/>
                </a:cubicBezTo>
                <a:cubicBezTo>
                  <a:pt x="517617" y="332800"/>
                  <a:pt x="513464" y="331180"/>
                  <a:pt x="510869" y="327942"/>
                </a:cubicBezTo>
                <a:cubicBezTo>
                  <a:pt x="508792" y="324703"/>
                  <a:pt x="507754" y="320925"/>
                  <a:pt x="507754" y="317147"/>
                </a:cubicBezTo>
                <a:cubicBezTo>
                  <a:pt x="508273" y="313368"/>
                  <a:pt x="509830" y="310130"/>
                  <a:pt x="512945" y="307431"/>
                </a:cubicBezTo>
                <a:cubicBezTo>
                  <a:pt x="515541" y="305812"/>
                  <a:pt x="518655" y="304732"/>
                  <a:pt x="521770" y="304732"/>
                </a:cubicBezTo>
                <a:close/>
                <a:moveTo>
                  <a:pt x="941485" y="303736"/>
                </a:moveTo>
                <a:cubicBezTo>
                  <a:pt x="947992" y="303736"/>
                  <a:pt x="953415" y="307430"/>
                  <a:pt x="956126" y="313235"/>
                </a:cubicBezTo>
                <a:cubicBezTo>
                  <a:pt x="958838" y="320621"/>
                  <a:pt x="955042" y="329590"/>
                  <a:pt x="947450" y="332756"/>
                </a:cubicBezTo>
                <a:cubicBezTo>
                  <a:pt x="945823" y="333283"/>
                  <a:pt x="943654" y="333811"/>
                  <a:pt x="942026" y="333811"/>
                </a:cubicBezTo>
                <a:cubicBezTo>
                  <a:pt x="935519" y="333811"/>
                  <a:pt x="930096" y="330117"/>
                  <a:pt x="927385" y="324314"/>
                </a:cubicBezTo>
                <a:cubicBezTo>
                  <a:pt x="925758" y="320621"/>
                  <a:pt x="925758" y="316927"/>
                  <a:pt x="927385" y="313235"/>
                </a:cubicBezTo>
                <a:cubicBezTo>
                  <a:pt x="929012" y="309541"/>
                  <a:pt x="932266" y="306375"/>
                  <a:pt x="936061" y="304793"/>
                </a:cubicBezTo>
                <a:cubicBezTo>
                  <a:pt x="937688" y="304265"/>
                  <a:pt x="939857" y="303736"/>
                  <a:pt x="941485" y="303736"/>
                </a:cubicBezTo>
                <a:close/>
                <a:moveTo>
                  <a:pt x="2071063" y="303735"/>
                </a:moveTo>
                <a:cubicBezTo>
                  <a:pt x="2073268" y="303735"/>
                  <a:pt x="2074922" y="304262"/>
                  <a:pt x="2077127" y="305317"/>
                </a:cubicBezTo>
                <a:cubicBezTo>
                  <a:pt x="2079333" y="306901"/>
                  <a:pt x="2080987" y="309010"/>
                  <a:pt x="2081538" y="311648"/>
                </a:cubicBezTo>
                <a:cubicBezTo>
                  <a:pt x="2081538" y="314287"/>
                  <a:pt x="2080987" y="316924"/>
                  <a:pt x="2079884" y="319036"/>
                </a:cubicBezTo>
                <a:cubicBezTo>
                  <a:pt x="2077679" y="322201"/>
                  <a:pt x="2074371" y="323783"/>
                  <a:pt x="2071063" y="323783"/>
                </a:cubicBezTo>
                <a:cubicBezTo>
                  <a:pt x="2068857" y="323783"/>
                  <a:pt x="2067204" y="323256"/>
                  <a:pt x="2064998" y="321673"/>
                </a:cubicBezTo>
                <a:cubicBezTo>
                  <a:pt x="2060587" y="319036"/>
                  <a:pt x="2059485" y="312704"/>
                  <a:pt x="2062242" y="307956"/>
                </a:cubicBezTo>
                <a:cubicBezTo>
                  <a:pt x="2064447" y="305317"/>
                  <a:pt x="2067755" y="303735"/>
                  <a:pt x="2071063" y="303735"/>
                </a:cubicBezTo>
                <a:close/>
                <a:moveTo>
                  <a:pt x="2193852" y="297717"/>
                </a:moveTo>
                <a:cubicBezTo>
                  <a:pt x="2196576" y="297717"/>
                  <a:pt x="2198755" y="298253"/>
                  <a:pt x="2200934" y="299862"/>
                </a:cubicBezTo>
                <a:cubicBezTo>
                  <a:pt x="2203658" y="302007"/>
                  <a:pt x="2205293" y="304688"/>
                  <a:pt x="2205293" y="307905"/>
                </a:cubicBezTo>
                <a:cubicBezTo>
                  <a:pt x="2205838" y="311122"/>
                  <a:pt x="2204748" y="313803"/>
                  <a:pt x="2203114" y="316483"/>
                </a:cubicBezTo>
                <a:cubicBezTo>
                  <a:pt x="2200934" y="319164"/>
                  <a:pt x="2197666" y="320773"/>
                  <a:pt x="2193852" y="320773"/>
                </a:cubicBezTo>
                <a:cubicBezTo>
                  <a:pt x="2191128" y="320773"/>
                  <a:pt x="2188949" y="319701"/>
                  <a:pt x="2186770" y="318092"/>
                </a:cubicBezTo>
                <a:cubicBezTo>
                  <a:pt x="2181322" y="314339"/>
                  <a:pt x="2180777" y="306832"/>
                  <a:pt x="2184591" y="302007"/>
                </a:cubicBezTo>
                <a:cubicBezTo>
                  <a:pt x="2186770" y="299326"/>
                  <a:pt x="2190038" y="297717"/>
                  <a:pt x="2193852" y="297717"/>
                </a:cubicBezTo>
                <a:close/>
                <a:moveTo>
                  <a:pt x="1693886" y="279681"/>
                </a:moveTo>
                <a:cubicBezTo>
                  <a:pt x="1694447" y="279681"/>
                  <a:pt x="1695008" y="279681"/>
                  <a:pt x="1695570" y="279681"/>
                </a:cubicBezTo>
                <a:cubicBezTo>
                  <a:pt x="1697254" y="280247"/>
                  <a:pt x="1698938" y="281381"/>
                  <a:pt x="1699499" y="283079"/>
                </a:cubicBezTo>
                <a:cubicBezTo>
                  <a:pt x="1700061" y="284779"/>
                  <a:pt x="1700622" y="286479"/>
                  <a:pt x="1700061" y="288180"/>
                </a:cubicBezTo>
                <a:cubicBezTo>
                  <a:pt x="1698938" y="290445"/>
                  <a:pt x="1696692" y="292711"/>
                  <a:pt x="1693886" y="292711"/>
                </a:cubicBezTo>
                <a:cubicBezTo>
                  <a:pt x="1693324" y="292711"/>
                  <a:pt x="1692763" y="292711"/>
                  <a:pt x="1691640" y="292144"/>
                </a:cubicBezTo>
                <a:cubicBezTo>
                  <a:pt x="1688834" y="291012"/>
                  <a:pt x="1686588" y="287613"/>
                  <a:pt x="1687711" y="284212"/>
                </a:cubicBezTo>
                <a:cubicBezTo>
                  <a:pt x="1688272" y="281381"/>
                  <a:pt x="1691079" y="279681"/>
                  <a:pt x="1693886" y="279681"/>
                </a:cubicBezTo>
                <a:close/>
                <a:moveTo>
                  <a:pt x="1877806" y="277674"/>
                </a:moveTo>
                <a:cubicBezTo>
                  <a:pt x="1879355" y="277674"/>
                  <a:pt x="1880388" y="278211"/>
                  <a:pt x="1881421" y="278743"/>
                </a:cubicBezTo>
                <a:cubicBezTo>
                  <a:pt x="1883486" y="279280"/>
                  <a:pt x="1884519" y="280883"/>
                  <a:pt x="1885552" y="283020"/>
                </a:cubicBezTo>
                <a:cubicBezTo>
                  <a:pt x="1886068" y="285159"/>
                  <a:pt x="1886068" y="287298"/>
                  <a:pt x="1885035" y="289436"/>
                </a:cubicBezTo>
                <a:cubicBezTo>
                  <a:pt x="1883486" y="292109"/>
                  <a:pt x="1880904" y="293713"/>
                  <a:pt x="1877806" y="293713"/>
                </a:cubicBezTo>
                <a:cubicBezTo>
                  <a:pt x="1876773" y="293713"/>
                  <a:pt x="1875740" y="293179"/>
                  <a:pt x="1874707" y="293179"/>
                </a:cubicBezTo>
                <a:cubicBezTo>
                  <a:pt x="1871092" y="291040"/>
                  <a:pt x="1869027" y="286228"/>
                  <a:pt x="1871092" y="282487"/>
                </a:cubicBezTo>
                <a:cubicBezTo>
                  <a:pt x="1872125" y="279280"/>
                  <a:pt x="1875224" y="277674"/>
                  <a:pt x="1877806" y="277674"/>
                </a:cubicBezTo>
                <a:close/>
                <a:moveTo>
                  <a:pt x="836238" y="276670"/>
                </a:moveTo>
                <a:cubicBezTo>
                  <a:pt x="842203" y="276670"/>
                  <a:pt x="847626" y="279894"/>
                  <a:pt x="850338" y="285264"/>
                </a:cubicBezTo>
                <a:cubicBezTo>
                  <a:pt x="853592" y="292780"/>
                  <a:pt x="850338" y="301909"/>
                  <a:pt x="843288" y="305669"/>
                </a:cubicBezTo>
                <a:cubicBezTo>
                  <a:pt x="841119" y="306742"/>
                  <a:pt x="838950" y="306742"/>
                  <a:pt x="836238" y="306742"/>
                </a:cubicBezTo>
                <a:cubicBezTo>
                  <a:pt x="830815" y="306742"/>
                  <a:pt x="825393" y="304059"/>
                  <a:pt x="822681" y="298689"/>
                </a:cubicBezTo>
                <a:cubicBezTo>
                  <a:pt x="821055" y="294929"/>
                  <a:pt x="820511" y="291170"/>
                  <a:pt x="821597" y="286875"/>
                </a:cubicBezTo>
                <a:cubicBezTo>
                  <a:pt x="823223" y="283116"/>
                  <a:pt x="825934" y="279894"/>
                  <a:pt x="829730" y="278283"/>
                </a:cubicBezTo>
                <a:cubicBezTo>
                  <a:pt x="831900" y="277208"/>
                  <a:pt x="834069" y="276670"/>
                  <a:pt x="836238" y="276670"/>
                </a:cubicBezTo>
                <a:close/>
                <a:moveTo>
                  <a:pt x="1019452" y="274668"/>
                </a:moveTo>
                <a:cubicBezTo>
                  <a:pt x="1026375" y="274668"/>
                  <a:pt x="1032233" y="278881"/>
                  <a:pt x="1034363" y="285729"/>
                </a:cubicBezTo>
                <a:cubicBezTo>
                  <a:pt x="1037026" y="293628"/>
                  <a:pt x="1032233" y="302582"/>
                  <a:pt x="1024245" y="305216"/>
                </a:cubicBezTo>
                <a:cubicBezTo>
                  <a:pt x="1022647" y="305743"/>
                  <a:pt x="1021050" y="305743"/>
                  <a:pt x="1019452" y="305743"/>
                </a:cubicBezTo>
                <a:cubicBezTo>
                  <a:pt x="1012529" y="305743"/>
                  <a:pt x="1006671" y="301529"/>
                  <a:pt x="1004541" y="295208"/>
                </a:cubicBezTo>
                <a:cubicBezTo>
                  <a:pt x="1002944" y="290994"/>
                  <a:pt x="1003476" y="286782"/>
                  <a:pt x="1005074" y="283095"/>
                </a:cubicBezTo>
                <a:cubicBezTo>
                  <a:pt x="1007204" y="279407"/>
                  <a:pt x="1010399" y="276774"/>
                  <a:pt x="1014660" y="275194"/>
                </a:cubicBezTo>
                <a:cubicBezTo>
                  <a:pt x="1016257" y="274668"/>
                  <a:pt x="1017855" y="274668"/>
                  <a:pt x="1019452" y="274668"/>
                </a:cubicBezTo>
                <a:close/>
                <a:moveTo>
                  <a:pt x="1613412" y="259632"/>
                </a:moveTo>
                <a:cubicBezTo>
                  <a:pt x="1613959" y="259632"/>
                  <a:pt x="1613959" y="259632"/>
                  <a:pt x="1614506" y="259632"/>
                </a:cubicBezTo>
                <a:cubicBezTo>
                  <a:pt x="1617239" y="260635"/>
                  <a:pt x="1619426" y="263140"/>
                  <a:pt x="1618879" y="265646"/>
                </a:cubicBezTo>
                <a:cubicBezTo>
                  <a:pt x="1618333" y="268154"/>
                  <a:pt x="1616146" y="269656"/>
                  <a:pt x="1613412" y="269656"/>
                </a:cubicBezTo>
                <a:cubicBezTo>
                  <a:pt x="1612865" y="269656"/>
                  <a:pt x="1612318" y="269656"/>
                  <a:pt x="1612318" y="269656"/>
                </a:cubicBezTo>
                <a:cubicBezTo>
                  <a:pt x="1609038" y="269156"/>
                  <a:pt x="1607397" y="266148"/>
                  <a:pt x="1607944" y="263641"/>
                </a:cubicBezTo>
                <a:cubicBezTo>
                  <a:pt x="1608491" y="261135"/>
                  <a:pt x="1610678" y="259632"/>
                  <a:pt x="1613412" y="259632"/>
                </a:cubicBezTo>
                <a:close/>
                <a:moveTo>
                  <a:pt x="722240" y="256620"/>
                </a:moveTo>
                <a:cubicBezTo>
                  <a:pt x="727577" y="256620"/>
                  <a:pt x="732379" y="259306"/>
                  <a:pt x="735046" y="264139"/>
                </a:cubicBezTo>
                <a:cubicBezTo>
                  <a:pt x="739315" y="271119"/>
                  <a:pt x="736647" y="280249"/>
                  <a:pt x="729710" y="284544"/>
                </a:cubicBezTo>
                <a:cubicBezTo>
                  <a:pt x="727577" y="286155"/>
                  <a:pt x="724908" y="286692"/>
                  <a:pt x="722240" y="286692"/>
                </a:cubicBezTo>
                <a:cubicBezTo>
                  <a:pt x="716905" y="286692"/>
                  <a:pt x="712103" y="284007"/>
                  <a:pt x="709436" y="279173"/>
                </a:cubicBezTo>
                <a:cubicBezTo>
                  <a:pt x="707302" y="275953"/>
                  <a:pt x="706234" y="271657"/>
                  <a:pt x="707302" y="267897"/>
                </a:cubicBezTo>
                <a:cubicBezTo>
                  <a:pt x="708368" y="264139"/>
                  <a:pt x="711036" y="260379"/>
                  <a:pt x="714238" y="258768"/>
                </a:cubicBezTo>
                <a:cubicBezTo>
                  <a:pt x="716905" y="257158"/>
                  <a:pt x="719573" y="256620"/>
                  <a:pt x="722240" y="256620"/>
                </a:cubicBezTo>
                <a:close/>
                <a:moveTo>
                  <a:pt x="1991849" y="254616"/>
                </a:moveTo>
                <a:cubicBezTo>
                  <a:pt x="1993431" y="254616"/>
                  <a:pt x="1995014" y="255148"/>
                  <a:pt x="1996597" y="255677"/>
                </a:cubicBezTo>
                <a:cubicBezTo>
                  <a:pt x="1998707" y="256740"/>
                  <a:pt x="1999763" y="258861"/>
                  <a:pt x="2000818" y="261516"/>
                </a:cubicBezTo>
                <a:cubicBezTo>
                  <a:pt x="2001345" y="263638"/>
                  <a:pt x="2000818" y="266292"/>
                  <a:pt x="1999763" y="268414"/>
                </a:cubicBezTo>
                <a:cubicBezTo>
                  <a:pt x="1998180" y="271069"/>
                  <a:pt x="1995014" y="272661"/>
                  <a:pt x="1991849" y="272661"/>
                </a:cubicBezTo>
                <a:cubicBezTo>
                  <a:pt x="1990266" y="272661"/>
                  <a:pt x="1988683" y="272661"/>
                  <a:pt x="1987101" y="271598"/>
                </a:cubicBezTo>
                <a:cubicBezTo>
                  <a:pt x="1982880" y="268945"/>
                  <a:pt x="1981297" y="263638"/>
                  <a:pt x="1983935" y="259392"/>
                </a:cubicBezTo>
                <a:cubicBezTo>
                  <a:pt x="1985517" y="256208"/>
                  <a:pt x="1988683" y="254616"/>
                  <a:pt x="1991849" y="254616"/>
                </a:cubicBezTo>
                <a:close/>
                <a:moveTo>
                  <a:pt x="1096426" y="251614"/>
                </a:moveTo>
                <a:cubicBezTo>
                  <a:pt x="1097489" y="251614"/>
                  <a:pt x="1099084" y="251614"/>
                  <a:pt x="1100148" y="251614"/>
                </a:cubicBezTo>
                <a:cubicBezTo>
                  <a:pt x="1108121" y="251614"/>
                  <a:pt x="1114500" y="256494"/>
                  <a:pt x="1116095" y="264628"/>
                </a:cubicBezTo>
                <a:cubicBezTo>
                  <a:pt x="1118222" y="273304"/>
                  <a:pt x="1112905" y="282523"/>
                  <a:pt x="1103869" y="284693"/>
                </a:cubicBezTo>
                <a:cubicBezTo>
                  <a:pt x="1102806" y="284693"/>
                  <a:pt x="1101211" y="284693"/>
                  <a:pt x="1100148" y="284693"/>
                </a:cubicBezTo>
                <a:cubicBezTo>
                  <a:pt x="1092705" y="284693"/>
                  <a:pt x="1086326" y="279813"/>
                  <a:pt x="1084200" y="272220"/>
                </a:cubicBezTo>
                <a:cubicBezTo>
                  <a:pt x="1083137" y="267881"/>
                  <a:pt x="1083669" y="263544"/>
                  <a:pt x="1085795" y="259747"/>
                </a:cubicBezTo>
                <a:cubicBezTo>
                  <a:pt x="1088453" y="255409"/>
                  <a:pt x="1092174" y="252698"/>
                  <a:pt x="1096426" y="251614"/>
                </a:cubicBezTo>
                <a:close/>
                <a:moveTo>
                  <a:pt x="1531215" y="244595"/>
                </a:moveTo>
                <a:cubicBezTo>
                  <a:pt x="1531215" y="244595"/>
                  <a:pt x="1531215" y="244595"/>
                  <a:pt x="1532329" y="244595"/>
                </a:cubicBezTo>
                <a:cubicBezTo>
                  <a:pt x="1533442" y="244595"/>
                  <a:pt x="1534556" y="245128"/>
                  <a:pt x="1535113" y="246188"/>
                </a:cubicBezTo>
                <a:cubicBezTo>
                  <a:pt x="1536227" y="247250"/>
                  <a:pt x="1536227" y="248311"/>
                  <a:pt x="1536227" y="249903"/>
                </a:cubicBezTo>
                <a:cubicBezTo>
                  <a:pt x="1535670" y="252027"/>
                  <a:pt x="1533442" y="253619"/>
                  <a:pt x="1531215" y="253619"/>
                </a:cubicBezTo>
                <a:cubicBezTo>
                  <a:pt x="1531215" y="253619"/>
                  <a:pt x="1531215" y="253619"/>
                  <a:pt x="1530658" y="253619"/>
                </a:cubicBezTo>
                <a:cubicBezTo>
                  <a:pt x="1529544" y="253619"/>
                  <a:pt x="1528430" y="252557"/>
                  <a:pt x="1527316" y="252027"/>
                </a:cubicBezTo>
                <a:cubicBezTo>
                  <a:pt x="1526759" y="250965"/>
                  <a:pt x="1526202" y="249372"/>
                  <a:pt x="1526759" y="248311"/>
                </a:cubicBezTo>
                <a:cubicBezTo>
                  <a:pt x="1526759" y="246188"/>
                  <a:pt x="1528987" y="244595"/>
                  <a:pt x="1531215" y="244595"/>
                </a:cubicBezTo>
                <a:close/>
                <a:moveTo>
                  <a:pt x="600666" y="244588"/>
                </a:moveTo>
                <a:cubicBezTo>
                  <a:pt x="606089" y="244588"/>
                  <a:pt x="610428" y="246736"/>
                  <a:pt x="613139" y="251032"/>
                </a:cubicBezTo>
                <a:cubicBezTo>
                  <a:pt x="618019" y="258013"/>
                  <a:pt x="616393" y="267142"/>
                  <a:pt x="609343" y="271975"/>
                </a:cubicBezTo>
                <a:cubicBezTo>
                  <a:pt x="606631" y="273586"/>
                  <a:pt x="603920" y="274660"/>
                  <a:pt x="600666" y="274660"/>
                </a:cubicBezTo>
                <a:cubicBezTo>
                  <a:pt x="595785" y="274660"/>
                  <a:pt x="590905" y="271975"/>
                  <a:pt x="588193" y="268216"/>
                </a:cubicBezTo>
                <a:cubicBezTo>
                  <a:pt x="586024" y="264994"/>
                  <a:pt x="584939" y="260698"/>
                  <a:pt x="585483" y="256939"/>
                </a:cubicBezTo>
                <a:cubicBezTo>
                  <a:pt x="586567" y="253180"/>
                  <a:pt x="588736" y="249421"/>
                  <a:pt x="591990" y="247273"/>
                </a:cubicBezTo>
                <a:cubicBezTo>
                  <a:pt x="594701" y="245125"/>
                  <a:pt x="597412" y="244588"/>
                  <a:pt x="600666" y="244588"/>
                </a:cubicBezTo>
                <a:close/>
                <a:moveTo>
                  <a:pt x="1796612" y="243594"/>
                </a:moveTo>
                <a:cubicBezTo>
                  <a:pt x="1797648" y="243594"/>
                  <a:pt x="1798686" y="243594"/>
                  <a:pt x="1799204" y="244113"/>
                </a:cubicBezTo>
                <a:cubicBezTo>
                  <a:pt x="1801278" y="244634"/>
                  <a:pt x="1802315" y="246192"/>
                  <a:pt x="1803352" y="247751"/>
                </a:cubicBezTo>
                <a:cubicBezTo>
                  <a:pt x="1803871" y="249311"/>
                  <a:pt x="1803871" y="251391"/>
                  <a:pt x="1803352" y="252950"/>
                </a:cubicBezTo>
                <a:cubicBezTo>
                  <a:pt x="1802315" y="255549"/>
                  <a:pt x="1799723" y="257628"/>
                  <a:pt x="1796612" y="257628"/>
                </a:cubicBezTo>
                <a:cubicBezTo>
                  <a:pt x="1796093" y="257628"/>
                  <a:pt x="1795056" y="257107"/>
                  <a:pt x="1794538" y="257107"/>
                </a:cubicBezTo>
                <a:cubicBezTo>
                  <a:pt x="1790908" y="255549"/>
                  <a:pt x="1788834" y="251391"/>
                  <a:pt x="1790390" y="247751"/>
                </a:cubicBezTo>
                <a:cubicBezTo>
                  <a:pt x="1791427" y="245152"/>
                  <a:pt x="1794019" y="243594"/>
                  <a:pt x="1796612" y="243594"/>
                </a:cubicBezTo>
                <a:close/>
                <a:moveTo>
                  <a:pt x="916204" y="239583"/>
                </a:moveTo>
                <a:cubicBezTo>
                  <a:pt x="922594" y="239583"/>
                  <a:pt x="928452" y="243388"/>
                  <a:pt x="931115" y="249913"/>
                </a:cubicBezTo>
                <a:cubicBezTo>
                  <a:pt x="933778" y="258068"/>
                  <a:pt x="930050" y="267311"/>
                  <a:pt x="922062" y="270572"/>
                </a:cubicBezTo>
                <a:cubicBezTo>
                  <a:pt x="920465" y="271659"/>
                  <a:pt x="918334" y="271659"/>
                  <a:pt x="916204" y="271659"/>
                </a:cubicBezTo>
                <a:cubicBezTo>
                  <a:pt x="909814" y="271659"/>
                  <a:pt x="903956" y="267855"/>
                  <a:pt x="901293" y="261873"/>
                </a:cubicBezTo>
                <a:cubicBezTo>
                  <a:pt x="899696" y="258068"/>
                  <a:pt x="899696" y="253718"/>
                  <a:pt x="901293" y="249370"/>
                </a:cubicBezTo>
                <a:cubicBezTo>
                  <a:pt x="902891" y="245562"/>
                  <a:pt x="906086" y="242301"/>
                  <a:pt x="910346" y="240671"/>
                </a:cubicBezTo>
                <a:cubicBezTo>
                  <a:pt x="911944" y="240127"/>
                  <a:pt x="914074" y="239583"/>
                  <a:pt x="916204" y="239583"/>
                </a:cubicBezTo>
                <a:close/>
                <a:moveTo>
                  <a:pt x="2113918" y="239578"/>
                </a:moveTo>
                <a:cubicBezTo>
                  <a:pt x="2116063" y="239578"/>
                  <a:pt x="2117671" y="240118"/>
                  <a:pt x="2119816" y="241197"/>
                </a:cubicBezTo>
                <a:cubicBezTo>
                  <a:pt x="2121961" y="242816"/>
                  <a:pt x="2123570" y="245515"/>
                  <a:pt x="2124106" y="248214"/>
                </a:cubicBezTo>
                <a:cubicBezTo>
                  <a:pt x="2124642" y="250913"/>
                  <a:pt x="2124106" y="253612"/>
                  <a:pt x="2122498" y="256310"/>
                </a:cubicBezTo>
                <a:cubicBezTo>
                  <a:pt x="2120353" y="259009"/>
                  <a:pt x="2117135" y="260629"/>
                  <a:pt x="2113918" y="260629"/>
                </a:cubicBezTo>
                <a:cubicBezTo>
                  <a:pt x="2111774" y="260629"/>
                  <a:pt x="2109629" y="260089"/>
                  <a:pt x="2108021" y="259009"/>
                </a:cubicBezTo>
                <a:cubicBezTo>
                  <a:pt x="2103195" y="255771"/>
                  <a:pt x="2101586" y="249294"/>
                  <a:pt x="2104803" y="244435"/>
                </a:cubicBezTo>
                <a:cubicBezTo>
                  <a:pt x="2106948" y="241197"/>
                  <a:pt x="2110165" y="239578"/>
                  <a:pt x="2113918" y="239578"/>
                </a:cubicBezTo>
                <a:close/>
                <a:moveTo>
                  <a:pt x="1449284" y="236577"/>
                </a:moveTo>
                <a:cubicBezTo>
                  <a:pt x="1450353" y="236577"/>
                  <a:pt x="1451422" y="237078"/>
                  <a:pt x="1451957" y="237579"/>
                </a:cubicBezTo>
                <a:cubicBezTo>
                  <a:pt x="1453026" y="238581"/>
                  <a:pt x="1453026" y="239584"/>
                  <a:pt x="1453026" y="240586"/>
                </a:cubicBezTo>
                <a:cubicBezTo>
                  <a:pt x="1453026" y="242091"/>
                  <a:pt x="1451422" y="243594"/>
                  <a:pt x="1449284" y="243594"/>
                </a:cubicBezTo>
                <a:cubicBezTo>
                  <a:pt x="1449284" y="243594"/>
                  <a:pt x="1449284" y="243594"/>
                  <a:pt x="1448749" y="243594"/>
                </a:cubicBezTo>
                <a:cubicBezTo>
                  <a:pt x="1446611" y="243594"/>
                  <a:pt x="1445007" y="242091"/>
                  <a:pt x="1445542" y="240086"/>
                </a:cubicBezTo>
                <a:cubicBezTo>
                  <a:pt x="1445542" y="238082"/>
                  <a:pt x="1447146" y="236577"/>
                  <a:pt x="1449284" y="236577"/>
                </a:cubicBezTo>
                <a:close/>
                <a:moveTo>
                  <a:pt x="1181373" y="234572"/>
                </a:moveTo>
                <a:cubicBezTo>
                  <a:pt x="1189864" y="234572"/>
                  <a:pt x="1196763" y="240863"/>
                  <a:pt x="1198355" y="249253"/>
                </a:cubicBezTo>
                <a:cubicBezTo>
                  <a:pt x="1199416" y="258167"/>
                  <a:pt x="1193048" y="267080"/>
                  <a:pt x="1184026" y="268653"/>
                </a:cubicBezTo>
                <a:cubicBezTo>
                  <a:pt x="1182965" y="268653"/>
                  <a:pt x="1181904" y="268653"/>
                  <a:pt x="1181373" y="268653"/>
                </a:cubicBezTo>
                <a:cubicBezTo>
                  <a:pt x="1172882" y="268653"/>
                  <a:pt x="1165983" y="262886"/>
                  <a:pt x="1164391" y="254496"/>
                </a:cubicBezTo>
                <a:cubicBezTo>
                  <a:pt x="1163330" y="250302"/>
                  <a:pt x="1164391" y="245582"/>
                  <a:pt x="1167044" y="241913"/>
                </a:cubicBezTo>
                <a:cubicBezTo>
                  <a:pt x="1169698" y="238243"/>
                  <a:pt x="1173944" y="235621"/>
                  <a:pt x="1178720" y="235096"/>
                </a:cubicBezTo>
                <a:cubicBezTo>
                  <a:pt x="1179250" y="235096"/>
                  <a:pt x="1180312" y="234572"/>
                  <a:pt x="1181373" y="234572"/>
                </a:cubicBezTo>
                <a:close/>
                <a:moveTo>
                  <a:pt x="1261740" y="223544"/>
                </a:moveTo>
                <a:cubicBezTo>
                  <a:pt x="1262263" y="223544"/>
                  <a:pt x="1262787" y="223544"/>
                  <a:pt x="1263309" y="223544"/>
                </a:cubicBezTo>
                <a:cubicBezTo>
                  <a:pt x="1272724" y="223544"/>
                  <a:pt x="1280569" y="230547"/>
                  <a:pt x="1281091" y="240242"/>
                </a:cubicBezTo>
                <a:cubicBezTo>
                  <a:pt x="1281614" y="249937"/>
                  <a:pt x="1274292" y="258556"/>
                  <a:pt x="1264878" y="259632"/>
                </a:cubicBezTo>
                <a:cubicBezTo>
                  <a:pt x="1264356" y="259632"/>
                  <a:pt x="1263832" y="259632"/>
                  <a:pt x="1263309" y="259632"/>
                </a:cubicBezTo>
                <a:cubicBezTo>
                  <a:pt x="1254418" y="259632"/>
                  <a:pt x="1247097" y="252630"/>
                  <a:pt x="1246050" y="243474"/>
                </a:cubicBezTo>
                <a:cubicBezTo>
                  <a:pt x="1245527" y="238627"/>
                  <a:pt x="1246573" y="233779"/>
                  <a:pt x="1249711" y="230008"/>
                </a:cubicBezTo>
                <a:cubicBezTo>
                  <a:pt x="1252850" y="226239"/>
                  <a:pt x="1257033" y="224084"/>
                  <a:pt x="1261740" y="223544"/>
                </a:cubicBezTo>
                <a:close/>
                <a:moveTo>
                  <a:pt x="1346008" y="218533"/>
                </a:moveTo>
                <a:cubicBezTo>
                  <a:pt x="1351232" y="218533"/>
                  <a:pt x="1355934" y="220623"/>
                  <a:pt x="1359591" y="224279"/>
                </a:cubicBezTo>
                <a:cubicBezTo>
                  <a:pt x="1363247" y="227414"/>
                  <a:pt x="1364815" y="232116"/>
                  <a:pt x="1364815" y="236817"/>
                </a:cubicBezTo>
                <a:cubicBezTo>
                  <a:pt x="1364815" y="246742"/>
                  <a:pt x="1356456" y="255100"/>
                  <a:pt x="1346531" y="255623"/>
                </a:cubicBezTo>
                <a:cubicBezTo>
                  <a:pt x="1336606" y="255623"/>
                  <a:pt x="1328247" y="247264"/>
                  <a:pt x="1328247" y="237339"/>
                </a:cubicBezTo>
                <a:cubicBezTo>
                  <a:pt x="1327725" y="232638"/>
                  <a:pt x="1329815" y="227936"/>
                  <a:pt x="1332949" y="224279"/>
                </a:cubicBezTo>
                <a:cubicBezTo>
                  <a:pt x="1336606" y="220623"/>
                  <a:pt x="1341307" y="218533"/>
                  <a:pt x="1346008" y="218533"/>
                </a:cubicBezTo>
                <a:close/>
                <a:moveTo>
                  <a:pt x="1713413" y="214524"/>
                </a:moveTo>
                <a:cubicBezTo>
                  <a:pt x="1713934" y="214524"/>
                  <a:pt x="1714456" y="214524"/>
                  <a:pt x="1715498" y="214524"/>
                </a:cubicBezTo>
                <a:cubicBezTo>
                  <a:pt x="1717062" y="215067"/>
                  <a:pt x="1718105" y="216695"/>
                  <a:pt x="1719147" y="217782"/>
                </a:cubicBezTo>
                <a:cubicBezTo>
                  <a:pt x="1719668" y="219410"/>
                  <a:pt x="1719668" y="221040"/>
                  <a:pt x="1719147" y="222668"/>
                </a:cubicBezTo>
                <a:cubicBezTo>
                  <a:pt x="1718626" y="225925"/>
                  <a:pt x="1716019" y="227554"/>
                  <a:pt x="1713413" y="227554"/>
                </a:cubicBezTo>
                <a:cubicBezTo>
                  <a:pt x="1712891" y="227554"/>
                  <a:pt x="1712370" y="227554"/>
                  <a:pt x="1711849" y="227013"/>
                </a:cubicBezTo>
                <a:cubicBezTo>
                  <a:pt x="1708200" y="225925"/>
                  <a:pt x="1706636" y="222668"/>
                  <a:pt x="1707679" y="218867"/>
                </a:cubicBezTo>
                <a:cubicBezTo>
                  <a:pt x="1708200" y="216152"/>
                  <a:pt x="1710806" y="214524"/>
                  <a:pt x="1713413" y="214524"/>
                </a:cubicBezTo>
                <a:close/>
                <a:moveTo>
                  <a:pt x="1908623" y="212515"/>
                </a:moveTo>
                <a:cubicBezTo>
                  <a:pt x="1910303" y="212515"/>
                  <a:pt x="1911423" y="212515"/>
                  <a:pt x="1912544" y="213034"/>
                </a:cubicBezTo>
                <a:cubicBezTo>
                  <a:pt x="1914784" y="214067"/>
                  <a:pt x="1916465" y="215620"/>
                  <a:pt x="1917025" y="217690"/>
                </a:cubicBezTo>
                <a:cubicBezTo>
                  <a:pt x="1918145" y="219758"/>
                  <a:pt x="1917585" y="222346"/>
                  <a:pt x="1917025" y="223899"/>
                </a:cubicBezTo>
                <a:cubicBezTo>
                  <a:pt x="1915344" y="227002"/>
                  <a:pt x="1911984" y="228554"/>
                  <a:pt x="1908623" y="228554"/>
                </a:cubicBezTo>
                <a:cubicBezTo>
                  <a:pt x="1907502" y="228554"/>
                  <a:pt x="1906382" y="228554"/>
                  <a:pt x="1905261" y="228038"/>
                </a:cubicBezTo>
                <a:cubicBezTo>
                  <a:pt x="1900780" y="225966"/>
                  <a:pt x="1899099" y="221310"/>
                  <a:pt x="1900780" y="217171"/>
                </a:cubicBezTo>
                <a:cubicBezTo>
                  <a:pt x="1902460" y="214067"/>
                  <a:pt x="1905261" y="212515"/>
                  <a:pt x="1908623" y="212515"/>
                </a:cubicBezTo>
                <a:close/>
                <a:moveTo>
                  <a:pt x="804687" y="211512"/>
                </a:moveTo>
                <a:cubicBezTo>
                  <a:pt x="810454" y="211512"/>
                  <a:pt x="816221" y="214775"/>
                  <a:pt x="818844" y="220754"/>
                </a:cubicBezTo>
                <a:cubicBezTo>
                  <a:pt x="822514" y="228365"/>
                  <a:pt x="818844" y="238152"/>
                  <a:pt x="811503" y="241959"/>
                </a:cubicBezTo>
                <a:cubicBezTo>
                  <a:pt x="809406" y="243045"/>
                  <a:pt x="806785" y="243589"/>
                  <a:pt x="804687" y="243589"/>
                </a:cubicBezTo>
                <a:cubicBezTo>
                  <a:pt x="798919" y="243589"/>
                  <a:pt x="793151" y="240327"/>
                  <a:pt x="790530" y="234890"/>
                </a:cubicBezTo>
                <a:cubicBezTo>
                  <a:pt x="788957" y="231085"/>
                  <a:pt x="788432" y="226735"/>
                  <a:pt x="789481" y="222386"/>
                </a:cubicBezTo>
                <a:cubicBezTo>
                  <a:pt x="791054" y="218579"/>
                  <a:pt x="793676" y="215319"/>
                  <a:pt x="797870" y="213143"/>
                </a:cubicBezTo>
                <a:cubicBezTo>
                  <a:pt x="799968" y="212055"/>
                  <a:pt x="802065" y="211512"/>
                  <a:pt x="804687" y="211512"/>
                </a:cubicBezTo>
                <a:close/>
                <a:moveTo>
                  <a:pt x="999129" y="209509"/>
                </a:moveTo>
                <a:cubicBezTo>
                  <a:pt x="1006669" y="209509"/>
                  <a:pt x="1013133" y="214236"/>
                  <a:pt x="1015287" y="221063"/>
                </a:cubicBezTo>
                <a:cubicBezTo>
                  <a:pt x="1017980" y="229987"/>
                  <a:pt x="1013133" y="238915"/>
                  <a:pt x="1004515" y="241541"/>
                </a:cubicBezTo>
                <a:cubicBezTo>
                  <a:pt x="1002899" y="242065"/>
                  <a:pt x="1001283" y="242590"/>
                  <a:pt x="999129" y="242590"/>
                </a:cubicBezTo>
                <a:cubicBezTo>
                  <a:pt x="992127" y="242590"/>
                  <a:pt x="985664" y="237865"/>
                  <a:pt x="983509" y="231039"/>
                </a:cubicBezTo>
                <a:cubicBezTo>
                  <a:pt x="981894" y="226838"/>
                  <a:pt x="982432" y="222638"/>
                  <a:pt x="984048" y="218961"/>
                </a:cubicBezTo>
                <a:cubicBezTo>
                  <a:pt x="986203" y="214761"/>
                  <a:pt x="989973" y="212135"/>
                  <a:pt x="994282" y="210561"/>
                </a:cubicBezTo>
                <a:cubicBezTo>
                  <a:pt x="995897" y="210035"/>
                  <a:pt x="997513" y="209509"/>
                  <a:pt x="999129" y="209509"/>
                </a:cubicBezTo>
                <a:close/>
                <a:moveTo>
                  <a:pt x="1628710" y="193473"/>
                </a:moveTo>
                <a:cubicBezTo>
                  <a:pt x="1629233" y="193473"/>
                  <a:pt x="1629233" y="193473"/>
                  <a:pt x="1629756" y="193473"/>
                </a:cubicBezTo>
                <a:cubicBezTo>
                  <a:pt x="1631325" y="193998"/>
                  <a:pt x="1632371" y="194523"/>
                  <a:pt x="1633417" y="196099"/>
                </a:cubicBezTo>
                <a:cubicBezTo>
                  <a:pt x="1633940" y="197149"/>
                  <a:pt x="1634463" y="198724"/>
                  <a:pt x="1633940" y="200299"/>
                </a:cubicBezTo>
                <a:cubicBezTo>
                  <a:pt x="1633417" y="202925"/>
                  <a:pt x="1631325" y="204500"/>
                  <a:pt x="1628710" y="204500"/>
                </a:cubicBezTo>
                <a:cubicBezTo>
                  <a:pt x="1628187" y="204500"/>
                  <a:pt x="1627664" y="204500"/>
                  <a:pt x="1627664" y="204500"/>
                </a:cubicBezTo>
                <a:cubicBezTo>
                  <a:pt x="1624526" y="203450"/>
                  <a:pt x="1622434" y="200824"/>
                  <a:pt x="1623480" y="197674"/>
                </a:cubicBezTo>
                <a:cubicBezTo>
                  <a:pt x="1624003" y="195048"/>
                  <a:pt x="1626095" y="193473"/>
                  <a:pt x="1628710" y="193473"/>
                </a:cubicBezTo>
                <a:close/>
                <a:moveTo>
                  <a:pt x="684649" y="190457"/>
                </a:moveTo>
                <a:cubicBezTo>
                  <a:pt x="689974" y="190457"/>
                  <a:pt x="695299" y="193665"/>
                  <a:pt x="697962" y="198477"/>
                </a:cubicBezTo>
                <a:cubicBezTo>
                  <a:pt x="702222" y="205962"/>
                  <a:pt x="700092" y="215585"/>
                  <a:pt x="692636" y="219862"/>
                </a:cubicBezTo>
                <a:cubicBezTo>
                  <a:pt x="689974" y="221466"/>
                  <a:pt x="687311" y="222535"/>
                  <a:pt x="684649" y="222535"/>
                </a:cubicBezTo>
                <a:cubicBezTo>
                  <a:pt x="678791" y="222535"/>
                  <a:pt x="673465" y="219327"/>
                  <a:pt x="670803" y="214515"/>
                </a:cubicBezTo>
                <a:cubicBezTo>
                  <a:pt x="668673" y="210773"/>
                  <a:pt x="668140" y="206496"/>
                  <a:pt x="669205" y="202754"/>
                </a:cubicBezTo>
                <a:cubicBezTo>
                  <a:pt x="670270" y="198477"/>
                  <a:pt x="672400" y="194734"/>
                  <a:pt x="676128" y="192596"/>
                </a:cubicBezTo>
                <a:cubicBezTo>
                  <a:pt x="678791" y="191527"/>
                  <a:pt x="681453" y="190457"/>
                  <a:pt x="684649" y="190457"/>
                </a:cubicBezTo>
                <a:close/>
                <a:moveTo>
                  <a:pt x="2029721" y="188454"/>
                </a:moveTo>
                <a:cubicBezTo>
                  <a:pt x="2031341" y="188454"/>
                  <a:pt x="2032960" y="188983"/>
                  <a:pt x="2034580" y="190041"/>
                </a:cubicBezTo>
                <a:cubicBezTo>
                  <a:pt x="2036739" y="191100"/>
                  <a:pt x="2038358" y="193216"/>
                  <a:pt x="2038898" y="195861"/>
                </a:cubicBezTo>
                <a:cubicBezTo>
                  <a:pt x="2039437" y="197977"/>
                  <a:pt x="2039437" y="200622"/>
                  <a:pt x="2037818" y="202739"/>
                </a:cubicBezTo>
                <a:cubicBezTo>
                  <a:pt x="2036199" y="205913"/>
                  <a:pt x="2032960" y="207500"/>
                  <a:pt x="2029721" y="207500"/>
                </a:cubicBezTo>
                <a:cubicBezTo>
                  <a:pt x="2027563" y="207500"/>
                  <a:pt x="2025944" y="207500"/>
                  <a:pt x="2024864" y="206442"/>
                </a:cubicBezTo>
                <a:cubicBezTo>
                  <a:pt x="2020006" y="203797"/>
                  <a:pt x="2018386" y="197977"/>
                  <a:pt x="2021085" y="193216"/>
                </a:cubicBezTo>
                <a:cubicBezTo>
                  <a:pt x="2022705" y="190571"/>
                  <a:pt x="2025944" y="188454"/>
                  <a:pt x="2029721" y="188454"/>
                </a:cubicBezTo>
                <a:close/>
                <a:moveTo>
                  <a:pt x="1084111" y="184450"/>
                </a:moveTo>
                <a:cubicBezTo>
                  <a:pt x="1092058" y="184450"/>
                  <a:pt x="1099477" y="190297"/>
                  <a:pt x="1101066" y="198272"/>
                </a:cubicBezTo>
                <a:cubicBezTo>
                  <a:pt x="1103186" y="207308"/>
                  <a:pt x="1097357" y="216877"/>
                  <a:pt x="1088350" y="219002"/>
                </a:cubicBezTo>
                <a:cubicBezTo>
                  <a:pt x="1086760" y="219002"/>
                  <a:pt x="1085700" y="219535"/>
                  <a:pt x="1084111" y="219535"/>
                </a:cubicBezTo>
                <a:cubicBezTo>
                  <a:pt x="1076163" y="219535"/>
                  <a:pt x="1069275" y="214219"/>
                  <a:pt x="1067686" y="206245"/>
                </a:cubicBezTo>
                <a:cubicBezTo>
                  <a:pt x="1066096" y="201993"/>
                  <a:pt x="1067156" y="197208"/>
                  <a:pt x="1069275" y="192955"/>
                </a:cubicBezTo>
                <a:cubicBezTo>
                  <a:pt x="1071924" y="189234"/>
                  <a:pt x="1075633" y="186044"/>
                  <a:pt x="1080402" y="184982"/>
                </a:cubicBezTo>
                <a:cubicBezTo>
                  <a:pt x="1081462" y="184982"/>
                  <a:pt x="1083052" y="184450"/>
                  <a:pt x="1084111" y="184450"/>
                </a:cubicBezTo>
                <a:close/>
                <a:moveTo>
                  <a:pt x="1541502" y="177434"/>
                </a:moveTo>
                <a:cubicBezTo>
                  <a:pt x="1541502" y="177434"/>
                  <a:pt x="1541502" y="177434"/>
                  <a:pt x="1542030" y="177434"/>
                </a:cubicBezTo>
                <a:cubicBezTo>
                  <a:pt x="1543612" y="177434"/>
                  <a:pt x="1544668" y="178548"/>
                  <a:pt x="1545196" y="179662"/>
                </a:cubicBezTo>
                <a:cubicBezTo>
                  <a:pt x="1546251" y="180776"/>
                  <a:pt x="1546251" y="181889"/>
                  <a:pt x="1546251" y="183003"/>
                </a:cubicBezTo>
                <a:cubicBezTo>
                  <a:pt x="1545723" y="185788"/>
                  <a:pt x="1544140" y="187458"/>
                  <a:pt x="1541502" y="187458"/>
                </a:cubicBezTo>
                <a:cubicBezTo>
                  <a:pt x="1541502" y="187458"/>
                  <a:pt x="1541502" y="187458"/>
                  <a:pt x="1540975" y="187458"/>
                </a:cubicBezTo>
                <a:cubicBezTo>
                  <a:pt x="1538337" y="186901"/>
                  <a:pt x="1536227" y="184673"/>
                  <a:pt x="1536754" y="181889"/>
                </a:cubicBezTo>
                <a:cubicBezTo>
                  <a:pt x="1537282" y="179105"/>
                  <a:pt x="1539392" y="177434"/>
                  <a:pt x="1541502" y="177434"/>
                </a:cubicBezTo>
                <a:close/>
                <a:moveTo>
                  <a:pt x="1822690" y="176428"/>
                </a:moveTo>
                <a:cubicBezTo>
                  <a:pt x="1823790" y="176428"/>
                  <a:pt x="1824889" y="176428"/>
                  <a:pt x="1825439" y="176930"/>
                </a:cubicBezTo>
                <a:cubicBezTo>
                  <a:pt x="1827638" y="177431"/>
                  <a:pt x="1829287" y="178934"/>
                  <a:pt x="1829837" y="180438"/>
                </a:cubicBezTo>
                <a:cubicBezTo>
                  <a:pt x="1830936" y="182443"/>
                  <a:pt x="1830936" y="184447"/>
                  <a:pt x="1829837" y="185952"/>
                </a:cubicBezTo>
                <a:cubicBezTo>
                  <a:pt x="1828737" y="188457"/>
                  <a:pt x="1825989" y="190462"/>
                  <a:pt x="1822690" y="190462"/>
                </a:cubicBezTo>
                <a:cubicBezTo>
                  <a:pt x="1821591" y="190462"/>
                  <a:pt x="1821041" y="190462"/>
                  <a:pt x="1819942" y="189961"/>
                </a:cubicBezTo>
                <a:cubicBezTo>
                  <a:pt x="1816093" y="188457"/>
                  <a:pt x="1813895" y="184447"/>
                  <a:pt x="1815544" y="180939"/>
                </a:cubicBezTo>
                <a:cubicBezTo>
                  <a:pt x="1816643" y="177932"/>
                  <a:pt x="1819392" y="176428"/>
                  <a:pt x="1822690" y="176428"/>
                </a:cubicBezTo>
                <a:close/>
                <a:moveTo>
                  <a:pt x="890143" y="172417"/>
                </a:moveTo>
                <a:cubicBezTo>
                  <a:pt x="897042" y="172417"/>
                  <a:pt x="902880" y="176152"/>
                  <a:pt x="905533" y="182555"/>
                </a:cubicBezTo>
                <a:cubicBezTo>
                  <a:pt x="908717" y="191092"/>
                  <a:pt x="904472" y="201229"/>
                  <a:pt x="895981" y="204431"/>
                </a:cubicBezTo>
                <a:cubicBezTo>
                  <a:pt x="894389" y="205498"/>
                  <a:pt x="892266" y="205498"/>
                  <a:pt x="890143" y="205498"/>
                </a:cubicBezTo>
                <a:cubicBezTo>
                  <a:pt x="883244" y="205498"/>
                  <a:pt x="877407" y="201763"/>
                  <a:pt x="874753" y="195360"/>
                </a:cubicBezTo>
                <a:cubicBezTo>
                  <a:pt x="872631" y="191092"/>
                  <a:pt x="872631" y="186824"/>
                  <a:pt x="874753" y="182555"/>
                </a:cubicBezTo>
                <a:cubicBezTo>
                  <a:pt x="876345" y="178286"/>
                  <a:pt x="879530" y="175085"/>
                  <a:pt x="883775" y="173485"/>
                </a:cubicBezTo>
                <a:cubicBezTo>
                  <a:pt x="885898" y="172417"/>
                  <a:pt x="888021" y="172417"/>
                  <a:pt x="890143" y="172417"/>
                </a:cubicBezTo>
                <a:close/>
                <a:moveTo>
                  <a:pt x="1453762" y="168413"/>
                </a:moveTo>
                <a:cubicBezTo>
                  <a:pt x="1455366" y="168413"/>
                  <a:pt x="1456435" y="168947"/>
                  <a:pt x="1456969" y="170017"/>
                </a:cubicBezTo>
                <a:cubicBezTo>
                  <a:pt x="1458038" y="170551"/>
                  <a:pt x="1458038" y="171620"/>
                  <a:pt x="1458038" y="172689"/>
                </a:cubicBezTo>
                <a:cubicBezTo>
                  <a:pt x="1458038" y="174827"/>
                  <a:pt x="1455900" y="176432"/>
                  <a:pt x="1453762" y="176432"/>
                </a:cubicBezTo>
                <a:cubicBezTo>
                  <a:pt x="1451623" y="176432"/>
                  <a:pt x="1450019" y="174293"/>
                  <a:pt x="1450019" y="172154"/>
                </a:cubicBezTo>
                <a:cubicBezTo>
                  <a:pt x="1450019" y="170017"/>
                  <a:pt x="1452158" y="168413"/>
                  <a:pt x="1453762" y="168413"/>
                </a:cubicBezTo>
                <a:close/>
                <a:moveTo>
                  <a:pt x="1169818" y="166407"/>
                </a:moveTo>
                <a:cubicBezTo>
                  <a:pt x="1178811" y="166407"/>
                  <a:pt x="1186747" y="173394"/>
                  <a:pt x="1187805" y="181995"/>
                </a:cubicBezTo>
                <a:cubicBezTo>
                  <a:pt x="1189392" y="192208"/>
                  <a:pt x="1182515" y="201346"/>
                  <a:pt x="1172992" y="202959"/>
                </a:cubicBezTo>
                <a:cubicBezTo>
                  <a:pt x="1171934" y="203496"/>
                  <a:pt x="1170875" y="203496"/>
                  <a:pt x="1169818" y="203496"/>
                </a:cubicBezTo>
                <a:cubicBezTo>
                  <a:pt x="1161353" y="203496"/>
                  <a:pt x="1153946" y="197046"/>
                  <a:pt x="1152359" y="187908"/>
                </a:cubicBezTo>
                <a:cubicBezTo>
                  <a:pt x="1151301" y="183070"/>
                  <a:pt x="1152359" y="178232"/>
                  <a:pt x="1155004" y="174469"/>
                </a:cubicBezTo>
                <a:cubicBezTo>
                  <a:pt x="1158178" y="170169"/>
                  <a:pt x="1161882" y="167482"/>
                  <a:pt x="1167172" y="166944"/>
                </a:cubicBezTo>
                <a:cubicBezTo>
                  <a:pt x="1168230" y="166944"/>
                  <a:pt x="1168759" y="166407"/>
                  <a:pt x="1169818" y="166407"/>
                </a:cubicBezTo>
                <a:close/>
                <a:moveTo>
                  <a:pt x="1257791" y="154378"/>
                </a:moveTo>
                <a:cubicBezTo>
                  <a:pt x="1267966" y="154378"/>
                  <a:pt x="1275999" y="162522"/>
                  <a:pt x="1277070" y="172296"/>
                </a:cubicBezTo>
                <a:cubicBezTo>
                  <a:pt x="1277605" y="183156"/>
                  <a:pt x="1269572" y="192386"/>
                  <a:pt x="1259397" y="192929"/>
                </a:cubicBezTo>
                <a:cubicBezTo>
                  <a:pt x="1258862" y="193472"/>
                  <a:pt x="1258326" y="193472"/>
                  <a:pt x="1257791" y="193472"/>
                </a:cubicBezTo>
                <a:cubicBezTo>
                  <a:pt x="1248150" y="193472"/>
                  <a:pt x="1240117" y="185870"/>
                  <a:pt x="1239046" y="175554"/>
                </a:cubicBezTo>
                <a:cubicBezTo>
                  <a:pt x="1238511" y="170667"/>
                  <a:pt x="1239582" y="165780"/>
                  <a:pt x="1242795" y="161437"/>
                </a:cubicBezTo>
                <a:cubicBezTo>
                  <a:pt x="1246544" y="157635"/>
                  <a:pt x="1250828" y="154921"/>
                  <a:pt x="1256184" y="154921"/>
                </a:cubicBezTo>
                <a:cubicBezTo>
                  <a:pt x="1256719" y="154378"/>
                  <a:pt x="1257254" y="154378"/>
                  <a:pt x="1257791" y="154378"/>
                </a:cubicBezTo>
                <a:close/>
                <a:moveTo>
                  <a:pt x="1344739" y="149365"/>
                </a:moveTo>
                <a:cubicBezTo>
                  <a:pt x="1350550" y="149365"/>
                  <a:pt x="1355305" y="151505"/>
                  <a:pt x="1359003" y="155247"/>
                </a:cubicBezTo>
                <a:cubicBezTo>
                  <a:pt x="1362701" y="158989"/>
                  <a:pt x="1364815" y="163800"/>
                  <a:pt x="1364815" y="169147"/>
                </a:cubicBezTo>
                <a:cubicBezTo>
                  <a:pt x="1364815" y="180374"/>
                  <a:pt x="1356362" y="188928"/>
                  <a:pt x="1345796" y="189462"/>
                </a:cubicBezTo>
                <a:cubicBezTo>
                  <a:pt x="1345796" y="189462"/>
                  <a:pt x="1345796" y="189462"/>
                  <a:pt x="1345268" y="189462"/>
                </a:cubicBezTo>
                <a:cubicBezTo>
                  <a:pt x="1334701" y="189462"/>
                  <a:pt x="1326249" y="180908"/>
                  <a:pt x="1325720" y="169681"/>
                </a:cubicBezTo>
                <a:cubicBezTo>
                  <a:pt x="1325720" y="164335"/>
                  <a:pt x="1327305" y="159524"/>
                  <a:pt x="1331004" y="155781"/>
                </a:cubicBezTo>
                <a:cubicBezTo>
                  <a:pt x="1334701" y="152039"/>
                  <a:pt x="1339456" y="149900"/>
                  <a:pt x="1344739" y="149365"/>
                </a:cubicBezTo>
                <a:close/>
                <a:moveTo>
                  <a:pt x="1734482" y="146356"/>
                </a:moveTo>
                <a:cubicBezTo>
                  <a:pt x="1735595" y="146356"/>
                  <a:pt x="1736152" y="146356"/>
                  <a:pt x="1736709" y="146356"/>
                </a:cubicBezTo>
                <a:cubicBezTo>
                  <a:pt x="1738379" y="146877"/>
                  <a:pt x="1740050" y="147920"/>
                  <a:pt x="1741164" y="149484"/>
                </a:cubicBezTo>
                <a:cubicBezTo>
                  <a:pt x="1741721" y="151047"/>
                  <a:pt x="1741721" y="153132"/>
                  <a:pt x="1741164" y="154697"/>
                </a:cubicBezTo>
                <a:cubicBezTo>
                  <a:pt x="1740607" y="157302"/>
                  <a:pt x="1737823" y="159387"/>
                  <a:pt x="1734482" y="159387"/>
                </a:cubicBezTo>
                <a:cubicBezTo>
                  <a:pt x="1733925" y="159387"/>
                  <a:pt x="1733368" y="159387"/>
                  <a:pt x="1732811" y="158867"/>
                </a:cubicBezTo>
                <a:cubicBezTo>
                  <a:pt x="1728912" y="157824"/>
                  <a:pt x="1726685" y="154175"/>
                  <a:pt x="1727798" y="151047"/>
                </a:cubicBezTo>
                <a:cubicBezTo>
                  <a:pt x="1728912" y="147920"/>
                  <a:pt x="1731697" y="146356"/>
                  <a:pt x="1734482" y="146356"/>
                </a:cubicBezTo>
                <a:close/>
                <a:moveTo>
                  <a:pt x="1941228" y="143346"/>
                </a:moveTo>
                <a:cubicBezTo>
                  <a:pt x="1942287" y="143346"/>
                  <a:pt x="1943874" y="143862"/>
                  <a:pt x="1944932" y="144379"/>
                </a:cubicBezTo>
                <a:cubicBezTo>
                  <a:pt x="1947048" y="145412"/>
                  <a:pt x="1948636" y="146961"/>
                  <a:pt x="1949164" y="149026"/>
                </a:cubicBezTo>
                <a:cubicBezTo>
                  <a:pt x="1950223" y="151608"/>
                  <a:pt x="1950223" y="153674"/>
                  <a:pt x="1949164" y="155740"/>
                </a:cubicBezTo>
                <a:cubicBezTo>
                  <a:pt x="1947577" y="158838"/>
                  <a:pt x="1944403" y="160387"/>
                  <a:pt x="1941228" y="160387"/>
                </a:cubicBezTo>
                <a:cubicBezTo>
                  <a:pt x="1939641" y="160387"/>
                  <a:pt x="1938583" y="160387"/>
                  <a:pt x="1937525" y="159871"/>
                </a:cubicBezTo>
                <a:cubicBezTo>
                  <a:pt x="1933293" y="157805"/>
                  <a:pt x="1931176" y="152641"/>
                  <a:pt x="1933293" y="148510"/>
                </a:cubicBezTo>
                <a:cubicBezTo>
                  <a:pt x="1934880" y="145412"/>
                  <a:pt x="1937525" y="143346"/>
                  <a:pt x="1941228" y="143346"/>
                </a:cubicBezTo>
                <a:close/>
                <a:moveTo>
                  <a:pt x="770858" y="142342"/>
                </a:moveTo>
                <a:cubicBezTo>
                  <a:pt x="777226" y="142342"/>
                  <a:pt x="783063" y="146129"/>
                  <a:pt x="785717" y="152080"/>
                </a:cubicBezTo>
                <a:cubicBezTo>
                  <a:pt x="789432" y="160194"/>
                  <a:pt x="786248" y="170473"/>
                  <a:pt x="778287" y="174801"/>
                </a:cubicBezTo>
                <a:cubicBezTo>
                  <a:pt x="775634" y="175883"/>
                  <a:pt x="773511" y="176424"/>
                  <a:pt x="770858" y="176424"/>
                </a:cubicBezTo>
                <a:cubicBezTo>
                  <a:pt x="764489" y="176424"/>
                  <a:pt x="758652" y="172637"/>
                  <a:pt x="755998" y="167227"/>
                </a:cubicBezTo>
                <a:cubicBezTo>
                  <a:pt x="753876" y="162900"/>
                  <a:pt x="753345" y="158572"/>
                  <a:pt x="754936" y="154244"/>
                </a:cubicBezTo>
                <a:cubicBezTo>
                  <a:pt x="756529" y="149916"/>
                  <a:pt x="759182" y="146129"/>
                  <a:pt x="763428" y="144506"/>
                </a:cubicBezTo>
                <a:cubicBezTo>
                  <a:pt x="765550" y="142883"/>
                  <a:pt x="768204" y="142342"/>
                  <a:pt x="770858" y="142342"/>
                </a:cubicBezTo>
                <a:close/>
                <a:moveTo>
                  <a:pt x="977079" y="140341"/>
                </a:moveTo>
                <a:cubicBezTo>
                  <a:pt x="985127" y="140341"/>
                  <a:pt x="991564" y="145198"/>
                  <a:pt x="994247" y="152755"/>
                </a:cubicBezTo>
                <a:cubicBezTo>
                  <a:pt x="996929" y="161931"/>
                  <a:pt x="991564" y="171647"/>
                  <a:pt x="982444" y="174886"/>
                </a:cubicBezTo>
                <a:cubicBezTo>
                  <a:pt x="980834" y="175425"/>
                  <a:pt x="979225" y="175425"/>
                  <a:pt x="977079" y="175425"/>
                </a:cubicBezTo>
                <a:cubicBezTo>
                  <a:pt x="969568" y="175425"/>
                  <a:pt x="962593" y="170567"/>
                  <a:pt x="960447" y="163551"/>
                </a:cubicBezTo>
                <a:cubicBezTo>
                  <a:pt x="958838" y="158692"/>
                  <a:pt x="959375" y="154374"/>
                  <a:pt x="961520" y="150056"/>
                </a:cubicBezTo>
                <a:cubicBezTo>
                  <a:pt x="963666" y="145738"/>
                  <a:pt x="967422" y="142500"/>
                  <a:pt x="971714" y="140880"/>
                </a:cubicBezTo>
                <a:cubicBezTo>
                  <a:pt x="973323" y="140341"/>
                  <a:pt x="975469" y="140341"/>
                  <a:pt x="977079" y="140341"/>
                </a:cubicBezTo>
                <a:close/>
                <a:moveTo>
                  <a:pt x="1644270" y="122298"/>
                </a:moveTo>
                <a:cubicBezTo>
                  <a:pt x="1644836" y="122298"/>
                  <a:pt x="1644836" y="122298"/>
                  <a:pt x="1645402" y="122845"/>
                </a:cubicBezTo>
                <a:cubicBezTo>
                  <a:pt x="1647102" y="122845"/>
                  <a:pt x="1648236" y="123938"/>
                  <a:pt x="1649369" y="125032"/>
                </a:cubicBezTo>
                <a:cubicBezTo>
                  <a:pt x="1650502" y="126673"/>
                  <a:pt x="1650502" y="128312"/>
                  <a:pt x="1649936" y="129953"/>
                </a:cubicBezTo>
                <a:cubicBezTo>
                  <a:pt x="1649369" y="132687"/>
                  <a:pt x="1647102" y="134327"/>
                  <a:pt x="1644270" y="134327"/>
                </a:cubicBezTo>
                <a:cubicBezTo>
                  <a:pt x="1643703" y="134327"/>
                  <a:pt x="1643136" y="134327"/>
                  <a:pt x="1642570" y="134327"/>
                </a:cubicBezTo>
                <a:cubicBezTo>
                  <a:pt x="1639170" y="133780"/>
                  <a:pt x="1637470" y="130500"/>
                  <a:pt x="1638037" y="127219"/>
                </a:cubicBezTo>
                <a:cubicBezTo>
                  <a:pt x="1638604" y="124485"/>
                  <a:pt x="1641436" y="122298"/>
                  <a:pt x="1644270" y="122298"/>
                </a:cubicBezTo>
                <a:close/>
                <a:moveTo>
                  <a:pt x="1067332" y="114278"/>
                </a:moveTo>
                <a:cubicBezTo>
                  <a:pt x="1075901" y="114278"/>
                  <a:pt x="1083398" y="120190"/>
                  <a:pt x="1085005" y="128791"/>
                </a:cubicBezTo>
                <a:cubicBezTo>
                  <a:pt x="1087147" y="138467"/>
                  <a:pt x="1081256" y="148142"/>
                  <a:pt x="1071616" y="150830"/>
                </a:cubicBezTo>
                <a:cubicBezTo>
                  <a:pt x="1070010" y="150830"/>
                  <a:pt x="1068403" y="151368"/>
                  <a:pt x="1067332" y="151368"/>
                </a:cubicBezTo>
                <a:cubicBezTo>
                  <a:pt x="1058763" y="151368"/>
                  <a:pt x="1051266" y="145455"/>
                  <a:pt x="1049124" y="137391"/>
                </a:cubicBezTo>
                <a:cubicBezTo>
                  <a:pt x="1048053" y="132554"/>
                  <a:pt x="1048588" y="127178"/>
                  <a:pt x="1051266" y="123416"/>
                </a:cubicBezTo>
                <a:cubicBezTo>
                  <a:pt x="1053943" y="119116"/>
                  <a:pt x="1058228" y="115891"/>
                  <a:pt x="1063048" y="114815"/>
                </a:cubicBezTo>
                <a:cubicBezTo>
                  <a:pt x="1064119" y="114278"/>
                  <a:pt x="1065726" y="114278"/>
                  <a:pt x="1067332" y="114278"/>
                </a:cubicBezTo>
                <a:close/>
                <a:moveTo>
                  <a:pt x="1552266" y="106259"/>
                </a:moveTo>
                <a:cubicBezTo>
                  <a:pt x="1552266" y="106259"/>
                  <a:pt x="1552266" y="106259"/>
                  <a:pt x="1552766" y="106787"/>
                </a:cubicBezTo>
                <a:cubicBezTo>
                  <a:pt x="1554271" y="106787"/>
                  <a:pt x="1555273" y="107315"/>
                  <a:pt x="1556275" y="108370"/>
                </a:cubicBezTo>
                <a:cubicBezTo>
                  <a:pt x="1556776" y="109425"/>
                  <a:pt x="1557277" y="111008"/>
                  <a:pt x="1556776" y="112063"/>
                </a:cubicBezTo>
                <a:cubicBezTo>
                  <a:pt x="1556776" y="114701"/>
                  <a:pt x="1554771" y="116284"/>
                  <a:pt x="1552266" y="116284"/>
                </a:cubicBezTo>
                <a:cubicBezTo>
                  <a:pt x="1552266" y="116284"/>
                  <a:pt x="1552266" y="116284"/>
                  <a:pt x="1551764" y="116284"/>
                </a:cubicBezTo>
                <a:cubicBezTo>
                  <a:pt x="1549258" y="115756"/>
                  <a:pt x="1547253" y="113646"/>
                  <a:pt x="1547755" y="111008"/>
                </a:cubicBezTo>
                <a:cubicBezTo>
                  <a:pt x="1547755" y="108370"/>
                  <a:pt x="1549760" y="106259"/>
                  <a:pt x="1552266" y="106259"/>
                </a:cubicBezTo>
                <a:close/>
                <a:moveTo>
                  <a:pt x="1851016" y="104251"/>
                </a:moveTo>
                <a:cubicBezTo>
                  <a:pt x="1852080" y="104251"/>
                  <a:pt x="1853146" y="104251"/>
                  <a:pt x="1853678" y="104786"/>
                </a:cubicBezTo>
                <a:cubicBezTo>
                  <a:pt x="1855808" y="105855"/>
                  <a:pt x="1857406" y="106925"/>
                  <a:pt x="1858471" y="109063"/>
                </a:cubicBezTo>
                <a:cubicBezTo>
                  <a:pt x="1859003" y="111202"/>
                  <a:pt x="1859003" y="113340"/>
                  <a:pt x="1858471" y="114944"/>
                </a:cubicBezTo>
                <a:cubicBezTo>
                  <a:pt x="1857406" y="118152"/>
                  <a:pt x="1854211" y="120290"/>
                  <a:pt x="1851016" y="120290"/>
                </a:cubicBezTo>
                <a:cubicBezTo>
                  <a:pt x="1849951" y="120290"/>
                  <a:pt x="1848885" y="119756"/>
                  <a:pt x="1848353" y="119756"/>
                </a:cubicBezTo>
                <a:cubicBezTo>
                  <a:pt x="1844093" y="118152"/>
                  <a:pt x="1841962" y="113340"/>
                  <a:pt x="1843560" y="109598"/>
                </a:cubicBezTo>
                <a:cubicBezTo>
                  <a:pt x="1844625" y="106390"/>
                  <a:pt x="1847820" y="104251"/>
                  <a:pt x="1851016" y="104251"/>
                </a:cubicBezTo>
                <a:close/>
                <a:moveTo>
                  <a:pt x="860800" y="101243"/>
                </a:moveTo>
                <a:cubicBezTo>
                  <a:pt x="868312" y="101243"/>
                  <a:pt x="874748" y="105496"/>
                  <a:pt x="877431" y="112407"/>
                </a:cubicBezTo>
                <a:cubicBezTo>
                  <a:pt x="880650" y="121444"/>
                  <a:pt x="876358" y="131544"/>
                  <a:pt x="867775" y="134734"/>
                </a:cubicBezTo>
                <a:cubicBezTo>
                  <a:pt x="865629" y="135796"/>
                  <a:pt x="862947" y="136328"/>
                  <a:pt x="860800" y="136328"/>
                </a:cubicBezTo>
                <a:cubicBezTo>
                  <a:pt x="853826" y="136328"/>
                  <a:pt x="847388" y="132075"/>
                  <a:pt x="844706" y="125165"/>
                </a:cubicBezTo>
                <a:cubicBezTo>
                  <a:pt x="842559" y="120912"/>
                  <a:pt x="842559" y="116128"/>
                  <a:pt x="844706" y="111875"/>
                </a:cubicBezTo>
                <a:cubicBezTo>
                  <a:pt x="846315" y="107623"/>
                  <a:pt x="849534" y="104433"/>
                  <a:pt x="854363" y="102307"/>
                </a:cubicBezTo>
                <a:cubicBezTo>
                  <a:pt x="856509" y="101775"/>
                  <a:pt x="858655" y="101243"/>
                  <a:pt x="860800" y="101243"/>
                </a:cubicBezTo>
                <a:close/>
                <a:moveTo>
                  <a:pt x="1459808" y="97238"/>
                </a:moveTo>
                <a:cubicBezTo>
                  <a:pt x="1460869" y="97238"/>
                  <a:pt x="1461931" y="97773"/>
                  <a:pt x="1462992" y="98307"/>
                </a:cubicBezTo>
                <a:cubicBezTo>
                  <a:pt x="1463523" y="99377"/>
                  <a:pt x="1464054" y="100446"/>
                  <a:pt x="1463523" y="101515"/>
                </a:cubicBezTo>
                <a:cubicBezTo>
                  <a:pt x="1463523" y="103654"/>
                  <a:pt x="1461931" y="105258"/>
                  <a:pt x="1459808" y="105258"/>
                </a:cubicBezTo>
                <a:cubicBezTo>
                  <a:pt x="1459808" y="105258"/>
                  <a:pt x="1459808" y="105258"/>
                  <a:pt x="1459277" y="105258"/>
                </a:cubicBezTo>
                <a:cubicBezTo>
                  <a:pt x="1457154" y="105258"/>
                  <a:pt x="1455032" y="103119"/>
                  <a:pt x="1455563" y="100981"/>
                </a:cubicBezTo>
                <a:cubicBezTo>
                  <a:pt x="1455563" y="98842"/>
                  <a:pt x="1457685" y="97238"/>
                  <a:pt x="1459808" y="97238"/>
                </a:cubicBezTo>
                <a:close/>
                <a:moveTo>
                  <a:pt x="1155574" y="95233"/>
                </a:moveTo>
                <a:cubicBezTo>
                  <a:pt x="1156656" y="95233"/>
                  <a:pt x="1157738" y="95233"/>
                  <a:pt x="1158819" y="95233"/>
                </a:cubicBezTo>
                <a:cubicBezTo>
                  <a:pt x="1168012" y="95233"/>
                  <a:pt x="1176124" y="102110"/>
                  <a:pt x="1177747" y="111104"/>
                </a:cubicBezTo>
                <a:cubicBezTo>
                  <a:pt x="1179369" y="121685"/>
                  <a:pt x="1171798" y="131208"/>
                  <a:pt x="1161523" y="132795"/>
                </a:cubicBezTo>
                <a:cubicBezTo>
                  <a:pt x="1160441" y="133324"/>
                  <a:pt x="1159360" y="133324"/>
                  <a:pt x="1158278" y="133324"/>
                </a:cubicBezTo>
                <a:cubicBezTo>
                  <a:pt x="1149085" y="133324"/>
                  <a:pt x="1140974" y="126447"/>
                  <a:pt x="1139351" y="117452"/>
                </a:cubicBezTo>
                <a:cubicBezTo>
                  <a:pt x="1138270" y="112162"/>
                  <a:pt x="1139351" y="107400"/>
                  <a:pt x="1142596" y="103168"/>
                </a:cubicBezTo>
                <a:cubicBezTo>
                  <a:pt x="1145300" y="98936"/>
                  <a:pt x="1150167" y="96290"/>
                  <a:pt x="1155574" y="95233"/>
                </a:cubicBezTo>
                <a:close/>
                <a:moveTo>
                  <a:pt x="1250774" y="82201"/>
                </a:moveTo>
                <a:cubicBezTo>
                  <a:pt x="1261449" y="82201"/>
                  <a:pt x="1269989" y="90642"/>
                  <a:pt x="1271057" y="100666"/>
                </a:cubicBezTo>
                <a:cubicBezTo>
                  <a:pt x="1271591" y="111745"/>
                  <a:pt x="1263585" y="121242"/>
                  <a:pt x="1252375" y="121769"/>
                </a:cubicBezTo>
                <a:cubicBezTo>
                  <a:pt x="1251842" y="122297"/>
                  <a:pt x="1251308" y="122297"/>
                  <a:pt x="1250774" y="122297"/>
                </a:cubicBezTo>
                <a:cubicBezTo>
                  <a:pt x="1240633" y="122297"/>
                  <a:pt x="1232093" y="114384"/>
                  <a:pt x="1231025" y="104359"/>
                </a:cubicBezTo>
                <a:cubicBezTo>
                  <a:pt x="1230492" y="99084"/>
                  <a:pt x="1232093" y="93807"/>
                  <a:pt x="1235296" y="89587"/>
                </a:cubicBezTo>
                <a:cubicBezTo>
                  <a:pt x="1238498" y="85366"/>
                  <a:pt x="1243835" y="82728"/>
                  <a:pt x="1249173" y="82728"/>
                </a:cubicBezTo>
                <a:cubicBezTo>
                  <a:pt x="1249707" y="82201"/>
                  <a:pt x="1250240" y="82201"/>
                  <a:pt x="1250774" y="82201"/>
                </a:cubicBezTo>
                <a:close/>
                <a:moveTo>
                  <a:pt x="1343498" y="77189"/>
                </a:moveTo>
                <a:cubicBezTo>
                  <a:pt x="1349892" y="77189"/>
                  <a:pt x="1354689" y="79297"/>
                  <a:pt x="1358952" y="82985"/>
                </a:cubicBezTo>
                <a:cubicBezTo>
                  <a:pt x="1362683" y="87201"/>
                  <a:pt x="1364815" y="91943"/>
                  <a:pt x="1364815" y="97739"/>
                </a:cubicBezTo>
                <a:cubicBezTo>
                  <a:pt x="1364815" y="108804"/>
                  <a:pt x="1355755" y="118288"/>
                  <a:pt x="1344564" y="118288"/>
                </a:cubicBezTo>
                <a:cubicBezTo>
                  <a:pt x="1344564" y="118288"/>
                  <a:pt x="1344564" y="118288"/>
                  <a:pt x="1344031" y="118288"/>
                </a:cubicBezTo>
                <a:cubicBezTo>
                  <a:pt x="1332839" y="118288"/>
                  <a:pt x="1323246" y="109331"/>
                  <a:pt x="1323246" y="98265"/>
                </a:cubicBezTo>
                <a:cubicBezTo>
                  <a:pt x="1322713" y="92997"/>
                  <a:pt x="1324845" y="87727"/>
                  <a:pt x="1328576" y="83512"/>
                </a:cubicBezTo>
                <a:cubicBezTo>
                  <a:pt x="1332839" y="79297"/>
                  <a:pt x="1338168" y="77189"/>
                  <a:pt x="1343498" y="77189"/>
                </a:cubicBezTo>
                <a:close/>
                <a:moveTo>
                  <a:pt x="1756758" y="73177"/>
                </a:moveTo>
                <a:cubicBezTo>
                  <a:pt x="1757258" y="73177"/>
                  <a:pt x="1758261" y="73177"/>
                  <a:pt x="1758762" y="73177"/>
                </a:cubicBezTo>
                <a:cubicBezTo>
                  <a:pt x="1760266" y="73717"/>
                  <a:pt x="1761769" y="75337"/>
                  <a:pt x="1762772" y="76956"/>
                </a:cubicBezTo>
                <a:cubicBezTo>
                  <a:pt x="1763273" y="78575"/>
                  <a:pt x="1763774" y="80194"/>
                  <a:pt x="1763273" y="82353"/>
                </a:cubicBezTo>
                <a:cubicBezTo>
                  <a:pt x="1762271" y="85052"/>
                  <a:pt x="1759764" y="87211"/>
                  <a:pt x="1756758" y="87211"/>
                </a:cubicBezTo>
                <a:cubicBezTo>
                  <a:pt x="1756256" y="87211"/>
                  <a:pt x="1755755" y="87211"/>
                  <a:pt x="1754753" y="86671"/>
                </a:cubicBezTo>
                <a:cubicBezTo>
                  <a:pt x="1751244" y="85592"/>
                  <a:pt x="1749740" y="81813"/>
                  <a:pt x="1750743" y="78035"/>
                </a:cubicBezTo>
                <a:cubicBezTo>
                  <a:pt x="1751244" y="75337"/>
                  <a:pt x="1753750" y="73177"/>
                  <a:pt x="1756758" y="73177"/>
                </a:cubicBezTo>
                <a:close/>
                <a:moveTo>
                  <a:pt x="954286" y="67161"/>
                </a:moveTo>
                <a:cubicBezTo>
                  <a:pt x="962414" y="67161"/>
                  <a:pt x="969458" y="72392"/>
                  <a:pt x="972167" y="79714"/>
                </a:cubicBezTo>
                <a:cubicBezTo>
                  <a:pt x="974876" y="89651"/>
                  <a:pt x="969458" y="99588"/>
                  <a:pt x="959705" y="102725"/>
                </a:cubicBezTo>
                <a:cubicBezTo>
                  <a:pt x="958079" y="103248"/>
                  <a:pt x="955912" y="103248"/>
                  <a:pt x="954286" y="103248"/>
                </a:cubicBezTo>
                <a:cubicBezTo>
                  <a:pt x="946159" y="103248"/>
                  <a:pt x="938573" y="98541"/>
                  <a:pt x="936405" y="91219"/>
                </a:cubicBezTo>
                <a:cubicBezTo>
                  <a:pt x="934780" y="86512"/>
                  <a:pt x="934780" y="81282"/>
                  <a:pt x="937489" y="77098"/>
                </a:cubicBezTo>
                <a:cubicBezTo>
                  <a:pt x="939657" y="72914"/>
                  <a:pt x="943450" y="69777"/>
                  <a:pt x="948326" y="68208"/>
                </a:cubicBezTo>
                <a:cubicBezTo>
                  <a:pt x="950493" y="67685"/>
                  <a:pt x="952119" y="67161"/>
                  <a:pt x="954286" y="67161"/>
                </a:cubicBezTo>
                <a:close/>
                <a:moveTo>
                  <a:pt x="1661027" y="48116"/>
                </a:moveTo>
                <a:cubicBezTo>
                  <a:pt x="1661570" y="48116"/>
                  <a:pt x="1662113" y="48116"/>
                  <a:pt x="1662656" y="48116"/>
                </a:cubicBezTo>
                <a:cubicBezTo>
                  <a:pt x="1664285" y="48683"/>
                  <a:pt x="1665371" y="49250"/>
                  <a:pt x="1666457" y="50950"/>
                </a:cubicBezTo>
                <a:cubicBezTo>
                  <a:pt x="1667543" y="52650"/>
                  <a:pt x="1667543" y="54349"/>
                  <a:pt x="1667000" y="56049"/>
                </a:cubicBezTo>
                <a:cubicBezTo>
                  <a:pt x="1666457" y="58882"/>
                  <a:pt x="1664285" y="61148"/>
                  <a:pt x="1661027" y="61148"/>
                </a:cubicBezTo>
                <a:cubicBezTo>
                  <a:pt x="1660484" y="61148"/>
                  <a:pt x="1660484" y="61148"/>
                  <a:pt x="1659941" y="60582"/>
                </a:cubicBezTo>
                <a:cubicBezTo>
                  <a:pt x="1656683" y="60015"/>
                  <a:pt x="1654511" y="56616"/>
                  <a:pt x="1655054" y="53216"/>
                </a:cubicBezTo>
                <a:cubicBezTo>
                  <a:pt x="1655597" y="49816"/>
                  <a:pt x="1658312" y="48116"/>
                  <a:pt x="1661027" y="48116"/>
                </a:cubicBezTo>
                <a:close/>
                <a:moveTo>
                  <a:pt x="1049289" y="39094"/>
                </a:moveTo>
                <a:cubicBezTo>
                  <a:pt x="1058363" y="39094"/>
                  <a:pt x="1065835" y="45521"/>
                  <a:pt x="1067971" y="54089"/>
                </a:cubicBezTo>
                <a:cubicBezTo>
                  <a:pt x="1070106" y="64800"/>
                  <a:pt x="1063700" y="74975"/>
                  <a:pt x="1053560" y="77653"/>
                </a:cubicBezTo>
                <a:cubicBezTo>
                  <a:pt x="1051958" y="78188"/>
                  <a:pt x="1050357" y="78188"/>
                  <a:pt x="1048756" y="78188"/>
                </a:cubicBezTo>
                <a:cubicBezTo>
                  <a:pt x="1040215" y="78188"/>
                  <a:pt x="1032209" y="72297"/>
                  <a:pt x="1030074" y="63193"/>
                </a:cubicBezTo>
                <a:cubicBezTo>
                  <a:pt x="1029007" y="58374"/>
                  <a:pt x="1029540" y="53018"/>
                  <a:pt x="1032209" y="48734"/>
                </a:cubicBezTo>
                <a:cubicBezTo>
                  <a:pt x="1034878" y="44450"/>
                  <a:pt x="1039148" y="41236"/>
                  <a:pt x="1044486" y="39630"/>
                </a:cubicBezTo>
                <a:cubicBezTo>
                  <a:pt x="1046086" y="39630"/>
                  <a:pt x="1047688" y="39094"/>
                  <a:pt x="1049289" y="39094"/>
                </a:cubicBezTo>
                <a:close/>
                <a:moveTo>
                  <a:pt x="1563292" y="31076"/>
                </a:moveTo>
                <a:cubicBezTo>
                  <a:pt x="1563292" y="31076"/>
                  <a:pt x="1563292" y="31076"/>
                  <a:pt x="1564294" y="31076"/>
                </a:cubicBezTo>
                <a:cubicBezTo>
                  <a:pt x="1565297" y="31627"/>
                  <a:pt x="1566800" y="32178"/>
                  <a:pt x="1567302" y="33281"/>
                </a:cubicBezTo>
                <a:cubicBezTo>
                  <a:pt x="1568304" y="34384"/>
                  <a:pt x="1568304" y="36038"/>
                  <a:pt x="1568304" y="37141"/>
                </a:cubicBezTo>
                <a:cubicBezTo>
                  <a:pt x="1567802" y="39897"/>
                  <a:pt x="1565797" y="42103"/>
                  <a:pt x="1563292" y="42103"/>
                </a:cubicBezTo>
                <a:cubicBezTo>
                  <a:pt x="1563292" y="42103"/>
                  <a:pt x="1563292" y="42103"/>
                  <a:pt x="1562791" y="42103"/>
                </a:cubicBezTo>
                <a:cubicBezTo>
                  <a:pt x="1560284" y="41551"/>
                  <a:pt x="1558280" y="38795"/>
                  <a:pt x="1558781" y="35486"/>
                </a:cubicBezTo>
                <a:cubicBezTo>
                  <a:pt x="1558781" y="33281"/>
                  <a:pt x="1560786" y="31076"/>
                  <a:pt x="1563292" y="31076"/>
                </a:cubicBezTo>
                <a:close/>
                <a:moveTo>
                  <a:pt x="1464761" y="21052"/>
                </a:moveTo>
                <a:cubicBezTo>
                  <a:pt x="1466529" y="21052"/>
                  <a:pt x="1467709" y="21553"/>
                  <a:pt x="1468888" y="22555"/>
                </a:cubicBezTo>
                <a:cubicBezTo>
                  <a:pt x="1469478" y="23558"/>
                  <a:pt x="1470067" y="24560"/>
                  <a:pt x="1469478" y="25563"/>
                </a:cubicBezTo>
                <a:cubicBezTo>
                  <a:pt x="1469478" y="27568"/>
                  <a:pt x="1467709" y="29071"/>
                  <a:pt x="1464761" y="29071"/>
                </a:cubicBezTo>
                <a:cubicBezTo>
                  <a:pt x="1461813" y="29071"/>
                  <a:pt x="1460043" y="27066"/>
                  <a:pt x="1460043" y="25061"/>
                </a:cubicBezTo>
                <a:cubicBezTo>
                  <a:pt x="1460633" y="22555"/>
                  <a:pt x="1462402" y="21052"/>
                  <a:pt x="1464761" y="21052"/>
                </a:cubicBezTo>
                <a:close/>
                <a:moveTo>
                  <a:pt x="1146251" y="19046"/>
                </a:moveTo>
                <a:cubicBezTo>
                  <a:pt x="1156489" y="19046"/>
                  <a:pt x="1165109" y="26432"/>
                  <a:pt x="1166726" y="35928"/>
                </a:cubicBezTo>
                <a:cubicBezTo>
                  <a:pt x="1168342" y="47008"/>
                  <a:pt x="1160799" y="57032"/>
                  <a:pt x="1149484" y="59143"/>
                </a:cubicBezTo>
                <a:cubicBezTo>
                  <a:pt x="1148406" y="59143"/>
                  <a:pt x="1147329" y="59143"/>
                  <a:pt x="1146251" y="59143"/>
                </a:cubicBezTo>
                <a:cubicBezTo>
                  <a:pt x="1136553" y="59143"/>
                  <a:pt x="1127932" y="52284"/>
                  <a:pt x="1126315" y="42787"/>
                </a:cubicBezTo>
                <a:cubicBezTo>
                  <a:pt x="1125238" y="37511"/>
                  <a:pt x="1126315" y="31708"/>
                  <a:pt x="1129548" y="27487"/>
                </a:cubicBezTo>
                <a:cubicBezTo>
                  <a:pt x="1132781" y="23267"/>
                  <a:pt x="1137630" y="20101"/>
                  <a:pt x="1143018" y="19573"/>
                </a:cubicBezTo>
                <a:cubicBezTo>
                  <a:pt x="1144096" y="19046"/>
                  <a:pt x="1145174" y="19046"/>
                  <a:pt x="1146251" y="19046"/>
                </a:cubicBezTo>
                <a:close/>
                <a:moveTo>
                  <a:pt x="1242162" y="5012"/>
                </a:moveTo>
                <a:cubicBezTo>
                  <a:pt x="1242693" y="5012"/>
                  <a:pt x="1243226" y="5012"/>
                  <a:pt x="1244290" y="5012"/>
                </a:cubicBezTo>
                <a:cubicBezTo>
                  <a:pt x="1254933" y="5012"/>
                  <a:pt x="1264512" y="13633"/>
                  <a:pt x="1265044" y="24948"/>
                </a:cubicBezTo>
                <a:cubicBezTo>
                  <a:pt x="1265576" y="36262"/>
                  <a:pt x="1257062" y="47039"/>
                  <a:pt x="1245887" y="48116"/>
                </a:cubicBezTo>
                <a:cubicBezTo>
                  <a:pt x="1245354" y="48116"/>
                  <a:pt x="1244823" y="48116"/>
                  <a:pt x="1243758" y="48116"/>
                </a:cubicBezTo>
                <a:cubicBezTo>
                  <a:pt x="1233115" y="48116"/>
                  <a:pt x="1224069" y="39495"/>
                  <a:pt x="1223005" y="28719"/>
                </a:cubicBezTo>
                <a:cubicBezTo>
                  <a:pt x="1222472" y="22793"/>
                  <a:pt x="1224069" y="17404"/>
                  <a:pt x="1227793" y="13094"/>
                </a:cubicBezTo>
                <a:cubicBezTo>
                  <a:pt x="1230987" y="8784"/>
                  <a:pt x="1236308" y="5551"/>
                  <a:pt x="1242162" y="5012"/>
                </a:cubicBezTo>
                <a:close/>
                <a:moveTo>
                  <a:pt x="1342496" y="0"/>
                </a:moveTo>
                <a:cubicBezTo>
                  <a:pt x="1348873" y="0"/>
                  <a:pt x="1354187" y="2126"/>
                  <a:pt x="1358438" y="6376"/>
                </a:cubicBezTo>
                <a:cubicBezTo>
                  <a:pt x="1362689" y="10628"/>
                  <a:pt x="1364815" y="15942"/>
                  <a:pt x="1364815" y="21787"/>
                </a:cubicBezTo>
                <a:cubicBezTo>
                  <a:pt x="1364815" y="34009"/>
                  <a:pt x="1355250" y="43575"/>
                  <a:pt x="1343027" y="44106"/>
                </a:cubicBezTo>
                <a:cubicBezTo>
                  <a:pt x="1330805" y="44106"/>
                  <a:pt x="1321240" y="34541"/>
                  <a:pt x="1320709" y="22318"/>
                </a:cubicBezTo>
                <a:cubicBezTo>
                  <a:pt x="1320709" y="16473"/>
                  <a:pt x="1322834" y="11160"/>
                  <a:pt x="1327085" y="6908"/>
                </a:cubicBezTo>
                <a:cubicBezTo>
                  <a:pt x="1330805" y="2657"/>
                  <a:pt x="1336650" y="0"/>
                  <a:pt x="13424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585A270-0C7E-83E0-E4DA-1E97EEBA4809}"/>
              </a:ext>
            </a:extLst>
          </p:cNvPr>
          <p:cNvSpPr>
            <a:spLocks/>
          </p:cNvSpPr>
          <p:nvPr/>
        </p:nvSpPr>
        <p:spPr bwMode="auto">
          <a:xfrm>
            <a:off x="5790348" y="2588881"/>
            <a:ext cx="2208466" cy="2210036"/>
          </a:xfrm>
          <a:custGeom>
            <a:avLst/>
            <a:gdLst>
              <a:gd name="connsiteX0" fmla="*/ 1262864 w 2727624"/>
              <a:gd name="connsiteY0" fmla="*/ 2699490 h 2729562"/>
              <a:gd name="connsiteX1" fmla="*/ 1266401 w 2727624"/>
              <a:gd name="connsiteY1" fmla="*/ 2700493 h 2729562"/>
              <a:gd name="connsiteX2" fmla="*/ 1267580 w 2727624"/>
              <a:gd name="connsiteY2" fmla="*/ 2703499 h 2729562"/>
              <a:gd name="connsiteX3" fmla="*/ 1262864 w 2727624"/>
              <a:gd name="connsiteY3" fmla="*/ 2707509 h 2729562"/>
              <a:gd name="connsiteX4" fmla="*/ 1262274 w 2727624"/>
              <a:gd name="connsiteY4" fmla="*/ 2707509 h 2729562"/>
              <a:gd name="connsiteX5" fmla="*/ 1258736 w 2727624"/>
              <a:gd name="connsiteY5" fmla="*/ 2706006 h 2729562"/>
              <a:gd name="connsiteX6" fmla="*/ 1257556 w 2727624"/>
              <a:gd name="connsiteY6" fmla="*/ 2702998 h 2729562"/>
              <a:gd name="connsiteX7" fmla="*/ 1262864 w 2727624"/>
              <a:gd name="connsiteY7" fmla="*/ 2699490 h 2729562"/>
              <a:gd name="connsiteX8" fmla="*/ 1164093 w 2727624"/>
              <a:gd name="connsiteY8" fmla="*/ 2687461 h 2729562"/>
              <a:gd name="connsiteX9" fmla="*/ 1164618 w 2727624"/>
              <a:gd name="connsiteY9" fmla="*/ 2687461 h 2729562"/>
              <a:gd name="connsiteX10" fmla="*/ 1168819 w 2727624"/>
              <a:gd name="connsiteY10" fmla="*/ 2692974 h 2729562"/>
              <a:gd name="connsiteX11" fmla="*/ 1164093 w 2727624"/>
              <a:gd name="connsiteY11" fmla="*/ 2697485 h 2729562"/>
              <a:gd name="connsiteX12" fmla="*/ 1163043 w 2727624"/>
              <a:gd name="connsiteY12" fmla="*/ 2696984 h 2729562"/>
              <a:gd name="connsiteX13" fmla="*/ 1159893 w 2727624"/>
              <a:gd name="connsiteY13" fmla="*/ 2695480 h 2729562"/>
              <a:gd name="connsiteX14" fmla="*/ 1158842 w 2727624"/>
              <a:gd name="connsiteY14" fmla="*/ 2691471 h 2729562"/>
              <a:gd name="connsiteX15" fmla="*/ 1164093 w 2727624"/>
              <a:gd name="connsiteY15" fmla="*/ 2687461 h 2729562"/>
              <a:gd name="connsiteX16" fmla="*/ 1384597 w 2727624"/>
              <a:gd name="connsiteY16" fmla="*/ 2685456 h 2729562"/>
              <a:gd name="connsiteX17" fmla="*/ 1406916 w 2727624"/>
              <a:gd name="connsiteY17" fmla="*/ 2707243 h 2729562"/>
              <a:gd name="connsiteX18" fmla="*/ 1401071 w 2727624"/>
              <a:gd name="connsiteY18" fmla="*/ 2722654 h 2729562"/>
              <a:gd name="connsiteX19" fmla="*/ 1385129 w 2727624"/>
              <a:gd name="connsiteY19" fmla="*/ 2729562 h 2729562"/>
              <a:gd name="connsiteX20" fmla="*/ 1384597 w 2727624"/>
              <a:gd name="connsiteY20" fmla="*/ 2729562 h 2729562"/>
              <a:gd name="connsiteX21" fmla="*/ 1369187 w 2727624"/>
              <a:gd name="connsiteY21" fmla="*/ 2723185 h 2729562"/>
              <a:gd name="connsiteX22" fmla="*/ 1362810 w 2727624"/>
              <a:gd name="connsiteY22" fmla="*/ 2707775 h 2729562"/>
              <a:gd name="connsiteX23" fmla="*/ 1384597 w 2727624"/>
              <a:gd name="connsiteY23" fmla="*/ 2685456 h 2729562"/>
              <a:gd name="connsiteX24" fmla="*/ 1482242 w 2727624"/>
              <a:gd name="connsiteY24" fmla="*/ 2680444 h 2729562"/>
              <a:gd name="connsiteX25" fmla="*/ 1484367 w 2727624"/>
              <a:gd name="connsiteY25" fmla="*/ 2680444 h 2729562"/>
              <a:gd name="connsiteX26" fmla="*/ 1505091 w 2727624"/>
              <a:gd name="connsiteY26" fmla="*/ 2699841 h 2729562"/>
              <a:gd name="connsiteX27" fmla="*/ 1500840 w 2727624"/>
              <a:gd name="connsiteY27" fmla="*/ 2715466 h 2729562"/>
              <a:gd name="connsiteX28" fmla="*/ 1485961 w 2727624"/>
              <a:gd name="connsiteY28" fmla="*/ 2723548 h 2729562"/>
              <a:gd name="connsiteX29" fmla="*/ 1484367 w 2727624"/>
              <a:gd name="connsiteY29" fmla="*/ 2723548 h 2729562"/>
              <a:gd name="connsiteX30" fmla="*/ 1463111 w 2727624"/>
              <a:gd name="connsiteY30" fmla="*/ 2703612 h 2729562"/>
              <a:gd name="connsiteX31" fmla="*/ 1482242 w 2727624"/>
              <a:gd name="connsiteY31" fmla="*/ 2680444 h 2729562"/>
              <a:gd name="connsiteX32" fmla="*/ 1582375 w 2727624"/>
              <a:gd name="connsiteY32" fmla="*/ 2669417 h 2729562"/>
              <a:gd name="connsiteX33" fmla="*/ 1602311 w 2727624"/>
              <a:gd name="connsiteY33" fmla="*/ 2686497 h 2729562"/>
              <a:gd name="connsiteX34" fmla="*/ 1599078 w 2727624"/>
              <a:gd name="connsiteY34" fmla="*/ 2701443 h 2729562"/>
              <a:gd name="connsiteX35" fmla="*/ 1585608 w 2727624"/>
              <a:gd name="connsiteY35" fmla="*/ 2709983 h 2729562"/>
              <a:gd name="connsiteX36" fmla="*/ 1582375 w 2727624"/>
              <a:gd name="connsiteY36" fmla="*/ 2710517 h 2729562"/>
              <a:gd name="connsiteX37" fmla="*/ 1561901 w 2727624"/>
              <a:gd name="connsiteY37" fmla="*/ 2692903 h 2729562"/>
              <a:gd name="connsiteX38" fmla="*/ 1579142 w 2727624"/>
              <a:gd name="connsiteY38" fmla="*/ 2669951 h 2729562"/>
              <a:gd name="connsiteX39" fmla="*/ 1582375 w 2727624"/>
              <a:gd name="connsiteY39" fmla="*/ 2669417 h 2729562"/>
              <a:gd name="connsiteX40" fmla="*/ 1066597 w 2727624"/>
              <a:gd name="connsiteY40" fmla="*/ 2667413 h 2729562"/>
              <a:gd name="connsiteX41" fmla="*/ 1067683 w 2727624"/>
              <a:gd name="connsiteY41" fmla="*/ 2667413 h 2729562"/>
              <a:gd name="connsiteX42" fmla="*/ 1072570 w 2727624"/>
              <a:gd name="connsiteY42" fmla="*/ 2675067 h 2729562"/>
              <a:gd name="connsiteX43" fmla="*/ 1066597 w 2727624"/>
              <a:gd name="connsiteY43" fmla="*/ 2679442 h 2729562"/>
              <a:gd name="connsiteX44" fmla="*/ 1064968 w 2727624"/>
              <a:gd name="connsiteY44" fmla="*/ 2679442 h 2729562"/>
              <a:gd name="connsiteX45" fmla="*/ 1061167 w 2727624"/>
              <a:gd name="connsiteY45" fmla="*/ 2676707 h 2729562"/>
              <a:gd name="connsiteX46" fmla="*/ 1060081 w 2727624"/>
              <a:gd name="connsiteY46" fmla="*/ 2671787 h 2729562"/>
              <a:gd name="connsiteX47" fmla="*/ 1066597 w 2727624"/>
              <a:gd name="connsiteY47" fmla="*/ 2667413 h 2729562"/>
              <a:gd name="connsiteX48" fmla="*/ 1679337 w 2727624"/>
              <a:gd name="connsiteY48" fmla="*/ 2650371 h 2729562"/>
              <a:gd name="connsiteX49" fmla="*/ 1698553 w 2727624"/>
              <a:gd name="connsiteY49" fmla="*/ 2664831 h 2729562"/>
              <a:gd name="connsiteX50" fmla="*/ 1696417 w 2727624"/>
              <a:gd name="connsiteY50" fmla="*/ 2679826 h 2729562"/>
              <a:gd name="connsiteX51" fmla="*/ 1684141 w 2727624"/>
              <a:gd name="connsiteY51" fmla="*/ 2688930 h 2729562"/>
              <a:gd name="connsiteX52" fmla="*/ 1679337 w 2727624"/>
              <a:gd name="connsiteY52" fmla="*/ 2689466 h 2729562"/>
              <a:gd name="connsiteX53" fmla="*/ 1660656 w 2727624"/>
              <a:gd name="connsiteY53" fmla="*/ 2674470 h 2729562"/>
              <a:gd name="connsiteX54" fmla="*/ 1675067 w 2727624"/>
              <a:gd name="connsiteY54" fmla="*/ 2650907 h 2729562"/>
              <a:gd name="connsiteX55" fmla="*/ 1679337 w 2727624"/>
              <a:gd name="connsiteY55" fmla="*/ 2650371 h 2729562"/>
              <a:gd name="connsiteX56" fmla="*/ 970866 w 2727624"/>
              <a:gd name="connsiteY56" fmla="*/ 2641350 h 2729562"/>
              <a:gd name="connsiteX57" fmla="*/ 972871 w 2727624"/>
              <a:gd name="connsiteY57" fmla="*/ 2641350 h 2729562"/>
              <a:gd name="connsiteX58" fmla="*/ 976881 w 2727624"/>
              <a:gd name="connsiteY58" fmla="*/ 2650525 h 2729562"/>
              <a:gd name="connsiteX59" fmla="*/ 970866 w 2727624"/>
              <a:gd name="connsiteY59" fmla="*/ 2655384 h 2729562"/>
              <a:gd name="connsiteX60" fmla="*/ 968861 w 2727624"/>
              <a:gd name="connsiteY60" fmla="*/ 2654844 h 2729562"/>
              <a:gd name="connsiteX61" fmla="*/ 964852 w 2727624"/>
              <a:gd name="connsiteY61" fmla="*/ 2651605 h 2729562"/>
              <a:gd name="connsiteX62" fmla="*/ 964351 w 2727624"/>
              <a:gd name="connsiteY62" fmla="*/ 2646208 h 2729562"/>
              <a:gd name="connsiteX63" fmla="*/ 970866 w 2727624"/>
              <a:gd name="connsiteY63" fmla="*/ 2641350 h 2729562"/>
              <a:gd name="connsiteX64" fmla="*/ 1775602 w 2727624"/>
              <a:gd name="connsiteY64" fmla="*/ 2624309 h 2729562"/>
              <a:gd name="connsiteX65" fmla="*/ 1793245 w 2727624"/>
              <a:gd name="connsiteY65" fmla="*/ 2637025 h 2729562"/>
              <a:gd name="connsiteX66" fmla="*/ 1792176 w 2727624"/>
              <a:gd name="connsiteY66" fmla="*/ 2650801 h 2729562"/>
              <a:gd name="connsiteX67" fmla="*/ 1781483 w 2727624"/>
              <a:gd name="connsiteY67" fmla="*/ 2660339 h 2729562"/>
              <a:gd name="connsiteX68" fmla="*/ 1775602 w 2727624"/>
              <a:gd name="connsiteY68" fmla="*/ 2661398 h 2729562"/>
              <a:gd name="connsiteX69" fmla="*/ 1757960 w 2727624"/>
              <a:gd name="connsiteY69" fmla="*/ 2648152 h 2729562"/>
              <a:gd name="connsiteX70" fmla="*/ 1769722 w 2727624"/>
              <a:gd name="connsiteY70" fmla="*/ 2624838 h 2729562"/>
              <a:gd name="connsiteX71" fmla="*/ 1775602 w 2727624"/>
              <a:gd name="connsiteY71" fmla="*/ 2624309 h 2729562"/>
              <a:gd name="connsiteX72" fmla="*/ 1268082 w 2727624"/>
              <a:gd name="connsiteY72" fmla="*/ 2623307 h 2729562"/>
              <a:gd name="connsiteX73" fmla="*/ 1272593 w 2727624"/>
              <a:gd name="connsiteY73" fmla="*/ 2627583 h 2729562"/>
              <a:gd name="connsiteX74" fmla="*/ 1268082 w 2727624"/>
              <a:gd name="connsiteY74" fmla="*/ 2631326 h 2729562"/>
              <a:gd name="connsiteX75" fmla="*/ 1264699 w 2727624"/>
              <a:gd name="connsiteY75" fmla="*/ 2630256 h 2729562"/>
              <a:gd name="connsiteX76" fmla="*/ 1264135 w 2727624"/>
              <a:gd name="connsiteY76" fmla="*/ 2627049 h 2729562"/>
              <a:gd name="connsiteX77" fmla="*/ 1268082 w 2727624"/>
              <a:gd name="connsiteY77" fmla="*/ 2623307 h 2729562"/>
              <a:gd name="connsiteX78" fmla="*/ 1175359 w 2727624"/>
              <a:gd name="connsiteY78" fmla="*/ 2612280 h 2729562"/>
              <a:gd name="connsiteX79" fmla="*/ 1175860 w 2727624"/>
              <a:gd name="connsiteY79" fmla="*/ 2612280 h 2729562"/>
              <a:gd name="connsiteX80" fmla="*/ 1179870 w 2727624"/>
              <a:gd name="connsiteY80" fmla="*/ 2618083 h 2729562"/>
              <a:gd name="connsiteX81" fmla="*/ 1175359 w 2727624"/>
              <a:gd name="connsiteY81" fmla="*/ 2622304 h 2729562"/>
              <a:gd name="connsiteX82" fmla="*/ 1174357 w 2727624"/>
              <a:gd name="connsiteY82" fmla="*/ 2622304 h 2729562"/>
              <a:gd name="connsiteX83" fmla="*/ 1171349 w 2727624"/>
              <a:gd name="connsiteY83" fmla="*/ 2620194 h 2729562"/>
              <a:gd name="connsiteX84" fmla="*/ 1170347 w 2727624"/>
              <a:gd name="connsiteY84" fmla="*/ 2616500 h 2729562"/>
              <a:gd name="connsiteX85" fmla="*/ 1175359 w 2727624"/>
              <a:gd name="connsiteY85" fmla="*/ 2612280 h 2729562"/>
              <a:gd name="connsiteX86" fmla="*/ 1383594 w 2727624"/>
              <a:gd name="connsiteY86" fmla="*/ 2610275 h 2729562"/>
              <a:gd name="connsiteX87" fmla="*/ 1404911 w 2727624"/>
              <a:gd name="connsiteY87" fmla="*/ 2630785 h 2729562"/>
              <a:gd name="connsiteX88" fmla="*/ 1399049 w 2727624"/>
              <a:gd name="connsiteY88" fmla="*/ 2645899 h 2729562"/>
              <a:gd name="connsiteX89" fmla="*/ 1384127 w 2727624"/>
              <a:gd name="connsiteY89" fmla="*/ 2652376 h 2729562"/>
              <a:gd name="connsiteX90" fmla="*/ 1383594 w 2727624"/>
              <a:gd name="connsiteY90" fmla="*/ 2652376 h 2729562"/>
              <a:gd name="connsiteX91" fmla="*/ 1368672 w 2727624"/>
              <a:gd name="connsiteY91" fmla="*/ 2646439 h 2729562"/>
              <a:gd name="connsiteX92" fmla="*/ 1362810 w 2727624"/>
              <a:gd name="connsiteY92" fmla="*/ 2631325 h 2729562"/>
              <a:gd name="connsiteX93" fmla="*/ 1383594 w 2727624"/>
              <a:gd name="connsiteY93" fmla="*/ 2610275 h 2729562"/>
              <a:gd name="connsiteX94" fmla="*/ 876609 w 2727624"/>
              <a:gd name="connsiteY94" fmla="*/ 2607268 h 2729562"/>
              <a:gd name="connsiteX95" fmla="*/ 879804 w 2727624"/>
              <a:gd name="connsiteY95" fmla="*/ 2607802 h 2729562"/>
              <a:gd name="connsiteX96" fmla="*/ 884065 w 2727624"/>
              <a:gd name="connsiteY96" fmla="*/ 2617960 h 2729562"/>
              <a:gd name="connsiteX97" fmla="*/ 876609 w 2727624"/>
              <a:gd name="connsiteY97" fmla="*/ 2623307 h 2729562"/>
              <a:gd name="connsiteX98" fmla="*/ 873946 w 2727624"/>
              <a:gd name="connsiteY98" fmla="*/ 2622772 h 2729562"/>
              <a:gd name="connsiteX99" fmla="*/ 869686 w 2727624"/>
              <a:gd name="connsiteY99" fmla="*/ 2618495 h 2729562"/>
              <a:gd name="connsiteX100" fmla="*/ 869154 w 2727624"/>
              <a:gd name="connsiteY100" fmla="*/ 2612614 h 2729562"/>
              <a:gd name="connsiteX101" fmla="*/ 876609 w 2727624"/>
              <a:gd name="connsiteY101" fmla="*/ 2607268 h 2729562"/>
              <a:gd name="connsiteX102" fmla="*/ 1475465 w 2727624"/>
              <a:gd name="connsiteY102" fmla="*/ 2606265 h 2729562"/>
              <a:gd name="connsiteX103" fmla="*/ 1477085 w 2727624"/>
              <a:gd name="connsiteY103" fmla="*/ 2606265 h 2729562"/>
              <a:gd name="connsiteX104" fmla="*/ 1497595 w 2727624"/>
              <a:gd name="connsiteY104" fmla="*/ 2624203 h 2729562"/>
              <a:gd name="connsiteX105" fmla="*/ 1492737 w 2727624"/>
              <a:gd name="connsiteY105" fmla="*/ 2638975 h 2729562"/>
              <a:gd name="connsiteX106" fmla="*/ 1478704 w 2727624"/>
              <a:gd name="connsiteY106" fmla="*/ 2645834 h 2729562"/>
              <a:gd name="connsiteX107" fmla="*/ 1477085 w 2727624"/>
              <a:gd name="connsiteY107" fmla="*/ 2646362 h 2729562"/>
              <a:gd name="connsiteX108" fmla="*/ 1456574 w 2727624"/>
              <a:gd name="connsiteY108" fmla="*/ 2627896 h 2729562"/>
              <a:gd name="connsiteX109" fmla="*/ 1475465 w 2727624"/>
              <a:gd name="connsiteY109" fmla="*/ 2606265 h 2729562"/>
              <a:gd name="connsiteX110" fmla="*/ 1567104 w 2727624"/>
              <a:gd name="connsiteY110" fmla="*/ 2595239 h 2729562"/>
              <a:gd name="connsiteX111" fmla="*/ 1569808 w 2727624"/>
              <a:gd name="connsiteY111" fmla="*/ 2595239 h 2729562"/>
              <a:gd name="connsiteX112" fmla="*/ 1589276 w 2727624"/>
              <a:gd name="connsiteY112" fmla="*/ 2611110 h 2729562"/>
              <a:gd name="connsiteX113" fmla="*/ 1586031 w 2727624"/>
              <a:gd name="connsiteY113" fmla="*/ 2625395 h 2729562"/>
              <a:gd name="connsiteX114" fmla="*/ 1573053 w 2727624"/>
              <a:gd name="connsiteY114" fmla="*/ 2632802 h 2729562"/>
              <a:gd name="connsiteX115" fmla="*/ 1569808 w 2727624"/>
              <a:gd name="connsiteY115" fmla="*/ 2633331 h 2729562"/>
              <a:gd name="connsiteX116" fmla="*/ 1550880 w 2727624"/>
              <a:gd name="connsiteY116" fmla="*/ 2616930 h 2729562"/>
              <a:gd name="connsiteX117" fmla="*/ 1567104 w 2727624"/>
              <a:gd name="connsiteY117" fmla="*/ 2595239 h 2729562"/>
              <a:gd name="connsiteX118" fmla="*/ 1083355 w 2727624"/>
              <a:gd name="connsiteY118" fmla="*/ 2594236 h 2729562"/>
              <a:gd name="connsiteX119" fmla="*/ 1085055 w 2727624"/>
              <a:gd name="connsiteY119" fmla="*/ 2594236 h 2729562"/>
              <a:gd name="connsiteX120" fmla="*/ 1089588 w 2727624"/>
              <a:gd name="connsiteY120" fmla="*/ 2600752 h 2729562"/>
              <a:gd name="connsiteX121" fmla="*/ 1083355 w 2727624"/>
              <a:gd name="connsiteY121" fmla="*/ 2605263 h 2729562"/>
              <a:gd name="connsiteX122" fmla="*/ 1082222 w 2727624"/>
              <a:gd name="connsiteY122" fmla="*/ 2605263 h 2729562"/>
              <a:gd name="connsiteX123" fmla="*/ 1078255 w 2727624"/>
              <a:gd name="connsiteY123" fmla="*/ 2602757 h 2729562"/>
              <a:gd name="connsiteX124" fmla="*/ 1077689 w 2727624"/>
              <a:gd name="connsiteY124" fmla="*/ 2598747 h 2729562"/>
              <a:gd name="connsiteX125" fmla="*/ 1083355 w 2727624"/>
              <a:gd name="connsiteY125" fmla="*/ 2594236 h 2729562"/>
              <a:gd name="connsiteX126" fmla="*/ 1868829 w 2727624"/>
              <a:gd name="connsiteY126" fmla="*/ 2591229 h 2729562"/>
              <a:gd name="connsiteX127" fmla="*/ 1885461 w 2727624"/>
              <a:gd name="connsiteY127" fmla="*/ 2601861 h 2729562"/>
              <a:gd name="connsiteX128" fmla="*/ 1885461 w 2727624"/>
              <a:gd name="connsiteY128" fmla="*/ 2615151 h 2729562"/>
              <a:gd name="connsiteX129" fmla="*/ 1875804 w 2727624"/>
              <a:gd name="connsiteY129" fmla="*/ 2624719 h 2729562"/>
              <a:gd name="connsiteX130" fmla="*/ 1868829 w 2727624"/>
              <a:gd name="connsiteY130" fmla="*/ 2626314 h 2729562"/>
              <a:gd name="connsiteX131" fmla="*/ 1852198 w 2727624"/>
              <a:gd name="connsiteY131" fmla="*/ 2615151 h 2729562"/>
              <a:gd name="connsiteX132" fmla="*/ 1862391 w 2727624"/>
              <a:gd name="connsiteY132" fmla="*/ 2592292 h 2729562"/>
              <a:gd name="connsiteX133" fmla="*/ 1868829 w 2727624"/>
              <a:gd name="connsiteY133" fmla="*/ 2591229 h 2729562"/>
              <a:gd name="connsiteX134" fmla="*/ 1662070 w 2727624"/>
              <a:gd name="connsiteY134" fmla="*/ 2577196 h 2729562"/>
              <a:gd name="connsiteX135" fmla="*/ 1680493 w 2727624"/>
              <a:gd name="connsiteY135" fmla="*/ 2591171 h 2729562"/>
              <a:gd name="connsiteX136" fmla="*/ 1678325 w 2727624"/>
              <a:gd name="connsiteY136" fmla="*/ 2605684 h 2729562"/>
              <a:gd name="connsiteX137" fmla="*/ 1666405 w 2727624"/>
              <a:gd name="connsiteY137" fmla="*/ 2613747 h 2729562"/>
              <a:gd name="connsiteX138" fmla="*/ 1662070 w 2727624"/>
              <a:gd name="connsiteY138" fmla="*/ 2614285 h 2729562"/>
              <a:gd name="connsiteX139" fmla="*/ 1643648 w 2727624"/>
              <a:gd name="connsiteY139" fmla="*/ 2600310 h 2729562"/>
              <a:gd name="connsiteX140" fmla="*/ 1657735 w 2727624"/>
              <a:gd name="connsiteY140" fmla="*/ 2577733 h 2729562"/>
              <a:gd name="connsiteX141" fmla="*/ 1662070 w 2727624"/>
              <a:gd name="connsiteY141" fmla="*/ 2577196 h 2729562"/>
              <a:gd name="connsiteX142" fmla="*/ 993143 w 2727624"/>
              <a:gd name="connsiteY142" fmla="*/ 2569176 h 2729562"/>
              <a:gd name="connsiteX143" fmla="*/ 994814 w 2727624"/>
              <a:gd name="connsiteY143" fmla="*/ 2569176 h 2729562"/>
              <a:gd name="connsiteX144" fmla="*/ 999826 w 2727624"/>
              <a:gd name="connsiteY144" fmla="*/ 2577517 h 2729562"/>
              <a:gd name="connsiteX145" fmla="*/ 993143 w 2727624"/>
              <a:gd name="connsiteY145" fmla="*/ 2582208 h 2729562"/>
              <a:gd name="connsiteX146" fmla="*/ 990916 w 2727624"/>
              <a:gd name="connsiteY146" fmla="*/ 2581687 h 2729562"/>
              <a:gd name="connsiteX147" fmla="*/ 986460 w 2727624"/>
              <a:gd name="connsiteY147" fmla="*/ 2578559 h 2729562"/>
              <a:gd name="connsiteX148" fmla="*/ 986460 w 2727624"/>
              <a:gd name="connsiteY148" fmla="*/ 2573867 h 2729562"/>
              <a:gd name="connsiteX149" fmla="*/ 993143 w 2727624"/>
              <a:gd name="connsiteY149" fmla="*/ 2569176 h 2729562"/>
              <a:gd name="connsiteX150" fmla="*/ 786652 w 2727624"/>
              <a:gd name="connsiteY150" fmla="*/ 2566169 h 2729562"/>
              <a:gd name="connsiteX151" fmla="*/ 790462 w 2727624"/>
              <a:gd name="connsiteY151" fmla="*/ 2567263 h 2729562"/>
              <a:gd name="connsiteX152" fmla="*/ 794271 w 2727624"/>
              <a:gd name="connsiteY152" fmla="*/ 2579291 h 2729562"/>
              <a:gd name="connsiteX153" fmla="*/ 786652 w 2727624"/>
              <a:gd name="connsiteY153" fmla="*/ 2584212 h 2729562"/>
              <a:gd name="connsiteX154" fmla="*/ 782299 w 2727624"/>
              <a:gd name="connsiteY154" fmla="*/ 2583119 h 2729562"/>
              <a:gd name="connsiteX155" fmla="*/ 777945 w 2727624"/>
              <a:gd name="connsiteY155" fmla="*/ 2578198 h 2729562"/>
              <a:gd name="connsiteX156" fmla="*/ 778490 w 2727624"/>
              <a:gd name="connsiteY156" fmla="*/ 2571090 h 2729562"/>
              <a:gd name="connsiteX157" fmla="*/ 786652 w 2727624"/>
              <a:gd name="connsiteY157" fmla="*/ 2566169 h 2729562"/>
              <a:gd name="connsiteX158" fmla="*/ 1752027 w 2727624"/>
              <a:gd name="connsiteY158" fmla="*/ 2553138 h 2729562"/>
              <a:gd name="connsiteX159" fmla="*/ 1768744 w 2727624"/>
              <a:gd name="connsiteY159" fmla="*/ 2565364 h 2729562"/>
              <a:gd name="connsiteX160" fmla="*/ 1767699 w 2727624"/>
              <a:gd name="connsiteY160" fmla="*/ 2578654 h 2729562"/>
              <a:gd name="connsiteX161" fmla="*/ 1757251 w 2727624"/>
              <a:gd name="connsiteY161" fmla="*/ 2587159 h 2729562"/>
              <a:gd name="connsiteX162" fmla="*/ 1752027 w 2727624"/>
              <a:gd name="connsiteY162" fmla="*/ 2588223 h 2729562"/>
              <a:gd name="connsiteX163" fmla="*/ 1735834 w 2727624"/>
              <a:gd name="connsiteY163" fmla="*/ 2575996 h 2729562"/>
              <a:gd name="connsiteX164" fmla="*/ 1746804 w 2727624"/>
              <a:gd name="connsiteY164" fmla="*/ 2553670 h 2729562"/>
              <a:gd name="connsiteX165" fmla="*/ 1752027 w 2727624"/>
              <a:gd name="connsiteY165" fmla="*/ 2553138 h 2729562"/>
              <a:gd name="connsiteX166" fmla="*/ 1273328 w 2727624"/>
              <a:gd name="connsiteY166" fmla="*/ 2552135 h 2729562"/>
              <a:gd name="connsiteX167" fmla="*/ 1276536 w 2727624"/>
              <a:gd name="connsiteY167" fmla="*/ 2553204 h 2729562"/>
              <a:gd name="connsiteX168" fmla="*/ 1277605 w 2727624"/>
              <a:gd name="connsiteY168" fmla="*/ 2556412 h 2729562"/>
              <a:gd name="connsiteX169" fmla="*/ 1273328 w 2727624"/>
              <a:gd name="connsiteY169" fmla="*/ 2560154 h 2729562"/>
              <a:gd name="connsiteX170" fmla="*/ 1270654 w 2727624"/>
              <a:gd name="connsiteY170" fmla="*/ 2558551 h 2729562"/>
              <a:gd name="connsiteX171" fmla="*/ 1269585 w 2727624"/>
              <a:gd name="connsiteY171" fmla="*/ 2555877 h 2729562"/>
              <a:gd name="connsiteX172" fmla="*/ 1273328 w 2727624"/>
              <a:gd name="connsiteY172" fmla="*/ 2552135 h 2729562"/>
              <a:gd name="connsiteX173" fmla="*/ 1959550 w 2727624"/>
              <a:gd name="connsiteY173" fmla="*/ 2550130 h 2729562"/>
              <a:gd name="connsiteX174" fmla="*/ 1974601 w 2727624"/>
              <a:gd name="connsiteY174" fmla="*/ 2559868 h 2729562"/>
              <a:gd name="connsiteX175" fmla="*/ 1975675 w 2727624"/>
              <a:gd name="connsiteY175" fmla="*/ 2572851 h 2729562"/>
              <a:gd name="connsiteX176" fmla="*/ 1967075 w 2727624"/>
              <a:gd name="connsiteY176" fmla="*/ 2582589 h 2729562"/>
              <a:gd name="connsiteX177" fmla="*/ 1959550 w 2727624"/>
              <a:gd name="connsiteY177" fmla="*/ 2584212 h 2729562"/>
              <a:gd name="connsiteX178" fmla="*/ 1944499 w 2727624"/>
              <a:gd name="connsiteY178" fmla="*/ 2575015 h 2729562"/>
              <a:gd name="connsiteX179" fmla="*/ 1952024 w 2727624"/>
              <a:gd name="connsiteY179" fmla="*/ 2552294 h 2729562"/>
              <a:gd name="connsiteX180" fmla="*/ 1959550 w 2727624"/>
              <a:gd name="connsiteY180" fmla="*/ 2550130 h 2729562"/>
              <a:gd name="connsiteX181" fmla="*/ 1186385 w 2727624"/>
              <a:gd name="connsiteY181" fmla="*/ 2541109 h 2729562"/>
              <a:gd name="connsiteX182" fmla="*/ 1186942 w 2727624"/>
              <a:gd name="connsiteY182" fmla="*/ 2541109 h 2729562"/>
              <a:gd name="connsiteX183" fmla="*/ 1191397 w 2727624"/>
              <a:gd name="connsiteY183" fmla="*/ 2546678 h 2729562"/>
              <a:gd name="connsiteX184" fmla="*/ 1186385 w 2727624"/>
              <a:gd name="connsiteY184" fmla="*/ 2551133 h 2729562"/>
              <a:gd name="connsiteX185" fmla="*/ 1185271 w 2727624"/>
              <a:gd name="connsiteY185" fmla="*/ 2551133 h 2729562"/>
              <a:gd name="connsiteX186" fmla="*/ 1182487 w 2727624"/>
              <a:gd name="connsiteY186" fmla="*/ 2548905 h 2729562"/>
              <a:gd name="connsiteX187" fmla="*/ 1181373 w 2727624"/>
              <a:gd name="connsiteY187" fmla="*/ 2545007 h 2729562"/>
              <a:gd name="connsiteX188" fmla="*/ 1186385 w 2727624"/>
              <a:gd name="connsiteY188" fmla="*/ 2541109 h 2729562"/>
              <a:gd name="connsiteX189" fmla="*/ 1382591 w 2727624"/>
              <a:gd name="connsiteY189" fmla="*/ 2539104 h 2729562"/>
              <a:gd name="connsiteX190" fmla="*/ 1402371 w 2727624"/>
              <a:gd name="connsiteY190" fmla="*/ 2558885 h 2729562"/>
              <a:gd name="connsiteX191" fmla="*/ 1397026 w 2727624"/>
              <a:gd name="connsiteY191" fmla="*/ 2572785 h 2729562"/>
              <a:gd name="connsiteX192" fmla="*/ 1383125 w 2727624"/>
              <a:gd name="connsiteY192" fmla="*/ 2579201 h 2729562"/>
              <a:gd name="connsiteX193" fmla="*/ 1382591 w 2727624"/>
              <a:gd name="connsiteY193" fmla="*/ 2579201 h 2729562"/>
              <a:gd name="connsiteX194" fmla="*/ 1368690 w 2727624"/>
              <a:gd name="connsiteY194" fmla="*/ 2573319 h 2729562"/>
              <a:gd name="connsiteX195" fmla="*/ 1362810 w 2727624"/>
              <a:gd name="connsiteY195" fmla="*/ 2559419 h 2729562"/>
              <a:gd name="connsiteX196" fmla="*/ 1382591 w 2727624"/>
              <a:gd name="connsiteY196" fmla="*/ 2539104 h 2729562"/>
              <a:gd name="connsiteX197" fmla="*/ 904934 w 2727624"/>
              <a:gd name="connsiteY197" fmla="*/ 2537099 h 2729562"/>
              <a:gd name="connsiteX198" fmla="*/ 907682 w 2727624"/>
              <a:gd name="connsiteY198" fmla="*/ 2537636 h 2729562"/>
              <a:gd name="connsiteX199" fmla="*/ 912080 w 2727624"/>
              <a:gd name="connsiteY199" fmla="*/ 2547303 h 2729562"/>
              <a:gd name="connsiteX200" fmla="*/ 904934 w 2727624"/>
              <a:gd name="connsiteY200" fmla="*/ 2552136 h 2729562"/>
              <a:gd name="connsiteX201" fmla="*/ 902186 w 2727624"/>
              <a:gd name="connsiteY201" fmla="*/ 2551598 h 2729562"/>
              <a:gd name="connsiteX202" fmla="*/ 897788 w 2727624"/>
              <a:gd name="connsiteY202" fmla="*/ 2547839 h 2729562"/>
              <a:gd name="connsiteX203" fmla="*/ 897788 w 2727624"/>
              <a:gd name="connsiteY203" fmla="*/ 2541932 h 2729562"/>
              <a:gd name="connsiteX204" fmla="*/ 904934 w 2727624"/>
              <a:gd name="connsiteY204" fmla="*/ 2537099 h 2729562"/>
              <a:gd name="connsiteX205" fmla="*/ 1468985 w 2727624"/>
              <a:gd name="connsiteY205" fmla="*/ 2536097 h 2729562"/>
              <a:gd name="connsiteX206" fmla="*/ 1470569 w 2727624"/>
              <a:gd name="connsiteY206" fmla="*/ 2536097 h 2729562"/>
              <a:gd name="connsiteX207" fmla="*/ 1489588 w 2727624"/>
              <a:gd name="connsiteY207" fmla="*/ 2553026 h 2729562"/>
              <a:gd name="connsiteX208" fmla="*/ 1485362 w 2727624"/>
              <a:gd name="connsiteY208" fmla="*/ 2567311 h 2729562"/>
              <a:gd name="connsiteX209" fmla="*/ 1472154 w 2727624"/>
              <a:gd name="connsiteY209" fmla="*/ 2574188 h 2729562"/>
              <a:gd name="connsiteX210" fmla="*/ 1470569 w 2727624"/>
              <a:gd name="connsiteY210" fmla="*/ 2574188 h 2729562"/>
              <a:gd name="connsiteX211" fmla="*/ 1451550 w 2727624"/>
              <a:gd name="connsiteY211" fmla="*/ 2556730 h 2729562"/>
              <a:gd name="connsiteX212" fmla="*/ 1468985 w 2727624"/>
              <a:gd name="connsiteY212" fmla="*/ 2536097 h 2729562"/>
              <a:gd name="connsiteX213" fmla="*/ 1555634 w 2727624"/>
              <a:gd name="connsiteY213" fmla="*/ 2525070 h 2729562"/>
              <a:gd name="connsiteX214" fmla="*/ 1558809 w 2727624"/>
              <a:gd name="connsiteY214" fmla="*/ 2525070 h 2729562"/>
              <a:gd name="connsiteX215" fmla="*/ 1576267 w 2727624"/>
              <a:gd name="connsiteY215" fmla="*/ 2540342 h 2729562"/>
              <a:gd name="connsiteX216" fmla="*/ 1573622 w 2727624"/>
              <a:gd name="connsiteY216" fmla="*/ 2554524 h 2729562"/>
              <a:gd name="connsiteX217" fmla="*/ 1561454 w 2727624"/>
              <a:gd name="connsiteY217" fmla="*/ 2562160 h 2729562"/>
              <a:gd name="connsiteX218" fmla="*/ 1558280 w 2727624"/>
              <a:gd name="connsiteY218" fmla="*/ 2562160 h 2729562"/>
              <a:gd name="connsiteX219" fmla="*/ 1540822 w 2727624"/>
              <a:gd name="connsiteY219" fmla="*/ 2546342 h 2729562"/>
              <a:gd name="connsiteX220" fmla="*/ 1555634 w 2727624"/>
              <a:gd name="connsiteY220" fmla="*/ 2525070 h 2729562"/>
              <a:gd name="connsiteX221" fmla="*/ 1099175 w 2727624"/>
              <a:gd name="connsiteY221" fmla="*/ 2524068 h 2729562"/>
              <a:gd name="connsiteX222" fmla="*/ 1100269 w 2727624"/>
              <a:gd name="connsiteY222" fmla="*/ 2524592 h 2729562"/>
              <a:gd name="connsiteX223" fmla="*/ 1104643 w 2727624"/>
              <a:gd name="connsiteY223" fmla="*/ 2530894 h 2729562"/>
              <a:gd name="connsiteX224" fmla="*/ 1099175 w 2727624"/>
              <a:gd name="connsiteY224" fmla="*/ 2535095 h 2729562"/>
              <a:gd name="connsiteX225" fmla="*/ 1098082 w 2727624"/>
              <a:gd name="connsiteY225" fmla="*/ 2535095 h 2729562"/>
              <a:gd name="connsiteX226" fmla="*/ 1094255 w 2727624"/>
              <a:gd name="connsiteY226" fmla="*/ 2532469 h 2729562"/>
              <a:gd name="connsiteX227" fmla="*/ 1093708 w 2727624"/>
              <a:gd name="connsiteY227" fmla="*/ 2528793 h 2729562"/>
              <a:gd name="connsiteX228" fmla="*/ 1099175 w 2727624"/>
              <a:gd name="connsiteY228" fmla="*/ 2524068 h 2729562"/>
              <a:gd name="connsiteX229" fmla="*/ 1839486 w 2727624"/>
              <a:gd name="connsiteY229" fmla="*/ 2521061 h 2729562"/>
              <a:gd name="connsiteX230" fmla="*/ 1855406 w 2727624"/>
              <a:gd name="connsiteY230" fmla="*/ 2531880 h 2729562"/>
              <a:gd name="connsiteX231" fmla="*/ 1855406 w 2727624"/>
              <a:gd name="connsiteY231" fmla="*/ 2544864 h 2729562"/>
              <a:gd name="connsiteX232" fmla="*/ 1845854 w 2727624"/>
              <a:gd name="connsiteY232" fmla="*/ 2554060 h 2729562"/>
              <a:gd name="connsiteX233" fmla="*/ 1839486 w 2727624"/>
              <a:gd name="connsiteY233" fmla="*/ 2555143 h 2729562"/>
              <a:gd name="connsiteX234" fmla="*/ 1824096 w 2727624"/>
              <a:gd name="connsiteY234" fmla="*/ 2544323 h 2729562"/>
              <a:gd name="connsiteX235" fmla="*/ 1833648 w 2727624"/>
              <a:gd name="connsiteY235" fmla="*/ 2522142 h 2729562"/>
              <a:gd name="connsiteX236" fmla="*/ 1839486 w 2727624"/>
              <a:gd name="connsiteY236" fmla="*/ 2521061 h 2729562"/>
              <a:gd name="connsiteX237" fmla="*/ 698662 w 2727624"/>
              <a:gd name="connsiteY237" fmla="*/ 2519056 h 2729562"/>
              <a:gd name="connsiteX238" fmla="*/ 703624 w 2727624"/>
              <a:gd name="connsiteY238" fmla="*/ 2520681 h 2729562"/>
              <a:gd name="connsiteX239" fmla="*/ 707484 w 2727624"/>
              <a:gd name="connsiteY239" fmla="*/ 2534228 h 2729562"/>
              <a:gd name="connsiteX240" fmla="*/ 698662 w 2727624"/>
              <a:gd name="connsiteY240" fmla="*/ 2539104 h 2729562"/>
              <a:gd name="connsiteX241" fmla="*/ 693701 w 2727624"/>
              <a:gd name="connsiteY241" fmla="*/ 2537478 h 2729562"/>
              <a:gd name="connsiteX242" fmla="*/ 688738 w 2727624"/>
              <a:gd name="connsiteY242" fmla="*/ 2531518 h 2729562"/>
              <a:gd name="connsiteX243" fmla="*/ 689841 w 2727624"/>
              <a:gd name="connsiteY243" fmla="*/ 2523933 h 2729562"/>
              <a:gd name="connsiteX244" fmla="*/ 698662 w 2727624"/>
              <a:gd name="connsiteY244" fmla="*/ 2519056 h 2729562"/>
              <a:gd name="connsiteX245" fmla="*/ 1644516 w 2727624"/>
              <a:gd name="connsiteY245" fmla="*/ 2508029 h 2729562"/>
              <a:gd name="connsiteX246" fmla="*/ 1661471 w 2727624"/>
              <a:gd name="connsiteY246" fmla="*/ 2521698 h 2729562"/>
              <a:gd name="connsiteX247" fmla="*/ 1659882 w 2727624"/>
              <a:gd name="connsiteY247" fmla="*/ 2535367 h 2729562"/>
              <a:gd name="connsiteX248" fmla="*/ 1648755 w 2727624"/>
              <a:gd name="connsiteY248" fmla="*/ 2543569 h 2729562"/>
              <a:gd name="connsiteX249" fmla="*/ 1644516 w 2727624"/>
              <a:gd name="connsiteY249" fmla="*/ 2544116 h 2729562"/>
              <a:gd name="connsiteX250" fmla="*/ 1627561 w 2727624"/>
              <a:gd name="connsiteY250" fmla="*/ 2529900 h 2729562"/>
              <a:gd name="connsiteX251" fmla="*/ 1640807 w 2727624"/>
              <a:gd name="connsiteY251" fmla="*/ 2508576 h 2729562"/>
              <a:gd name="connsiteX252" fmla="*/ 1644516 w 2727624"/>
              <a:gd name="connsiteY252" fmla="*/ 2508029 h 2729562"/>
              <a:gd name="connsiteX253" fmla="*/ 2046763 w 2727624"/>
              <a:gd name="connsiteY253" fmla="*/ 2504019 h 2729562"/>
              <a:gd name="connsiteX254" fmla="*/ 2060796 w 2727624"/>
              <a:gd name="connsiteY254" fmla="*/ 2511504 h 2729562"/>
              <a:gd name="connsiteX255" fmla="*/ 2062416 w 2727624"/>
              <a:gd name="connsiteY255" fmla="*/ 2523800 h 2729562"/>
              <a:gd name="connsiteX256" fmla="*/ 2054859 w 2727624"/>
              <a:gd name="connsiteY256" fmla="*/ 2533423 h 2729562"/>
              <a:gd name="connsiteX257" fmla="*/ 2046763 w 2727624"/>
              <a:gd name="connsiteY257" fmla="*/ 2536097 h 2729562"/>
              <a:gd name="connsiteX258" fmla="*/ 2032729 w 2727624"/>
              <a:gd name="connsiteY258" fmla="*/ 2528077 h 2729562"/>
              <a:gd name="connsiteX259" fmla="*/ 2038666 w 2727624"/>
              <a:gd name="connsiteY259" fmla="*/ 2506158 h 2729562"/>
              <a:gd name="connsiteX260" fmla="*/ 2046763 w 2727624"/>
              <a:gd name="connsiteY260" fmla="*/ 2504019 h 2729562"/>
              <a:gd name="connsiteX261" fmla="*/ 1014211 w 2727624"/>
              <a:gd name="connsiteY261" fmla="*/ 2500010 h 2729562"/>
              <a:gd name="connsiteX262" fmla="*/ 1016296 w 2727624"/>
              <a:gd name="connsiteY262" fmla="*/ 2500010 h 2729562"/>
              <a:gd name="connsiteX263" fmla="*/ 1019945 w 2727624"/>
              <a:gd name="connsiteY263" fmla="*/ 2508155 h 2729562"/>
              <a:gd name="connsiteX264" fmla="*/ 1014211 w 2727624"/>
              <a:gd name="connsiteY264" fmla="*/ 2513041 h 2729562"/>
              <a:gd name="connsiteX265" fmla="*/ 1012126 w 2727624"/>
              <a:gd name="connsiteY265" fmla="*/ 2512498 h 2729562"/>
              <a:gd name="connsiteX266" fmla="*/ 1008477 w 2727624"/>
              <a:gd name="connsiteY266" fmla="*/ 2509240 h 2729562"/>
              <a:gd name="connsiteX267" fmla="*/ 1008477 w 2727624"/>
              <a:gd name="connsiteY267" fmla="*/ 2504353 h 2729562"/>
              <a:gd name="connsiteX268" fmla="*/ 1014211 w 2727624"/>
              <a:gd name="connsiteY268" fmla="*/ 2500010 h 2729562"/>
              <a:gd name="connsiteX269" fmla="*/ 818975 w 2727624"/>
              <a:gd name="connsiteY269" fmla="*/ 2498005 h 2729562"/>
              <a:gd name="connsiteX270" fmla="*/ 822691 w 2727624"/>
              <a:gd name="connsiteY270" fmla="*/ 2499070 h 2729562"/>
              <a:gd name="connsiteX271" fmla="*/ 826405 w 2727624"/>
              <a:gd name="connsiteY271" fmla="*/ 2510253 h 2729562"/>
              <a:gd name="connsiteX272" fmla="*/ 818975 w 2727624"/>
              <a:gd name="connsiteY272" fmla="*/ 2515046 h 2729562"/>
              <a:gd name="connsiteX273" fmla="*/ 815261 w 2727624"/>
              <a:gd name="connsiteY273" fmla="*/ 2513981 h 2729562"/>
              <a:gd name="connsiteX274" fmla="*/ 811015 w 2727624"/>
              <a:gd name="connsiteY274" fmla="*/ 2509188 h 2729562"/>
              <a:gd name="connsiteX275" fmla="*/ 811546 w 2727624"/>
              <a:gd name="connsiteY275" fmla="*/ 2502798 h 2729562"/>
              <a:gd name="connsiteX276" fmla="*/ 818975 w 2727624"/>
              <a:gd name="connsiteY276" fmla="*/ 2498005 h 2729562"/>
              <a:gd name="connsiteX277" fmla="*/ 1729977 w 2727624"/>
              <a:gd name="connsiteY277" fmla="*/ 2485976 h 2729562"/>
              <a:gd name="connsiteX278" fmla="*/ 1745687 w 2727624"/>
              <a:gd name="connsiteY278" fmla="*/ 2497180 h 2729562"/>
              <a:gd name="connsiteX279" fmla="*/ 1744639 w 2727624"/>
              <a:gd name="connsiteY279" fmla="*/ 2509985 h 2729562"/>
              <a:gd name="connsiteX280" fmla="*/ 1735213 w 2727624"/>
              <a:gd name="connsiteY280" fmla="*/ 2518522 h 2729562"/>
              <a:gd name="connsiteX281" fmla="*/ 1729977 w 2727624"/>
              <a:gd name="connsiteY281" fmla="*/ 2519056 h 2729562"/>
              <a:gd name="connsiteX282" fmla="*/ 1714267 w 2727624"/>
              <a:gd name="connsiteY282" fmla="*/ 2507317 h 2729562"/>
              <a:gd name="connsiteX283" fmla="*/ 1724740 w 2727624"/>
              <a:gd name="connsiteY283" fmla="*/ 2486510 h 2729562"/>
              <a:gd name="connsiteX284" fmla="*/ 1729977 w 2727624"/>
              <a:gd name="connsiteY284" fmla="*/ 2485976 h 2729562"/>
              <a:gd name="connsiteX285" fmla="*/ 1278874 w 2727624"/>
              <a:gd name="connsiteY285" fmla="*/ 2484974 h 2729562"/>
              <a:gd name="connsiteX286" fmla="*/ 1282149 w 2727624"/>
              <a:gd name="connsiteY286" fmla="*/ 2488984 h 2729562"/>
              <a:gd name="connsiteX287" fmla="*/ 1278874 w 2727624"/>
              <a:gd name="connsiteY287" fmla="*/ 2492993 h 2729562"/>
              <a:gd name="connsiteX288" fmla="*/ 1278406 w 2727624"/>
              <a:gd name="connsiteY288" fmla="*/ 2492993 h 2729562"/>
              <a:gd name="connsiteX289" fmla="*/ 1276536 w 2727624"/>
              <a:gd name="connsiteY289" fmla="*/ 2491847 h 2729562"/>
              <a:gd name="connsiteX290" fmla="*/ 1275600 w 2727624"/>
              <a:gd name="connsiteY290" fmla="*/ 2488411 h 2729562"/>
              <a:gd name="connsiteX291" fmla="*/ 1278874 w 2727624"/>
              <a:gd name="connsiteY291" fmla="*/ 2484974 h 2729562"/>
              <a:gd name="connsiteX292" fmla="*/ 1925471 w 2727624"/>
              <a:gd name="connsiteY292" fmla="*/ 2482969 h 2729562"/>
              <a:gd name="connsiteX293" fmla="*/ 1940044 w 2727624"/>
              <a:gd name="connsiteY293" fmla="*/ 2492057 h 2729562"/>
              <a:gd name="connsiteX294" fmla="*/ 1940584 w 2727624"/>
              <a:gd name="connsiteY294" fmla="*/ 2503819 h 2729562"/>
              <a:gd name="connsiteX295" fmla="*/ 1932487 w 2727624"/>
              <a:gd name="connsiteY295" fmla="*/ 2513442 h 2729562"/>
              <a:gd name="connsiteX296" fmla="*/ 1925471 w 2727624"/>
              <a:gd name="connsiteY296" fmla="*/ 2515046 h 2729562"/>
              <a:gd name="connsiteX297" fmla="*/ 1910897 w 2727624"/>
              <a:gd name="connsiteY297" fmla="*/ 2505957 h 2729562"/>
              <a:gd name="connsiteX298" fmla="*/ 1918454 w 2727624"/>
              <a:gd name="connsiteY298" fmla="*/ 2484573 h 2729562"/>
              <a:gd name="connsiteX299" fmla="*/ 1925471 w 2727624"/>
              <a:gd name="connsiteY299" fmla="*/ 2482969 h 2729562"/>
              <a:gd name="connsiteX300" fmla="*/ 1196409 w 2727624"/>
              <a:gd name="connsiteY300" fmla="*/ 2474950 h 2729562"/>
              <a:gd name="connsiteX301" fmla="*/ 1196966 w 2727624"/>
              <a:gd name="connsiteY301" fmla="*/ 2474950 h 2729562"/>
              <a:gd name="connsiteX302" fmla="*/ 1200864 w 2727624"/>
              <a:gd name="connsiteY302" fmla="*/ 2480256 h 2729562"/>
              <a:gd name="connsiteX303" fmla="*/ 1196409 w 2727624"/>
              <a:gd name="connsiteY303" fmla="*/ 2483972 h 2729562"/>
              <a:gd name="connsiteX304" fmla="*/ 1195295 w 2727624"/>
              <a:gd name="connsiteY304" fmla="*/ 2483972 h 2729562"/>
              <a:gd name="connsiteX305" fmla="*/ 1192511 w 2727624"/>
              <a:gd name="connsiteY305" fmla="*/ 2481849 h 2729562"/>
              <a:gd name="connsiteX306" fmla="*/ 1191397 w 2727624"/>
              <a:gd name="connsiteY306" fmla="*/ 2478665 h 2729562"/>
              <a:gd name="connsiteX307" fmla="*/ 1196409 w 2727624"/>
              <a:gd name="connsiteY307" fmla="*/ 2474950 h 2729562"/>
              <a:gd name="connsiteX308" fmla="*/ 1381092 w 2727624"/>
              <a:gd name="connsiteY308" fmla="*/ 2472945 h 2729562"/>
              <a:gd name="connsiteX309" fmla="*/ 1399376 w 2727624"/>
              <a:gd name="connsiteY309" fmla="*/ 2491722 h 2729562"/>
              <a:gd name="connsiteX310" fmla="*/ 1394675 w 2727624"/>
              <a:gd name="connsiteY310" fmla="*/ 2505135 h 2729562"/>
              <a:gd name="connsiteX311" fmla="*/ 1381615 w 2727624"/>
              <a:gd name="connsiteY311" fmla="*/ 2511037 h 2729562"/>
              <a:gd name="connsiteX312" fmla="*/ 1381092 w 2727624"/>
              <a:gd name="connsiteY312" fmla="*/ 2511037 h 2729562"/>
              <a:gd name="connsiteX313" fmla="*/ 1368033 w 2727624"/>
              <a:gd name="connsiteY313" fmla="*/ 2505671 h 2729562"/>
              <a:gd name="connsiteX314" fmla="*/ 1362809 w 2727624"/>
              <a:gd name="connsiteY314" fmla="*/ 2492259 h 2729562"/>
              <a:gd name="connsiteX315" fmla="*/ 1381092 w 2727624"/>
              <a:gd name="connsiteY315" fmla="*/ 2472945 h 2729562"/>
              <a:gd name="connsiteX316" fmla="*/ 931013 w 2727624"/>
              <a:gd name="connsiteY316" fmla="*/ 2470940 h 2729562"/>
              <a:gd name="connsiteX317" fmla="*/ 933605 w 2727624"/>
              <a:gd name="connsiteY317" fmla="*/ 2470940 h 2729562"/>
              <a:gd name="connsiteX318" fmla="*/ 937234 w 2727624"/>
              <a:gd name="connsiteY318" fmla="*/ 2480296 h 2729562"/>
              <a:gd name="connsiteX319" fmla="*/ 931013 w 2727624"/>
              <a:gd name="connsiteY319" fmla="*/ 2484974 h 2729562"/>
              <a:gd name="connsiteX320" fmla="*/ 928420 w 2727624"/>
              <a:gd name="connsiteY320" fmla="*/ 2484454 h 2729562"/>
              <a:gd name="connsiteX321" fmla="*/ 924272 w 2727624"/>
              <a:gd name="connsiteY321" fmla="*/ 2480296 h 2729562"/>
              <a:gd name="connsiteX322" fmla="*/ 924272 w 2727624"/>
              <a:gd name="connsiteY322" fmla="*/ 2475098 h 2729562"/>
              <a:gd name="connsiteX323" fmla="*/ 931013 w 2727624"/>
              <a:gd name="connsiteY323" fmla="*/ 2470940 h 2729562"/>
              <a:gd name="connsiteX324" fmla="*/ 1463495 w 2727624"/>
              <a:gd name="connsiteY324" fmla="*/ 2469938 h 2729562"/>
              <a:gd name="connsiteX325" fmla="*/ 1465084 w 2727624"/>
              <a:gd name="connsiteY325" fmla="*/ 2469938 h 2729562"/>
              <a:gd name="connsiteX326" fmla="*/ 1482569 w 2727624"/>
              <a:gd name="connsiteY326" fmla="*/ 2485647 h 2729562"/>
              <a:gd name="connsiteX327" fmla="*/ 1478860 w 2727624"/>
              <a:gd name="connsiteY327" fmla="*/ 2498738 h 2729562"/>
              <a:gd name="connsiteX328" fmla="*/ 1466674 w 2727624"/>
              <a:gd name="connsiteY328" fmla="*/ 2505022 h 2729562"/>
              <a:gd name="connsiteX329" fmla="*/ 1464554 w 2727624"/>
              <a:gd name="connsiteY329" fmla="*/ 2505022 h 2729562"/>
              <a:gd name="connsiteX330" fmla="*/ 1447069 w 2727624"/>
              <a:gd name="connsiteY330" fmla="*/ 2488789 h 2729562"/>
              <a:gd name="connsiteX331" fmla="*/ 1463495 w 2727624"/>
              <a:gd name="connsiteY331" fmla="*/ 2469938 h 2729562"/>
              <a:gd name="connsiteX332" fmla="*/ 614708 w 2727624"/>
              <a:gd name="connsiteY332" fmla="*/ 2465928 h 2729562"/>
              <a:gd name="connsiteX333" fmla="*/ 620606 w 2727624"/>
              <a:gd name="connsiteY333" fmla="*/ 2467547 h 2729562"/>
              <a:gd name="connsiteX334" fmla="*/ 623824 w 2727624"/>
              <a:gd name="connsiteY334" fmla="*/ 2482660 h 2729562"/>
              <a:gd name="connsiteX335" fmla="*/ 614708 w 2727624"/>
              <a:gd name="connsiteY335" fmla="*/ 2486979 h 2729562"/>
              <a:gd name="connsiteX336" fmla="*/ 608810 w 2727624"/>
              <a:gd name="connsiteY336" fmla="*/ 2485359 h 2729562"/>
              <a:gd name="connsiteX337" fmla="*/ 604521 w 2727624"/>
              <a:gd name="connsiteY337" fmla="*/ 2478343 h 2729562"/>
              <a:gd name="connsiteX338" fmla="*/ 606129 w 2727624"/>
              <a:gd name="connsiteY338" fmla="*/ 2470246 h 2729562"/>
              <a:gd name="connsiteX339" fmla="*/ 614708 w 2727624"/>
              <a:gd name="connsiteY339" fmla="*/ 2465928 h 2729562"/>
              <a:gd name="connsiteX340" fmla="*/ 1547514 w 2727624"/>
              <a:gd name="connsiteY340" fmla="*/ 2459913 h 2729562"/>
              <a:gd name="connsiteX341" fmla="*/ 1564250 w 2727624"/>
              <a:gd name="connsiteY341" fmla="*/ 2474070 h 2729562"/>
              <a:gd name="connsiteX342" fmla="*/ 1561635 w 2727624"/>
              <a:gd name="connsiteY342" fmla="*/ 2487179 h 2729562"/>
              <a:gd name="connsiteX343" fmla="*/ 1550130 w 2727624"/>
              <a:gd name="connsiteY343" fmla="*/ 2493995 h 2729562"/>
              <a:gd name="connsiteX344" fmla="*/ 1547514 w 2727624"/>
              <a:gd name="connsiteY344" fmla="*/ 2493995 h 2729562"/>
              <a:gd name="connsiteX345" fmla="*/ 1530778 w 2727624"/>
              <a:gd name="connsiteY345" fmla="*/ 2479838 h 2729562"/>
              <a:gd name="connsiteX346" fmla="*/ 1544899 w 2727624"/>
              <a:gd name="connsiteY346" fmla="*/ 2460438 h 2729562"/>
              <a:gd name="connsiteX347" fmla="*/ 1547514 w 2727624"/>
              <a:gd name="connsiteY347" fmla="*/ 2459913 h 2729562"/>
              <a:gd name="connsiteX348" fmla="*/ 1114451 w 2727624"/>
              <a:gd name="connsiteY348" fmla="*/ 2457909 h 2729562"/>
              <a:gd name="connsiteX349" fmla="*/ 1115501 w 2727624"/>
              <a:gd name="connsiteY349" fmla="*/ 2457909 h 2729562"/>
              <a:gd name="connsiteX350" fmla="*/ 1119701 w 2727624"/>
              <a:gd name="connsiteY350" fmla="*/ 2464525 h 2729562"/>
              <a:gd name="connsiteX351" fmla="*/ 1114451 w 2727624"/>
              <a:gd name="connsiteY351" fmla="*/ 2468935 h 2729562"/>
              <a:gd name="connsiteX352" fmla="*/ 1113400 w 2727624"/>
              <a:gd name="connsiteY352" fmla="*/ 2468935 h 2729562"/>
              <a:gd name="connsiteX353" fmla="*/ 1110250 w 2727624"/>
              <a:gd name="connsiteY353" fmla="*/ 2466179 h 2729562"/>
              <a:gd name="connsiteX354" fmla="*/ 1109200 w 2727624"/>
              <a:gd name="connsiteY354" fmla="*/ 2462319 h 2729562"/>
              <a:gd name="connsiteX355" fmla="*/ 1114451 w 2727624"/>
              <a:gd name="connsiteY355" fmla="*/ 2457909 h 2729562"/>
              <a:gd name="connsiteX356" fmla="*/ 1813201 w 2727624"/>
              <a:gd name="connsiteY356" fmla="*/ 2455904 h 2729562"/>
              <a:gd name="connsiteX357" fmla="*/ 1828314 w 2727624"/>
              <a:gd name="connsiteY357" fmla="*/ 2466061 h 2729562"/>
              <a:gd name="connsiteX358" fmla="*/ 1828314 w 2727624"/>
              <a:gd name="connsiteY358" fmla="*/ 2477823 h 2729562"/>
              <a:gd name="connsiteX359" fmla="*/ 1819138 w 2727624"/>
              <a:gd name="connsiteY359" fmla="*/ 2486911 h 2729562"/>
              <a:gd name="connsiteX360" fmla="*/ 1813201 w 2727624"/>
              <a:gd name="connsiteY360" fmla="*/ 2487981 h 2729562"/>
              <a:gd name="connsiteX361" fmla="*/ 1798087 w 2727624"/>
              <a:gd name="connsiteY361" fmla="*/ 2477823 h 2729562"/>
              <a:gd name="connsiteX362" fmla="*/ 1807263 w 2727624"/>
              <a:gd name="connsiteY362" fmla="*/ 2456973 h 2729562"/>
              <a:gd name="connsiteX363" fmla="*/ 1813201 w 2727624"/>
              <a:gd name="connsiteY363" fmla="*/ 2455904 h 2729562"/>
              <a:gd name="connsiteX364" fmla="*/ 736550 w 2727624"/>
              <a:gd name="connsiteY364" fmla="*/ 2453899 h 2729562"/>
              <a:gd name="connsiteX365" fmla="*/ 740668 w 2727624"/>
              <a:gd name="connsiteY365" fmla="*/ 2454960 h 2729562"/>
              <a:gd name="connsiteX366" fmla="*/ 744272 w 2727624"/>
              <a:gd name="connsiteY366" fmla="*/ 2467166 h 2729562"/>
              <a:gd name="connsiteX367" fmla="*/ 736550 w 2727624"/>
              <a:gd name="connsiteY367" fmla="*/ 2471942 h 2729562"/>
              <a:gd name="connsiteX368" fmla="*/ 731918 w 2727624"/>
              <a:gd name="connsiteY368" fmla="*/ 2470881 h 2729562"/>
              <a:gd name="connsiteX369" fmla="*/ 727800 w 2727624"/>
              <a:gd name="connsiteY369" fmla="*/ 2465043 h 2729562"/>
              <a:gd name="connsiteX370" fmla="*/ 728829 w 2727624"/>
              <a:gd name="connsiteY370" fmla="*/ 2458144 h 2729562"/>
              <a:gd name="connsiteX371" fmla="*/ 736550 w 2727624"/>
              <a:gd name="connsiteY371" fmla="*/ 2453899 h 2729562"/>
              <a:gd name="connsiteX372" fmla="*/ 2130442 w 2727624"/>
              <a:gd name="connsiteY372" fmla="*/ 2450892 h 2729562"/>
              <a:gd name="connsiteX373" fmla="*/ 2142537 w 2727624"/>
              <a:gd name="connsiteY373" fmla="*/ 2457223 h 2729562"/>
              <a:gd name="connsiteX374" fmla="*/ 2144641 w 2727624"/>
              <a:gd name="connsiteY374" fmla="*/ 2468302 h 2729562"/>
              <a:gd name="connsiteX375" fmla="*/ 2138856 w 2727624"/>
              <a:gd name="connsiteY375" fmla="*/ 2478326 h 2729562"/>
              <a:gd name="connsiteX376" fmla="*/ 2130442 w 2727624"/>
              <a:gd name="connsiteY376" fmla="*/ 2480964 h 2729562"/>
              <a:gd name="connsiteX377" fmla="*/ 2117822 w 2727624"/>
              <a:gd name="connsiteY377" fmla="*/ 2474633 h 2729562"/>
              <a:gd name="connsiteX378" fmla="*/ 2121503 w 2727624"/>
              <a:gd name="connsiteY378" fmla="*/ 2453530 h 2729562"/>
              <a:gd name="connsiteX379" fmla="*/ 2130442 w 2727624"/>
              <a:gd name="connsiteY379" fmla="*/ 2450892 h 2729562"/>
              <a:gd name="connsiteX380" fmla="*/ 1624948 w 2727624"/>
              <a:gd name="connsiteY380" fmla="*/ 2443875 h 2729562"/>
              <a:gd name="connsiteX381" fmla="*/ 1628718 w 2727624"/>
              <a:gd name="connsiteY381" fmla="*/ 2443875 h 2729562"/>
              <a:gd name="connsiteX382" fmla="*/ 1645414 w 2727624"/>
              <a:gd name="connsiteY382" fmla="*/ 2456146 h 2729562"/>
              <a:gd name="connsiteX383" fmla="*/ 1643260 w 2727624"/>
              <a:gd name="connsiteY383" fmla="*/ 2468951 h 2729562"/>
              <a:gd name="connsiteX384" fmla="*/ 1633027 w 2727624"/>
              <a:gd name="connsiteY384" fmla="*/ 2476421 h 2729562"/>
              <a:gd name="connsiteX385" fmla="*/ 1628718 w 2727624"/>
              <a:gd name="connsiteY385" fmla="*/ 2476955 h 2729562"/>
              <a:gd name="connsiteX386" fmla="*/ 1612559 w 2727624"/>
              <a:gd name="connsiteY386" fmla="*/ 2464150 h 2729562"/>
              <a:gd name="connsiteX387" fmla="*/ 1624948 w 2727624"/>
              <a:gd name="connsiteY387" fmla="*/ 2443875 h 2729562"/>
              <a:gd name="connsiteX388" fmla="*/ 2007392 w 2727624"/>
              <a:gd name="connsiteY388" fmla="*/ 2439865 h 2729562"/>
              <a:gd name="connsiteX389" fmla="*/ 2020731 w 2727624"/>
              <a:gd name="connsiteY389" fmla="*/ 2446846 h 2729562"/>
              <a:gd name="connsiteX390" fmla="*/ 2022332 w 2727624"/>
              <a:gd name="connsiteY390" fmla="*/ 2458660 h 2729562"/>
              <a:gd name="connsiteX391" fmla="*/ 2015396 w 2727624"/>
              <a:gd name="connsiteY391" fmla="*/ 2467789 h 2729562"/>
              <a:gd name="connsiteX392" fmla="*/ 2007392 w 2727624"/>
              <a:gd name="connsiteY392" fmla="*/ 2469938 h 2729562"/>
              <a:gd name="connsiteX393" fmla="*/ 1994587 w 2727624"/>
              <a:gd name="connsiteY393" fmla="*/ 2462420 h 2729562"/>
              <a:gd name="connsiteX394" fmla="*/ 1999923 w 2727624"/>
              <a:gd name="connsiteY394" fmla="*/ 2442013 h 2729562"/>
              <a:gd name="connsiteX395" fmla="*/ 2007392 w 2727624"/>
              <a:gd name="connsiteY395" fmla="*/ 2439865 h 2729562"/>
              <a:gd name="connsiteX396" fmla="*/ 1033738 w 2727624"/>
              <a:gd name="connsiteY396" fmla="*/ 2435856 h 2729562"/>
              <a:gd name="connsiteX397" fmla="*/ 1035983 w 2727624"/>
              <a:gd name="connsiteY397" fmla="*/ 2436378 h 2729562"/>
              <a:gd name="connsiteX398" fmla="*/ 1039913 w 2727624"/>
              <a:gd name="connsiteY398" fmla="*/ 2443701 h 2729562"/>
              <a:gd name="connsiteX399" fmla="*/ 1033738 w 2727624"/>
              <a:gd name="connsiteY399" fmla="*/ 2447884 h 2729562"/>
              <a:gd name="connsiteX400" fmla="*/ 1032054 w 2727624"/>
              <a:gd name="connsiteY400" fmla="*/ 2447361 h 2729562"/>
              <a:gd name="connsiteX401" fmla="*/ 1028124 w 2727624"/>
              <a:gd name="connsiteY401" fmla="*/ 2444746 h 2729562"/>
              <a:gd name="connsiteX402" fmla="*/ 1027563 w 2727624"/>
              <a:gd name="connsiteY402" fmla="*/ 2440039 h 2729562"/>
              <a:gd name="connsiteX403" fmla="*/ 1033738 w 2727624"/>
              <a:gd name="connsiteY403" fmla="*/ 2435856 h 2729562"/>
              <a:gd name="connsiteX404" fmla="*/ 849824 w 2727624"/>
              <a:gd name="connsiteY404" fmla="*/ 2434853 h 2729562"/>
              <a:gd name="connsiteX405" fmla="*/ 852923 w 2727624"/>
              <a:gd name="connsiteY405" fmla="*/ 2435355 h 2729562"/>
              <a:gd name="connsiteX406" fmla="*/ 856538 w 2727624"/>
              <a:gd name="connsiteY406" fmla="*/ 2445379 h 2729562"/>
              <a:gd name="connsiteX407" fmla="*/ 849824 w 2727624"/>
              <a:gd name="connsiteY407" fmla="*/ 2449890 h 2729562"/>
              <a:gd name="connsiteX408" fmla="*/ 846210 w 2727624"/>
              <a:gd name="connsiteY408" fmla="*/ 2448887 h 2729562"/>
              <a:gd name="connsiteX409" fmla="*/ 842594 w 2727624"/>
              <a:gd name="connsiteY409" fmla="*/ 2444878 h 2729562"/>
              <a:gd name="connsiteX410" fmla="*/ 842594 w 2727624"/>
              <a:gd name="connsiteY410" fmla="*/ 2438863 h 2729562"/>
              <a:gd name="connsiteX411" fmla="*/ 849824 w 2727624"/>
              <a:gd name="connsiteY411" fmla="*/ 2434853 h 2729562"/>
              <a:gd name="connsiteX412" fmla="*/ 1709174 w 2727624"/>
              <a:gd name="connsiteY412" fmla="*/ 2421822 h 2729562"/>
              <a:gd name="connsiteX413" fmla="*/ 1724084 w 2727624"/>
              <a:gd name="connsiteY413" fmla="*/ 2433049 h 2729562"/>
              <a:gd name="connsiteX414" fmla="*/ 1723552 w 2727624"/>
              <a:gd name="connsiteY414" fmla="*/ 2444810 h 2729562"/>
              <a:gd name="connsiteX415" fmla="*/ 1713966 w 2727624"/>
              <a:gd name="connsiteY415" fmla="*/ 2452829 h 2729562"/>
              <a:gd name="connsiteX416" fmla="*/ 1709174 w 2727624"/>
              <a:gd name="connsiteY416" fmla="*/ 2453899 h 2729562"/>
              <a:gd name="connsiteX417" fmla="*/ 1694263 w 2727624"/>
              <a:gd name="connsiteY417" fmla="*/ 2442672 h 2729562"/>
              <a:gd name="connsiteX418" fmla="*/ 1704381 w 2727624"/>
              <a:gd name="connsiteY418" fmla="*/ 2422891 h 2729562"/>
              <a:gd name="connsiteX419" fmla="*/ 1709174 w 2727624"/>
              <a:gd name="connsiteY419" fmla="*/ 2421822 h 2729562"/>
              <a:gd name="connsiteX420" fmla="*/ 1894120 w 2727624"/>
              <a:gd name="connsiteY420" fmla="*/ 2419817 h 2729562"/>
              <a:gd name="connsiteX421" fmla="*/ 1907992 w 2727624"/>
              <a:gd name="connsiteY421" fmla="*/ 2428258 h 2729562"/>
              <a:gd name="connsiteX422" fmla="*/ 1908525 w 2727624"/>
              <a:gd name="connsiteY422" fmla="*/ 2439337 h 2729562"/>
              <a:gd name="connsiteX423" fmla="*/ 1901056 w 2727624"/>
              <a:gd name="connsiteY423" fmla="*/ 2448306 h 2729562"/>
              <a:gd name="connsiteX424" fmla="*/ 1894120 w 2727624"/>
              <a:gd name="connsiteY424" fmla="*/ 2449889 h 2729562"/>
              <a:gd name="connsiteX425" fmla="*/ 1880781 w 2727624"/>
              <a:gd name="connsiteY425" fmla="*/ 2441448 h 2729562"/>
              <a:gd name="connsiteX426" fmla="*/ 1887717 w 2727624"/>
              <a:gd name="connsiteY426" fmla="*/ 2421399 h 2729562"/>
              <a:gd name="connsiteX427" fmla="*/ 1894120 w 2727624"/>
              <a:gd name="connsiteY427" fmla="*/ 2419817 h 2729562"/>
              <a:gd name="connsiteX428" fmla="*/ 955329 w 2727624"/>
              <a:gd name="connsiteY428" fmla="*/ 2407788 h 2729562"/>
              <a:gd name="connsiteX429" fmla="*/ 957477 w 2727624"/>
              <a:gd name="connsiteY429" fmla="*/ 2408328 h 2729562"/>
              <a:gd name="connsiteX430" fmla="*/ 961773 w 2727624"/>
              <a:gd name="connsiteY430" fmla="*/ 2416964 h 2729562"/>
              <a:gd name="connsiteX431" fmla="*/ 955329 w 2727624"/>
              <a:gd name="connsiteY431" fmla="*/ 2421822 h 2729562"/>
              <a:gd name="connsiteX432" fmla="*/ 952644 w 2727624"/>
              <a:gd name="connsiteY432" fmla="*/ 2421282 h 2729562"/>
              <a:gd name="connsiteX433" fmla="*/ 948885 w 2727624"/>
              <a:gd name="connsiteY433" fmla="*/ 2417503 h 2729562"/>
              <a:gd name="connsiteX434" fmla="*/ 948885 w 2727624"/>
              <a:gd name="connsiteY434" fmla="*/ 2412106 h 2729562"/>
              <a:gd name="connsiteX435" fmla="*/ 955329 w 2727624"/>
              <a:gd name="connsiteY435" fmla="*/ 2407788 h 2729562"/>
              <a:gd name="connsiteX436" fmla="*/ 534295 w 2727624"/>
              <a:gd name="connsiteY436" fmla="*/ 2405783 h 2729562"/>
              <a:gd name="connsiteX437" fmla="*/ 541094 w 2727624"/>
              <a:gd name="connsiteY437" fmla="*/ 2408464 h 2729562"/>
              <a:gd name="connsiteX438" fmla="*/ 543186 w 2727624"/>
              <a:gd name="connsiteY438" fmla="*/ 2424550 h 2729562"/>
              <a:gd name="connsiteX439" fmla="*/ 534295 w 2727624"/>
              <a:gd name="connsiteY439" fmla="*/ 2428839 h 2729562"/>
              <a:gd name="connsiteX440" fmla="*/ 527496 w 2727624"/>
              <a:gd name="connsiteY440" fmla="*/ 2426158 h 2729562"/>
              <a:gd name="connsiteX441" fmla="*/ 523312 w 2727624"/>
              <a:gd name="connsiteY441" fmla="*/ 2418651 h 2729562"/>
              <a:gd name="connsiteX442" fmla="*/ 525404 w 2727624"/>
              <a:gd name="connsiteY442" fmla="*/ 2410073 h 2729562"/>
              <a:gd name="connsiteX443" fmla="*/ 534295 w 2727624"/>
              <a:gd name="connsiteY443" fmla="*/ 2405783 h 2729562"/>
              <a:gd name="connsiteX444" fmla="*/ 656847 w 2727624"/>
              <a:gd name="connsiteY444" fmla="*/ 2403778 h 2729562"/>
              <a:gd name="connsiteX445" fmla="*/ 662225 w 2727624"/>
              <a:gd name="connsiteY445" fmla="*/ 2405322 h 2729562"/>
              <a:gd name="connsiteX446" fmla="*/ 664915 w 2727624"/>
              <a:gd name="connsiteY446" fmla="*/ 2418706 h 2729562"/>
              <a:gd name="connsiteX447" fmla="*/ 656847 w 2727624"/>
              <a:gd name="connsiteY447" fmla="*/ 2422825 h 2729562"/>
              <a:gd name="connsiteX448" fmla="*/ 650930 w 2727624"/>
              <a:gd name="connsiteY448" fmla="*/ 2421280 h 2729562"/>
              <a:gd name="connsiteX449" fmla="*/ 646627 w 2727624"/>
              <a:gd name="connsiteY449" fmla="*/ 2415103 h 2729562"/>
              <a:gd name="connsiteX450" fmla="*/ 648241 w 2727624"/>
              <a:gd name="connsiteY450" fmla="*/ 2407896 h 2729562"/>
              <a:gd name="connsiteX451" fmla="*/ 656847 w 2727624"/>
              <a:gd name="connsiteY451" fmla="*/ 2403778 h 2729562"/>
              <a:gd name="connsiteX452" fmla="*/ 1787618 w 2727624"/>
              <a:gd name="connsiteY452" fmla="*/ 2393754 h 2729562"/>
              <a:gd name="connsiteX453" fmla="*/ 1801290 w 2727624"/>
              <a:gd name="connsiteY453" fmla="*/ 2403251 h 2729562"/>
              <a:gd name="connsiteX454" fmla="*/ 1801290 w 2727624"/>
              <a:gd name="connsiteY454" fmla="*/ 2414330 h 2729562"/>
              <a:gd name="connsiteX455" fmla="*/ 1793403 w 2727624"/>
              <a:gd name="connsiteY455" fmla="*/ 2422771 h 2729562"/>
              <a:gd name="connsiteX456" fmla="*/ 1787618 w 2727624"/>
              <a:gd name="connsiteY456" fmla="*/ 2423827 h 2729562"/>
              <a:gd name="connsiteX457" fmla="*/ 1773946 w 2727624"/>
              <a:gd name="connsiteY457" fmla="*/ 2414330 h 2729562"/>
              <a:gd name="connsiteX458" fmla="*/ 1782359 w 2727624"/>
              <a:gd name="connsiteY458" fmla="*/ 2394809 h 2729562"/>
              <a:gd name="connsiteX459" fmla="*/ 1787618 w 2727624"/>
              <a:gd name="connsiteY459" fmla="*/ 2393754 h 2729562"/>
              <a:gd name="connsiteX460" fmla="*/ 2209108 w 2727624"/>
              <a:gd name="connsiteY460" fmla="*/ 2392752 h 2729562"/>
              <a:gd name="connsiteX461" fmla="*/ 2220188 w 2727624"/>
              <a:gd name="connsiteY461" fmla="*/ 2397518 h 2729562"/>
              <a:gd name="connsiteX462" fmla="*/ 2223353 w 2727624"/>
              <a:gd name="connsiteY462" fmla="*/ 2408109 h 2729562"/>
              <a:gd name="connsiteX463" fmla="*/ 2218077 w 2727624"/>
              <a:gd name="connsiteY463" fmla="*/ 2417642 h 2729562"/>
              <a:gd name="connsiteX464" fmla="*/ 2209108 w 2727624"/>
              <a:gd name="connsiteY464" fmla="*/ 2420820 h 2729562"/>
              <a:gd name="connsiteX465" fmla="*/ 2198556 w 2727624"/>
              <a:gd name="connsiteY465" fmla="*/ 2415524 h 2729562"/>
              <a:gd name="connsiteX466" fmla="*/ 2200667 w 2727624"/>
              <a:gd name="connsiteY466" fmla="*/ 2395930 h 2729562"/>
              <a:gd name="connsiteX467" fmla="*/ 2209108 w 2727624"/>
              <a:gd name="connsiteY467" fmla="*/ 2392752 h 2729562"/>
              <a:gd name="connsiteX468" fmla="*/ 771365 w 2727624"/>
              <a:gd name="connsiteY468" fmla="*/ 2392752 h 2729562"/>
              <a:gd name="connsiteX469" fmla="*/ 775598 w 2727624"/>
              <a:gd name="connsiteY469" fmla="*/ 2393785 h 2729562"/>
              <a:gd name="connsiteX470" fmla="*/ 779302 w 2727624"/>
              <a:gd name="connsiteY470" fmla="*/ 2405145 h 2729562"/>
              <a:gd name="connsiteX471" fmla="*/ 771365 w 2727624"/>
              <a:gd name="connsiteY471" fmla="*/ 2409794 h 2729562"/>
              <a:gd name="connsiteX472" fmla="*/ 767133 w 2727624"/>
              <a:gd name="connsiteY472" fmla="*/ 2408244 h 2729562"/>
              <a:gd name="connsiteX473" fmla="*/ 762900 w 2727624"/>
              <a:gd name="connsiteY473" fmla="*/ 2403080 h 2729562"/>
              <a:gd name="connsiteX474" fmla="*/ 763958 w 2727624"/>
              <a:gd name="connsiteY474" fmla="*/ 2396883 h 2729562"/>
              <a:gd name="connsiteX475" fmla="*/ 771365 w 2727624"/>
              <a:gd name="connsiteY475" fmla="*/ 2392752 h 2729562"/>
              <a:gd name="connsiteX476" fmla="*/ 2086585 w 2727624"/>
              <a:gd name="connsiteY476" fmla="*/ 2389745 h 2729562"/>
              <a:gd name="connsiteX477" fmla="*/ 2098372 w 2727624"/>
              <a:gd name="connsiteY477" fmla="*/ 2395570 h 2729562"/>
              <a:gd name="connsiteX478" fmla="*/ 2101051 w 2727624"/>
              <a:gd name="connsiteY478" fmla="*/ 2406161 h 2729562"/>
              <a:gd name="connsiteX479" fmla="*/ 2095158 w 2727624"/>
              <a:gd name="connsiteY479" fmla="*/ 2415164 h 2729562"/>
              <a:gd name="connsiteX480" fmla="*/ 2086585 w 2727624"/>
              <a:gd name="connsiteY480" fmla="*/ 2417812 h 2729562"/>
              <a:gd name="connsiteX481" fmla="*/ 2074798 w 2727624"/>
              <a:gd name="connsiteY481" fmla="*/ 2411987 h 2729562"/>
              <a:gd name="connsiteX482" fmla="*/ 2078549 w 2727624"/>
              <a:gd name="connsiteY482" fmla="*/ 2392392 h 2729562"/>
              <a:gd name="connsiteX483" fmla="*/ 2086585 w 2727624"/>
              <a:gd name="connsiteY483" fmla="*/ 2389745 h 2729562"/>
              <a:gd name="connsiteX484" fmla="*/ 1971562 w 2727624"/>
              <a:gd name="connsiteY484" fmla="*/ 2378718 h 2729562"/>
              <a:gd name="connsiteX485" fmla="*/ 1983676 w 2727624"/>
              <a:gd name="connsiteY485" fmla="*/ 2385476 h 2729562"/>
              <a:gd name="connsiteX486" fmla="*/ 1985256 w 2727624"/>
              <a:gd name="connsiteY486" fmla="*/ 2396391 h 2729562"/>
              <a:gd name="connsiteX487" fmla="*/ 1978935 w 2727624"/>
              <a:gd name="connsiteY487" fmla="*/ 2404707 h 2729562"/>
              <a:gd name="connsiteX488" fmla="*/ 1971562 w 2727624"/>
              <a:gd name="connsiteY488" fmla="*/ 2406786 h 2729562"/>
              <a:gd name="connsiteX489" fmla="*/ 1959448 w 2727624"/>
              <a:gd name="connsiteY489" fmla="*/ 2400029 h 2729562"/>
              <a:gd name="connsiteX490" fmla="*/ 1964188 w 2727624"/>
              <a:gd name="connsiteY490" fmla="*/ 2380797 h 2729562"/>
              <a:gd name="connsiteX491" fmla="*/ 1971562 w 2727624"/>
              <a:gd name="connsiteY491" fmla="*/ 2378718 h 2729562"/>
              <a:gd name="connsiteX492" fmla="*/ 878871 w 2727624"/>
              <a:gd name="connsiteY492" fmla="*/ 2373706 h 2729562"/>
              <a:gd name="connsiteX493" fmla="*/ 882492 w 2727624"/>
              <a:gd name="connsiteY493" fmla="*/ 2374243 h 2729562"/>
              <a:gd name="connsiteX494" fmla="*/ 885597 w 2727624"/>
              <a:gd name="connsiteY494" fmla="*/ 2384446 h 2729562"/>
              <a:gd name="connsiteX495" fmla="*/ 878871 w 2727624"/>
              <a:gd name="connsiteY495" fmla="*/ 2388743 h 2729562"/>
              <a:gd name="connsiteX496" fmla="*/ 875767 w 2727624"/>
              <a:gd name="connsiteY496" fmla="*/ 2388205 h 2729562"/>
              <a:gd name="connsiteX497" fmla="*/ 872145 w 2727624"/>
              <a:gd name="connsiteY497" fmla="*/ 2383910 h 2729562"/>
              <a:gd name="connsiteX498" fmla="*/ 872663 w 2727624"/>
              <a:gd name="connsiteY498" fmla="*/ 2378002 h 2729562"/>
              <a:gd name="connsiteX499" fmla="*/ 878871 w 2727624"/>
              <a:gd name="connsiteY499" fmla="*/ 2373706 h 2729562"/>
              <a:gd name="connsiteX500" fmla="*/ 1863828 w 2727624"/>
              <a:gd name="connsiteY500" fmla="*/ 2360675 h 2729562"/>
              <a:gd name="connsiteX501" fmla="*/ 1876876 w 2727624"/>
              <a:gd name="connsiteY501" fmla="*/ 2368471 h 2729562"/>
              <a:gd name="connsiteX502" fmla="*/ 1877964 w 2727624"/>
              <a:gd name="connsiteY502" fmla="*/ 2378867 h 2729562"/>
              <a:gd name="connsiteX503" fmla="*/ 1870352 w 2727624"/>
              <a:gd name="connsiteY503" fmla="*/ 2387183 h 2729562"/>
              <a:gd name="connsiteX504" fmla="*/ 1863828 w 2727624"/>
              <a:gd name="connsiteY504" fmla="*/ 2388743 h 2729562"/>
              <a:gd name="connsiteX505" fmla="*/ 1850780 w 2727624"/>
              <a:gd name="connsiteY505" fmla="*/ 2380946 h 2729562"/>
              <a:gd name="connsiteX506" fmla="*/ 1857304 w 2727624"/>
              <a:gd name="connsiteY506" fmla="*/ 2362234 h 2729562"/>
              <a:gd name="connsiteX507" fmla="*/ 1863828 w 2727624"/>
              <a:gd name="connsiteY507" fmla="*/ 2360675 h 2729562"/>
              <a:gd name="connsiteX508" fmla="*/ 581388 w 2727624"/>
              <a:gd name="connsiteY508" fmla="*/ 2346641 h 2729562"/>
              <a:gd name="connsiteX509" fmla="*/ 588496 w 2727624"/>
              <a:gd name="connsiteY509" fmla="*/ 2349331 h 2729562"/>
              <a:gd name="connsiteX510" fmla="*/ 590137 w 2727624"/>
              <a:gd name="connsiteY510" fmla="*/ 2364391 h 2729562"/>
              <a:gd name="connsiteX511" fmla="*/ 581388 w 2727624"/>
              <a:gd name="connsiteY511" fmla="*/ 2368694 h 2729562"/>
              <a:gd name="connsiteX512" fmla="*/ 574827 w 2727624"/>
              <a:gd name="connsiteY512" fmla="*/ 2366542 h 2729562"/>
              <a:gd name="connsiteX513" fmla="*/ 570452 w 2727624"/>
              <a:gd name="connsiteY513" fmla="*/ 2359013 h 2729562"/>
              <a:gd name="connsiteX514" fmla="*/ 572640 w 2727624"/>
              <a:gd name="connsiteY514" fmla="*/ 2350944 h 2729562"/>
              <a:gd name="connsiteX515" fmla="*/ 581388 w 2727624"/>
              <a:gd name="connsiteY515" fmla="*/ 2346641 h 2729562"/>
              <a:gd name="connsiteX516" fmla="*/ 696958 w 2727624"/>
              <a:gd name="connsiteY516" fmla="*/ 2344637 h 2729562"/>
              <a:gd name="connsiteX517" fmla="*/ 702099 w 2727624"/>
              <a:gd name="connsiteY517" fmla="*/ 2346223 h 2729562"/>
              <a:gd name="connsiteX518" fmla="*/ 704670 w 2727624"/>
              <a:gd name="connsiteY518" fmla="*/ 2359450 h 2729562"/>
              <a:gd name="connsiteX519" fmla="*/ 696958 w 2727624"/>
              <a:gd name="connsiteY519" fmla="*/ 2363683 h 2729562"/>
              <a:gd name="connsiteX520" fmla="*/ 691817 w 2727624"/>
              <a:gd name="connsiteY520" fmla="*/ 2362095 h 2729562"/>
              <a:gd name="connsiteX521" fmla="*/ 687705 w 2727624"/>
              <a:gd name="connsiteY521" fmla="*/ 2355747 h 2729562"/>
              <a:gd name="connsiteX522" fmla="*/ 689248 w 2727624"/>
              <a:gd name="connsiteY522" fmla="*/ 2348869 h 2729562"/>
              <a:gd name="connsiteX523" fmla="*/ 696958 w 2727624"/>
              <a:gd name="connsiteY523" fmla="*/ 2344637 h 2729562"/>
              <a:gd name="connsiteX524" fmla="*/ 459371 w 2727624"/>
              <a:gd name="connsiteY524" fmla="*/ 2340627 h 2729562"/>
              <a:gd name="connsiteX525" fmla="*/ 467350 w 2727624"/>
              <a:gd name="connsiteY525" fmla="*/ 2343895 h 2729562"/>
              <a:gd name="connsiteX526" fmla="*/ 468414 w 2727624"/>
              <a:gd name="connsiteY526" fmla="*/ 2361329 h 2729562"/>
              <a:gd name="connsiteX527" fmla="*/ 459371 w 2727624"/>
              <a:gd name="connsiteY527" fmla="*/ 2365687 h 2729562"/>
              <a:gd name="connsiteX528" fmla="*/ 450861 w 2727624"/>
              <a:gd name="connsiteY528" fmla="*/ 2362418 h 2729562"/>
              <a:gd name="connsiteX529" fmla="*/ 446606 w 2727624"/>
              <a:gd name="connsiteY529" fmla="*/ 2353157 h 2729562"/>
              <a:gd name="connsiteX530" fmla="*/ 450329 w 2727624"/>
              <a:gd name="connsiteY530" fmla="*/ 2344440 h 2729562"/>
              <a:gd name="connsiteX531" fmla="*/ 459371 w 2727624"/>
              <a:gd name="connsiteY531" fmla="*/ 2340627 h 2729562"/>
              <a:gd name="connsiteX532" fmla="*/ 804945 w 2727624"/>
              <a:gd name="connsiteY532" fmla="*/ 2334612 h 2729562"/>
              <a:gd name="connsiteX533" fmla="*/ 809191 w 2727624"/>
              <a:gd name="connsiteY533" fmla="*/ 2335647 h 2729562"/>
              <a:gd name="connsiteX534" fmla="*/ 812375 w 2727624"/>
              <a:gd name="connsiteY534" fmla="*/ 2346512 h 2729562"/>
              <a:gd name="connsiteX535" fmla="*/ 804945 w 2727624"/>
              <a:gd name="connsiteY535" fmla="*/ 2350651 h 2729562"/>
              <a:gd name="connsiteX536" fmla="*/ 800700 w 2727624"/>
              <a:gd name="connsiteY536" fmla="*/ 2349616 h 2729562"/>
              <a:gd name="connsiteX537" fmla="*/ 796985 w 2727624"/>
              <a:gd name="connsiteY537" fmla="*/ 2344442 h 2729562"/>
              <a:gd name="connsiteX538" fmla="*/ 798046 w 2727624"/>
              <a:gd name="connsiteY538" fmla="*/ 2338234 h 2729562"/>
              <a:gd name="connsiteX539" fmla="*/ 804945 w 2727624"/>
              <a:gd name="connsiteY539" fmla="*/ 2334612 h 2729562"/>
              <a:gd name="connsiteX540" fmla="*/ 2161768 w 2727624"/>
              <a:gd name="connsiteY540" fmla="*/ 2333610 h 2729562"/>
              <a:gd name="connsiteX541" fmla="*/ 2171644 w 2727624"/>
              <a:gd name="connsiteY541" fmla="*/ 2338916 h 2729562"/>
              <a:gd name="connsiteX542" fmla="*/ 2174762 w 2727624"/>
              <a:gd name="connsiteY542" fmla="*/ 2348469 h 2729562"/>
              <a:gd name="connsiteX543" fmla="*/ 2170085 w 2727624"/>
              <a:gd name="connsiteY543" fmla="*/ 2357491 h 2729562"/>
              <a:gd name="connsiteX544" fmla="*/ 2161768 w 2727624"/>
              <a:gd name="connsiteY544" fmla="*/ 2360675 h 2729562"/>
              <a:gd name="connsiteX545" fmla="*/ 2151373 w 2727624"/>
              <a:gd name="connsiteY545" fmla="*/ 2355368 h 2729562"/>
              <a:gd name="connsiteX546" fmla="*/ 2153452 w 2727624"/>
              <a:gd name="connsiteY546" fmla="*/ 2336793 h 2729562"/>
              <a:gd name="connsiteX547" fmla="*/ 2161768 w 2727624"/>
              <a:gd name="connsiteY547" fmla="*/ 2333610 h 2729562"/>
              <a:gd name="connsiteX548" fmla="*/ 2045215 w 2727624"/>
              <a:gd name="connsiteY548" fmla="*/ 2331605 h 2729562"/>
              <a:gd name="connsiteX549" fmla="*/ 2056315 w 2727624"/>
              <a:gd name="connsiteY549" fmla="*/ 2337443 h 2729562"/>
              <a:gd name="connsiteX550" fmla="*/ 2058957 w 2727624"/>
              <a:gd name="connsiteY550" fmla="*/ 2346995 h 2729562"/>
              <a:gd name="connsiteX551" fmla="*/ 2053143 w 2727624"/>
              <a:gd name="connsiteY551" fmla="*/ 2356016 h 2729562"/>
              <a:gd name="connsiteX552" fmla="*/ 2045215 w 2727624"/>
              <a:gd name="connsiteY552" fmla="*/ 2358670 h 2729562"/>
              <a:gd name="connsiteX553" fmla="*/ 2034644 w 2727624"/>
              <a:gd name="connsiteY553" fmla="*/ 2352833 h 2729562"/>
              <a:gd name="connsiteX554" fmla="*/ 2037815 w 2727624"/>
              <a:gd name="connsiteY554" fmla="*/ 2333728 h 2729562"/>
              <a:gd name="connsiteX555" fmla="*/ 2045215 w 2727624"/>
              <a:gd name="connsiteY555" fmla="*/ 2331605 h 2729562"/>
              <a:gd name="connsiteX556" fmla="*/ 2284347 w 2727624"/>
              <a:gd name="connsiteY556" fmla="*/ 2327595 h 2729562"/>
              <a:gd name="connsiteX557" fmla="*/ 2294220 w 2727624"/>
              <a:gd name="connsiteY557" fmla="*/ 2331765 h 2729562"/>
              <a:gd name="connsiteX558" fmla="*/ 2298059 w 2727624"/>
              <a:gd name="connsiteY558" fmla="*/ 2341148 h 2729562"/>
              <a:gd name="connsiteX559" fmla="*/ 2293671 w 2727624"/>
              <a:gd name="connsiteY559" fmla="*/ 2350009 h 2729562"/>
              <a:gd name="connsiteX560" fmla="*/ 2284347 w 2727624"/>
              <a:gd name="connsiteY560" fmla="*/ 2353658 h 2729562"/>
              <a:gd name="connsiteX561" fmla="*/ 2273926 w 2727624"/>
              <a:gd name="connsiteY561" fmla="*/ 2349488 h 2729562"/>
              <a:gd name="connsiteX562" fmla="*/ 2275023 w 2727624"/>
              <a:gd name="connsiteY562" fmla="*/ 2331244 h 2729562"/>
              <a:gd name="connsiteX563" fmla="*/ 2284347 w 2727624"/>
              <a:gd name="connsiteY563" fmla="*/ 2327595 h 2729562"/>
              <a:gd name="connsiteX564" fmla="*/ 1936726 w 2727624"/>
              <a:gd name="connsiteY564" fmla="*/ 2321581 h 2729562"/>
              <a:gd name="connsiteX565" fmla="*/ 1948540 w 2727624"/>
              <a:gd name="connsiteY565" fmla="*/ 2327949 h 2729562"/>
              <a:gd name="connsiteX566" fmla="*/ 1950151 w 2727624"/>
              <a:gd name="connsiteY566" fmla="*/ 2338032 h 2729562"/>
              <a:gd name="connsiteX567" fmla="*/ 1943707 w 2727624"/>
              <a:gd name="connsiteY567" fmla="*/ 2346523 h 2729562"/>
              <a:gd name="connsiteX568" fmla="*/ 1936726 w 2727624"/>
              <a:gd name="connsiteY568" fmla="*/ 2348646 h 2729562"/>
              <a:gd name="connsiteX569" fmla="*/ 1924911 w 2727624"/>
              <a:gd name="connsiteY569" fmla="*/ 2341747 h 2729562"/>
              <a:gd name="connsiteX570" fmla="*/ 1929744 w 2727624"/>
              <a:gd name="connsiteY570" fmla="*/ 2323173 h 2729562"/>
              <a:gd name="connsiteX571" fmla="*/ 1936726 w 2727624"/>
              <a:gd name="connsiteY571" fmla="*/ 2321581 h 2729562"/>
              <a:gd name="connsiteX572" fmla="*/ 625519 w 2727624"/>
              <a:gd name="connsiteY572" fmla="*/ 2291508 h 2729562"/>
              <a:gd name="connsiteX573" fmla="*/ 631819 w 2727624"/>
              <a:gd name="connsiteY573" fmla="*/ 2293667 h 2729562"/>
              <a:gd name="connsiteX574" fmla="*/ 633920 w 2727624"/>
              <a:gd name="connsiteY574" fmla="*/ 2308241 h 2729562"/>
              <a:gd name="connsiteX575" fmla="*/ 625519 w 2727624"/>
              <a:gd name="connsiteY575" fmla="*/ 2312559 h 2729562"/>
              <a:gd name="connsiteX576" fmla="*/ 619218 w 2727624"/>
              <a:gd name="connsiteY576" fmla="*/ 2309861 h 2729562"/>
              <a:gd name="connsiteX577" fmla="*/ 615542 w 2727624"/>
              <a:gd name="connsiteY577" fmla="*/ 2302843 h 2729562"/>
              <a:gd name="connsiteX578" fmla="*/ 617643 w 2727624"/>
              <a:gd name="connsiteY578" fmla="*/ 2295286 h 2729562"/>
              <a:gd name="connsiteX579" fmla="*/ 625519 w 2727624"/>
              <a:gd name="connsiteY579" fmla="*/ 2291508 h 2729562"/>
              <a:gd name="connsiteX580" fmla="*/ 735036 w 2727624"/>
              <a:gd name="connsiteY580" fmla="*/ 2288502 h 2729562"/>
              <a:gd name="connsiteX581" fmla="*/ 739913 w 2727624"/>
              <a:gd name="connsiteY581" fmla="*/ 2290093 h 2729562"/>
              <a:gd name="connsiteX582" fmla="*/ 742622 w 2727624"/>
              <a:gd name="connsiteY582" fmla="*/ 2302830 h 2729562"/>
              <a:gd name="connsiteX583" fmla="*/ 735036 w 2727624"/>
              <a:gd name="connsiteY583" fmla="*/ 2306545 h 2729562"/>
              <a:gd name="connsiteX584" fmla="*/ 729617 w 2727624"/>
              <a:gd name="connsiteY584" fmla="*/ 2304952 h 2729562"/>
              <a:gd name="connsiteX585" fmla="*/ 725823 w 2727624"/>
              <a:gd name="connsiteY585" fmla="*/ 2299115 h 2729562"/>
              <a:gd name="connsiteX586" fmla="*/ 727449 w 2727624"/>
              <a:gd name="connsiteY586" fmla="*/ 2292216 h 2729562"/>
              <a:gd name="connsiteX587" fmla="*/ 735036 w 2727624"/>
              <a:gd name="connsiteY587" fmla="*/ 2288502 h 2729562"/>
              <a:gd name="connsiteX588" fmla="*/ 510999 w 2727624"/>
              <a:gd name="connsiteY588" fmla="*/ 2285494 h 2729562"/>
              <a:gd name="connsiteX589" fmla="*/ 518463 w 2727624"/>
              <a:gd name="connsiteY589" fmla="*/ 2288227 h 2729562"/>
              <a:gd name="connsiteX590" fmla="*/ 519530 w 2727624"/>
              <a:gd name="connsiteY590" fmla="*/ 2305177 h 2729562"/>
              <a:gd name="connsiteX591" fmla="*/ 510999 w 2727624"/>
              <a:gd name="connsiteY591" fmla="*/ 2309552 h 2729562"/>
              <a:gd name="connsiteX592" fmla="*/ 503001 w 2727624"/>
              <a:gd name="connsiteY592" fmla="*/ 2306271 h 2729562"/>
              <a:gd name="connsiteX593" fmla="*/ 499268 w 2727624"/>
              <a:gd name="connsiteY593" fmla="*/ 2297523 h 2729562"/>
              <a:gd name="connsiteX594" fmla="*/ 501934 w 2727624"/>
              <a:gd name="connsiteY594" fmla="*/ 2289321 h 2729562"/>
              <a:gd name="connsiteX595" fmla="*/ 510999 w 2727624"/>
              <a:gd name="connsiteY595" fmla="*/ 2285494 h 2729562"/>
              <a:gd name="connsiteX596" fmla="*/ 2116445 w 2727624"/>
              <a:gd name="connsiteY596" fmla="*/ 2278477 h 2729562"/>
              <a:gd name="connsiteX597" fmla="*/ 2126352 w 2727624"/>
              <a:gd name="connsiteY597" fmla="*/ 2283364 h 2729562"/>
              <a:gd name="connsiteX598" fmla="*/ 2129654 w 2727624"/>
              <a:gd name="connsiteY598" fmla="*/ 2292595 h 2729562"/>
              <a:gd name="connsiteX599" fmla="*/ 2124701 w 2727624"/>
              <a:gd name="connsiteY599" fmla="*/ 2301825 h 2729562"/>
              <a:gd name="connsiteX600" fmla="*/ 2116445 w 2727624"/>
              <a:gd name="connsiteY600" fmla="*/ 2304540 h 2729562"/>
              <a:gd name="connsiteX601" fmla="*/ 2105989 w 2727624"/>
              <a:gd name="connsiteY601" fmla="*/ 2299653 h 2729562"/>
              <a:gd name="connsiteX602" fmla="*/ 2108190 w 2727624"/>
              <a:gd name="connsiteY602" fmla="*/ 2281735 h 2729562"/>
              <a:gd name="connsiteX603" fmla="*/ 2116445 w 2727624"/>
              <a:gd name="connsiteY603" fmla="*/ 2278477 h 2729562"/>
              <a:gd name="connsiteX604" fmla="*/ 2006897 w 2727624"/>
              <a:gd name="connsiteY604" fmla="*/ 2276473 h 2729562"/>
              <a:gd name="connsiteX605" fmla="*/ 2017692 w 2727624"/>
              <a:gd name="connsiteY605" fmla="*/ 2281902 h 2729562"/>
              <a:gd name="connsiteX606" fmla="*/ 2019851 w 2727624"/>
              <a:gd name="connsiteY606" fmla="*/ 2291676 h 2729562"/>
              <a:gd name="connsiteX607" fmla="*/ 2014453 w 2727624"/>
              <a:gd name="connsiteY607" fmla="*/ 2300363 h 2729562"/>
              <a:gd name="connsiteX608" fmla="*/ 2006897 w 2727624"/>
              <a:gd name="connsiteY608" fmla="*/ 2302535 h 2729562"/>
              <a:gd name="connsiteX609" fmla="*/ 1996102 w 2727624"/>
              <a:gd name="connsiteY609" fmla="*/ 2297106 h 2729562"/>
              <a:gd name="connsiteX610" fmla="*/ 1999340 w 2727624"/>
              <a:gd name="connsiteY610" fmla="*/ 2278644 h 2729562"/>
              <a:gd name="connsiteX611" fmla="*/ 2006897 w 2727624"/>
              <a:gd name="connsiteY611" fmla="*/ 2276473 h 2729562"/>
              <a:gd name="connsiteX612" fmla="*/ 2231940 w 2727624"/>
              <a:gd name="connsiteY612" fmla="*/ 2272463 h 2729562"/>
              <a:gd name="connsiteX613" fmla="*/ 2241142 w 2727624"/>
              <a:gd name="connsiteY613" fmla="*/ 2276195 h 2729562"/>
              <a:gd name="connsiteX614" fmla="*/ 2244390 w 2727624"/>
              <a:gd name="connsiteY614" fmla="*/ 2285260 h 2729562"/>
              <a:gd name="connsiteX615" fmla="*/ 2240601 w 2727624"/>
              <a:gd name="connsiteY615" fmla="*/ 2294324 h 2729562"/>
              <a:gd name="connsiteX616" fmla="*/ 2231940 w 2727624"/>
              <a:gd name="connsiteY616" fmla="*/ 2297524 h 2729562"/>
              <a:gd name="connsiteX617" fmla="*/ 2222738 w 2727624"/>
              <a:gd name="connsiteY617" fmla="*/ 2293791 h 2729562"/>
              <a:gd name="connsiteX618" fmla="*/ 2223279 w 2727624"/>
              <a:gd name="connsiteY618" fmla="*/ 2275662 h 2729562"/>
              <a:gd name="connsiteX619" fmla="*/ 2231940 w 2727624"/>
              <a:gd name="connsiteY619" fmla="*/ 2272463 h 2729562"/>
              <a:gd name="connsiteX620" fmla="*/ 388447 w 2727624"/>
              <a:gd name="connsiteY620" fmla="*/ 2270458 h 2729562"/>
              <a:gd name="connsiteX621" fmla="*/ 397816 w 2727624"/>
              <a:gd name="connsiteY621" fmla="*/ 2274628 h 2729562"/>
              <a:gd name="connsiteX622" fmla="*/ 397296 w 2727624"/>
              <a:gd name="connsiteY622" fmla="*/ 2292872 h 2729562"/>
              <a:gd name="connsiteX623" fmla="*/ 388447 w 2727624"/>
              <a:gd name="connsiteY623" fmla="*/ 2296521 h 2729562"/>
              <a:gd name="connsiteX624" fmla="*/ 379079 w 2727624"/>
              <a:gd name="connsiteY624" fmla="*/ 2292351 h 2729562"/>
              <a:gd name="connsiteX625" fmla="*/ 375435 w 2727624"/>
              <a:gd name="connsiteY625" fmla="*/ 2282968 h 2729562"/>
              <a:gd name="connsiteX626" fmla="*/ 379599 w 2727624"/>
              <a:gd name="connsiteY626" fmla="*/ 2274107 h 2729562"/>
              <a:gd name="connsiteX627" fmla="*/ 388447 w 2727624"/>
              <a:gd name="connsiteY627" fmla="*/ 2270458 h 2729562"/>
              <a:gd name="connsiteX628" fmla="*/ 2353457 w 2727624"/>
              <a:gd name="connsiteY628" fmla="*/ 2257427 h 2729562"/>
              <a:gd name="connsiteX629" fmla="*/ 2361967 w 2727624"/>
              <a:gd name="connsiteY629" fmla="*/ 2260564 h 2729562"/>
              <a:gd name="connsiteX630" fmla="*/ 2366223 w 2727624"/>
              <a:gd name="connsiteY630" fmla="*/ 2268932 h 2729562"/>
              <a:gd name="connsiteX631" fmla="*/ 2363031 w 2727624"/>
              <a:gd name="connsiteY631" fmla="*/ 2277823 h 2729562"/>
              <a:gd name="connsiteX632" fmla="*/ 2353457 w 2727624"/>
              <a:gd name="connsiteY632" fmla="*/ 2281484 h 2729562"/>
              <a:gd name="connsiteX633" fmla="*/ 2345479 w 2727624"/>
              <a:gd name="connsiteY633" fmla="*/ 2278346 h 2729562"/>
              <a:gd name="connsiteX634" fmla="*/ 2344415 w 2727624"/>
              <a:gd name="connsiteY634" fmla="*/ 2261088 h 2729562"/>
              <a:gd name="connsiteX635" fmla="*/ 2353457 w 2727624"/>
              <a:gd name="connsiteY635" fmla="*/ 2257427 h 2729562"/>
              <a:gd name="connsiteX636" fmla="*/ 667594 w 2727624"/>
              <a:gd name="connsiteY636" fmla="*/ 2238381 h 2729562"/>
              <a:gd name="connsiteX637" fmla="*/ 673658 w 2727624"/>
              <a:gd name="connsiteY637" fmla="*/ 2240548 h 2729562"/>
              <a:gd name="connsiteX638" fmla="*/ 675313 w 2727624"/>
              <a:gd name="connsiteY638" fmla="*/ 2254636 h 2729562"/>
              <a:gd name="connsiteX639" fmla="*/ 667594 w 2727624"/>
              <a:gd name="connsiteY639" fmla="*/ 2258429 h 2729562"/>
              <a:gd name="connsiteX640" fmla="*/ 660977 w 2727624"/>
              <a:gd name="connsiteY640" fmla="*/ 2256261 h 2729562"/>
              <a:gd name="connsiteX641" fmla="*/ 657118 w 2727624"/>
              <a:gd name="connsiteY641" fmla="*/ 2249760 h 2729562"/>
              <a:gd name="connsiteX642" fmla="*/ 659324 w 2727624"/>
              <a:gd name="connsiteY642" fmla="*/ 2242174 h 2729562"/>
              <a:gd name="connsiteX643" fmla="*/ 667594 w 2727624"/>
              <a:gd name="connsiteY643" fmla="*/ 2238381 h 2729562"/>
              <a:gd name="connsiteX644" fmla="*/ 558335 w 2727624"/>
              <a:gd name="connsiteY644" fmla="*/ 2233369 h 2729562"/>
              <a:gd name="connsiteX645" fmla="*/ 565990 w 2727624"/>
              <a:gd name="connsiteY645" fmla="*/ 2235994 h 2729562"/>
              <a:gd name="connsiteX646" fmla="*/ 567084 w 2727624"/>
              <a:gd name="connsiteY646" fmla="*/ 2251746 h 2729562"/>
              <a:gd name="connsiteX647" fmla="*/ 558335 w 2727624"/>
              <a:gd name="connsiteY647" fmla="*/ 2255422 h 2729562"/>
              <a:gd name="connsiteX648" fmla="*/ 550681 w 2727624"/>
              <a:gd name="connsiteY648" fmla="*/ 2252271 h 2729562"/>
              <a:gd name="connsiteX649" fmla="*/ 546854 w 2727624"/>
              <a:gd name="connsiteY649" fmla="*/ 2244395 h 2729562"/>
              <a:gd name="connsiteX650" fmla="*/ 550134 w 2727624"/>
              <a:gd name="connsiteY650" fmla="*/ 2236519 h 2729562"/>
              <a:gd name="connsiteX651" fmla="*/ 558335 w 2727624"/>
              <a:gd name="connsiteY651" fmla="*/ 2233369 h 2729562"/>
              <a:gd name="connsiteX652" fmla="*/ 2074062 w 2727624"/>
              <a:gd name="connsiteY652" fmla="*/ 2227354 h 2729562"/>
              <a:gd name="connsiteX653" fmla="*/ 2083292 w 2727624"/>
              <a:gd name="connsiteY653" fmla="*/ 2231631 h 2729562"/>
              <a:gd name="connsiteX654" fmla="*/ 2086550 w 2727624"/>
              <a:gd name="connsiteY654" fmla="*/ 2240719 h 2729562"/>
              <a:gd name="connsiteX655" fmla="*/ 2081663 w 2727624"/>
              <a:gd name="connsiteY655" fmla="*/ 2248739 h 2729562"/>
              <a:gd name="connsiteX656" fmla="*/ 2074062 w 2727624"/>
              <a:gd name="connsiteY656" fmla="*/ 2251412 h 2729562"/>
              <a:gd name="connsiteX657" fmla="*/ 2064288 w 2727624"/>
              <a:gd name="connsiteY657" fmla="*/ 2247135 h 2729562"/>
              <a:gd name="connsiteX658" fmla="*/ 2066460 w 2727624"/>
              <a:gd name="connsiteY658" fmla="*/ 2230027 h 2729562"/>
              <a:gd name="connsiteX659" fmla="*/ 2074062 w 2727624"/>
              <a:gd name="connsiteY659" fmla="*/ 2227354 h 2729562"/>
              <a:gd name="connsiteX660" fmla="*/ 2183080 w 2727624"/>
              <a:gd name="connsiteY660" fmla="*/ 2221340 h 2729562"/>
              <a:gd name="connsiteX661" fmla="*/ 2191612 w 2727624"/>
              <a:gd name="connsiteY661" fmla="*/ 2225082 h 2729562"/>
              <a:gd name="connsiteX662" fmla="*/ 2194811 w 2727624"/>
              <a:gd name="connsiteY662" fmla="*/ 2233636 h 2729562"/>
              <a:gd name="connsiteX663" fmla="*/ 2191078 w 2727624"/>
              <a:gd name="connsiteY663" fmla="*/ 2242190 h 2729562"/>
              <a:gd name="connsiteX664" fmla="*/ 2183080 w 2727624"/>
              <a:gd name="connsiteY664" fmla="*/ 2245398 h 2729562"/>
              <a:gd name="connsiteX665" fmla="*/ 2174016 w 2727624"/>
              <a:gd name="connsiteY665" fmla="*/ 2241655 h 2729562"/>
              <a:gd name="connsiteX666" fmla="*/ 2174549 w 2727624"/>
              <a:gd name="connsiteY666" fmla="*/ 2224547 h 2729562"/>
              <a:gd name="connsiteX667" fmla="*/ 2183080 w 2727624"/>
              <a:gd name="connsiteY667" fmla="*/ 2221340 h 2729562"/>
              <a:gd name="connsiteX668" fmla="*/ 444084 w 2727624"/>
              <a:gd name="connsiteY668" fmla="*/ 2219335 h 2729562"/>
              <a:gd name="connsiteX669" fmla="*/ 452945 w 2727624"/>
              <a:gd name="connsiteY669" fmla="*/ 2223067 h 2729562"/>
              <a:gd name="connsiteX670" fmla="*/ 452423 w 2727624"/>
              <a:gd name="connsiteY670" fmla="*/ 2240663 h 2729562"/>
              <a:gd name="connsiteX671" fmla="*/ 444084 w 2727624"/>
              <a:gd name="connsiteY671" fmla="*/ 2244395 h 2729562"/>
              <a:gd name="connsiteX672" fmla="*/ 434701 w 2727624"/>
              <a:gd name="connsiteY672" fmla="*/ 2240129 h 2729562"/>
              <a:gd name="connsiteX673" fmla="*/ 431574 w 2727624"/>
              <a:gd name="connsiteY673" fmla="*/ 2231065 h 2729562"/>
              <a:gd name="connsiteX674" fmla="*/ 435743 w 2727624"/>
              <a:gd name="connsiteY674" fmla="*/ 2222534 h 2729562"/>
              <a:gd name="connsiteX675" fmla="*/ 444084 w 2727624"/>
              <a:gd name="connsiteY675" fmla="*/ 2219335 h 2729562"/>
              <a:gd name="connsiteX676" fmla="*/ 2297824 w 2727624"/>
              <a:gd name="connsiteY676" fmla="*/ 2206304 h 2729562"/>
              <a:gd name="connsiteX677" fmla="*/ 2305823 w 2727624"/>
              <a:gd name="connsiteY677" fmla="*/ 2209584 h 2729562"/>
              <a:gd name="connsiteX678" fmla="*/ 2309555 w 2727624"/>
              <a:gd name="connsiteY678" fmla="*/ 2217786 h 2729562"/>
              <a:gd name="connsiteX679" fmla="*/ 2306356 w 2727624"/>
              <a:gd name="connsiteY679" fmla="*/ 2226534 h 2729562"/>
              <a:gd name="connsiteX680" fmla="*/ 2297824 w 2727624"/>
              <a:gd name="connsiteY680" fmla="*/ 2230362 h 2729562"/>
              <a:gd name="connsiteX681" fmla="*/ 2289827 w 2727624"/>
              <a:gd name="connsiteY681" fmla="*/ 2227081 h 2729562"/>
              <a:gd name="connsiteX682" fmla="*/ 2289294 w 2727624"/>
              <a:gd name="connsiteY682" fmla="*/ 2210131 h 2729562"/>
              <a:gd name="connsiteX683" fmla="*/ 2297824 w 2727624"/>
              <a:gd name="connsiteY683" fmla="*/ 2206304 h 2729562"/>
              <a:gd name="connsiteX684" fmla="*/ 322993 w 2727624"/>
              <a:gd name="connsiteY684" fmla="*/ 2194275 h 2729562"/>
              <a:gd name="connsiteX685" fmla="*/ 334442 w 2727624"/>
              <a:gd name="connsiteY685" fmla="*/ 2199571 h 2729562"/>
              <a:gd name="connsiteX686" fmla="*/ 332261 w 2727624"/>
              <a:gd name="connsiteY686" fmla="*/ 2219165 h 2729562"/>
              <a:gd name="connsiteX687" fmla="*/ 322993 w 2727624"/>
              <a:gd name="connsiteY687" fmla="*/ 2222342 h 2729562"/>
              <a:gd name="connsiteX688" fmla="*/ 312089 w 2727624"/>
              <a:gd name="connsiteY688" fmla="*/ 2217047 h 2729562"/>
              <a:gd name="connsiteX689" fmla="*/ 308818 w 2727624"/>
              <a:gd name="connsiteY689" fmla="*/ 2206985 h 2729562"/>
              <a:gd name="connsiteX690" fmla="*/ 314270 w 2727624"/>
              <a:gd name="connsiteY690" fmla="*/ 2197452 h 2729562"/>
              <a:gd name="connsiteX691" fmla="*/ 322993 w 2727624"/>
              <a:gd name="connsiteY691" fmla="*/ 2194275 h 2729562"/>
              <a:gd name="connsiteX692" fmla="*/ 604469 w 2727624"/>
              <a:gd name="connsiteY692" fmla="*/ 2184251 h 2729562"/>
              <a:gd name="connsiteX693" fmla="*/ 611295 w 2727624"/>
              <a:gd name="connsiteY693" fmla="*/ 2187409 h 2729562"/>
              <a:gd name="connsiteX694" fmla="*/ 612345 w 2727624"/>
              <a:gd name="connsiteY694" fmla="*/ 2202144 h 2729562"/>
              <a:gd name="connsiteX695" fmla="*/ 604469 w 2727624"/>
              <a:gd name="connsiteY695" fmla="*/ 2205302 h 2729562"/>
              <a:gd name="connsiteX696" fmla="*/ 597118 w 2727624"/>
              <a:gd name="connsiteY696" fmla="*/ 2202671 h 2729562"/>
              <a:gd name="connsiteX697" fmla="*/ 593968 w 2727624"/>
              <a:gd name="connsiteY697" fmla="*/ 2195302 h 2729562"/>
              <a:gd name="connsiteX698" fmla="*/ 596593 w 2727624"/>
              <a:gd name="connsiteY698" fmla="*/ 2187935 h 2729562"/>
              <a:gd name="connsiteX699" fmla="*/ 604469 w 2727624"/>
              <a:gd name="connsiteY699" fmla="*/ 2184251 h 2729562"/>
              <a:gd name="connsiteX700" fmla="*/ 2417869 w 2727624"/>
              <a:gd name="connsiteY700" fmla="*/ 2182246 h 2729562"/>
              <a:gd name="connsiteX701" fmla="*/ 2424668 w 2727624"/>
              <a:gd name="connsiteY701" fmla="*/ 2184927 h 2729562"/>
              <a:gd name="connsiteX702" fmla="*/ 2428852 w 2727624"/>
              <a:gd name="connsiteY702" fmla="*/ 2192434 h 2729562"/>
              <a:gd name="connsiteX703" fmla="*/ 2426760 w 2727624"/>
              <a:gd name="connsiteY703" fmla="*/ 2201012 h 2729562"/>
              <a:gd name="connsiteX704" fmla="*/ 2417869 w 2727624"/>
              <a:gd name="connsiteY704" fmla="*/ 2205302 h 2729562"/>
              <a:gd name="connsiteX705" fmla="*/ 2411070 w 2727624"/>
              <a:gd name="connsiteY705" fmla="*/ 2203157 h 2729562"/>
              <a:gd name="connsiteX706" fmla="*/ 2408978 w 2727624"/>
              <a:gd name="connsiteY706" fmla="*/ 2187071 h 2729562"/>
              <a:gd name="connsiteX707" fmla="*/ 2417869 w 2727624"/>
              <a:gd name="connsiteY707" fmla="*/ 2182246 h 2729562"/>
              <a:gd name="connsiteX708" fmla="*/ 2136470 w 2727624"/>
              <a:gd name="connsiteY708" fmla="*/ 2172222 h 2729562"/>
              <a:gd name="connsiteX709" fmla="*/ 2144489 w 2727624"/>
              <a:gd name="connsiteY709" fmla="*/ 2175975 h 2729562"/>
              <a:gd name="connsiteX710" fmla="*/ 2147697 w 2727624"/>
              <a:gd name="connsiteY710" fmla="*/ 2184018 h 2729562"/>
              <a:gd name="connsiteX711" fmla="*/ 2143955 w 2727624"/>
              <a:gd name="connsiteY711" fmla="*/ 2192061 h 2729562"/>
              <a:gd name="connsiteX712" fmla="*/ 2136470 w 2727624"/>
              <a:gd name="connsiteY712" fmla="*/ 2195278 h 2729562"/>
              <a:gd name="connsiteX713" fmla="*/ 2127916 w 2727624"/>
              <a:gd name="connsiteY713" fmla="*/ 2191524 h 2729562"/>
              <a:gd name="connsiteX714" fmla="*/ 2128451 w 2727624"/>
              <a:gd name="connsiteY714" fmla="*/ 2175439 h 2729562"/>
              <a:gd name="connsiteX715" fmla="*/ 2136470 w 2727624"/>
              <a:gd name="connsiteY715" fmla="*/ 2172222 h 2729562"/>
              <a:gd name="connsiteX716" fmla="*/ 495432 w 2727624"/>
              <a:gd name="connsiteY716" fmla="*/ 2170217 h 2729562"/>
              <a:gd name="connsiteX717" fmla="*/ 504495 w 2727624"/>
              <a:gd name="connsiteY717" fmla="*/ 2173960 h 2729562"/>
              <a:gd name="connsiteX718" fmla="*/ 503964 w 2727624"/>
              <a:gd name="connsiteY718" fmla="*/ 2190532 h 2729562"/>
              <a:gd name="connsiteX719" fmla="*/ 495432 w 2727624"/>
              <a:gd name="connsiteY719" fmla="*/ 2194275 h 2729562"/>
              <a:gd name="connsiteX720" fmla="*/ 486900 w 2727624"/>
              <a:gd name="connsiteY720" fmla="*/ 2190532 h 2729562"/>
              <a:gd name="connsiteX721" fmla="*/ 483701 w 2727624"/>
              <a:gd name="connsiteY721" fmla="*/ 2181444 h 2729562"/>
              <a:gd name="connsiteX722" fmla="*/ 487433 w 2727624"/>
              <a:gd name="connsiteY722" fmla="*/ 2173425 h 2729562"/>
              <a:gd name="connsiteX723" fmla="*/ 495432 w 2727624"/>
              <a:gd name="connsiteY723" fmla="*/ 2170217 h 2729562"/>
              <a:gd name="connsiteX724" fmla="*/ 2244955 w 2727624"/>
              <a:gd name="connsiteY724" fmla="*/ 2159190 h 2729562"/>
              <a:gd name="connsiteX725" fmla="*/ 2252290 w 2727624"/>
              <a:gd name="connsiteY725" fmla="*/ 2162341 h 2729562"/>
              <a:gd name="connsiteX726" fmla="*/ 2255958 w 2727624"/>
              <a:gd name="connsiteY726" fmla="*/ 2169692 h 2729562"/>
              <a:gd name="connsiteX727" fmla="*/ 2252814 w 2727624"/>
              <a:gd name="connsiteY727" fmla="*/ 2177568 h 2729562"/>
              <a:gd name="connsiteX728" fmla="*/ 2244955 w 2727624"/>
              <a:gd name="connsiteY728" fmla="*/ 2181243 h 2729562"/>
              <a:gd name="connsiteX729" fmla="*/ 2237619 w 2727624"/>
              <a:gd name="connsiteY729" fmla="*/ 2178618 h 2729562"/>
              <a:gd name="connsiteX730" fmla="*/ 2237094 w 2727624"/>
              <a:gd name="connsiteY730" fmla="*/ 2162866 h 2729562"/>
              <a:gd name="connsiteX731" fmla="*/ 2244955 w 2727624"/>
              <a:gd name="connsiteY731" fmla="*/ 2159190 h 2729562"/>
              <a:gd name="connsiteX732" fmla="*/ 382418 w 2727624"/>
              <a:gd name="connsiteY732" fmla="*/ 2147161 h 2729562"/>
              <a:gd name="connsiteX733" fmla="*/ 392647 w 2727624"/>
              <a:gd name="connsiteY733" fmla="*/ 2152033 h 2729562"/>
              <a:gd name="connsiteX734" fmla="*/ 391032 w 2727624"/>
              <a:gd name="connsiteY734" fmla="*/ 2170979 h 2729562"/>
              <a:gd name="connsiteX735" fmla="*/ 382418 w 2727624"/>
              <a:gd name="connsiteY735" fmla="*/ 2174227 h 2729562"/>
              <a:gd name="connsiteX736" fmla="*/ 371652 w 2727624"/>
              <a:gd name="connsiteY736" fmla="*/ 2169355 h 2729562"/>
              <a:gd name="connsiteX737" fmla="*/ 368961 w 2727624"/>
              <a:gd name="connsiteY737" fmla="*/ 2159070 h 2729562"/>
              <a:gd name="connsiteX738" fmla="*/ 373805 w 2727624"/>
              <a:gd name="connsiteY738" fmla="*/ 2149868 h 2729562"/>
              <a:gd name="connsiteX739" fmla="*/ 382418 w 2727624"/>
              <a:gd name="connsiteY739" fmla="*/ 2147161 h 2729562"/>
              <a:gd name="connsiteX740" fmla="*/ 2358227 w 2727624"/>
              <a:gd name="connsiteY740" fmla="*/ 2136135 h 2729562"/>
              <a:gd name="connsiteX741" fmla="*/ 2365039 w 2727624"/>
              <a:gd name="connsiteY741" fmla="*/ 2138824 h 2729562"/>
              <a:gd name="connsiteX742" fmla="*/ 2368706 w 2727624"/>
              <a:gd name="connsiteY742" fmla="*/ 2145817 h 2729562"/>
              <a:gd name="connsiteX743" fmla="*/ 2366610 w 2727624"/>
              <a:gd name="connsiteY743" fmla="*/ 2153885 h 2729562"/>
              <a:gd name="connsiteX744" fmla="*/ 2358227 w 2727624"/>
              <a:gd name="connsiteY744" fmla="*/ 2158188 h 2729562"/>
              <a:gd name="connsiteX745" fmla="*/ 2351415 w 2727624"/>
              <a:gd name="connsiteY745" fmla="*/ 2156037 h 2729562"/>
              <a:gd name="connsiteX746" fmla="*/ 2349842 w 2727624"/>
              <a:gd name="connsiteY746" fmla="*/ 2140438 h 2729562"/>
              <a:gd name="connsiteX747" fmla="*/ 2358227 w 2727624"/>
              <a:gd name="connsiteY747" fmla="*/ 2136135 h 2729562"/>
              <a:gd name="connsiteX748" fmla="*/ 545584 w 2727624"/>
              <a:gd name="connsiteY748" fmla="*/ 2125108 h 2729562"/>
              <a:gd name="connsiteX749" fmla="*/ 553604 w 2727624"/>
              <a:gd name="connsiteY749" fmla="*/ 2128698 h 2729562"/>
              <a:gd name="connsiteX750" fmla="*/ 553069 w 2727624"/>
              <a:gd name="connsiteY750" fmla="*/ 2144084 h 2729562"/>
              <a:gd name="connsiteX751" fmla="*/ 545584 w 2727624"/>
              <a:gd name="connsiteY751" fmla="*/ 2147161 h 2729562"/>
              <a:gd name="connsiteX752" fmla="*/ 537030 w 2727624"/>
              <a:gd name="connsiteY752" fmla="*/ 2143571 h 2729562"/>
              <a:gd name="connsiteX753" fmla="*/ 533822 w 2727624"/>
              <a:gd name="connsiteY753" fmla="*/ 2135878 h 2729562"/>
              <a:gd name="connsiteX754" fmla="*/ 537564 w 2727624"/>
              <a:gd name="connsiteY754" fmla="*/ 2128185 h 2729562"/>
              <a:gd name="connsiteX755" fmla="*/ 545584 w 2727624"/>
              <a:gd name="connsiteY755" fmla="*/ 2125108 h 2729562"/>
              <a:gd name="connsiteX756" fmla="*/ 2194577 w 2727624"/>
              <a:gd name="connsiteY756" fmla="*/ 2114082 h 2729562"/>
              <a:gd name="connsiteX757" fmla="*/ 2202084 w 2727624"/>
              <a:gd name="connsiteY757" fmla="*/ 2116713 h 2729562"/>
              <a:gd name="connsiteX758" fmla="*/ 2205301 w 2727624"/>
              <a:gd name="connsiteY758" fmla="*/ 2124081 h 2729562"/>
              <a:gd name="connsiteX759" fmla="*/ 2202620 w 2727624"/>
              <a:gd name="connsiteY759" fmla="*/ 2131449 h 2729562"/>
              <a:gd name="connsiteX760" fmla="*/ 2194577 w 2727624"/>
              <a:gd name="connsiteY760" fmla="*/ 2135133 h 2729562"/>
              <a:gd name="connsiteX761" fmla="*/ 2187607 w 2727624"/>
              <a:gd name="connsiteY761" fmla="*/ 2131975 h 2729562"/>
              <a:gd name="connsiteX762" fmla="*/ 2187071 w 2727624"/>
              <a:gd name="connsiteY762" fmla="*/ 2117240 h 2729562"/>
              <a:gd name="connsiteX763" fmla="*/ 2194577 w 2727624"/>
              <a:gd name="connsiteY763" fmla="*/ 2114082 h 2729562"/>
              <a:gd name="connsiteX764" fmla="*/ 263379 w 2727624"/>
              <a:gd name="connsiteY764" fmla="*/ 2114082 h 2729562"/>
              <a:gd name="connsiteX765" fmla="*/ 275473 w 2727624"/>
              <a:gd name="connsiteY765" fmla="*/ 2120526 h 2729562"/>
              <a:gd name="connsiteX766" fmla="*/ 272318 w 2727624"/>
              <a:gd name="connsiteY766" fmla="*/ 2141470 h 2729562"/>
              <a:gd name="connsiteX767" fmla="*/ 263379 w 2727624"/>
              <a:gd name="connsiteY767" fmla="*/ 2144154 h 2729562"/>
              <a:gd name="connsiteX768" fmla="*/ 251284 w 2727624"/>
              <a:gd name="connsiteY768" fmla="*/ 2137711 h 2729562"/>
              <a:gd name="connsiteX769" fmla="*/ 249180 w 2727624"/>
              <a:gd name="connsiteY769" fmla="*/ 2126433 h 2729562"/>
              <a:gd name="connsiteX770" fmla="*/ 254965 w 2727624"/>
              <a:gd name="connsiteY770" fmla="*/ 2116767 h 2729562"/>
              <a:gd name="connsiteX771" fmla="*/ 263379 w 2727624"/>
              <a:gd name="connsiteY771" fmla="*/ 2114082 h 2729562"/>
              <a:gd name="connsiteX772" fmla="*/ 2476791 w 2727624"/>
              <a:gd name="connsiteY772" fmla="*/ 2103055 h 2729562"/>
              <a:gd name="connsiteX773" fmla="*/ 2482689 w 2727624"/>
              <a:gd name="connsiteY773" fmla="*/ 2105161 h 2729562"/>
              <a:gd name="connsiteX774" fmla="*/ 2486979 w 2727624"/>
              <a:gd name="connsiteY774" fmla="*/ 2111476 h 2729562"/>
              <a:gd name="connsiteX775" fmla="*/ 2485370 w 2727624"/>
              <a:gd name="connsiteY775" fmla="*/ 2119370 h 2729562"/>
              <a:gd name="connsiteX776" fmla="*/ 2476791 w 2727624"/>
              <a:gd name="connsiteY776" fmla="*/ 2124106 h 2729562"/>
              <a:gd name="connsiteX777" fmla="*/ 2470893 w 2727624"/>
              <a:gd name="connsiteY777" fmla="*/ 2122528 h 2729562"/>
              <a:gd name="connsiteX778" fmla="*/ 2468212 w 2727624"/>
              <a:gd name="connsiteY778" fmla="*/ 2107792 h 2729562"/>
              <a:gd name="connsiteX779" fmla="*/ 2476791 w 2727624"/>
              <a:gd name="connsiteY779" fmla="*/ 2103055 h 2729562"/>
              <a:gd name="connsiteX780" fmla="*/ 437297 w 2727624"/>
              <a:gd name="connsiteY780" fmla="*/ 2103055 h 2729562"/>
              <a:gd name="connsiteX781" fmla="*/ 447379 w 2727624"/>
              <a:gd name="connsiteY781" fmla="*/ 2107321 h 2729562"/>
              <a:gd name="connsiteX782" fmla="*/ 445256 w 2727624"/>
              <a:gd name="connsiteY782" fmla="*/ 2125450 h 2729562"/>
              <a:gd name="connsiteX783" fmla="*/ 437297 w 2727624"/>
              <a:gd name="connsiteY783" fmla="*/ 2128116 h 2729562"/>
              <a:gd name="connsiteX784" fmla="*/ 427743 w 2727624"/>
              <a:gd name="connsiteY784" fmla="*/ 2123850 h 2729562"/>
              <a:gd name="connsiteX785" fmla="*/ 425089 w 2727624"/>
              <a:gd name="connsiteY785" fmla="*/ 2114253 h 2729562"/>
              <a:gd name="connsiteX786" fmla="*/ 429335 w 2727624"/>
              <a:gd name="connsiteY786" fmla="*/ 2105721 h 2729562"/>
              <a:gd name="connsiteX787" fmla="*/ 437297 w 2727624"/>
              <a:gd name="connsiteY787" fmla="*/ 2103055 h 2729562"/>
              <a:gd name="connsiteX788" fmla="*/ 2301825 w 2727624"/>
              <a:gd name="connsiteY788" fmla="*/ 2092029 h 2729562"/>
              <a:gd name="connsiteX789" fmla="*/ 2307986 w 2727624"/>
              <a:gd name="connsiteY789" fmla="*/ 2094188 h 2729562"/>
              <a:gd name="connsiteX790" fmla="*/ 2312093 w 2727624"/>
              <a:gd name="connsiteY790" fmla="*/ 2101205 h 2729562"/>
              <a:gd name="connsiteX791" fmla="*/ 2310040 w 2727624"/>
              <a:gd name="connsiteY791" fmla="*/ 2109301 h 2729562"/>
              <a:gd name="connsiteX792" fmla="*/ 2301825 w 2727624"/>
              <a:gd name="connsiteY792" fmla="*/ 2113080 h 2729562"/>
              <a:gd name="connsiteX793" fmla="*/ 2295663 w 2727624"/>
              <a:gd name="connsiteY793" fmla="*/ 2110921 h 2729562"/>
              <a:gd name="connsiteX794" fmla="*/ 2294123 w 2727624"/>
              <a:gd name="connsiteY794" fmla="*/ 2096347 h 2729562"/>
              <a:gd name="connsiteX795" fmla="*/ 2301825 w 2727624"/>
              <a:gd name="connsiteY795" fmla="*/ 2092029 h 2729562"/>
              <a:gd name="connsiteX796" fmla="*/ 325529 w 2727624"/>
              <a:gd name="connsiteY796" fmla="*/ 2071981 h 2729562"/>
              <a:gd name="connsiteX797" fmla="*/ 337136 w 2727624"/>
              <a:gd name="connsiteY797" fmla="*/ 2078441 h 2729562"/>
              <a:gd name="connsiteX798" fmla="*/ 333971 w 2727624"/>
              <a:gd name="connsiteY798" fmla="*/ 2098359 h 2729562"/>
              <a:gd name="connsiteX799" fmla="*/ 325529 w 2727624"/>
              <a:gd name="connsiteY799" fmla="*/ 2101051 h 2729562"/>
              <a:gd name="connsiteX800" fmla="*/ 313922 w 2727624"/>
              <a:gd name="connsiteY800" fmla="*/ 2094591 h 2729562"/>
              <a:gd name="connsiteX801" fmla="*/ 311811 w 2727624"/>
              <a:gd name="connsiteY801" fmla="*/ 2083824 h 2729562"/>
              <a:gd name="connsiteX802" fmla="*/ 317615 w 2727624"/>
              <a:gd name="connsiteY802" fmla="*/ 2074673 h 2729562"/>
              <a:gd name="connsiteX803" fmla="*/ 325529 w 2727624"/>
              <a:gd name="connsiteY803" fmla="*/ 2071981 h 2729562"/>
              <a:gd name="connsiteX804" fmla="*/ 2413605 w 2727624"/>
              <a:gd name="connsiteY804" fmla="*/ 2060954 h 2729562"/>
              <a:gd name="connsiteX805" fmla="*/ 2418740 w 2727624"/>
              <a:gd name="connsiteY805" fmla="*/ 2062537 h 2729562"/>
              <a:gd name="connsiteX806" fmla="*/ 2422847 w 2727624"/>
              <a:gd name="connsiteY806" fmla="*/ 2068868 h 2729562"/>
              <a:gd name="connsiteX807" fmla="*/ 2421307 w 2727624"/>
              <a:gd name="connsiteY807" fmla="*/ 2076254 h 2729562"/>
              <a:gd name="connsiteX808" fmla="*/ 2413605 w 2727624"/>
              <a:gd name="connsiteY808" fmla="*/ 2081002 h 2729562"/>
              <a:gd name="connsiteX809" fmla="*/ 2407958 w 2727624"/>
              <a:gd name="connsiteY809" fmla="*/ 2078892 h 2729562"/>
              <a:gd name="connsiteX810" fmla="*/ 2405390 w 2727624"/>
              <a:gd name="connsiteY810" fmla="*/ 2065175 h 2729562"/>
              <a:gd name="connsiteX811" fmla="*/ 2413605 w 2727624"/>
              <a:gd name="connsiteY811" fmla="*/ 2060954 h 2729562"/>
              <a:gd name="connsiteX812" fmla="*/ 490453 w 2727624"/>
              <a:gd name="connsiteY812" fmla="*/ 2060954 h 2729562"/>
              <a:gd name="connsiteX813" fmla="*/ 499495 w 2727624"/>
              <a:gd name="connsiteY813" fmla="*/ 2065231 h 2729562"/>
              <a:gd name="connsiteX814" fmla="*/ 497899 w 2727624"/>
              <a:gd name="connsiteY814" fmla="*/ 2082339 h 2729562"/>
              <a:gd name="connsiteX815" fmla="*/ 490453 w 2727624"/>
              <a:gd name="connsiteY815" fmla="*/ 2085012 h 2729562"/>
              <a:gd name="connsiteX816" fmla="*/ 480879 w 2727624"/>
              <a:gd name="connsiteY816" fmla="*/ 2080735 h 2729562"/>
              <a:gd name="connsiteX817" fmla="*/ 478220 w 2727624"/>
              <a:gd name="connsiteY817" fmla="*/ 2071646 h 2729562"/>
              <a:gd name="connsiteX818" fmla="*/ 482474 w 2727624"/>
              <a:gd name="connsiteY818" fmla="*/ 2063627 h 2729562"/>
              <a:gd name="connsiteX819" fmla="*/ 490453 w 2727624"/>
              <a:gd name="connsiteY819" fmla="*/ 2060954 h 2729562"/>
              <a:gd name="connsiteX820" fmla="*/ 2248966 w 2727624"/>
              <a:gd name="connsiteY820" fmla="*/ 2050930 h 2729562"/>
              <a:gd name="connsiteX821" fmla="*/ 2254755 w 2727624"/>
              <a:gd name="connsiteY821" fmla="*/ 2053097 h 2729562"/>
              <a:gd name="connsiteX822" fmla="*/ 2258439 w 2727624"/>
              <a:gd name="connsiteY822" fmla="*/ 2059600 h 2729562"/>
              <a:gd name="connsiteX823" fmla="*/ 2256334 w 2727624"/>
              <a:gd name="connsiteY823" fmla="*/ 2067185 h 2729562"/>
              <a:gd name="connsiteX824" fmla="*/ 2248966 w 2727624"/>
              <a:gd name="connsiteY824" fmla="*/ 2070978 h 2729562"/>
              <a:gd name="connsiteX825" fmla="*/ 2242650 w 2727624"/>
              <a:gd name="connsiteY825" fmla="*/ 2068810 h 2729562"/>
              <a:gd name="connsiteX826" fmla="*/ 2241072 w 2727624"/>
              <a:gd name="connsiteY826" fmla="*/ 2054723 h 2729562"/>
              <a:gd name="connsiteX827" fmla="*/ 2248966 w 2727624"/>
              <a:gd name="connsiteY827" fmla="*/ 2050930 h 2729562"/>
              <a:gd name="connsiteX828" fmla="*/ 384172 w 2727624"/>
              <a:gd name="connsiteY828" fmla="*/ 2031885 h 2729562"/>
              <a:gd name="connsiteX829" fmla="*/ 395271 w 2727624"/>
              <a:gd name="connsiteY829" fmla="*/ 2037722 h 2729562"/>
              <a:gd name="connsiteX830" fmla="*/ 392100 w 2727624"/>
              <a:gd name="connsiteY830" fmla="*/ 2056297 h 2729562"/>
              <a:gd name="connsiteX831" fmla="*/ 384172 w 2727624"/>
              <a:gd name="connsiteY831" fmla="*/ 2058950 h 2729562"/>
              <a:gd name="connsiteX832" fmla="*/ 373600 w 2727624"/>
              <a:gd name="connsiteY832" fmla="*/ 2053112 h 2729562"/>
              <a:gd name="connsiteX833" fmla="*/ 371486 w 2727624"/>
              <a:gd name="connsiteY833" fmla="*/ 2043029 h 2729562"/>
              <a:gd name="connsiteX834" fmla="*/ 376771 w 2727624"/>
              <a:gd name="connsiteY834" fmla="*/ 2034007 h 2729562"/>
              <a:gd name="connsiteX835" fmla="*/ 384172 w 2727624"/>
              <a:gd name="connsiteY835" fmla="*/ 2031885 h 2729562"/>
              <a:gd name="connsiteX836" fmla="*/ 209729 w 2727624"/>
              <a:gd name="connsiteY836" fmla="*/ 2029880 h 2729562"/>
              <a:gd name="connsiteX837" fmla="*/ 223763 w 2727624"/>
              <a:gd name="connsiteY837" fmla="*/ 2037491 h 2729562"/>
              <a:gd name="connsiteX838" fmla="*/ 218365 w 2727624"/>
              <a:gd name="connsiteY838" fmla="*/ 2059782 h 2729562"/>
              <a:gd name="connsiteX839" fmla="*/ 209729 w 2727624"/>
              <a:gd name="connsiteY839" fmla="*/ 2061957 h 2729562"/>
              <a:gd name="connsiteX840" fmla="*/ 196235 w 2727624"/>
              <a:gd name="connsiteY840" fmla="*/ 2054345 h 2729562"/>
              <a:gd name="connsiteX841" fmla="*/ 194076 w 2727624"/>
              <a:gd name="connsiteY841" fmla="*/ 2041840 h 2729562"/>
              <a:gd name="connsiteX842" fmla="*/ 201633 w 2727624"/>
              <a:gd name="connsiteY842" fmla="*/ 2032054 h 2729562"/>
              <a:gd name="connsiteX843" fmla="*/ 209729 w 2727624"/>
              <a:gd name="connsiteY843" fmla="*/ 2029880 h 2729562"/>
              <a:gd name="connsiteX844" fmla="*/ 2353963 w 2727624"/>
              <a:gd name="connsiteY844" fmla="*/ 2021860 h 2729562"/>
              <a:gd name="connsiteX845" fmla="*/ 2359361 w 2727624"/>
              <a:gd name="connsiteY845" fmla="*/ 2023447 h 2729562"/>
              <a:gd name="connsiteX846" fmla="*/ 2363679 w 2727624"/>
              <a:gd name="connsiteY846" fmla="*/ 2029267 h 2729562"/>
              <a:gd name="connsiteX847" fmla="*/ 2362060 w 2727624"/>
              <a:gd name="connsiteY847" fmla="*/ 2036674 h 2729562"/>
              <a:gd name="connsiteX848" fmla="*/ 2353963 w 2727624"/>
              <a:gd name="connsiteY848" fmla="*/ 2040907 h 2729562"/>
              <a:gd name="connsiteX849" fmla="*/ 2348565 w 2727624"/>
              <a:gd name="connsiteY849" fmla="*/ 2038790 h 2729562"/>
              <a:gd name="connsiteX850" fmla="*/ 2345866 w 2727624"/>
              <a:gd name="connsiteY850" fmla="*/ 2026093 h 2729562"/>
              <a:gd name="connsiteX851" fmla="*/ 2353963 w 2727624"/>
              <a:gd name="connsiteY851" fmla="*/ 2021860 h 2729562"/>
              <a:gd name="connsiteX852" fmla="*/ 2528870 w 2727624"/>
              <a:gd name="connsiteY852" fmla="*/ 2019856 h 2729562"/>
              <a:gd name="connsiteX853" fmla="*/ 2533497 w 2727624"/>
              <a:gd name="connsiteY853" fmla="*/ 2020914 h 2729562"/>
              <a:gd name="connsiteX854" fmla="*/ 2538123 w 2727624"/>
              <a:gd name="connsiteY854" fmla="*/ 2026733 h 2729562"/>
              <a:gd name="connsiteX855" fmla="*/ 2537095 w 2727624"/>
              <a:gd name="connsiteY855" fmla="*/ 2034140 h 2729562"/>
              <a:gd name="connsiteX856" fmla="*/ 2528870 w 2727624"/>
              <a:gd name="connsiteY856" fmla="*/ 2038902 h 2729562"/>
              <a:gd name="connsiteX857" fmla="*/ 2524244 w 2727624"/>
              <a:gd name="connsiteY857" fmla="*/ 2037843 h 2729562"/>
              <a:gd name="connsiteX858" fmla="*/ 2521160 w 2727624"/>
              <a:gd name="connsiteY858" fmla="*/ 2024617 h 2729562"/>
              <a:gd name="connsiteX859" fmla="*/ 2528870 w 2727624"/>
              <a:gd name="connsiteY859" fmla="*/ 2019856 h 2729562"/>
              <a:gd name="connsiteX860" fmla="*/ 439518 w 2727624"/>
              <a:gd name="connsiteY860" fmla="*/ 1993793 h 2729562"/>
              <a:gd name="connsiteX861" fmla="*/ 450313 w 2727624"/>
              <a:gd name="connsiteY861" fmla="*/ 1999223 h 2729562"/>
              <a:gd name="connsiteX862" fmla="*/ 447075 w 2727624"/>
              <a:gd name="connsiteY862" fmla="*/ 2017683 h 2729562"/>
              <a:gd name="connsiteX863" fmla="*/ 440058 w 2727624"/>
              <a:gd name="connsiteY863" fmla="*/ 2019856 h 2729562"/>
              <a:gd name="connsiteX864" fmla="*/ 429262 w 2727624"/>
              <a:gd name="connsiteY864" fmla="*/ 2014426 h 2729562"/>
              <a:gd name="connsiteX865" fmla="*/ 427104 w 2727624"/>
              <a:gd name="connsiteY865" fmla="*/ 2004652 h 2729562"/>
              <a:gd name="connsiteX866" fmla="*/ 432500 w 2727624"/>
              <a:gd name="connsiteY866" fmla="*/ 1995964 h 2729562"/>
              <a:gd name="connsiteX867" fmla="*/ 439518 w 2727624"/>
              <a:gd name="connsiteY867" fmla="*/ 1993793 h 2729562"/>
              <a:gd name="connsiteX868" fmla="*/ 274885 w 2727624"/>
              <a:gd name="connsiteY868" fmla="*/ 1992790 h 2729562"/>
              <a:gd name="connsiteX869" fmla="*/ 287901 w 2727624"/>
              <a:gd name="connsiteY869" fmla="*/ 2000176 h 2729562"/>
              <a:gd name="connsiteX870" fmla="*/ 283020 w 2727624"/>
              <a:gd name="connsiteY870" fmla="*/ 2020224 h 2729562"/>
              <a:gd name="connsiteX871" fmla="*/ 274885 w 2727624"/>
              <a:gd name="connsiteY871" fmla="*/ 2022863 h 2729562"/>
              <a:gd name="connsiteX872" fmla="*/ 261870 w 2727624"/>
              <a:gd name="connsiteY872" fmla="*/ 2015477 h 2729562"/>
              <a:gd name="connsiteX873" fmla="*/ 260243 w 2727624"/>
              <a:gd name="connsiteY873" fmla="*/ 2003869 h 2729562"/>
              <a:gd name="connsiteX874" fmla="*/ 267293 w 2727624"/>
              <a:gd name="connsiteY874" fmla="*/ 1994900 h 2729562"/>
              <a:gd name="connsiteX875" fmla="*/ 274885 w 2727624"/>
              <a:gd name="connsiteY875" fmla="*/ 1992790 h 2729562"/>
              <a:gd name="connsiteX876" fmla="*/ 2298330 w 2727624"/>
              <a:gd name="connsiteY876" fmla="*/ 1984771 h 2729562"/>
              <a:gd name="connsiteX877" fmla="*/ 2303206 w 2727624"/>
              <a:gd name="connsiteY877" fmla="*/ 1986363 h 2729562"/>
              <a:gd name="connsiteX878" fmla="*/ 2307541 w 2727624"/>
              <a:gd name="connsiteY878" fmla="*/ 1991670 h 2729562"/>
              <a:gd name="connsiteX879" fmla="*/ 2305916 w 2727624"/>
              <a:gd name="connsiteY879" fmla="*/ 1998569 h 2729562"/>
              <a:gd name="connsiteX880" fmla="*/ 2298330 w 2727624"/>
              <a:gd name="connsiteY880" fmla="*/ 2002814 h 2729562"/>
              <a:gd name="connsiteX881" fmla="*/ 2292911 w 2727624"/>
              <a:gd name="connsiteY881" fmla="*/ 2001222 h 2729562"/>
              <a:gd name="connsiteX882" fmla="*/ 2290744 w 2727624"/>
              <a:gd name="connsiteY882" fmla="*/ 1988486 h 2729562"/>
              <a:gd name="connsiteX883" fmla="*/ 2298330 w 2727624"/>
              <a:gd name="connsiteY883" fmla="*/ 1984771 h 2729562"/>
              <a:gd name="connsiteX884" fmla="*/ 2462982 w 2727624"/>
              <a:gd name="connsiteY884" fmla="*/ 1982766 h 2729562"/>
              <a:gd name="connsiteX885" fmla="*/ 2467203 w 2727624"/>
              <a:gd name="connsiteY885" fmla="*/ 1983797 h 2729562"/>
              <a:gd name="connsiteX886" fmla="*/ 2471423 w 2727624"/>
              <a:gd name="connsiteY886" fmla="*/ 1989468 h 2729562"/>
              <a:gd name="connsiteX887" fmla="*/ 2470896 w 2727624"/>
              <a:gd name="connsiteY887" fmla="*/ 1996170 h 2729562"/>
              <a:gd name="connsiteX888" fmla="*/ 2462982 w 2727624"/>
              <a:gd name="connsiteY888" fmla="*/ 2000809 h 2729562"/>
              <a:gd name="connsiteX889" fmla="*/ 2458234 w 2727624"/>
              <a:gd name="connsiteY889" fmla="*/ 1999263 h 2729562"/>
              <a:gd name="connsiteX890" fmla="*/ 2455068 w 2727624"/>
              <a:gd name="connsiteY890" fmla="*/ 1987406 h 2729562"/>
              <a:gd name="connsiteX891" fmla="*/ 2462982 w 2727624"/>
              <a:gd name="connsiteY891" fmla="*/ 1982766 h 2729562"/>
              <a:gd name="connsiteX892" fmla="*/ 336832 w 2727624"/>
              <a:gd name="connsiteY892" fmla="*/ 1956703 h 2729562"/>
              <a:gd name="connsiteX893" fmla="*/ 348756 w 2727624"/>
              <a:gd name="connsiteY893" fmla="*/ 1963702 h 2729562"/>
              <a:gd name="connsiteX894" fmla="*/ 343571 w 2727624"/>
              <a:gd name="connsiteY894" fmla="*/ 1983620 h 2729562"/>
              <a:gd name="connsiteX895" fmla="*/ 336832 w 2727624"/>
              <a:gd name="connsiteY895" fmla="*/ 1985774 h 2729562"/>
              <a:gd name="connsiteX896" fmla="*/ 324906 w 2727624"/>
              <a:gd name="connsiteY896" fmla="*/ 1978775 h 2729562"/>
              <a:gd name="connsiteX897" fmla="*/ 323350 w 2727624"/>
              <a:gd name="connsiteY897" fmla="*/ 1967470 h 2729562"/>
              <a:gd name="connsiteX898" fmla="*/ 329573 w 2727624"/>
              <a:gd name="connsiteY898" fmla="*/ 1958857 h 2729562"/>
              <a:gd name="connsiteX899" fmla="*/ 336832 w 2727624"/>
              <a:gd name="connsiteY899" fmla="*/ 1956703 h 2729562"/>
              <a:gd name="connsiteX900" fmla="*/ 2401336 w 2727624"/>
              <a:gd name="connsiteY900" fmla="*/ 1946679 h 2729562"/>
              <a:gd name="connsiteX901" fmla="*/ 2405568 w 2727624"/>
              <a:gd name="connsiteY901" fmla="*/ 1947773 h 2729562"/>
              <a:gd name="connsiteX902" fmla="*/ 2409800 w 2727624"/>
              <a:gd name="connsiteY902" fmla="*/ 1953241 h 2729562"/>
              <a:gd name="connsiteX903" fmla="*/ 2408743 w 2727624"/>
              <a:gd name="connsiteY903" fmla="*/ 1960349 h 2729562"/>
              <a:gd name="connsiteX904" fmla="*/ 2401336 w 2727624"/>
              <a:gd name="connsiteY904" fmla="*/ 1964723 h 2729562"/>
              <a:gd name="connsiteX905" fmla="*/ 2397103 w 2727624"/>
              <a:gd name="connsiteY905" fmla="*/ 1963629 h 2729562"/>
              <a:gd name="connsiteX906" fmla="*/ 2393929 w 2727624"/>
              <a:gd name="connsiteY906" fmla="*/ 1951053 h 2729562"/>
              <a:gd name="connsiteX907" fmla="*/ 2401336 w 2727624"/>
              <a:gd name="connsiteY907" fmla="*/ 1946679 h 2729562"/>
              <a:gd name="connsiteX908" fmla="*/ 162140 w 2727624"/>
              <a:gd name="connsiteY908" fmla="*/ 1942670 h 2729562"/>
              <a:gd name="connsiteX909" fmla="*/ 176784 w 2727624"/>
              <a:gd name="connsiteY909" fmla="*/ 1951596 h 2729562"/>
              <a:gd name="connsiteX910" fmla="*/ 169461 w 2727624"/>
              <a:gd name="connsiteY910" fmla="*/ 1973649 h 2729562"/>
              <a:gd name="connsiteX911" fmla="*/ 162140 w 2727624"/>
              <a:gd name="connsiteY911" fmla="*/ 1975750 h 2729562"/>
              <a:gd name="connsiteX912" fmla="*/ 147496 w 2727624"/>
              <a:gd name="connsiteY912" fmla="*/ 1966298 h 2729562"/>
              <a:gd name="connsiteX913" fmla="*/ 146450 w 2727624"/>
              <a:gd name="connsiteY913" fmla="*/ 1953697 h 2729562"/>
              <a:gd name="connsiteX914" fmla="*/ 154818 w 2727624"/>
              <a:gd name="connsiteY914" fmla="*/ 1944245 h 2729562"/>
              <a:gd name="connsiteX915" fmla="*/ 162140 w 2727624"/>
              <a:gd name="connsiteY915" fmla="*/ 1942670 h 2729562"/>
              <a:gd name="connsiteX916" fmla="*/ 2574753 w 2727624"/>
              <a:gd name="connsiteY916" fmla="*/ 1932646 h 2729562"/>
              <a:gd name="connsiteX917" fmla="*/ 2578456 w 2727624"/>
              <a:gd name="connsiteY917" fmla="*/ 1933679 h 2729562"/>
              <a:gd name="connsiteX918" fmla="*/ 2583217 w 2727624"/>
              <a:gd name="connsiteY918" fmla="*/ 1938326 h 2729562"/>
              <a:gd name="connsiteX919" fmla="*/ 2582688 w 2727624"/>
              <a:gd name="connsiteY919" fmla="*/ 1945039 h 2729562"/>
              <a:gd name="connsiteX920" fmla="*/ 2574753 w 2727624"/>
              <a:gd name="connsiteY920" fmla="*/ 1949687 h 2729562"/>
              <a:gd name="connsiteX921" fmla="*/ 2571049 w 2727624"/>
              <a:gd name="connsiteY921" fmla="*/ 1948654 h 2729562"/>
              <a:gd name="connsiteX922" fmla="*/ 2566817 w 2727624"/>
              <a:gd name="connsiteY922" fmla="*/ 1937809 h 2729562"/>
              <a:gd name="connsiteX923" fmla="*/ 2574753 w 2727624"/>
              <a:gd name="connsiteY923" fmla="*/ 1932646 h 2729562"/>
              <a:gd name="connsiteX924" fmla="*/ 394952 w 2727624"/>
              <a:gd name="connsiteY924" fmla="*/ 1922621 h 2729562"/>
              <a:gd name="connsiteX925" fmla="*/ 406767 w 2727624"/>
              <a:gd name="connsiteY925" fmla="*/ 1929776 h 2729562"/>
              <a:gd name="connsiteX926" fmla="*/ 401934 w 2727624"/>
              <a:gd name="connsiteY926" fmla="*/ 1948488 h 2729562"/>
              <a:gd name="connsiteX927" fmla="*/ 394952 w 2727624"/>
              <a:gd name="connsiteY927" fmla="*/ 1950689 h 2729562"/>
              <a:gd name="connsiteX928" fmla="*/ 383139 w 2727624"/>
              <a:gd name="connsiteY928" fmla="*/ 1944085 h 2729562"/>
              <a:gd name="connsiteX929" fmla="*/ 381527 w 2727624"/>
              <a:gd name="connsiteY929" fmla="*/ 1933078 h 2729562"/>
              <a:gd name="connsiteX930" fmla="*/ 387971 w 2727624"/>
              <a:gd name="connsiteY930" fmla="*/ 1924823 h 2729562"/>
              <a:gd name="connsiteX931" fmla="*/ 394952 w 2727624"/>
              <a:gd name="connsiteY931" fmla="*/ 1922621 h 2729562"/>
              <a:gd name="connsiteX932" fmla="*/ 2342695 w 2727624"/>
              <a:gd name="connsiteY932" fmla="*/ 1913600 h 2729562"/>
              <a:gd name="connsiteX933" fmla="*/ 2346410 w 2727624"/>
              <a:gd name="connsiteY933" fmla="*/ 1914665 h 2729562"/>
              <a:gd name="connsiteX934" fmla="*/ 2350656 w 2727624"/>
              <a:gd name="connsiteY934" fmla="*/ 1919990 h 2729562"/>
              <a:gd name="connsiteX935" fmla="*/ 2349594 w 2727624"/>
              <a:gd name="connsiteY935" fmla="*/ 1926381 h 2729562"/>
              <a:gd name="connsiteX936" fmla="*/ 2342695 w 2727624"/>
              <a:gd name="connsiteY936" fmla="*/ 1930641 h 2729562"/>
              <a:gd name="connsiteX937" fmla="*/ 2338450 w 2727624"/>
              <a:gd name="connsiteY937" fmla="*/ 1929044 h 2729562"/>
              <a:gd name="connsiteX938" fmla="*/ 2335266 w 2727624"/>
              <a:gd name="connsiteY938" fmla="*/ 1917860 h 2729562"/>
              <a:gd name="connsiteX939" fmla="*/ 2342695 w 2727624"/>
              <a:gd name="connsiteY939" fmla="*/ 1913600 h 2729562"/>
              <a:gd name="connsiteX940" fmla="*/ 230305 w 2727624"/>
              <a:gd name="connsiteY940" fmla="*/ 1909590 h 2729562"/>
              <a:gd name="connsiteX941" fmla="*/ 243937 w 2727624"/>
              <a:gd name="connsiteY941" fmla="*/ 1918679 h 2729562"/>
              <a:gd name="connsiteX942" fmla="*/ 237122 w 2727624"/>
              <a:gd name="connsiteY942" fmla="*/ 1940064 h 2729562"/>
              <a:gd name="connsiteX943" fmla="*/ 230305 w 2727624"/>
              <a:gd name="connsiteY943" fmla="*/ 1941668 h 2729562"/>
              <a:gd name="connsiteX944" fmla="*/ 216148 w 2727624"/>
              <a:gd name="connsiteY944" fmla="*/ 1932579 h 2729562"/>
              <a:gd name="connsiteX945" fmla="*/ 215099 w 2727624"/>
              <a:gd name="connsiteY945" fmla="*/ 1920283 h 2729562"/>
              <a:gd name="connsiteX946" fmla="*/ 223489 w 2727624"/>
              <a:gd name="connsiteY946" fmla="*/ 1911194 h 2729562"/>
              <a:gd name="connsiteX947" fmla="*/ 230305 w 2727624"/>
              <a:gd name="connsiteY947" fmla="*/ 1909590 h 2729562"/>
              <a:gd name="connsiteX948" fmla="*/ 2506332 w 2727624"/>
              <a:gd name="connsiteY948" fmla="*/ 1900568 h 2729562"/>
              <a:gd name="connsiteX949" fmla="*/ 2510140 w 2727624"/>
              <a:gd name="connsiteY949" fmla="*/ 1901086 h 2729562"/>
              <a:gd name="connsiteX950" fmla="*/ 2514494 w 2727624"/>
              <a:gd name="connsiteY950" fmla="*/ 1905742 h 2729562"/>
              <a:gd name="connsiteX951" fmla="*/ 2513950 w 2727624"/>
              <a:gd name="connsiteY951" fmla="*/ 1911951 h 2729562"/>
              <a:gd name="connsiteX952" fmla="*/ 2506332 w 2727624"/>
              <a:gd name="connsiteY952" fmla="*/ 1916607 h 2729562"/>
              <a:gd name="connsiteX953" fmla="*/ 2502522 w 2727624"/>
              <a:gd name="connsiteY953" fmla="*/ 1916090 h 2729562"/>
              <a:gd name="connsiteX954" fmla="*/ 2498713 w 2727624"/>
              <a:gd name="connsiteY954" fmla="*/ 1905225 h 2729562"/>
              <a:gd name="connsiteX955" fmla="*/ 2506332 w 2727624"/>
              <a:gd name="connsiteY955" fmla="*/ 1900568 h 2729562"/>
              <a:gd name="connsiteX956" fmla="*/ 294459 w 2727624"/>
              <a:gd name="connsiteY956" fmla="*/ 1878515 h 2729562"/>
              <a:gd name="connsiteX957" fmla="*/ 307606 w 2727624"/>
              <a:gd name="connsiteY957" fmla="*/ 1886957 h 2729562"/>
              <a:gd name="connsiteX958" fmla="*/ 301295 w 2727624"/>
              <a:gd name="connsiteY958" fmla="*/ 1907005 h 2729562"/>
              <a:gd name="connsiteX959" fmla="*/ 294459 w 2727624"/>
              <a:gd name="connsiteY959" fmla="*/ 1908588 h 2729562"/>
              <a:gd name="connsiteX960" fmla="*/ 281313 w 2727624"/>
              <a:gd name="connsiteY960" fmla="*/ 1900146 h 2729562"/>
              <a:gd name="connsiteX961" fmla="*/ 280261 w 2727624"/>
              <a:gd name="connsiteY961" fmla="*/ 1888540 h 2729562"/>
              <a:gd name="connsiteX962" fmla="*/ 288149 w 2727624"/>
              <a:gd name="connsiteY962" fmla="*/ 1880098 h 2729562"/>
              <a:gd name="connsiteX963" fmla="*/ 294459 w 2727624"/>
              <a:gd name="connsiteY963" fmla="*/ 1878515 h 2729562"/>
              <a:gd name="connsiteX964" fmla="*/ 2442438 w 2727624"/>
              <a:gd name="connsiteY964" fmla="*/ 1869494 h 2729562"/>
              <a:gd name="connsiteX965" fmla="*/ 2445633 w 2727624"/>
              <a:gd name="connsiteY965" fmla="*/ 1870029 h 2729562"/>
              <a:gd name="connsiteX966" fmla="*/ 2449893 w 2727624"/>
              <a:gd name="connsiteY966" fmla="*/ 1874840 h 2729562"/>
              <a:gd name="connsiteX967" fmla="*/ 2449361 w 2727624"/>
              <a:gd name="connsiteY967" fmla="*/ 1880721 h 2729562"/>
              <a:gd name="connsiteX968" fmla="*/ 2442438 w 2727624"/>
              <a:gd name="connsiteY968" fmla="*/ 1885533 h 2729562"/>
              <a:gd name="connsiteX969" fmla="*/ 2438710 w 2727624"/>
              <a:gd name="connsiteY969" fmla="*/ 1884464 h 2729562"/>
              <a:gd name="connsiteX970" fmla="*/ 2434982 w 2727624"/>
              <a:gd name="connsiteY970" fmla="*/ 1873771 h 2729562"/>
              <a:gd name="connsiteX971" fmla="*/ 2442438 w 2727624"/>
              <a:gd name="connsiteY971" fmla="*/ 1869494 h 2729562"/>
              <a:gd name="connsiteX972" fmla="*/ 120767 w 2727624"/>
              <a:gd name="connsiteY972" fmla="*/ 1851451 h 2729562"/>
              <a:gd name="connsiteX973" fmla="*/ 137168 w 2727624"/>
              <a:gd name="connsiteY973" fmla="*/ 1862082 h 2729562"/>
              <a:gd name="connsiteX974" fmla="*/ 127645 w 2727624"/>
              <a:gd name="connsiteY974" fmla="*/ 1884940 h 2729562"/>
              <a:gd name="connsiteX975" fmla="*/ 120767 w 2727624"/>
              <a:gd name="connsiteY975" fmla="*/ 1886535 h 2729562"/>
              <a:gd name="connsiteX976" fmla="*/ 104366 w 2727624"/>
              <a:gd name="connsiteY976" fmla="*/ 1875372 h 2729562"/>
              <a:gd name="connsiteX977" fmla="*/ 104895 w 2727624"/>
              <a:gd name="connsiteY977" fmla="*/ 1862082 h 2729562"/>
              <a:gd name="connsiteX978" fmla="*/ 114419 w 2727624"/>
              <a:gd name="connsiteY978" fmla="*/ 1852514 h 2729562"/>
              <a:gd name="connsiteX979" fmla="*/ 120767 w 2727624"/>
              <a:gd name="connsiteY979" fmla="*/ 1851451 h 2729562"/>
              <a:gd name="connsiteX980" fmla="*/ 354875 w 2727624"/>
              <a:gd name="connsiteY980" fmla="*/ 1849446 h 2729562"/>
              <a:gd name="connsiteX981" fmla="*/ 367318 w 2727624"/>
              <a:gd name="connsiteY981" fmla="*/ 1856860 h 2729562"/>
              <a:gd name="connsiteX982" fmla="*/ 361097 w 2727624"/>
              <a:gd name="connsiteY982" fmla="*/ 1875925 h 2729562"/>
              <a:gd name="connsiteX983" fmla="*/ 354875 w 2727624"/>
              <a:gd name="connsiteY983" fmla="*/ 1877513 h 2729562"/>
              <a:gd name="connsiteX984" fmla="*/ 342431 w 2727624"/>
              <a:gd name="connsiteY984" fmla="*/ 1869570 h 2729562"/>
              <a:gd name="connsiteX985" fmla="*/ 341394 w 2727624"/>
              <a:gd name="connsiteY985" fmla="*/ 1858978 h 2729562"/>
              <a:gd name="connsiteX986" fmla="*/ 348652 w 2727624"/>
              <a:gd name="connsiteY986" fmla="*/ 1850505 h 2729562"/>
              <a:gd name="connsiteX987" fmla="*/ 354875 w 2727624"/>
              <a:gd name="connsiteY987" fmla="*/ 1849446 h 2729562"/>
              <a:gd name="connsiteX988" fmla="*/ 2614853 w 2727624"/>
              <a:gd name="connsiteY988" fmla="*/ 1842429 h 2729562"/>
              <a:gd name="connsiteX989" fmla="*/ 2617515 w 2727624"/>
              <a:gd name="connsiteY989" fmla="*/ 1842947 h 2729562"/>
              <a:gd name="connsiteX990" fmla="*/ 2622308 w 2727624"/>
              <a:gd name="connsiteY990" fmla="*/ 1846577 h 2729562"/>
              <a:gd name="connsiteX991" fmla="*/ 2622308 w 2727624"/>
              <a:gd name="connsiteY991" fmla="*/ 1852799 h 2729562"/>
              <a:gd name="connsiteX992" fmla="*/ 2614853 w 2727624"/>
              <a:gd name="connsiteY992" fmla="*/ 1857465 h 2729562"/>
              <a:gd name="connsiteX993" fmla="*/ 2612190 w 2727624"/>
              <a:gd name="connsiteY993" fmla="*/ 1856947 h 2729562"/>
              <a:gd name="connsiteX994" fmla="*/ 2607397 w 2727624"/>
              <a:gd name="connsiteY994" fmla="*/ 1847095 h 2729562"/>
              <a:gd name="connsiteX995" fmla="*/ 2614853 w 2727624"/>
              <a:gd name="connsiteY995" fmla="*/ 1842429 h 2729562"/>
              <a:gd name="connsiteX996" fmla="*/ 2380515 w 2727624"/>
              <a:gd name="connsiteY996" fmla="*/ 1841427 h 2729562"/>
              <a:gd name="connsiteX997" fmla="*/ 2383619 w 2727624"/>
              <a:gd name="connsiteY997" fmla="*/ 1841928 h 2729562"/>
              <a:gd name="connsiteX998" fmla="*/ 2387759 w 2727624"/>
              <a:gd name="connsiteY998" fmla="*/ 1845938 h 2729562"/>
              <a:gd name="connsiteX999" fmla="*/ 2387241 w 2727624"/>
              <a:gd name="connsiteY999" fmla="*/ 1851451 h 2729562"/>
              <a:gd name="connsiteX1000" fmla="*/ 2380515 w 2727624"/>
              <a:gd name="connsiteY1000" fmla="*/ 1855460 h 2729562"/>
              <a:gd name="connsiteX1001" fmla="*/ 2377411 w 2727624"/>
              <a:gd name="connsiteY1001" fmla="*/ 1854959 h 2729562"/>
              <a:gd name="connsiteX1002" fmla="*/ 2373789 w 2727624"/>
              <a:gd name="connsiteY1002" fmla="*/ 1845436 h 2729562"/>
              <a:gd name="connsiteX1003" fmla="*/ 2380515 w 2727624"/>
              <a:gd name="connsiteY1003" fmla="*/ 1841427 h 2729562"/>
              <a:gd name="connsiteX1004" fmla="*/ 191408 w 2727624"/>
              <a:gd name="connsiteY1004" fmla="*/ 1823383 h 2729562"/>
              <a:gd name="connsiteX1005" fmla="*/ 207226 w 2727624"/>
              <a:gd name="connsiteY1005" fmla="*/ 1833662 h 2729562"/>
              <a:gd name="connsiteX1006" fmla="*/ 197953 w 2727624"/>
              <a:gd name="connsiteY1006" fmla="*/ 1855842 h 2729562"/>
              <a:gd name="connsiteX1007" fmla="*/ 191408 w 2727624"/>
              <a:gd name="connsiteY1007" fmla="*/ 1857465 h 2729562"/>
              <a:gd name="connsiteX1008" fmla="*/ 175591 w 2727624"/>
              <a:gd name="connsiteY1008" fmla="*/ 1846645 h 2729562"/>
              <a:gd name="connsiteX1009" fmla="*/ 175591 w 2727624"/>
              <a:gd name="connsiteY1009" fmla="*/ 1833662 h 2729562"/>
              <a:gd name="connsiteX1010" fmla="*/ 184863 w 2727624"/>
              <a:gd name="connsiteY1010" fmla="*/ 1824465 h 2729562"/>
              <a:gd name="connsiteX1011" fmla="*/ 191408 w 2727624"/>
              <a:gd name="connsiteY1011" fmla="*/ 1823383 h 2729562"/>
              <a:gd name="connsiteX1012" fmla="*/ 2543909 w 2727624"/>
              <a:gd name="connsiteY1012" fmla="*/ 1815364 h 2729562"/>
              <a:gd name="connsiteX1013" fmla="*/ 2546496 w 2727624"/>
              <a:gd name="connsiteY1013" fmla="*/ 1815865 h 2729562"/>
              <a:gd name="connsiteX1014" fmla="*/ 2550635 w 2727624"/>
              <a:gd name="connsiteY1014" fmla="*/ 1819374 h 2729562"/>
              <a:gd name="connsiteX1015" fmla="*/ 2550635 w 2727624"/>
              <a:gd name="connsiteY1015" fmla="*/ 1824887 h 2729562"/>
              <a:gd name="connsiteX1016" fmla="*/ 2543909 w 2727624"/>
              <a:gd name="connsiteY1016" fmla="*/ 1829398 h 2729562"/>
              <a:gd name="connsiteX1017" fmla="*/ 2541322 w 2727624"/>
              <a:gd name="connsiteY1017" fmla="*/ 1828896 h 2729562"/>
              <a:gd name="connsiteX1018" fmla="*/ 2537182 w 2727624"/>
              <a:gd name="connsiteY1018" fmla="*/ 1819875 h 2729562"/>
              <a:gd name="connsiteX1019" fmla="*/ 2543909 w 2727624"/>
              <a:gd name="connsiteY1019" fmla="*/ 1815364 h 2729562"/>
              <a:gd name="connsiteX1020" fmla="*/ 257626 w 2727624"/>
              <a:gd name="connsiteY1020" fmla="*/ 1797320 h 2729562"/>
              <a:gd name="connsiteX1021" fmla="*/ 272005 w 2727624"/>
              <a:gd name="connsiteY1021" fmla="*/ 1806944 h 2729562"/>
              <a:gd name="connsiteX1022" fmla="*/ 263484 w 2727624"/>
              <a:gd name="connsiteY1022" fmla="*/ 1827794 h 2729562"/>
              <a:gd name="connsiteX1023" fmla="*/ 257626 w 2727624"/>
              <a:gd name="connsiteY1023" fmla="*/ 1829398 h 2729562"/>
              <a:gd name="connsiteX1024" fmla="*/ 242715 w 2727624"/>
              <a:gd name="connsiteY1024" fmla="*/ 1819240 h 2729562"/>
              <a:gd name="connsiteX1025" fmla="*/ 242715 w 2727624"/>
              <a:gd name="connsiteY1025" fmla="*/ 1806944 h 2729562"/>
              <a:gd name="connsiteX1026" fmla="*/ 251768 w 2727624"/>
              <a:gd name="connsiteY1026" fmla="*/ 1798390 h 2729562"/>
              <a:gd name="connsiteX1027" fmla="*/ 257626 w 2727624"/>
              <a:gd name="connsiteY1027" fmla="*/ 1797320 h 2729562"/>
              <a:gd name="connsiteX1028" fmla="*/ 2477249 w 2727624"/>
              <a:gd name="connsiteY1028" fmla="*/ 1789301 h 2729562"/>
              <a:gd name="connsiteX1029" fmla="*/ 2479841 w 2727624"/>
              <a:gd name="connsiteY1029" fmla="*/ 1789821 h 2729562"/>
              <a:gd name="connsiteX1030" fmla="*/ 2483471 w 2727624"/>
              <a:gd name="connsiteY1030" fmla="*/ 1793459 h 2729562"/>
              <a:gd name="connsiteX1031" fmla="*/ 2483471 w 2727624"/>
              <a:gd name="connsiteY1031" fmla="*/ 1798657 h 2729562"/>
              <a:gd name="connsiteX1032" fmla="*/ 2477249 w 2727624"/>
              <a:gd name="connsiteY1032" fmla="*/ 1803335 h 2729562"/>
              <a:gd name="connsiteX1033" fmla="*/ 2474657 w 2727624"/>
              <a:gd name="connsiteY1033" fmla="*/ 1802815 h 2729562"/>
              <a:gd name="connsiteX1034" fmla="*/ 2470509 w 2727624"/>
              <a:gd name="connsiteY1034" fmla="*/ 1793459 h 2729562"/>
              <a:gd name="connsiteX1035" fmla="*/ 2477249 w 2727624"/>
              <a:gd name="connsiteY1035" fmla="*/ 1789301 h 2729562"/>
              <a:gd name="connsiteX1036" fmla="*/ 320523 w 2727624"/>
              <a:gd name="connsiteY1036" fmla="*/ 1773263 h 2729562"/>
              <a:gd name="connsiteX1037" fmla="*/ 334195 w 2727624"/>
              <a:gd name="connsiteY1037" fmla="*/ 1782088 h 2729562"/>
              <a:gd name="connsiteX1038" fmla="*/ 326307 w 2727624"/>
              <a:gd name="connsiteY1038" fmla="*/ 1801295 h 2729562"/>
              <a:gd name="connsiteX1039" fmla="*/ 320523 w 2727624"/>
              <a:gd name="connsiteY1039" fmla="*/ 1802333 h 2729562"/>
              <a:gd name="connsiteX1040" fmla="*/ 306851 w 2727624"/>
              <a:gd name="connsiteY1040" fmla="*/ 1793508 h 2729562"/>
              <a:gd name="connsiteX1041" fmla="*/ 306851 w 2727624"/>
              <a:gd name="connsiteY1041" fmla="*/ 1782088 h 2729562"/>
              <a:gd name="connsiteX1042" fmla="*/ 315264 w 2727624"/>
              <a:gd name="connsiteY1042" fmla="*/ 1774301 h 2729562"/>
              <a:gd name="connsiteX1043" fmla="*/ 320523 w 2727624"/>
              <a:gd name="connsiteY1043" fmla="*/ 1773263 h 2729562"/>
              <a:gd name="connsiteX1044" fmla="*/ 2414374 w 2727624"/>
              <a:gd name="connsiteY1044" fmla="*/ 1765243 h 2729562"/>
              <a:gd name="connsiteX1045" fmla="*/ 2416523 w 2727624"/>
              <a:gd name="connsiteY1045" fmla="*/ 1765243 h 2729562"/>
              <a:gd name="connsiteX1046" fmla="*/ 2420281 w 2727624"/>
              <a:gd name="connsiteY1046" fmla="*/ 1768892 h 2729562"/>
              <a:gd name="connsiteX1047" fmla="*/ 2420819 w 2727624"/>
              <a:gd name="connsiteY1047" fmla="*/ 1774105 h 2729562"/>
              <a:gd name="connsiteX1048" fmla="*/ 2414374 w 2727624"/>
              <a:gd name="connsiteY1048" fmla="*/ 1778275 h 2729562"/>
              <a:gd name="connsiteX1049" fmla="*/ 2411689 w 2727624"/>
              <a:gd name="connsiteY1049" fmla="*/ 1777753 h 2729562"/>
              <a:gd name="connsiteX1050" fmla="*/ 2407931 w 2727624"/>
              <a:gd name="connsiteY1050" fmla="*/ 1769413 h 2729562"/>
              <a:gd name="connsiteX1051" fmla="*/ 2414374 w 2727624"/>
              <a:gd name="connsiteY1051" fmla="*/ 1765243 h 2729562"/>
              <a:gd name="connsiteX1052" fmla="*/ 86941 w 2727624"/>
              <a:gd name="connsiteY1052" fmla="*/ 1757224 h 2729562"/>
              <a:gd name="connsiteX1053" fmla="*/ 104584 w 2727624"/>
              <a:gd name="connsiteY1053" fmla="*/ 1769941 h 2729562"/>
              <a:gd name="connsiteX1054" fmla="*/ 92822 w 2727624"/>
              <a:gd name="connsiteY1054" fmla="*/ 1793254 h 2729562"/>
              <a:gd name="connsiteX1055" fmla="*/ 86941 w 2727624"/>
              <a:gd name="connsiteY1055" fmla="*/ 1794314 h 2729562"/>
              <a:gd name="connsiteX1056" fmla="*/ 69299 w 2727624"/>
              <a:gd name="connsiteY1056" fmla="*/ 1781597 h 2729562"/>
              <a:gd name="connsiteX1057" fmla="*/ 70368 w 2727624"/>
              <a:gd name="connsiteY1057" fmla="*/ 1767291 h 2729562"/>
              <a:gd name="connsiteX1058" fmla="*/ 81061 w 2727624"/>
              <a:gd name="connsiteY1058" fmla="*/ 1758284 h 2729562"/>
              <a:gd name="connsiteX1059" fmla="*/ 86941 w 2727624"/>
              <a:gd name="connsiteY1059" fmla="*/ 1757224 h 2729562"/>
              <a:gd name="connsiteX1060" fmla="*/ 2647400 w 2727624"/>
              <a:gd name="connsiteY1060" fmla="*/ 1749205 h 2729562"/>
              <a:gd name="connsiteX1061" fmla="*/ 2649548 w 2727624"/>
              <a:gd name="connsiteY1061" fmla="*/ 1749706 h 2729562"/>
              <a:gd name="connsiteX1062" fmla="*/ 2653844 w 2727624"/>
              <a:gd name="connsiteY1062" fmla="*/ 1752713 h 2729562"/>
              <a:gd name="connsiteX1063" fmla="*/ 2654381 w 2727624"/>
              <a:gd name="connsiteY1063" fmla="*/ 1757725 h 2729562"/>
              <a:gd name="connsiteX1064" fmla="*/ 2647400 w 2727624"/>
              <a:gd name="connsiteY1064" fmla="*/ 1762236 h 2729562"/>
              <a:gd name="connsiteX1065" fmla="*/ 2645252 w 2727624"/>
              <a:gd name="connsiteY1065" fmla="*/ 1762236 h 2729562"/>
              <a:gd name="connsiteX1066" fmla="*/ 2640955 w 2727624"/>
              <a:gd name="connsiteY1066" fmla="*/ 1753716 h 2729562"/>
              <a:gd name="connsiteX1067" fmla="*/ 2647400 w 2727624"/>
              <a:gd name="connsiteY1067" fmla="*/ 1749205 h 2729562"/>
              <a:gd name="connsiteX1068" fmla="*/ 159115 w 2727624"/>
              <a:gd name="connsiteY1068" fmla="*/ 1734168 h 2729562"/>
              <a:gd name="connsiteX1069" fmla="*/ 176284 w 2727624"/>
              <a:gd name="connsiteY1069" fmla="*/ 1746395 h 2729562"/>
              <a:gd name="connsiteX1070" fmla="*/ 165017 w 2727624"/>
              <a:gd name="connsiteY1070" fmla="*/ 1768721 h 2729562"/>
              <a:gd name="connsiteX1071" fmla="*/ 159115 w 2727624"/>
              <a:gd name="connsiteY1071" fmla="*/ 1769253 h 2729562"/>
              <a:gd name="connsiteX1072" fmla="*/ 142484 w 2727624"/>
              <a:gd name="connsiteY1072" fmla="*/ 1757558 h 2729562"/>
              <a:gd name="connsiteX1073" fmla="*/ 143557 w 2727624"/>
              <a:gd name="connsiteY1073" fmla="*/ 1743737 h 2729562"/>
              <a:gd name="connsiteX1074" fmla="*/ 154287 w 2727624"/>
              <a:gd name="connsiteY1074" fmla="*/ 1735232 h 2729562"/>
              <a:gd name="connsiteX1075" fmla="*/ 159115 w 2727624"/>
              <a:gd name="connsiteY1075" fmla="*/ 1734168 h 2729562"/>
              <a:gd name="connsiteX1076" fmla="*/ 2574502 w 2727624"/>
              <a:gd name="connsiteY1076" fmla="*/ 1727152 h 2729562"/>
              <a:gd name="connsiteX1077" fmla="*/ 2576730 w 2727624"/>
              <a:gd name="connsiteY1077" fmla="*/ 1727673 h 2729562"/>
              <a:gd name="connsiteX1078" fmla="*/ 2580627 w 2727624"/>
              <a:gd name="connsiteY1078" fmla="*/ 1730801 h 2729562"/>
              <a:gd name="connsiteX1079" fmla="*/ 2581184 w 2727624"/>
              <a:gd name="connsiteY1079" fmla="*/ 1735492 h 2729562"/>
              <a:gd name="connsiteX1080" fmla="*/ 2574502 w 2727624"/>
              <a:gd name="connsiteY1080" fmla="*/ 1740183 h 2729562"/>
              <a:gd name="connsiteX1081" fmla="*/ 2572274 w 2727624"/>
              <a:gd name="connsiteY1081" fmla="*/ 1740183 h 2729562"/>
              <a:gd name="connsiteX1082" fmla="*/ 2567819 w 2727624"/>
              <a:gd name="connsiteY1082" fmla="*/ 1731843 h 2729562"/>
              <a:gd name="connsiteX1083" fmla="*/ 2574502 w 2727624"/>
              <a:gd name="connsiteY1083" fmla="*/ 1727152 h 2729562"/>
              <a:gd name="connsiteX1084" fmla="*/ 227025 w 2727624"/>
              <a:gd name="connsiteY1084" fmla="*/ 1713118 h 2729562"/>
              <a:gd name="connsiteX1085" fmla="*/ 242946 w 2727624"/>
              <a:gd name="connsiteY1085" fmla="*/ 1724322 h 2729562"/>
              <a:gd name="connsiteX1086" fmla="*/ 232331 w 2727624"/>
              <a:gd name="connsiteY1086" fmla="*/ 1745664 h 2729562"/>
              <a:gd name="connsiteX1087" fmla="*/ 227025 w 2727624"/>
              <a:gd name="connsiteY1087" fmla="*/ 1746198 h 2729562"/>
              <a:gd name="connsiteX1088" fmla="*/ 211635 w 2727624"/>
              <a:gd name="connsiteY1088" fmla="*/ 1734994 h 2729562"/>
              <a:gd name="connsiteX1089" fmla="*/ 212697 w 2727624"/>
              <a:gd name="connsiteY1089" fmla="*/ 1722188 h 2729562"/>
              <a:gd name="connsiteX1090" fmla="*/ 222249 w 2727624"/>
              <a:gd name="connsiteY1090" fmla="*/ 1713652 h 2729562"/>
              <a:gd name="connsiteX1091" fmla="*/ 227025 w 2727624"/>
              <a:gd name="connsiteY1091" fmla="*/ 1713118 h 2729562"/>
              <a:gd name="connsiteX1092" fmla="*/ 2505558 w 2727624"/>
              <a:gd name="connsiteY1092" fmla="*/ 1706101 h 2729562"/>
              <a:gd name="connsiteX1093" fmla="*/ 2507717 w 2727624"/>
              <a:gd name="connsiteY1093" fmla="*/ 1706644 h 2729562"/>
              <a:gd name="connsiteX1094" fmla="*/ 2511496 w 2727624"/>
              <a:gd name="connsiteY1094" fmla="*/ 1709901 h 2729562"/>
              <a:gd name="connsiteX1095" fmla="*/ 2512035 w 2727624"/>
              <a:gd name="connsiteY1095" fmla="*/ 1714789 h 2729562"/>
              <a:gd name="connsiteX1096" fmla="*/ 2505558 w 2727624"/>
              <a:gd name="connsiteY1096" fmla="*/ 1719132 h 2729562"/>
              <a:gd name="connsiteX1097" fmla="*/ 2503938 w 2727624"/>
              <a:gd name="connsiteY1097" fmla="*/ 1719132 h 2729562"/>
              <a:gd name="connsiteX1098" fmla="*/ 2499621 w 2727624"/>
              <a:gd name="connsiteY1098" fmla="*/ 1710988 h 2729562"/>
              <a:gd name="connsiteX1099" fmla="*/ 2505558 w 2727624"/>
              <a:gd name="connsiteY1099" fmla="*/ 1706101 h 2729562"/>
              <a:gd name="connsiteX1100" fmla="*/ 291430 w 2727624"/>
              <a:gd name="connsiteY1100" fmla="*/ 1694072 h 2729562"/>
              <a:gd name="connsiteX1101" fmla="*/ 306577 w 2727624"/>
              <a:gd name="connsiteY1101" fmla="*/ 1704606 h 2729562"/>
              <a:gd name="connsiteX1102" fmla="*/ 296840 w 2727624"/>
              <a:gd name="connsiteY1102" fmla="*/ 1724094 h 2729562"/>
              <a:gd name="connsiteX1103" fmla="*/ 291430 w 2727624"/>
              <a:gd name="connsiteY1103" fmla="*/ 1725147 h 2729562"/>
              <a:gd name="connsiteX1104" fmla="*/ 276283 w 2727624"/>
              <a:gd name="connsiteY1104" fmla="*/ 1714086 h 2729562"/>
              <a:gd name="connsiteX1105" fmla="*/ 277364 w 2727624"/>
              <a:gd name="connsiteY1105" fmla="*/ 1702499 h 2729562"/>
              <a:gd name="connsiteX1106" fmla="*/ 286561 w 2727624"/>
              <a:gd name="connsiteY1106" fmla="*/ 1694599 h 2729562"/>
              <a:gd name="connsiteX1107" fmla="*/ 291430 w 2727624"/>
              <a:gd name="connsiteY1107" fmla="*/ 1694072 h 2729562"/>
              <a:gd name="connsiteX1108" fmla="*/ 2441163 w 2727624"/>
              <a:gd name="connsiteY1108" fmla="*/ 1687055 h 2729562"/>
              <a:gd name="connsiteX1109" fmla="*/ 2442727 w 2727624"/>
              <a:gd name="connsiteY1109" fmla="*/ 1687578 h 2729562"/>
              <a:gd name="connsiteX1110" fmla="*/ 2446376 w 2727624"/>
              <a:gd name="connsiteY1110" fmla="*/ 1690193 h 2729562"/>
              <a:gd name="connsiteX1111" fmla="*/ 2446897 w 2727624"/>
              <a:gd name="connsiteY1111" fmla="*/ 1694900 h 2729562"/>
              <a:gd name="connsiteX1112" fmla="*/ 2441163 w 2727624"/>
              <a:gd name="connsiteY1112" fmla="*/ 1699084 h 2729562"/>
              <a:gd name="connsiteX1113" fmla="*/ 2439599 w 2727624"/>
              <a:gd name="connsiteY1113" fmla="*/ 1698561 h 2729562"/>
              <a:gd name="connsiteX1114" fmla="*/ 2435429 w 2727624"/>
              <a:gd name="connsiteY1114" fmla="*/ 1691239 h 2729562"/>
              <a:gd name="connsiteX1115" fmla="*/ 2441163 w 2727624"/>
              <a:gd name="connsiteY1115" fmla="*/ 1687055 h 2729562"/>
              <a:gd name="connsiteX1116" fmla="*/ 59650 w 2727624"/>
              <a:gd name="connsiteY1116" fmla="*/ 1659990 h 2729562"/>
              <a:gd name="connsiteX1117" fmla="*/ 78092 w 2727624"/>
              <a:gd name="connsiteY1117" fmla="*/ 1674985 h 2729562"/>
              <a:gd name="connsiteX1118" fmla="*/ 64392 w 2727624"/>
              <a:gd name="connsiteY1118" fmla="*/ 1698549 h 2729562"/>
              <a:gd name="connsiteX1119" fmla="*/ 59650 w 2727624"/>
              <a:gd name="connsiteY1119" fmla="*/ 1699084 h 2729562"/>
              <a:gd name="connsiteX1120" fmla="*/ 40681 w 2727624"/>
              <a:gd name="connsiteY1120" fmla="*/ 1684625 h 2729562"/>
              <a:gd name="connsiteX1121" fmla="*/ 43316 w 2727624"/>
              <a:gd name="connsiteY1121" fmla="*/ 1669630 h 2729562"/>
              <a:gd name="connsiteX1122" fmla="*/ 55435 w 2727624"/>
              <a:gd name="connsiteY1122" fmla="*/ 1660525 h 2729562"/>
              <a:gd name="connsiteX1123" fmla="*/ 59650 w 2727624"/>
              <a:gd name="connsiteY1123" fmla="*/ 1659990 h 2729562"/>
              <a:gd name="connsiteX1124" fmla="*/ 2672460 w 2727624"/>
              <a:gd name="connsiteY1124" fmla="*/ 1653975 h 2729562"/>
              <a:gd name="connsiteX1125" fmla="*/ 2674089 w 2727624"/>
              <a:gd name="connsiteY1125" fmla="*/ 1653975 h 2729562"/>
              <a:gd name="connsiteX1126" fmla="*/ 2677889 w 2727624"/>
              <a:gd name="connsiteY1126" fmla="*/ 1656590 h 2729562"/>
              <a:gd name="connsiteX1127" fmla="*/ 2678432 w 2727624"/>
              <a:gd name="connsiteY1127" fmla="*/ 1661298 h 2729562"/>
              <a:gd name="connsiteX1128" fmla="*/ 2672460 w 2727624"/>
              <a:gd name="connsiteY1128" fmla="*/ 1666004 h 2729562"/>
              <a:gd name="connsiteX1129" fmla="*/ 2671374 w 2727624"/>
              <a:gd name="connsiteY1129" fmla="*/ 1665482 h 2729562"/>
              <a:gd name="connsiteX1130" fmla="*/ 2666487 w 2727624"/>
              <a:gd name="connsiteY1130" fmla="*/ 1658159 h 2729562"/>
              <a:gd name="connsiteX1131" fmla="*/ 2672460 w 2727624"/>
              <a:gd name="connsiteY1131" fmla="*/ 1653975 h 2729562"/>
              <a:gd name="connsiteX1132" fmla="*/ 133303 w 2727624"/>
              <a:gd name="connsiteY1132" fmla="*/ 1643951 h 2729562"/>
              <a:gd name="connsiteX1133" fmla="*/ 151265 w 2727624"/>
              <a:gd name="connsiteY1133" fmla="*/ 1657549 h 2729562"/>
              <a:gd name="connsiteX1134" fmla="*/ 138057 w 2727624"/>
              <a:gd name="connsiteY1134" fmla="*/ 1679515 h 2729562"/>
              <a:gd name="connsiteX1135" fmla="*/ 133303 w 2727624"/>
              <a:gd name="connsiteY1135" fmla="*/ 1680038 h 2729562"/>
              <a:gd name="connsiteX1136" fmla="*/ 115869 w 2727624"/>
              <a:gd name="connsiteY1136" fmla="*/ 1666440 h 2729562"/>
              <a:gd name="connsiteX1137" fmla="*/ 117981 w 2727624"/>
              <a:gd name="connsiteY1137" fmla="*/ 1652319 h 2729562"/>
              <a:gd name="connsiteX1138" fmla="*/ 129604 w 2727624"/>
              <a:gd name="connsiteY1138" fmla="*/ 1644474 h 2729562"/>
              <a:gd name="connsiteX1139" fmla="*/ 133303 w 2727624"/>
              <a:gd name="connsiteY1139" fmla="*/ 1643951 h 2729562"/>
              <a:gd name="connsiteX1140" fmla="*/ 2598565 w 2727624"/>
              <a:gd name="connsiteY1140" fmla="*/ 1636935 h 2729562"/>
              <a:gd name="connsiteX1141" fmla="*/ 2599698 w 2727624"/>
              <a:gd name="connsiteY1141" fmla="*/ 1636935 h 2729562"/>
              <a:gd name="connsiteX1142" fmla="*/ 2603664 w 2727624"/>
              <a:gd name="connsiteY1142" fmla="*/ 1639668 h 2729562"/>
              <a:gd name="connsiteX1143" fmla="*/ 2604797 w 2727624"/>
              <a:gd name="connsiteY1143" fmla="*/ 1644043 h 2729562"/>
              <a:gd name="connsiteX1144" fmla="*/ 2598565 w 2727624"/>
              <a:gd name="connsiteY1144" fmla="*/ 1648964 h 2729562"/>
              <a:gd name="connsiteX1145" fmla="*/ 2597431 w 2727624"/>
              <a:gd name="connsiteY1145" fmla="*/ 1648417 h 2729562"/>
              <a:gd name="connsiteX1146" fmla="*/ 2592332 w 2727624"/>
              <a:gd name="connsiteY1146" fmla="*/ 1641309 h 2729562"/>
              <a:gd name="connsiteX1147" fmla="*/ 2598565 w 2727624"/>
              <a:gd name="connsiteY1147" fmla="*/ 1636935 h 2729562"/>
              <a:gd name="connsiteX1148" fmla="*/ 202999 w 2727624"/>
              <a:gd name="connsiteY1148" fmla="*/ 1627913 h 2729562"/>
              <a:gd name="connsiteX1149" fmla="*/ 219953 w 2727624"/>
              <a:gd name="connsiteY1149" fmla="*/ 1641202 h 2729562"/>
              <a:gd name="connsiteX1150" fmla="*/ 207237 w 2727624"/>
              <a:gd name="connsiteY1150" fmla="*/ 1662466 h 2729562"/>
              <a:gd name="connsiteX1151" fmla="*/ 202999 w 2727624"/>
              <a:gd name="connsiteY1151" fmla="*/ 1662997 h 2729562"/>
              <a:gd name="connsiteX1152" fmla="*/ 186043 w 2727624"/>
              <a:gd name="connsiteY1152" fmla="*/ 1649708 h 2729562"/>
              <a:gd name="connsiteX1153" fmla="*/ 188163 w 2727624"/>
              <a:gd name="connsiteY1153" fmla="*/ 1635887 h 2729562"/>
              <a:gd name="connsiteX1154" fmla="*/ 199290 w 2727624"/>
              <a:gd name="connsiteY1154" fmla="*/ 1628444 h 2729562"/>
              <a:gd name="connsiteX1155" fmla="*/ 202999 w 2727624"/>
              <a:gd name="connsiteY1155" fmla="*/ 1627913 h 2729562"/>
              <a:gd name="connsiteX1156" fmla="*/ 2528875 w 2727624"/>
              <a:gd name="connsiteY1156" fmla="*/ 1621898 h 2729562"/>
              <a:gd name="connsiteX1157" fmla="*/ 2529921 w 2727624"/>
              <a:gd name="connsiteY1157" fmla="*/ 1621898 h 2729562"/>
              <a:gd name="connsiteX1158" fmla="*/ 2533582 w 2727624"/>
              <a:gd name="connsiteY1158" fmla="*/ 1623999 h 2729562"/>
              <a:gd name="connsiteX1159" fmla="*/ 2534105 w 2727624"/>
              <a:gd name="connsiteY1159" fmla="*/ 1628199 h 2729562"/>
              <a:gd name="connsiteX1160" fmla="*/ 2528875 w 2727624"/>
              <a:gd name="connsiteY1160" fmla="*/ 1632925 h 2729562"/>
              <a:gd name="connsiteX1161" fmla="*/ 2527829 w 2727624"/>
              <a:gd name="connsiteY1161" fmla="*/ 1632400 h 2729562"/>
              <a:gd name="connsiteX1162" fmla="*/ 2523645 w 2727624"/>
              <a:gd name="connsiteY1162" fmla="*/ 1626099 h 2729562"/>
              <a:gd name="connsiteX1163" fmla="*/ 2528875 w 2727624"/>
              <a:gd name="connsiteY1163" fmla="*/ 1621898 h 2729562"/>
              <a:gd name="connsiteX1164" fmla="*/ 268379 w 2727624"/>
              <a:gd name="connsiteY1164" fmla="*/ 1612877 h 2729562"/>
              <a:gd name="connsiteX1165" fmla="*/ 285075 w 2727624"/>
              <a:gd name="connsiteY1165" fmla="*/ 1625682 h 2729562"/>
              <a:gd name="connsiteX1166" fmla="*/ 272687 w 2727624"/>
              <a:gd name="connsiteY1166" fmla="*/ 1645423 h 2729562"/>
              <a:gd name="connsiteX1167" fmla="*/ 268379 w 2727624"/>
              <a:gd name="connsiteY1167" fmla="*/ 1645957 h 2729562"/>
              <a:gd name="connsiteX1168" fmla="*/ 252220 w 2727624"/>
              <a:gd name="connsiteY1168" fmla="*/ 1633152 h 2729562"/>
              <a:gd name="connsiteX1169" fmla="*/ 254374 w 2727624"/>
              <a:gd name="connsiteY1169" fmla="*/ 1620880 h 2729562"/>
              <a:gd name="connsiteX1170" fmla="*/ 264609 w 2727624"/>
              <a:gd name="connsiteY1170" fmla="*/ 1613411 h 2729562"/>
              <a:gd name="connsiteX1171" fmla="*/ 268379 w 2727624"/>
              <a:gd name="connsiteY1171" fmla="*/ 1612877 h 2729562"/>
              <a:gd name="connsiteX1172" fmla="*/ 2462454 w 2727624"/>
              <a:gd name="connsiteY1172" fmla="*/ 1606863 h 2729562"/>
              <a:gd name="connsiteX1173" fmla="*/ 2463548 w 2727624"/>
              <a:gd name="connsiteY1173" fmla="*/ 1606863 h 2729562"/>
              <a:gd name="connsiteX1174" fmla="*/ 2467375 w 2727624"/>
              <a:gd name="connsiteY1174" fmla="*/ 1609619 h 2729562"/>
              <a:gd name="connsiteX1175" fmla="*/ 2467922 w 2727624"/>
              <a:gd name="connsiteY1175" fmla="*/ 1613479 h 2729562"/>
              <a:gd name="connsiteX1176" fmla="*/ 2462454 w 2727624"/>
              <a:gd name="connsiteY1176" fmla="*/ 1617889 h 2729562"/>
              <a:gd name="connsiteX1177" fmla="*/ 2461360 w 2727624"/>
              <a:gd name="connsiteY1177" fmla="*/ 1617889 h 2729562"/>
              <a:gd name="connsiteX1178" fmla="*/ 2456986 w 2727624"/>
              <a:gd name="connsiteY1178" fmla="*/ 1611273 h 2729562"/>
              <a:gd name="connsiteX1179" fmla="*/ 2462454 w 2727624"/>
              <a:gd name="connsiteY1179" fmla="*/ 1606863 h 2729562"/>
              <a:gd name="connsiteX1180" fmla="*/ 39331 w 2727624"/>
              <a:gd name="connsiteY1180" fmla="*/ 1561754 h 2729562"/>
              <a:gd name="connsiteX1181" fmla="*/ 59552 w 2727624"/>
              <a:gd name="connsiteY1181" fmla="*/ 1578834 h 2729562"/>
              <a:gd name="connsiteX1182" fmla="*/ 43056 w 2727624"/>
              <a:gd name="connsiteY1182" fmla="*/ 1602319 h 2729562"/>
              <a:gd name="connsiteX1183" fmla="*/ 39331 w 2727624"/>
              <a:gd name="connsiteY1183" fmla="*/ 1602853 h 2729562"/>
              <a:gd name="connsiteX1184" fmla="*/ 19642 w 2727624"/>
              <a:gd name="connsiteY1184" fmla="*/ 1585772 h 2729562"/>
              <a:gd name="connsiteX1185" fmla="*/ 23366 w 2727624"/>
              <a:gd name="connsiteY1185" fmla="*/ 1570294 h 2729562"/>
              <a:gd name="connsiteX1186" fmla="*/ 36670 w 2727624"/>
              <a:gd name="connsiteY1186" fmla="*/ 1562287 h 2729562"/>
              <a:gd name="connsiteX1187" fmla="*/ 39331 w 2727624"/>
              <a:gd name="connsiteY1187" fmla="*/ 1561754 h 2729562"/>
              <a:gd name="connsiteX1188" fmla="*/ 2690718 w 2727624"/>
              <a:gd name="connsiteY1188" fmla="*/ 1556742 h 2729562"/>
              <a:gd name="connsiteX1189" fmla="*/ 2691863 w 2727624"/>
              <a:gd name="connsiteY1189" fmla="*/ 1556742 h 2729562"/>
              <a:gd name="connsiteX1190" fmla="*/ 2695300 w 2727624"/>
              <a:gd name="connsiteY1190" fmla="*/ 1558947 h 2729562"/>
              <a:gd name="connsiteX1191" fmla="*/ 2696446 w 2727624"/>
              <a:gd name="connsiteY1191" fmla="*/ 1562807 h 2729562"/>
              <a:gd name="connsiteX1192" fmla="*/ 2690718 w 2727624"/>
              <a:gd name="connsiteY1192" fmla="*/ 1567769 h 2729562"/>
              <a:gd name="connsiteX1193" fmla="*/ 2690145 w 2727624"/>
              <a:gd name="connsiteY1193" fmla="*/ 1567218 h 2729562"/>
              <a:gd name="connsiteX1194" fmla="*/ 2685562 w 2727624"/>
              <a:gd name="connsiteY1194" fmla="*/ 1561153 h 2729562"/>
              <a:gd name="connsiteX1195" fmla="*/ 2690718 w 2727624"/>
              <a:gd name="connsiteY1195" fmla="*/ 1556742 h 2729562"/>
              <a:gd name="connsiteX1196" fmla="*/ 114772 w 2727624"/>
              <a:gd name="connsiteY1196" fmla="*/ 1550728 h 2729562"/>
              <a:gd name="connsiteX1197" fmla="*/ 134240 w 2727624"/>
              <a:gd name="connsiteY1197" fmla="*/ 1567017 h 2729562"/>
              <a:gd name="connsiteX1198" fmla="*/ 118017 w 2727624"/>
              <a:gd name="connsiteY1198" fmla="*/ 1589822 h 2729562"/>
              <a:gd name="connsiteX1199" fmla="*/ 114772 w 2727624"/>
              <a:gd name="connsiteY1199" fmla="*/ 1589822 h 2729562"/>
              <a:gd name="connsiteX1200" fmla="*/ 95305 w 2727624"/>
              <a:gd name="connsiteY1200" fmla="*/ 1573533 h 2729562"/>
              <a:gd name="connsiteX1201" fmla="*/ 99090 w 2727624"/>
              <a:gd name="connsiteY1201" fmla="*/ 1558872 h 2729562"/>
              <a:gd name="connsiteX1202" fmla="*/ 111528 w 2727624"/>
              <a:gd name="connsiteY1202" fmla="*/ 1551271 h 2729562"/>
              <a:gd name="connsiteX1203" fmla="*/ 114772 w 2727624"/>
              <a:gd name="connsiteY1203" fmla="*/ 1550728 h 2729562"/>
              <a:gd name="connsiteX1204" fmla="*/ 2615823 w 2727624"/>
              <a:gd name="connsiteY1204" fmla="*/ 1545715 h 2729562"/>
              <a:gd name="connsiteX1205" fmla="*/ 2616825 w 2727624"/>
              <a:gd name="connsiteY1205" fmla="*/ 1545715 h 2729562"/>
              <a:gd name="connsiteX1206" fmla="*/ 2619833 w 2727624"/>
              <a:gd name="connsiteY1206" fmla="*/ 1547825 h 2729562"/>
              <a:gd name="connsiteX1207" fmla="*/ 2620835 w 2727624"/>
              <a:gd name="connsiteY1207" fmla="*/ 1551519 h 2729562"/>
              <a:gd name="connsiteX1208" fmla="*/ 2615823 w 2727624"/>
              <a:gd name="connsiteY1208" fmla="*/ 1555739 h 2729562"/>
              <a:gd name="connsiteX1209" fmla="*/ 2615322 w 2727624"/>
              <a:gd name="connsiteY1209" fmla="*/ 1555739 h 2729562"/>
              <a:gd name="connsiteX1210" fmla="*/ 2611312 w 2727624"/>
              <a:gd name="connsiteY1210" fmla="*/ 1549936 h 2729562"/>
              <a:gd name="connsiteX1211" fmla="*/ 2615823 w 2727624"/>
              <a:gd name="connsiteY1211" fmla="*/ 1545715 h 2729562"/>
              <a:gd name="connsiteX1212" fmla="*/ 185457 w 2727624"/>
              <a:gd name="connsiteY1212" fmla="*/ 1540703 h 2729562"/>
              <a:gd name="connsiteX1213" fmla="*/ 203444 w 2727624"/>
              <a:gd name="connsiteY1213" fmla="*/ 1555870 h 2729562"/>
              <a:gd name="connsiteX1214" fmla="*/ 188631 w 2727624"/>
              <a:gd name="connsiteY1214" fmla="*/ 1576267 h 2729562"/>
              <a:gd name="connsiteX1215" fmla="*/ 185457 w 2727624"/>
              <a:gd name="connsiteY1215" fmla="*/ 1576790 h 2729562"/>
              <a:gd name="connsiteX1216" fmla="*/ 167469 w 2727624"/>
              <a:gd name="connsiteY1216" fmla="*/ 1561623 h 2729562"/>
              <a:gd name="connsiteX1217" fmla="*/ 170644 w 2727624"/>
              <a:gd name="connsiteY1217" fmla="*/ 1548026 h 2729562"/>
              <a:gd name="connsiteX1218" fmla="*/ 182283 w 2727624"/>
              <a:gd name="connsiteY1218" fmla="*/ 1541226 h 2729562"/>
              <a:gd name="connsiteX1219" fmla="*/ 185457 w 2727624"/>
              <a:gd name="connsiteY1219" fmla="*/ 1540703 h 2729562"/>
              <a:gd name="connsiteX1220" fmla="*/ 2544388 w 2727624"/>
              <a:gd name="connsiteY1220" fmla="*/ 1535691 h 2729562"/>
              <a:gd name="connsiteX1221" fmla="*/ 2545444 w 2727624"/>
              <a:gd name="connsiteY1221" fmla="*/ 1535691 h 2729562"/>
              <a:gd name="connsiteX1222" fmla="*/ 2548609 w 2727624"/>
              <a:gd name="connsiteY1222" fmla="*/ 1537696 h 2729562"/>
              <a:gd name="connsiteX1223" fmla="*/ 2549137 w 2727624"/>
              <a:gd name="connsiteY1223" fmla="*/ 1540703 h 2729562"/>
              <a:gd name="connsiteX1224" fmla="*/ 2544388 w 2727624"/>
              <a:gd name="connsiteY1224" fmla="*/ 1544713 h 2729562"/>
              <a:gd name="connsiteX1225" fmla="*/ 2543861 w 2727624"/>
              <a:gd name="connsiteY1225" fmla="*/ 1544713 h 2729562"/>
              <a:gd name="connsiteX1226" fmla="*/ 2540168 w 2727624"/>
              <a:gd name="connsiteY1226" fmla="*/ 1539701 h 2729562"/>
              <a:gd name="connsiteX1227" fmla="*/ 2544388 w 2727624"/>
              <a:gd name="connsiteY1227" fmla="*/ 1535691 h 2729562"/>
              <a:gd name="connsiteX1228" fmla="*/ 252101 w 2727624"/>
              <a:gd name="connsiteY1228" fmla="*/ 1530679 h 2729562"/>
              <a:gd name="connsiteX1229" fmla="*/ 269555 w 2727624"/>
              <a:gd name="connsiteY1229" fmla="*/ 1545361 h 2729562"/>
              <a:gd name="connsiteX1230" fmla="*/ 255373 w 2727624"/>
              <a:gd name="connsiteY1230" fmla="*/ 1564761 h 2729562"/>
              <a:gd name="connsiteX1231" fmla="*/ 252101 w 2727624"/>
              <a:gd name="connsiteY1231" fmla="*/ 1564761 h 2729562"/>
              <a:gd name="connsiteX1232" fmla="*/ 234646 w 2727624"/>
              <a:gd name="connsiteY1232" fmla="*/ 1550604 h 2729562"/>
              <a:gd name="connsiteX1233" fmla="*/ 237920 w 2727624"/>
              <a:gd name="connsiteY1233" fmla="*/ 1538020 h 2729562"/>
              <a:gd name="connsiteX1234" fmla="*/ 249374 w 2727624"/>
              <a:gd name="connsiteY1234" fmla="*/ 1531203 h 2729562"/>
              <a:gd name="connsiteX1235" fmla="*/ 252101 w 2727624"/>
              <a:gd name="connsiteY1235" fmla="*/ 1530679 h 2729562"/>
              <a:gd name="connsiteX1236" fmla="*/ 2477991 w 2727624"/>
              <a:gd name="connsiteY1236" fmla="*/ 1525667 h 2729562"/>
              <a:gd name="connsiteX1237" fmla="*/ 2478493 w 2727624"/>
              <a:gd name="connsiteY1237" fmla="*/ 1525667 h 2729562"/>
              <a:gd name="connsiteX1238" fmla="*/ 2481500 w 2727624"/>
              <a:gd name="connsiteY1238" fmla="*/ 1527259 h 2729562"/>
              <a:gd name="connsiteX1239" fmla="*/ 2482502 w 2727624"/>
              <a:gd name="connsiteY1239" fmla="*/ 1530974 h 2729562"/>
              <a:gd name="connsiteX1240" fmla="*/ 2477991 w 2727624"/>
              <a:gd name="connsiteY1240" fmla="*/ 1534689 h 2729562"/>
              <a:gd name="connsiteX1241" fmla="*/ 2477490 w 2727624"/>
              <a:gd name="connsiteY1241" fmla="*/ 1534689 h 2729562"/>
              <a:gd name="connsiteX1242" fmla="*/ 2473480 w 2727624"/>
              <a:gd name="connsiteY1242" fmla="*/ 1529382 h 2729562"/>
              <a:gd name="connsiteX1243" fmla="*/ 2477991 w 2727624"/>
              <a:gd name="connsiteY1243" fmla="*/ 1525667 h 2729562"/>
              <a:gd name="connsiteX1244" fmla="*/ 25520 w 2727624"/>
              <a:gd name="connsiteY1244" fmla="*/ 1462515 h 2729562"/>
              <a:gd name="connsiteX1245" fmla="*/ 27098 w 2727624"/>
              <a:gd name="connsiteY1245" fmla="*/ 1462515 h 2729562"/>
              <a:gd name="connsiteX1246" fmla="*/ 47598 w 2727624"/>
              <a:gd name="connsiteY1246" fmla="*/ 1481912 h 2729562"/>
              <a:gd name="connsiteX1247" fmla="*/ 29200 w 2727624"/>
              <a:gd name="connsiteY1247" fmla="*/ 1505081 h 2729562"/>
              <a:gd name="connsiteX1248" fmla="*/ 26572 w 2727624"/>
              <a:gd name="connsiteY1248" fmla="*/ 1505619 h 2729562"/>
              <a:gd name="connsiteX1249" fmla="*/ 6071 w 2727624"/>
              <a:gd name="connsiteY1249" fmla="*/ 1485684 h 2729562"/>
              <a:gd name="connsiteX1250" fmla="*/ 10802 w 2727624"/>
              <a:gd name="connsiteY1250" fmla="*/ 1470059 h 2729562"/>
              <a:gd name="connsiteX1251" fmla="*/ 25520 w 2727624"/>
              <a:gd name="connsiteY1251" fmla="*/ 1462515 h 2729562"/>
              <a:gd name="connsiteX1252" fmla="*/ 2702267 w 2727624"/>
              <a:gd name="connsiteY1252" fmla="*/ 1458506 h 2729562"/>
              <a:gd name="connsiteX1253" fmla="*/ 2706513 w 2727624"/>
              <a:gd name="connsiteY1253" fmla="*/ 1463581 h 2729562"/>
              <a:gd name="connsiteX1254" fmla="*/ 2702267 w 2727624"/>
              <a:gd name="connsiteY1254" fmla="*/ 1467528 h 2729562"/>
              <a:gd name="connsiteX1255" fmla="*/ 2698021 w 2727624"/>
              <a:gd name="connsiteY1255" fmla="*/ 1463017 h 2729562"/>
              <a:gd name="connsiteX1256" fmla="*/ 2702267 w 2727624"/>
              <a:gd name="connsiteY1256" fmla="*/ 1458506 h 2729562"/>
              <a:gd name="connsiteX1257" fmla="*/ 102783 w 2727624"/>
              <a:gd name="connsiteY1257" fmla="*/ 1457503 h 2729562"/>
              <a:gd name="connsiteX1258" fmla="*/ 122755 w 2727624"/>
              <a:gd name="connsiteY1258" fmla="*/ 1475968 h 2729562"/>
              <a:gd name="connsiteX1259" fmla="*/ 104403 w 2727624"/>
              <a:gd name="connsiteY1259" fmla="*/ 1497599 h 2729562"/>
              <a:gd name="connsiteX1260" fmla="*/ 102243 w 2727624"/>
              <a:gd name="connsiteY1260" fmla="*/ 1497599 h 2729562"/>
              <a:gd name="connsiteX1261" fmla="*/ 82272 w 2727624"/>
              <a:gd name="connsiteY1261" fmla="*/ 1479662 h 2729562"/>
              <a:gd name="connsiteX1262" fmla="*/ 87130 w 2727624"/>
              <a:gd name="connsiteY1262" fmla="*/ 1464889 h 2729562"/>
              <a:gd name="connsiteX1263" fmla="*/ 101164 w 2727624"/>
              <a:gd name="connsiteY1263" fmla="*/ 1458030 h 2729562"/>
              <a:gd name="connsiteX1264" fmla="*/ 102783 w 2727624"/>
              <a:gd name="connsiteY1264" fmla="*/ 1457503 h 2729562"/>
              <a:gd name="connsiteX1265" fmla="*/ 2626349 w 2727624"/>
              <a:gd name="connsiteY1265" fmla="*/ 1453493 h 2729562"/>
              <a:gd name="connsiteX1266" fmla="*/ 2630860 w 2727624"/>
              <a:gd name="connsiteY1266" fmla="*/ 1457503 h 2729562"/>
              <a:gd name="connsiteX1267" fmla="*/ 2626349 w 2727624"/>
              <a:gd name="connsiteY1267" fmla="*/ 1461513 h 2729562"/>
              <a:gd name="connsiteX1268" fmla="*/ 2625785 w 2727624"/>
              <a:gd name="connsiteY1268" fmla="*/ 1461513 h 2729562"/>
              <a:gd name="connsiteX1269" fmla="*/ 2621838 w 2727624"/>
              <a:gd name="connsiteY1269" fmla="*/ 1457002 h 2729562"/>
              <a:gd name="connsiteX1270" fmla="*/ 2626349 w 2727624"/>
              <a:gd name="connsiteY1270" fmla="*/ 1453493 h 2729562"/>
              <a:gd name="connsiteX1271" fmla="*/ 172874 w 2727624"/>
              <a:gd name="connsiteY1271" fmla="*/ 1451489 h 2729562"/>
              <a:gd name="connsiteX1272" fmla="*/ 173930 w 2727624"/>
              <a:gd name="connsiteY1272" fmla="*/ 1451489 h 2729562"/>
              <a:gd name="connsiteX1273" fmla="*/ 192949 w 2727624"/>
              <a:gd name="connsiteY1273" fmla="*/ 1469407 h 2729562"/>
              <a:gd name="connsiteX1274" fmla="*/ 176044 w 2727624"/>
              <a:gd name="connsiteY1274" fmla="*/ 1490583 h 2729562"/>
              <a:gd name="connsiteX1275" fmla="*/ 173930 w 2727624"/>
              <a:gd name="connsiteY1275" fmla="*/ 1490583 h 2729562"/>
              <a:gd name="connsiteX1276" fmla="*/ 155440 w 2727624"/>
              <a:gd name="connsiteY1276" fmla="*/ 1472665 h 2729562"/>
              <a:gd name="connsiteX1277" fmla="*/ 160194 w 2727624"/>
              <a:gd name="connsiteY1277" fmla="*/ 1458547 h 2729562"/>
              <a:gd name="connsiteX1278" fmla="*/ 172874 w 2727624"/>
              <a:gd name="connsiteY1278" fmla="*/ 1451489 h 2729562"/>
              <a:gd name="connsiteX1279" fmla="*/ 2555177 w 2727624"/>
              <a:gd name="connsiteY1279" fmla="*/ 1448482 h 2729562"/>
              <a:gd name="connsiteX1280" fmla="*/ 2558561 w 2727624"/>
              <a:gd name="connsiteY1280" fmla="*/ 1450086 h 2729562"/>
              <a:gd name="connsiteX1281" fmla="*/ 2559124 w 2727624"/>
              <a:gd name="connsiteY1281" fmla="*/ 1452758 h 2729562"/>
              <a:gd name="connsiteX1282" fmla="*/ 2555177 w 2727624"/>
              <a:gd name="connsiteY1282" fmla="*/ 1456501 h 2729562"/>
              <a:gd name="connsiteX1283" fmla="*/ 2554613 w 2727624"/>
              <a:gd name="connsiteY1283" fmla="*/ 1456501 h 2729562"/>
              <a:gd name="connsiteX1284" fmla="*/ 2550666 w 2727624"/>
              <a:gd name="connsiteY1284" fmla="*/ 1452224 h 2729562"/>
              <a:gd name="connsiteX1285" fmla="*/ 2555177 w 2727624"/>
              <a:gd name="connsiteY1285" fmla="*/ 1448482 h 2729562"/>
              <a:gd name="connsiteX1286" fmla="*/ 239739 w 2727624"/>
              <a:gd name="connsiteY1286" fmla="*/ 1447479 h 2729562"/>
              <a:gd name="connsiteX1287" fmla="*/ 241352 w 2727624"/>
              <a:gd name="connsiteY1287" fmla="*/ 1447479 h 2729562"/>
              <a:gd name="connsiteX1288" fmla="*/ 259627 w 2727624"/>
              <a:gd name="connsiteY1288" fmla="*/ 1463930 h 2729562"/>
              <a:gd name="connsiteX1289" fmla="*/ 242964 w 2727624"/>
              <a:gd name="connsiteY1289" fmla="*/ 1483035 h 2729562"/>
              <a:gd name="connsiteX1290" fmla="*/ 241352 w 2727624"/>
              <a:gd name="connsiteY1290" fmla="*/ 1483566 h 2729562"/>
              <a:gd name="connsiteX1291" fmla="*/ 223076 w 2727624"/>
              <a:gd name="connsiteY1291" fmla="*/ 1467114 h 2729562"/>
              <a:gd name="connsiteX1292" fmla="*/ 227375 w 2727624"/>
              <a:gd name="connsiteY1292" fmla="*/ 1453847 h 2729562"/>
              <a:gd name="connsiteX1293" fmla="*/ 239739 w 2727624"/>
              <a:gd name="connsiteY1293" fmla="*/ 1447479 h 2729562"/>
              <a:gd name="connsiteX1294" fmla="*/ 2487247 w 2727624"/>
              <a:gd name="connsiteY1294" fmla="*/ 1443469 h 2729562"/>
              <a:gd name="connsiteX1295" fmla="*/ 2491524 w 2727624"/>
              <a:gd name="connsiteY1295" fmla="*/ 1447746 h 2729562"/>
              <a:gd name="connsiteX1296" fmla="*/ 2487247 w 2727624"/>
              <a:gd name="connsiteY1296" fmla="*/ 1451489 h 2729562"/>
              <a:gd name="connsiteX1297" fmla="*/ 2484574 w 2727624"/>
              <a:gd name="connsiteY1297" fmla="*/ 1449885 h 2729562"/>
              <a:gd name="connsiteX1298" fmla="*/ 2483504 w 2727624"/>
              <a:gd name="connsiteY1298" fmla="*/ 1447212 h 2729562"/>
              <a:gd name="connsiteX1299" fmla="*/ 2487247 w 2727624"/>
              <a:gd name="connsiteY1299" fmla="*/ 1443469 h 2729562"/>
              <a:gd name="connsiteX1300" fmla="*/ 237377 w 2727624"/>
              <a:gd name="connsiteY1300" fmla="*/ 1363276 h 2729562"/>
              <a:gd name="connsiteX1301" fmla="*/ 256154 w 2727624"/>
              <a:gd name="connsiteY1301" fmla="*/ 1381560 h 2729562"/>
              <a:gd name="connsiteX1302" fmla="*/ 237913 w 2727624"/>
              <a:gd name="connsiteY1302" fmla="*/ 1400366 h 2729562"/>
              <a:gd name="connsiteX1303" fmla="*/ 237377 w 2727624"/>
              <a:gd name="connsiteY1303" fmla="*/ 1400366 h 2729562"/>
              <a:gd name="connsiteX1304" fmla="*/ 218601 w 2727624"/>
              <a:gd name="connsiteY1304" fmla="*/ 1382083 h 2729562"/>
              <a:gd name="connsiteX1305" fmla="*/ 223964 w 2727624"/>
              <a:gd name="connsiteY1305" fmla="*/ 1369023 h 2729562"/>
              <a:gd name="connsiteX1306" fmla="*/ 237377 w 2727624"/>
              <a:gd name="connsiteY1306" fmla="*/ 1363276 h 2729562"/>
              <a:gd name="connsiteX1307" fmla="*/ 169681 w 2727624"/>
              <a:gd name="connsiteY1307" fmla="*/ 1363276 h 2729562"/>
              <a:gd name="connsiteX1308" fmla="*/ 189462 w 2727624"/>
              <a:gd name="connsiteY1308" fmla="*/ 1382563 h 2729562"/>
              <a:gd name="connsiteX1309" fmla="*/ 170215 w 2727624"/>
              <a:gd name="connsiteY1309" fmla="*/ 1402371 h 2729562"/>
              <a:gd name="connsiteX1310" fmla="*/ 169681 w 2727624"/>
              <a:gd name="connsiteY1310" fmla="*/ 1402371 h 2729562"/>
              <a:gd name="connsiteX1311" fmla="*/ 149899 w 2727624"/>
              <a:gd name="connsiteY1311" fmla="*/ 1383084 h 2729562"/>
              <a:gd name="connsiteX1312" fmla="*/ 155245 w 2727624"/>
              <a:gd name="connsiteY1312" fmla="*/ 1369010 h 2729562"/>
              <a:gd name="connsiteX1313" fmla="*/ 169681 w 2727624"/>
              <a:gd name="connsiteY1313" fmla="*/ 1363276 h 2729562"/>
              <a:gd name="connsiteX1314" fmla="*/ 97504 w 2727624"/>
              <a:gd name="connsiteY1314" fmla="*/ 1363276 h 2729562"/>
              <a:gd name="connsiteX1315" fmla="*/ 118821 w 2727624"/>
              <a:gd name="connsiteY1315" fmla="*/ 1384060 h 2729562"/>
              <a:gd name="connsiteX1316" fmla="*/ 98570 w 2727624"/>
              <a:gd name="connsiteY1316" fmla="*/ 1405378 h 2729562"/>
              <a:gd name="connsiteX1317" fmla="*/ 97504 w 2727624"/>
              <a:gd name="connsiteY1317" fmla="*/ 1405378 h 2729562"/>
              <a:gd name="connsiteX1318" fmla="*/ 76720 w 2727624"/>
              <a:gd name="connsiteY1318" fmla="*/ 1384593 h 2729562"/>
              <a:gd name="connsiteX1319" fmla="*/ 83115 w 2727624"/>
              <a:gd name="connsiteY1319" fmla="*/ 1369672 h 2729562"/>
              <a:gd name="connsiteX1320" fmla="*/ 97504 w 2727624"/>
              <a:gd name="connsiteY1320" fmla="*/ 1363276 h 2729562"/>
              <a:gd name="connsiteX1321" fmla="*/ 22085 w 2727624"/>
              <a:gd name="connsiteY1321" fmla="*/ 1363276 h 2729562"/>
              <a:gd name="connsiteX1322" fmla="*/ 44103 w 2727624"/>
              <a:gd name="connsiteY1322" fmla="*/ 1385064 h 2729562"/>
              <a:gd name="connsiteX1323" fmla="*/ 22623 w 2727624"/>
              <a:gd name="connsiteY1323" fmla="*/ 1407383 h 2729562"/>
              <a:gd name="connsiteX1324" fmla="*/ 22085 w 2727624"/>
              <a:gd name="connsiteY1324" fmla="*/ 1407383 h 2729562"/>
              <a:gd name="connsiteX1325" fmla="*/ 68 w 2727624"/>
              <a:gd name="connsiteY1325" fmla="*/ 1386126 h 2729562"/>
              <a:gd name="connsiteX1326" fmla="*/ 5975 w 2727624"/>
              <a:gd name="connsiteY1326" fmla="*/ 1370184 h 2729562"/>
              <a:gd name="connsiteX1327" fmla="*/ 22085 w 2727624"/>
              <a:gd name="connsiteY1327" fmla="*/ 1363276 h 2729562"/>
              <a:gd name="connsiteX1328" fmla="*/ 2490253 w 2727624"/>
              <a:gd name="connsiteY1328" fmla="*/ 1326188 h 2729562"/>
              <a:gd name="connsiteX1329" fmla="*/ 2509567 w 2727624"/>
              <a:gd name="connsiteY1329" fmla="*/ 1344732 h 2729562"/>
              <a:gd name="connsiteX1330" fmla="*/ 2504202 w 2727624"/>
              <a:gd name="connsiteY1330" fmla="*/ 1357979 h 2729562"/>
              <a:gd name="connsiteX1331" fmla="*/ 2490790 w 2727624"/>
              <a:gd name="connsiteY1331" fmla="*/ 1363277 h 2729562"/>
              <a:gd name="connsiteX1332" fmla="*/ 2472012 w 2727624"/>
              <a:gd name="connsiteY1332" fmla="*/ 1345262 h 2729562"/>
              <a:gd name="connsiteX1333" fmla="*/ 2490253 w 2727624"/>
              <a:gd name="connsiteY1333" fmla="*/ 1326188 h 2729562"/>
              <a:gd name="connsiteX1334" fmla="*/ 2557416 w 2727624"/>
              <a:gd name="connsiteY1334" fmla="*/ 1324183 h 2729562"/>
              <a:gd name="connsiteX1335" fmla="*/ 2557951 w 2727624"/>
              <a:gd name="connsiteY1335" fmla="*/ 1324183 h 2729562"/>
              <a:gd name="connsiteX1336" fmla="*/ 2577731 w 2727624"/>
              <a:gd name="connsiteY1336" fmla="*/ 1343202 h 2729562"/>
              <a:gd name="connsiteX1337" fmla="*/ 2571850 w 2727624"/>
              <a:gd name="connsiteY1337" fmla="*/ 1357466 h 2729562"/>
              <a:gd name="connsiteX1338" fmla="*/ 2557951 w 2727624"/>
              <a:gd name="connsiteY1338" fmla="*/ 1363277 h 2729562"/>
              <a:gd name="connsiteX1339" fmla="*/ 2538169 w 2727624"/>
              <a:gd name="connsiteY1339" fmla="*/ 1344258 h 2729562"/>
              <a:gd name="connsiteX1340" fmla="*/ 2557416 w 2727624"/>
              <a:gd name="connsiteY1340" fmla="*/ 1324183 h 2729562"/>
              <a:gd name="connsiteX1341" fmla="*/ 2629058 w 2727624"/>
              <a:gd name="connsiteY1341" fmla="*/ 1321175 h 2729562"/>
              <a:gd name="connsiteX1342" fmla="*/ 2630123 w 2727624"/>
              <a:gd name="connsiteY1342" fmla="*/ 1321175 h 2729562"/>
              <a:gd name="connsiteX1343" fmla="*/ 2650907 w 2727624"/>
              <a:gd name="connsiteY1343" fmla="*/ 1341959 h 2729562"/>
              <a:gd name="connsiteX1344" fmla="*/ 2644512 w 2727624"/>
              <a:gd name="connsiteY1344" fmla="*/ 1356881 h 2729562"/>
              <a:gd name="connsiteX1345" fmla="*/ 2630123 w 2727624"/>
              <a:gd name="connsiteY1345" fmla="*/ 1363276 h 2729562"/>
              <a:gd name="connsiteX1346" fmla="*/ 2608806 w 2727624"/>
              <a:gd name="connsiteY1346" fmla="*/ 1342492 h 2729562"/>
              <a:gd name="connsiteX1347" fmla="*/ 2629058 w 2727624"/>
              <a:gd name="connsiteY1347" fmla="*/ 1321175 h 2729562"/>
              <a:gd name="connsiteX1348" fmla="*/ 2705002 w 2727624"/>
              <a:gd name="connsiteY1348" fmla="*/ 1319170 h 2729562"/>
              <a:gd name="connsiteX1349" fmla="*/ 2705539 w 2727624"/>
              <a:gd name="connsiteY1349" fmla="*/ 1319170 h 2729562"/>
              <a:gd name="connsiteX1350" fmla="*/ 2727557 w 2727624"/>
              <a:gd name="connsiteY1350" fmla="*/ 1340427 h 2729562"/>
              <a:gd name="connsiteX1351" fmla="*/ 2721112 w 2727624"/>
              <a:gd name="connsiteY1351" fmla="*/ 1356369 h 2729562"/>
              <a:gd name="connsiteX1352" fmla="*/ 2705539 w 2727624"/>
              <a:gd name="connsiteY1352" fmla="*/ 1363276 h 2729562"/>
              <a:gd name="connsiteX1353" fmla="*/ 2682984 w 2727624"/>
              <a:gd name="connsiteY1353" fmla="*/ 1341489 h 2729562"/>
              <a:gd name="connsiteX1354" fmla="*/ 2705002 w 2727624"/>
              <a:gd name="connsiteY1354" fmla="*/ 1319170 h 2729562"/>
              <a:gd name="connsiteX1355" fmla="*/ 241386 w 2727624"/>
              <a:gd name="connsiteY1355" fmla="*/ 1268048 h 2729562"/>
              <a:gd name="connsiteX1356" fmla="*/ 245128 w 2727624"/>
              <a:gd name="connsiteY1356" fmla="*/ 1272630 h 2729562"/>
              <a:gd name="connsiteX1357" fmla="*/ 241386 w 2727624"/>
              <a:gd name="connsiteY1357" fmla="*/ 1276067 h 2729562"/>
              <a:gd name="connsiteX1358" fmla="*/ 240851 w 2727624"/>
              <a:gd name="connsiteY1358" fmla="*/ 1276067 h 2729562"/>
              <a:gd name="connsiteX1359" fmla="*/ 238179 w 2727624"/>
              <a:gd name="connsiteY1359" fmla="*/ 1274922 h 2729562"/>
              <a:gd name="connsiteX1360" fmla="*/ 237109 w 2727624"/>
              <a:gd name="connsiteY1360" fmla="*/ 1272057 h 2729562"/>
              <a:gd name="connsiteX1361" fmla="*/ 241386 w 2727624"/>
              <a:gd name="connsiteY1361" fmla="*/ 1268048 h 2729562"/>
              <a:gd name="connsiteX1362" fmla="*/ 173456 w 2727624"/>
              <a:gd name="connsiteY1362" fmla="*/ 1263035 h 2729562"/>
              <a:gd name="connsiteX1363" fmla="*/ 177968 w 2727624"/>
              <a:gd name="connsiteY1363" fmla="*/ 1267312 h 2729562"/>
              <a:gd name="connsiteX1364" fmla="*/ 173456 w 2727624"/>
              <a:gd name="connsiteY1364" fmla="*/ 1271055 h 2729562"/>
              <a:gd name="connsiteX1365" fmla="*/ 169509 w 2727624"/>
              <a:gd name="connsiteY1365" fmla="*/ 1266778 h 2729562"/>
              <a:gd name="connsiteX1366" fmla="*/ 173456 w 2727624"/>
              <a:gd name="connsiteY1366" fmla="*/ 1263035 h 2729562"/>
              <a:gd name="connsiteX1367" fmla="*/ 101781 w 2727624"/>
              <a:gd name="connsiteY1367" fmla="*/ 1257021 h 2729562"/>
              <a:gd name="connsiteX1368" fmla="*/ 105791 w 2727624"/>
              <a:gd name="connsiteY1368" fmla="*/ 1261031 h 2729562"/>
              <a:gd name="connsiteX1369" fmla="*/ 101781 w 2727624"/>
              <a:gd name="connsiteY1369" fmla="*/ 1265040 h 2729562"/>
              <a:gd name="connsiteX1370" fmla="*/ 97772 w 2727624"/>
              <a:gd name="connsiteY1370" fmla="*/ 1260529 h 2729562"/>
              <a:gd name="connsiteX1371" fmla="*/ 101781 w 2727624"/>
              <a:gd name="connsiteY1371" fmla="*/ 1257021 h 2729562"/>
              <a:gd name="connsiteX1372" fmla="*/ 26095 w 2727624"/>
              <a:gd name="connsiteY1372" fmla="*/ 1250004 h 2729562"/>
              <a:gd name="connsiteX1373" fmla="*/ 30606 w 2727624"/>
              <a:gd name="connsiteY1373" fmla="*/ 1255079 h 2729562"/>
              <a:gd name="connsiteX1374" fmla="*/ 26095 w 2727624"/>
              <a:gd name="connsiteY1374" fmla="*/ 1259026 h 2729562"/>
              <a:gd name="connsiteX1375" fmla="*/ 25531 w 2727624"/>
              <a:gd name="connsiteY1375" fmla="*/ 1259026 h 2729562"/>
              <a:gd name="connsiteX1376" fmla="*/ 22712 w 2727624"/>
              <a:gd name="connsiteY1376" fmla="*/ 1257335 h 2729562"/>
              <a:gd name="connsiteX1377" fmla="*/ 21584 w 2727624"/>
              <a:gd name="connsiteY1377" fmla="*/ 1253952 h 2729562"/>
              <a:gd name="connsiteX1378" fmla="*/ 26095 w 2727624"/>
              <a:gd name="connsiteY1378" fmla="*/ 1250004 h 2729562"/>
              <a:gd name="connsiteX1379" fmla="*/ 2484421 w 2727624"/>
              <a:gd name="connsiteY1379" fmla="*/ 1242987 h 2729562"/>
              <a:gd name="connsiteX1380" fmla="*/ 2486540 w 2727624"/>
              <a:gd name="connsiteY1380" fmla="*/ 1242987 h 2729562"/>
              <a:gd name="connsiteX1381" fmla="*/ 2504026 w 2727624"/>
              <a:gd name="connsiteY1381" fmla="*/ 1259895 h 2729562"/>
              <a:gd name="connsiteX1382" fmla="*/ 2499787 w 2727624"/>
              <a:gd name="connsiteY1382" fmla="*/ 1273531 h 2729562"/>
              <a:gd name="connsiteX1383" fmla="*/ 2487601 w 2727624"/>
              <a:gd name="connsiteY1383" fmla="*/ 1280077 h 2729562"/>
              <a:gd name="connsiteX1384" fmla="*/ 2486540 w 2727624"/>
              <a:gd name="connsiteY1384" fmla="*/ 1280077 h 2729562"/>
              <a:gd name="connsiteX1385" fmla="*/ 2468525 w 2727624"/>
              <a:gd name="connsiteY1385" fmla="*/ 1263168 h 2729562"/>
              <a:gd name="connsiteX1386" fmla="*/ 2484421 w 2727624"/>
              <a:gd name="connsiteY1386" fmla="*/ 1242987 h 2729562"/>
              <a:gd name="connsiteX1387" fmla="*/ 2551298 w 2727624"/>
              <a:gd name="connsiteY1387" fmla="*/ 1235971 h 2729562"/>
              <a:gd name="connsiteX1388" fmla="*/ 2553440 w 2727624"/>
              <a:gd name="connsiteY1388" fmla="*/ 1235971 h 2729562"/>
              <a:gd name="connsiteX1389" fmla="*/ 2572719 w 2727624"/>
              <a:gd name="connsiteY1389" fmla="*/ 1253139 h 2729562"/>
              <a:gd name="connsiteX1390" fmla="*/ 2567900 w 2727624"/>
              <a:gd name="connsiteY1390" fmla="*/ 1267624 h 2729562"/>
              <a:gd name="connsiteX1391" fmla="*/ 2555047 w 2727624"/>
              <a:gd name="connsiteY1391" fmla="*/ 1274062 h 2729562"/>
              <a:gd name="connsiteX1392" fmla="*/ 2553440 w 2727624"/>
              <a:gd name="connsiteY1392" fmla="*/ 1274062 h 2729562"/>
              <a:gd name="connsiteX1393" fmla="*/ 2534160 w 2727624"/>
              <a:gd name="connsiteY1393" fmla="*/ 1256894 h 2729562"/>
              <a:gd name="connsiteX1394" fmla="*/ 2551298 w 2727624"/>
              <a:gd name="connsiteY1394" fmla="*/ 1235971 h 2729562"/>
              <a:gd name="connsiteX1395" fmla="*/ 2622476 w 2727624"/>
              <a:gd name="connsiteY1395" fmla="*/ 1228953 h 2729562"/>
              <a:gd name="connsiteX1396" fmla="*/ 2624611 w 2727624"/>
              <a:gd name="connsiteY1396" fmla="*/ 1228953 h 2729562"/>
              <a:gd name="connsiteX1397" fmla="*/ 2644894 w 2727624"/>
              <a:gd name="connsiteY1397" fmla="*/ 1247131 h 2729562"/>
              <a:gd name="connsiteX1398" fmla="*/ 2640090 w 2727624"/>
              <a:gd name="connsiteY1398" fmla="*/ 1262100 h 2729562"/>
              <a:gd name="connsiteX1399" fmla="*/ 2626212 w 2727624"/>
              <a:gd name="connsiteY1399" fmla="*/ 1269050 h 2729562"/>
              <a:gd name="connsiteX1400" fmla="*/ 2624611 w 2727624"/>
              <a:gd name="connsiteY1400" fmla="*/ 1269050 h 2729562"/>
              <a:gd name="connsiteX1401" fmla="*/ 2604329 w 2727624"/>
              <a:gd name="connsiteY1401" fmla="*/ 1250873 h 2729562"/>
              <a:gd name="connsiteX1402" fmla="*/ 2622476 w 2727624"/>
              <a:gd name="connsiteY1402" fmla="*/ 1228953 h 2729562"/>
              <a:gd name="connsiteX1403" fmla="*/ 2700292 w 2727624"/>
              <a:gd name="connsiteY1403" fmla="*/ 1220934 h 2729562"/>
              <a:gd name="connsiteX1404" fmla="*/ 2721548 w 2727624"/>
              <a:gd name="connsiteY1404" fmla="*/ 1240406 h 2729562"/>
              <a:gd name="connsiteX1405" fmla="*/ 2716234 w 2727624"/>
              <a:gd name="connsiteY1405" fmla="*/ 1255668 h 2729562"/>
              <a:gd name="connsiteX1406" fmla="*/ 2701886 w 2727624"/>
              <a:gd name="connsiteY1406" fmla="*/ 1263035 h 2729562"/>
              <a:gd name="connsiteX1407" fmla="*/ 2700292 w 2727624"/>
              <a:gd name="connsiteY1407" fmla="*/ 1263035 h 2729562"/>
              <a:gd name="connsiteX1408" fmla="*/ 2679035 w 2727624"/>
              <a:gd name="connsiteY1408" fmla="*/ 1244090 h 2729562"/>
              <a:gd name="connsiteX1409" fmla="*/ 2698166 w 2727624"/>
              <a:gd name="connsiteY1409" fmla="*/ 1221460 h 2729562"/>
              <a:gd name="connsiteX1410" fmla="*/ 2700292 w 2727624"/>
              <a:gd name="connsiteY1410" fmla="*/ 1220934 h 2729562"/>
              <a:gd name="connsiteX1411" fmla="*/ 250641 w 2727624"/>
              <a:gd name="connsiteY1411" fmla="*/ 1184847 h 2729562"/>
              <a:gd name="connsiteX1412" fmla="*/ 251143 w 2727624"/>
              <a:gd name="connsiteY1412" fmla="*/ 1184847 h 2729562"/>
              <a:gd name="connsiteX1413" fmla="*/ 254151 w 2727624"/>
              <a:gd name="connsiteY1413" fmla="*/ 1186439 h 2729562"/>
              <a:gd name="connsiteX1414" fmla="*/ 254652 w 2727624"/>
              <a:gd name="connsiteY1414" fmla="*/ 1190155 h 2729562"/>
              <a:gd name="connsiteX1415" fmla="*/ 250641 w 2727624"/>
              <a:gd name="connsiteY1415" fmla="*/ 1193869 h 2729562"/>
              <a:gd name="connsiteX1416" fmla="*/ 250141 w 2727624"/>
              <a:gd name="connsiteY1416" fmla="*/ 1193869 h 2729562"/>
              <a:gd name="connsiteX1417" fmla="*/ 247132 w 2727624"/>
              <a:gd name="connsiteY1417" fmla="*/ 1192277 h 2729562"/>
              <a:gd name="connsiteX1418" fmla="*/ 246131 w 2727624"/>
              <a:gd name="connsiteY1418" fmla="*/ 1188562 h 2729562"/>
              <a:gd name="connsiteX1419" fmla="*/ 250641 w 2727624"/>
              <a:gd name="connsiteY1419" fmla="*/ 1184847 h 2729562"/>
              <a:gd name="connsiteX1420" fmla="*/ 184245 w 2727624"/>
              <a:gd name="connsiteY1420" fmla="*/ 1174823 h 2729562"/>
              <a:gd name="connsiteX1421" fmla="*/ 184773 w 2727624"/>
              <a:gd name="connsiteY1421" fmla="*/ 1174823 h 2729562"/>
              <a:gd name="connsiteX1422" fmla="*/ 188466 w 2727624"/>
              <a:gd name="connsiteY1422" fmla="*/ 1179836 h 2729562"/>
              <a:gd name="connsiteX1423" fmla="*/ 184245 w 2727624"/>
              <a:gd name="connsiteY1423" fmla="*/ 1183845 h 2729562"/>
              <a:gd name="connsiteX1424" fmla="*/ 183190 w 2727624"/>
              <a:gd name="connsiteY1424" fmla="*/ 1183845 h 2729562"/>
              <a:gd name="connsiteX1425" fmla="*/ 180024 w 2727624"/>
              <a:gd name="connsiteY1425" fmla="*/ 1181840 h 2729562"/>
              <a:gd name="connsiteX1426" fmla="*/ 179497 w 2727624"/>
              <a:gd name="connsiteY1426" fmla="*/ 1178332 h 2729562"/>
              <a:gd name="connsiteX1427" fmla="*/ 184245 w 2727624"/>
              <a:gd name="connsiteY1427" fmla="*/ 1174823 h 2729562"/>
              <a:gd name="connsiteX1428" fmla="*/ 113309 w 2727624"/>
              <a:gd name="connsiteY1428" fmla="*/ 1163797 h 2729562"/>
              <a:gd name="connsiteX1429" fmla="*/ 113860 w 2727624"/>
              <a:gd name="connsiteY1429" fmla="*/ 1163797 h 2729562"/>
              <a:gd name="connsiteX1430" fmla="*/ 118271 w 2727624"/>
              <a:gd name="connsiteY1430" fmla="*/ 1168809 h 2729562"/>
              <a:gd name="connsiteX1431" fmla="*/ 113309 w 2727624"/>
              <a:gd name="connsiteY1431" fmla="*/ 1172819 h 2729562"/>
              <a:gd name="connsiteX1432" fmla="*/ 112206 w 2727624"/>
              <a:gd name="connsiteY1432" fmla="*/ 1172819 h 2729562"/>
              <a:gd name="connsiteX1433" fmla="*/ 108898 w 2727624"/>
              <a:gd name="connsiteY1433" fmla="*/ 1171316 h 2729562"/>
              <a:gd name="connsiteX1434" fmla="*/ 107796 w 2727624"/>
              <a:gd name="connsiteY1434" fmla="*/ 1167305 h 2729562"/>
              <a:gd name="connsiteX1435" fmla="*/ 113309 w 2727624"/>
              <a:gd name="connsiteY1435" fmla="*/ 1163797 h 2729562"/>
              <a:gd name="connsiteX1436" fmla="*/ 2472257 w 2727624"/>
              <a:gd name="connsiteY1436" fmla="*/ 1161792 h 2729562"/>
              <a:gd name="connsiteX1437" fmla="*/ 2475530 w 2727624"/>
              <a:gd name="connsiteY1437" fmla="*/ 1161792 h 2729562"/>
              <a:gd name="connsiteX1438" fmla="*/ 2492984 w 2727624"/>
              <a:gd name="connsiteY1438" fmla="*/ 1176366 h 2729562"/>
              <a:gd name="connsiteX1439" fmla="*/ 2489711 w 2727624"/>
              <a:gd name="connsiteY1439" fmla="*/ 1189320 h 2729562"/>
              <a:gd name="connsiteX1440" fmla="*/ 2478257 w 2727624"/>
              <a:gd name="connsiteY1440" fmla="*/ 1196337 h 2729562"/>
              <a:gd name="connsiteX1441" fmla="*/ 2475530 w 2727624"/>
              <a:gd name="connsiteY1441" fmla="*/ 1196877 h 2729562"/>
              <a:gd name="connsiteX1442" fmla="*/ 2458076 w 2727624"/>
              <a:gd name="connsiteY1442" fmla="*/ 1181763 h 2729562"/>
              <a:gd name="connsiteX1443" fmla="*/ 2472257 w 2727624"/>
              <a:gd name="connsiteY1443" fmla="*/ 1161792 h 2729562"/>
              <a:gd name="connsiteX1444" fmla="*/ 38125 w 2727624"/>
              <a:gd name="connsiteY1444" fmla="*/ 1150765 h 2729562"/>
              <a:gd name="connsiteX1445" fmla="*/ 38676 w 2727624"/>
              <a:gd name="connsiteY1445" fmla="*/ 1150765 h 2729562"/>
              <a:gd name="connsiteX1446" fmla="*/ 43086 w 2727624"/>
              <a:gd name="connsiteY1446" fmla="*/ 1156830 h 2729562"/>
              <a:gd name="connsiteX1447" fmla="*/ 38125 w 2727624"/>
              <a:gd name="connsiteY1447" fmla="*/ 1161792 h 2729562"/>
              <a:gd name="connsiteX1448" fmla="*/ 37022 w 2727624"/>
              <a:gd name="connsiteY1448" fmla="*/ 1161792 h 2729562"/>
              <a:gd name="connsiteX1449" fmla="*/ 33714 w 2727624"/>
              <a:gd name="connsiteY1449" fmla="*/ 1159587 h 2729562"/>
              <a:gd name="connsiteX1450" fmla="*/ 32611 w 2727624"/>
              <a:gd name="connsiteY1450" fmla="*/ 1155176 h 2729562"/>
              <a:gd name="connsiteX1451" fmla="*/ 38125 w 2727624"/>
              <a:gd name="connsiteY1451" fmla="*/ 1150765 h 2729562"/>
              <a:gd name="connsiteX1452" fmla="*/ 2542174 w 2727624"/>
              <a:gd name="connsiteY1452" fmla="*/ 1149763 h 2729562"/>
              <a:gd name="connsiteX1453" fmla="*/ 2560161 w 2727624"/>
              <a:gd name="connsiteY1453" fmla="*/ 1165153 h 2729562"/>
              <a:gd name="connsiteX1454" fmla="*/ 2556987 w 2727624"/>
              <a:gd name="connsiteY1454" fmla="*/ 1178951 h 2729562"/>
              <a:gd name="connsiteX1455" fmla="*/ 2544819 w 2727624"/>
              <a:gd name="connsiteY1455" fmla="*/ 1185850 h 2729562"/>
              <a:gd name="connsiteX1456" fmla="*/ 2542174 w 2727624"/>
              <a:gd name="connsiteY1456" fmla="*/ 1185850 h 2729562"/>
              <a:gd name="connsiteX1457" fmla="*/ 2524186 w 2727624"/>
              <a:gd name="connsiteY1457" fmla="*/ 1170991 h 2729562"/>
              <a:gd name="connsiteX1458" fmla="*/ 2539000 w 2727624"/>
              <a:gd name="connsiteY1458" fmla="*/ 1150294 h 2729562"/>
              <a:gd name="connsiteX1459" fmla="*/ 2542174 w 2727624"/>
              <a:gd name="connsiteY1459" fmla="*/ 1149763 h 2729562"/>
              <a:gd name="connsiteX1460" fmla="*/ 2612856 w 2727624"/>
              <a:gd name="connsiteY1460" fmla="*/ 1136732 h 2729562"/>
              <a:gd name="connsiteX1461" fmla="*/ 2631783 w 2727624"/>
              <a:gd name="connsiteY1461" fmla="*/ 1152603 h 2729562"/>
              <a:gd name="connsiteX1462" fmla="*/ 2628539 w 2727624"/>
              <a:gd name="connsiteY1462" fmla="*/ 1167417 h 2729562"/>
              <a:gd name="connsiteX1463" fmla="*/ 2615560 w 2727624"/>
              <a:gd name="connsiteY1463" fmla="*/ 1174823 h 2729562"/>
              <a:gd name="connsiteX1464" fmla="*/ 2612856 w 2727624"/>
              <a:gd name="connsiteY1464" fmla="*/ 1174823 h 2729562"/>
              <a:gd name="connsiteX1465" fmla="*/ 2593388 w 2727624"/>
              <a:gd name="connsiteY1465" fmla="*/ 1158951 h 2729562"/>
              <a:gd name="connsiteX1466" fmla="*/ 2609611 w 2727624"/>
              <a:gd name="connsiteY1466" fmla="*/ 1137261 h 2729562"/>
              <a:gd name="connsiteX1467" fmla="*/ 2612856 w 2727624"/>
              <a:gd name="connsiteY1467" fmla="*/ 1136732 h 2729562"/>
              <a:gd name="connsiteX1468" fmla="*/ 2684569 w 2727624"/>
              <a:gd name="connsiteY1468" fmla="*/ 1123701 h 2729562"/>
              <a:gd name="connsiteX1469" fmla="*/ 2688294 w 2727624"/>
              <a:gd name="connsiteY1469" fmla="*/ 1123701 h 2729562"/>
              <a:gd name="connsiteX1470" fmla="*/ 2707984 w 2727624"/>
              <a:gd name="connsiteY1470" fmla="*/ 1140056 h 2729562"/>
              <a:gd name="connsiteX1471" fmla="*/ 2704258 w 2727624"/>
              <a:gd name="connsiteY1471" fmla="*/ 1155355 h 2729562"/>
              <a:gd name="connsiteX1472" fmla="*/ 2690955 w 2727624"/>
              <a:gd name="connsiteY1472" fmla="*/ 1163269 h 2729562"/>
              <a:gd name="connsiteX1473" fmla="*/ 2688294 w 2727624"/>
              <a:gd name="connsiteY1473" fmla="*/ 1163797 h 2729562"/>
              <a:gd name="connsiteX1474" fmla="*/ 2668072 w 2727624"/>
              <a:gd name="connsiteY1474" fmla="*/ 1146914 h 2729562"/>
              <a:gd name="connsiteX1475" fmla="*/ 2684569 w 2727624"/>
              <a:gd name="connsiteY1475" fmla="*/ 1123701 h 2729562"/>
              <a:gd name="connsiteX1476" fmla="*/ 266179 w 2727624"/>
              <a:gd name="connsiteY1476" fmla="*/ 1102650 h 2729562"/>
              <a:gd name="connsiteX1477" fmla="*/ 267272 w 2727624"/>
              <a:gd name="connsiteY1477" fmla="*/ 1103201 h 2729562"/>
              <a:gd name="connsiteX1478" fmla="*/ 271100 w 2727624"/>
              <a:gd name="connsiteY1478" fmla="*/ 1109817 h 2729562"/>
              <a:gd name="connsiteX1479" fmla="*/ 266179 w 2727624"/>
              <a:gd name="connsiteY1479" fmla="*/ 1113677 h 2729562"/>
              <a:gd name="connsiteX1480" fmla="*/ 264539 w 2727624"/>
              <a:gd name="connsiteY1480" fmla="*/ 1113677 h 2729562"/>
              <a:gd name="connsiteX1481" fmla="*/ 261258 w 2727624"/>
              <a:gd name="connsiteY1481" fmla="*/ 1111471 h 2729562"/>
              <a:gd name="connsiteX1482" fmla="*/ 260712 w 2727624"/>
              <a:gd name="connsiteY1482" fmla="*/ 1107060 h 2729562"/>
              <a:gd name="connsiteX1483" fmla="*/ 266179 w 2727624"/>
              <a:gd name="connsiteY1483" fmla="*/ 1102650 h 2729562"/>
              <a:gd name="connsiteX1484" fmla="*/ 200521 w 2727624"/>
              <a:gd name="connsiteY1484" fmla="*/ 1087614 h 2729562"/>
              <a:gd name="connsiteX1485" fmla="*/ 201523 w 2727624"/>
              <a:gd name="connsiteY1485" fmla="*/ 1087614 h 2729562"/>
              <a:gd name="connsiteX1486" fmla="*/ 205533 w 2727624"/>
              <a:gd name="connsiteY1486" fmla="*/ 1094440 h 2729562"/>
              <a:gd name="connsiteX1487" fmla="*/ 200521 w 2727624"/>
              <a:gd name="connsiteY1487" fmla="*/ 1098641 h 2729562"/>
              <a:gd name="connsiteX1488" fmla="*/ 199519 w 2727624"/>
              <a:gd name="connsiteY1488" fmla="*/ 1098641 h 2729562"/>
              <a:gd name="connsiteX1489" fmla="*/ 196010 w 2727624"/>
              <a:gd name="connsiteY1489" fmla="*/ 1096015 h 2729562"/>
              <a:gd name="connsiteX1490" fmla="*/ 195509 w 2727624"/>
              <a:gd name="connsiteY1490" fmla="*/ 1091814 h 2729562"/>
              <a:gd name="connsiteX1491" fmla="*/ 200521 w 2727624"/>
              <a:gd name="connsiteY1491" fmla="*/ 1087614 h 2729562"/>
              <a:gd name="connsiteX1492" fmla="*/ 2459477 w 2727624"/>
              <a:gd name="connsiteY1492" fmla="*/ 1080597 h 2729562"/>
              <a:gd name="connsiteX1493" fmla="*/ 2475425 w 2727624"/>
              <a:gd name="connsiteY1493" fmla="*/ 1093402 h 2729562"/>
              <a:gd name="connsiteX1494" fmla="*/ 2473298 w 2727624"/>
              <a:gd name="connsiteY1494" fmla="*/ 1105673 h 2729562"/>
              <a:gd name="connsiteX1495" fmla="*/ 2463199 w 2727624"/>
              <a:gd name="connsiteY1495" fmla="*/ 1113143 h 2729562"/>
              <a:gd name="connsiteX1496" fmla="*/ 2459477 w 2727624"/>
              <a:gd name="connsiteY1496" fmla="*/ 1113677 h 2729562"/>
              <a:gd name="connsiteX1497" fmla="*/ 2442998 w 2727624"/>
              <a:gd name="connsiteY1497" fmla="*/ 1100872 h 2729562"/>
              <a:gd name="connsiteX1498" fmla="*/ 2455225 w 2727624"/>
              <a:gd name="connsiteY1498" fmla="*/ 1081130 h 2729562"/>
              <a:gd name="connsiteX1499" fmla="*/ 2459477 w 2727624"/>
              <a:gd name="connsiteY1499" fmla="*/ 1080597 h 2729562"/>
              <a:gd name="connsiteX1500" fmla="*/ 130851 w 2727624"/>
              <a:gd name="connsiteY1500" fmla="*/ 1070573 h 2729562"/>
              <a:gd name="connsiteX1501" fmla="*/ 131944 w 2727624"/>
              <a:gd name="connsiteY1501" fmla="*/ 1070573 h 2729562"/>
              <a:gd name="connsiteX1502" fmla="*/ 135772 w 2727624"/>
              <a:gd name="connsiteY1502" fmla="*/ 1073306 h 2729562"/>
              <a:gd name="connsiteX1503" fmla="*/ 136865 w 2727624"/>
              <a:gd name="connsiteY1503" fmla="*/ 1078228 h 2729562"/>
              <a:gd name="connsiteX1504" fmla="*/ 130851 w 2727624"/>
              <a:gd name="connsiteY1504" fmla="*/ 1082602 h 2729562"/>
              <a:gd name="connsiteX1505" fmla="*/ 129210 w 2727624"/>
              <a:gd name="connsiteY1505" fmla="*/ 1082602 h 2729562"/>
              <a:gd name="connsiteX1506" fmla="*/ 125929 w 2727624"/>
              <a:gd name="connsiteY1506" fmla="*/ 1079867 h 2729562"/>
              <a:gd name="connsiteX1507" fmla="*/ 124836 w 2727624"/>
              <a:gd name="connsiteY1507" fmla="*/ 1075493 h 2729562"/>
              <a:gd name="connsiteX1508" fmla="*/ 130851 w 2727624"/>
              <a:gd name="connsiteY1508" fmla="*/ 1070573 h 2729562"/>
              <a:gd name="connsiteX1509" fmla="*/ 2524632 w 2727624"/>
              <a:gd name="connsiteY1509" fmla="*/ 1063556 h 2729562"/>
              <a:gd name="connsiteX1510" fmla="*/ 2541587 w 2727624"/>
              <a:gd name="connsiteY1510" fmla="*/ 1076845 h 2729562"/>
              <a:gd name="connsiteX1511" fmla="*/ 2539468 w 2727624"/>
              <a:gd name="connsiteY1511" fmla="*/ 1090135 h 2729562"/>
              <a:gd name="connsiteX1512" fmla="*/ 2528341 w 2727624"/>
              <a:gd name="connsiteY1512" fmla="*/ 1098109 h 2729562"/>
              <a:gd name="connsiteX1513" fmla="*/ 2524632 w 2727624"/>
              <a:gd name="connsiteY1513" fmla="*/ 1098641 h 2729562"/>
              <a:gd name="connsiteX1514" fmla="*/ 2507677 w 2727624"/>
              <a:gd name="connsiteY1514" fmla="*/ 1085351 h 2729562"/>
              <a:gd name="connsiteX1515" fmla="*/ 2520393 w 2727624"/>
              <a:gd name="connsiteY1515" fmla="*/ 1064088 h 2729562"/>
              <a:gd name="connsiteX1516" fmla="*/ 2524632 w 2727624"/>
              <a:gd name="connsiteY1516" fmla="*/ 1063556 h 2729562"/>
              <a:gd name="connsiteX1517" fmla="*/ 56910 w 2727624"/>
              <a:gd name="connsiteY1517" fmla="*/ 1053532 h 2729562"/>
              <a:gd name="connsiteX1518" fmla="*/ 58473 w 2727624"/>
              <a:gd name="connsiteY1518" fmla="*/ 1054055 h 2729562"/>
              <a:gd name="connsiteX1519" fmla="*/ 62643 w 2727624"/>
              <a:gd name="connsiteY1519" fmla="*/ 1060854 h 2729562"/>
              <a:gd name="connsiteX1520" fmla="*/ 56910 w 2727624"/>
              <a:gd name="connsiteY1520" fmla="*/ 1065561 h 2729562"/>
              <a:gd name="connsiteX1521" fmla="*/ 55346 w 2727624"/>
              <a:gd name="connsiteY1521" fmla="*/ 1065561 h 2729562"/>
              <a:gd name="connsiteX1522" fmla="*/ 51697 w 2727624"/>
              <a:gd name="connsiteY1522" fmla="*/ 1062946 h 2729562"/>
              <a:gd name="connsiteX1523" fmla="*/ 51176 w 2727624"/>
              <a:gd name="connsiteY1523" fmla="*/ 1058239 h 2729562"/>
              <a:gd name="connsiteX1524" fmla="*/ 56910 w 2727624"/>
              <a:gd name="connsiteY1524" fmla="*/ 1053532 h 2729562"/>
              <a:gd name="connsiteX1525" fmla="*/ 2594073 w 2727624"/>
              <a:gd name="connsiteY1525" fmla="*/ 1045513 h 2729562"/>
              <a:gd name="connsiteX1526" fmla="*/ 2611745 w 2727624"/>
              <a:gd name="connsiteY1526" fmla="*/ 1059819 h 2729562"/>
              <a:gd name="connsiteX1527" fmla="*/ 2609604 w 2727624"/>
              <a:gd name="connsiteY1527" fmla="*/ 1073595 h 2729562"/>
              <a:gd name="connsiteX1528" fmla="*/ 2598357 w 2727624"/>
              <a:gd name="connsiteY1528" fmla="*/ 1082072 h 2729562"/>
              <a:gd name="connsiteX1529" fmla="*/ 2594073 w 2727624"/>
              <a:gd name="connsiteY1529" fmla="*/ 1082602 h 2729562"/>
              <a:gd name="connsiteX1530" fmla="*/ 2575864 w 2727624"/>
              <a:gd name="connsiteY1530" fmla="*/ 1068296 h 2729562"/>
              <a:gd name="connsiteX1531" fmla="*/ 2589253 w 2727624"/>
              <a:gd name="connsiteY1531" fmla="*/ 1046572 h 2729562"/>
              <a:gd name="connsiteX1532" fmla="*/ 2594073 w 2727624"/>
              <a:gd name="connsiteY1532" fmla="*/ 1045513 h 2729562"/>
              <a:gd name="connsiteX1533" fmla="*/ 2667975 w 2727624"/>
              <a:gd name="connsiteY1533" fmla="*/ 1026467 h 2729562"/>
              <a:gd name="connsiteX1534" fmla="*/ 2686943 w 2727624"/>
              <a:gd name="connsiteY1534" fmla="*/ 1041461 h 2729562"/>
              <a:gd name="connsiteX1535" fmla="*/ 2684309 w 2727624"/>
              <a:gd name="connsiteY1535" fmla="*/ 1056457 h 2729562"/>
              <a:gd name="connsiteX1536" fmla="*/ 2672717 w 2727624"/>
              <a:gd name="connsiteY1536" fmla="*/ 1065025 h 2729562"/>
              <a:gd name="connsiteX1537" fmla="*/ 2667975 w 2727624"/>
              <a:gd name="connsiteY1537" fmla="*/ 1065561 h 2729562"/>
              <a:gd name="connsiteX1538" fmla="*/ 2649533 w 2727624"/>
              <a:gd name="connsiteY1538" fmla="*/ 1050565 h 2729562"/>
              <a:gd name="connsiteX1539" fmla="*/ 2663232 w 2727624"/>
              <a:gd name="connsiteY1539" fmla="*/ 1027002 h 2729562"/>
              <a:gd name="connsiteX1540" fmla="*/ 2667975 w 2727624"/>
              <a:gd name="connsiteY1540" fmla="*/ 1026467 h 2729562"/>
              <a:gd name="connsiteX1541" fmla="*/ 287731 w 2727624"/>
              <a:gd name="connsiteY1541" fmla="*/ 1022457 h 2729562"/>
              <a:gd name="connsiteX1542" fmla="*/ 289736 w 2727624"/>
              <a:gd name="connsiteY1542" fmla="*/ 1022457 h 2729562"/>
              <a:gd name="connsiteX1543" fmla="*/ 293244 w 2727624"/>
              <a:gd name="connsiteY1543" fmla="*/ 1030302 h 2729562"/>
              <a:gd name="connsiteX1544" fmla="*/ 287731 w 2727624"/>
              <a:gd name="connsiteY1544" fmla="*/ 1034486 h 2729562"/>
              <a:gd name="connsiteX1545" fmla="*/ 286227 w 2727624"/>
              <a:gd name="connsiteY1545" fmla="*/ 1033963 h 2729562"/>
              <a:gd name="connsiteX1546" fmla="*/ 282719 w 2727624"/>
              <a:gd name="connsiteY1546" fmla="*/ 1030825 h 2729562"/>
              <a:gd name="connsiteX1547" fmla="*/ 282218 w 2727624"/>
              <a:gd name="connsiteY1547" fmla="*/ 1026641 h 2729562"/>
              <a:gd name="connsiteX1548" fmla="*/ 287731 w 2727624"/>
              <a:gd name="connsiteY1548" fmla="*/ 1022457 h 2729562"/>
              <a:gd name="connsiteX1549" fmla="*/ 2435922 w 2727624"/>
              <a:gd name="connsiteY1549" fmla="*/ 1001407 h 2729562"/>
              <a:gd name="connsiteX1550" fmla="*/ 2450832 w 2727624"/>
              <a:gd name="connsiteY1550" fmla="*/ 1012467 h 2729562"/>
              <a:gd name="connsiteX1551" fmla="*/ 2449767 w 2727624"/>
              <a:gd name="connsiteY1551" fmla="*/ 1024054 h 2729562"/>
              <a:gd name="connsiteX1552" fmla="*/ 2440714 w 2727624"/>
              <a:gd name="connsiteY1552" fmla="*/ 1031955 h 2729562"/>
              <a:gd name="connsiteX1553" fmla="*/ 2435922 w 2727624"/>
              <a:gd name="connsiteY1553" fmla="*/ 1032482 h 2729562"/>
              <a:gd name="connsiteX1554" fmla="*/ 2421011 w 2727624"/>
              <a:gd name="connsiteY1554" fmla="*/ 1021948 h 2729562"/>
              <a:gd name="connsiteX1555" fmla="*/ 2431129 w 2727624"/>
              <a:gd name="connsiteY1555" fmla="*/ 1002460 h 2729562"/>
              <a:gd name="connsiteX1556" fmla="*/ 2435922 w 2727624"/>
              <a:gd name="connsiteY1556" fmla="*/ 1001407 h 2729562"/>
              <a:gd name="connsiteX1557" fmla="*/ 223537 w 2727624"/>
              <a:gd name="connsiteY1557" fmla="*/ 1001407 h 2729562"/>
              <a:gd name="connsiteX1558" fmla="*/ 225696 w 2727624"/>
              <a:gd name="connsiteY1558" fmla="*/ 1001950 h 2729562"/>
              <a:gd name="connsiteX1559" fmla="*/ 230014 w 2727624"/>
              <a:gd name="connsiteY1559" fmla="*/ 1010095 h 2729562"/>
              <a:gd name="connsiteX1560" fmla="*/ 223537 w 2727624"/>
              <a:gd name="connsiteY1560" fmla="*/ 1014438 h 2729562"/>
              <a:gd name="connsiteX1561" fmla="*/ 221918 w 2727624"/>
              <a:gd name="connsiteY1561" fmla="*/ 1014438 h 2729562"/>
              <a:gd name="connsiteX1562" fmla="*/ 218140 w 2727624"/>
              <a:gd name="connsiteY1562" fmla="*/ 1011180 h 2729562"/>
              <a:gd name="connsiteX1563" fmla="*/ 217599 w 2727624"/>
              <a:gd name="connsiteY1563" fmla="*/ 1006293 h 2729562"/>
              <a:gd name="connsiteX1564" fmla="*/ 223537 w 2727624"/>
              <a:gd name="connsiteY1564" fmla="*/ 1001407 h 2729562"/>
              <a:gd name="connsiteX1565" fmla="*/ 155132 w 2727624"/>
              <a:gd name="connsiteY1565" fmla="*/ 980356 h 2729562"/>
              <a:gd name="connsiteX1566" fmla="*/ 157359 w 2727624"/>
              <a:gd name="connsiteY1566" fmla="*/ 980356 h 2729562"/>
              <a:gd name="connsiteX1567" fmla="*/ 161815 w 2727624"/>
              <a:gd name="connsiteY1567" fmla="*/ 988696 h 2729562"/>
              <a:gd name="connsiteX1568" fmla="*/ 155132 w 2727624"/>
              <a:gd name="connsiteY1568" fmla="*/ 993387 h 2729562"/>
              <a:gd name="connsiteX1569" fmla="*/ 152905 w 2727624"/>
              <a:gd name="connsiteY1569" fmla="*/ 992866 h 2729562"/>
              <a:gd name="connsiteX1570" fmla="*/ 149006 w 2727624"/>
              <a:gd name="connsiteY1570" fmla="*/ 989738 h 2729562"/>
              <a:gd name="connsiteX1571" fmla="*/ 148449 w 2727624"/>
              <a:gd name="connsiteY1571" fmla="*/ 984526 h 2729562"/>
              <a:gd name="connsiteX1572" fmla="*/ 155132 w 2727624"/>
              <a:gd name="connsiteY1572" fmla="*/ 980356 h 2729562"/>
              <a:gd name="connsiteX1573" fmla="*/ 2500351 w 2727624"/>
              <a:gd name="connsiteY1573" fmla="*/ 979354 h 2729562"/>
              <a:gd name="connsiteX1574" fmla="*/ 2516509 w 2727624"/>
              <a:gd name="connsiteY1574" fmla="*/ 991255 h 2729562"/>
              <a:gd name="connsiteX1575" fmla="*/ 2515432 w 2727624"/>
              <a:gd name="connsiteY1575" fmla="*/ 1004239 h 2729562"/>
              <a:gd name="connsiteX1576" fmla="*/ 2505199 w 2727624"/>
              <a:gd name="connsiteY1576" fmla="*/ 1012353 h 2729562"/>
              <a:gd name="connsiteX1577" fmla="*/ 2500351 w 2727624"/>
              <a:gd name="connsiteY1577" fmla="*/ 1013436 h 2729562"/>
              <a:gd name="connsiteX1578" fmla="*/ 2484193 w 2727624"/>
              <a:gd name="connsiteY1578" fmla="*/ 1001534 h 2729562"/>
              <a:gd name="connsiteX1579" fmla="*/ 2494965 w 2727624"/>
              <a:gd name="connsiteY1579" fmla="*/ 980435 h 2729562"/>
              <a:gd name="connsiteX1580" fmla="*/ 2500351 w 2727624"/>
              <a:gd name="connsiteY1580" fmla="*/ 979354 h 2729562"/>
              <a:gd name="connsiteX1581" fmla="*/ 2568512 w 2727624"/>
              <a:gd name="connsiteY1581" fmla="*/ 956298 h 2729562"/>
              <a:gd name="connsiteX1582" fmla="*/ 2585143 w 2727624"/>
              <a:gd name="connsiteY1582" fmla="*/ 968524 h 2729562"/>
              <a:gd name="connsiteX1583" fmla="*/ 2584071 w 2727624"/>
              <a:gd name="connsiteY1583" fmla="*/ 981814 h 2729562"/>
              <a:gd name="connsiteX1584" fmla="*/ 2573877 w 2727624"/>
              <a:gd name="connsiteY1584" fmla="*/ 990851 h 2729562"/>
              <a:gd name="connsiteX1585" fmla="*/ 2568512 w 2727624"/>
              <a:gd name="connsiteY1585" fmla="*/ 991382 h 2729562"/>
              <a:gd name="connsiteX1586" fmla="*/ 2551344 w 2727624"/>
              <a:gd name="connsiteY1586" fmla="*/ 979156 h 2729562"/>
              <a:gd name="connsiteX1587" fmla="*/ 2562611 w 2727624"/>
              <a:gd name="connsiteY1587" fmla="*/ 957361 h 2729562"/>
              <a:gd name="connsiteX1588" fmla="*/ 2568512 w 2727624"/>
              <a:gd name="connsiteY1588" fmla="*/ 956298 h 2729562"/>
              <a:gd name="connsiteX1589" fmla="*/ 82231 w 2727624"/>
              <a:gd name="connsiteY1589" fmla="*/ 956298 h 2729562"/>
              <a:gd name="connsiteX1590" fmla="*/ 84379 w 2727624"/>
              <a:gd name="connsiteY1590" fmla="*/ 956855 h 2729562"/>
              <a:gd name="connsiteX1591" fmla="*/ 88675 w 2727624"/>
              <a:gd name="connsiteY1591" fmla="*/ 966322 h 2729562"/>
              <a:gd name="connsiteX1592" fmla="*/ 82231 w 2727624"/>
              <a:gd name="connsiteY1592" fmla="*/ 971334 h 2729562"/>
              <a:gd name="connsiteX1593" fmla="*/ 80082 w 2727624"/>
              <a:gd name="connsiteY1593" fmla="*/ 970777 h 2729562"/>
              <a:gd name="connsiteX1594" fmla="*/ 75786 w 2727624"/>
              <a:gd name="connsiteY1594" fmla="*/ 967436 h 2729562"/>
              <a:gd name="connsiteX1595" fmla="*/ 75249 w 2727624"/>
              <a:gd name="connsiteY1595" fmla="*/ 961867 h 2729562"/>
              <a:gd name="connsiteX1596" fmla="*/ 82231 w 2727624"/>
              <a:gd name="connsiteY1596" fmla="*/ 956298 h 2729562"/>
              <a:gd name="connsiteX1597" fmla="*/ 315262 w 2727624"/>
              <a:gd name="connsiteY1597" fmla="*/ 942264 h 2729562"/>
              <a:gd name="connsiteX1598" fmla="*/ 317946 w 2727624"/>
              <a:gd name="connsiteY1598" fmla="*/ 942804 h 2729562"/>
              <a:gd name="connsiteX1599" fmla="*/ 321706 w 2727624"/>
              <a:gd name="connsiteY1599" fmla="*/ 951979 h 2729562"/>
              <a:gd name="connsiteX1600" fmla="*/ 315262 w 2727624"/>
              <a:gd name="connsiteY1600" fmla="*/ 956298 h 2729562"/>
              <a:gd name="connsiteX1601" fmla="*/ 313113 w 2727624"/>
              <a:gd name="connsiteY1601" fmla="*/ 955758 h 2729562"/>
              <a:gd name="connsiteX1602" fmla="*/ 309354 w 2727624"/>
              <a:gd name="connsiteY1602" fmla="*/ 951979 h 2729562"/>
              <a:gd name="connsiteX1603" fmla="*/ 308817 w 2727624"/>
              <a:gd name="connsiteY1603" fmla="*/ 946582 h 2729562"/>
              <a:gd name="connsiteX1604" fmla="*/ 315262 w 2727624"/>
              <a:gd name="connsiteY1604" fmla="*/ 942264 h 2729562"/>
              <a:gd name="connsiteX1605" fmla="*/ 2641164 w 2727624"/>
              <a:gd name="connsiteY1605" fmla="*/ 932240 h 2729562"/>
              <a:gd name="connsiteX1606" fmla="*/ 2658366 w 2727624"/>
              <a:gd name="connsiteY1606" fmla="*/ 945486 h 2729562"/>
              <a:gd name="connsiteX1607" fmla="*/ 2656802 w 2727624"/>
              <a:gd name="connsiteY1607" fmla="*/ 959262 h 2729562"/>
              <a:gd name="connsiteX1608" fmla="*/ 2646377 w 2727624"/>
              <a:gd name="connsiteY1608" fmla="*/ 968270 h 2729562"/>
              <a:gd name="connsiteX1609" fmla="*/ 2641164 w 2727624"/>
              <a:gd name="connsiteY1609" fmla="*/ 969329 h 2729562"/>
              <a:gd name="connsiteX1610" fmla="*/ 2623442 w 2727624"/>
              <a:gd name="connsiteY1610" fmla="*/ 956613 h 2729562"/>
              <a:gd name="connsiteX1611" fmla="*/ 2635430 w 2727624"/>
              <a:gd name="connsiteY1611" fmla="*/ 933300 h 2729562"/>
              <a:gd name="connsiteX1612" fmla="*/ 2641164 w 2727624"/>
              <a:gd name="connsiteY1612" fmla="*/ 932240 h 2729562"/>
              <a:gd name="connsiteX1613" fmla="*/ 2408110 w 2727624"/>
              <a:gd name="connsiteY1613" fmla="*/ 924221 h 2729562"/>
              <a:gd name="connsiteX1614" fmla="*/ 2421782 w 2727624"/>
              <a:gd name="connsiteY1614" fmla="*/ 933349 h 2729562"/>
              <a:gd name="connsiteX1615" fmla="*/ 2421782 w 2727624"/>
              <a:gd name="connsiteY1615" fmla="*/ 945164 h 2729562"/>
              <a:gd name="connsiteX1616" fmla="*/ 2413368 w 2727624"/>
              <a:gd name="connsiteY1616" fmla="*/ 953219 h 2729562"/>
              <a:gd name="connsiteX1617" fmla="*/ 2408110 w 2727624"/>
              <a:gd name="connsiteY1617" fmla="*/ 954293 h 2729562"/>
              <a:gd name="connsiteX1618" fmla="*/ 2393912 w 2727624"/>
              <a:gd name="connsiteY1618" fmla="*/ 945164 h 2729562"/>
              <a:gd name="connsiteX1619" fmla="*/ 2402326 w 2727624"/>
              <a:gd name="connsiteY1619" fmla="*/ 925295 h 2729562"/>
              <a:gd name="connsiteX1620" fmla="*/ 2408110 w 2727624"/>
              <a:gd name="connsiteY1620" fmla="*/ 924221 h 2729562"/>
              <a:gd name="connsiteX1621" fmla="*/ 252386 w 2727624"/>
              <a:gd name="connsiteY1621" fmla="*/ 917204 h 2729562"/>
              <a:gd name="connsiteX1622" fmla="*/ 254979 w 2727624"/>
              <a:gd name="connsiteY1622" fmla="*/ 917761 h 2729562"/>
              <a:gd name="connsiteX1623" fmla="*/ 259127 w 2727624"/>
              <a:gd name="connsiteY1623" fmla="*/ 927228 h 2729562"/>
              <a:gd name="connsiteX1624" fmla="*/ 252386 w 2727624"/>
              <a:gd name="connsiteY1624" fmla="*/ 932241 h 2729562"/>
              <a:gd name="connsiteX1625" fmla="*/ 249795 w 2727624"/>
              <a:gd name="connsiteY1625" fmla="*/ 931684 h 2729562"/>
              <a:gd name="connsiteX1626" fmla="*/ 246164 w 2727624"/>
              <a:gd name="connsiteY1626" fmla="*/ 927785 h 2729562"/>
              <a:gd name="connsiteX1627" fmla="*/ 246164 w 2727624"/>
              <a:gd name="connsiteY1627" fmla="*/ 922216 h 2729562"/>
              <a:gd name="connsiteX1628" fmla="*/ 252386 w 2727624"/>
              <a:gd name="connsiteY1628" fmla="*/ 917204 h 2729562"/>
              <a:gd name="connsiteX1629" fmla="*/ 2470257 w 2727624"/>
              <a:gd name="connsiteY1629" fmla="*/ 897156 h 2729562"/>
              <a:gd name="connsiteX1630" fmla="*/ 2484939 w 2727624"/>
              <a:gd name="connsiteY1630" fmla="*/ 907314 h 2729562"/>
              <a:gd name="connsiteX1631" fmla="*/ 2484415 w 2727624"/>
              <a:gd name="connsiteY1631" fmla="*/ 919610 h 2729562"/>
              <a:gd name="connsiteX1632" fmla="*/ 2476026 w 2727624"/>
              <a:gd name="connsiteY1632" fmla="*/ 928164 h 2729562"/>
              <a:gd name="connsiteX1633" fmla="*/ 2470257 w 2727624"/>
              <a:gd name="connsiteY1633" fmla="*/ 929233 h 2729562"/>
              <a:gd name="connsiteX1634" fmla="*/ 2455576 w 2727624"/>
              <a:gd name="connsiteY1634" fmla="*/ 919075 h 2729562"/>
              <a:gd name="connsiteX1635" fmla="*/ 2464490 w 2727624"/>
              <a:gd name="connsiteY1635" fmla="*/ 898225 h 2729562"/>
              <a:gd name="connsiteX1636" fmla="*/ 2470257 w 2727624"/>
              <a:gd name="connsiteY1636" fmla="*/ 897156 h 2729562"/>
              <a:gd name="connsiteX1637" fmla="*/ 186451 w 2727624"/>
              <a:gd name="connsiteY1637" fmla="*/ 891141 h 2729562"/>
              <a:gd name="connsiteX1638" fmla="*/ 189124 w 2727624"/>
              <a:gd name="connsiteY1638" fmla="*/ 891678 h 2729562"/>
              <a:gd name="connsiteX1639" fmla="*/ 193401 w 2727624"/>
              <a:gd name="connsiteY1639" fmla="*/ 901345 h 2729562"/>
              <a:gd name="connsiteX1640" fmla="*/ 186451 w 2727624"/>
              <a:gd name="connsiteY1640" fmla="*/ 906178 h 2729562"/>
              <a:gd name="connsiteX1641" fmla="*/ 183778 w 2727624"/>
              <a:gd name="connsiteY1641" fmla="*/ 905641 h 2729562"/>
              <a:gd name="connsiteX1642" fmla="*/ 179501 w 2727624"/>
              <a:gd name="connsiteY1642" fmla="*/ 901882 h 2729562"/>
              <a:gd name="connsiteX1643" fmla="*/ 179501 w 2727624"/>
              <a:gd name="connsiteY1643" fmla="*/ 895974 h 2729562"/>
              <a:gd name="connsiteX1644" fmla="*/ 186451 w 2727624"/>
              <a:gd name="connsiteY1644" fmla="*/ 891141 h 2729562"/>
              <a:gd name="connsiteX1645" fmla="*/ 2536692 w 2727624"/>
              <a:gd name="connsiteY1645" fmla="*/ 870098 h 2729562"/>
              <a:gd name="connsiteX1646" fmla="*/ 2552082 w 2727624"/>
              <a:gd name="connsiteY1646" fmla="*/ 880067 h 2729562"/>
              <a:gd name="connsiteX1647" fmla="*/ 2552082 w 2727624"/>
              <a:gd name="connsiteY1647" fmla="*/ 893194 h 2729562"/>
              <a:gd name="connsiteX1648" fmla="*/ 2542530 w 2727624"/>
              <a:gd name="connsiteY1648" fmla="*/ 901595 h 2729562"/>
              <a:gd name="connsiteX1649" fmla="*/ 2536692 w 2727624"/>
              <a:gd name="connsiteY1649" fmla="*/ 903170 h 2729562"/>
              <a:gd name="connsiteX1650" fmla="*/ 2521302 w 2727624"/>
              <a:gd name="connsiteY1650" fmla="*/ 892669 h 2729562"/>
              <a:gd name="connsiteX1651" fmla="*/ 2530324 w 2727624"/>
              <a:gd name="connsiteY1651" fmla="*/ 871141 h 2729562"/>
              <a:gd name="connsiteX1652" fmla="*/ 2536692 w 2727624"/>
              <a:gd name="connsiteY1652" fmla="*/ 870098 h 2729562"/>
              <a:gd name="connsiteX1653" fmla="*/ 349121 w 2727624"/>
              <a:gd name="connsiteY1653" fmla="*/ 866090 h 2729562"/>
              <a:gd name="connsiteX1654" fmla="*/ 352225 w 2727624"/>
              <a:gd name="connsiteY1654" fmla="*/ 867127 h 2729562"/>
              <a:gd name="connsiteX1655" fmla="*/ 355847 w 2727624"/>
              <a:gd name="connsiteY1655" fmla="*/ 876969 h 2729562"/>
              <a:gd name="connsiteX1656" fmla="*/ 349121 w 2727624"/>
              <a:gd name="connsiteY1656" fmla="*/ 881117 h 2729562"/>
              <a:gd name="connsiteX1657" fmla="*/ 346016 w 2727624"/>
              <a:gd name="connsiteY1657" fmla="*/ 880081 h 2729562"/>
              <a:gd name="connsiteX1658" fmla="*/ 342395 w 2727624"/>
              <a:gd name="connsiteY1658" fmla="*/ 875932 h 2729562"/>
              <a:gd name="connsiteX1659" fmla="*/ 342395 w 2727624"/>
              <a:gd name="connsiteY1659" fmla="*/ 870229 h 2729562"/>
              <a:gd name="connsiteX1660" fmla="*/ 349121 w 2727624"/>
              <a:gd name="connsiteY1660" fmla="*/ 866090 h 2729562"/>
              <a:gd name="connsiteX1661" fmla="*/ 115310 w 2727624"/>
              <a:gd name="connsiteY1661" fmla="*/ 863075 h 2729562"/>
              <a:gd name="connsiteX1662" fmla="*/ 117973 w 2727624"/>
              <a:gd name="connsiteY1662" fmla="*/ 863594 h 2729562"/>
              <a:gd name="connsiteX1663" fmla="*/ 122233 w 2727624"/>
              <a:gd name="connsiteY1663" fmla="*/ 873444 h 2729562"/>
              <a:gd name="connsiteX1664" fmla="*/ 115310 w 2727624"/>
              <a:gd name="connsiteY1664" fmla="*/ 878110 h 2729562"/>
              <a:gd name="connsiteX1665" fmla="*/ 112115 w 2727624"/>
              <a:gd name="connsiteY1665" fmla="*/ 877592 h 2729562"/>
              <a:gd name="connsiteX1666" fmla="*/ 107854 w 2727624"/>
              <a:gd name="connsiteY1666" fmla="*/ 873962 h 2729562"/>
              <a:gd name="connsiteX1667" fmla="*/ 107854 w 2727624"/>
              <a:gd name="connsiteY1667" fmla="*/ 867742 h 2729562"/>
              <a:gd name="connsiteX1668" fmla="*/ 115310 w 2727624"/>
              <a:gd name="connsiteY1668" fmla="*/ 863075 h 2729562"/>
              <a:gd name="connsiteX1669" fmla="*/ 2373274 w 2727624"/>
              <a:gd name="connsiteY1669" fmla="*/ 849049 h 2729562"/>
              <a:gd name="connsiteX1670" fmla="*/ 2386133 w 2727624"/>
              <a:gd name="connsiteY1670" fmla="*/ 856994 h 2729562"/>
              <a:gd name="connsiteX1671" fmla="*/ 2387204 w 2727624"/>
              <a:gd name="connsiteY1671" fmla="*/ 867584 h 2729562"/>
              <a:gd name="connsiteX1672" fmla="*/ 2379703 w 2727624"/>
              <a:gd name="connsiteY1672" fmla="*/ 876049 h 2729562"/>
              <a:gd name="connsiteX1673" fmla="*/ 2373274 w 2727624"/>
              <a:gd name="connsiteY1673" fmla="*/ 877108 h 2729562"/>
              <a:gd name="connsiteX1674" fmla="*/ 2360415 w 2727624"/>
              <a:gd name="connsiteY1674" fmla="*/ 869174 h 2729562"/>
              <a:gd name="connsiteX1675" fmla="*/ 2366845 w 2727624"/>
              <a:gd name="connsiteY1675" fmla="*/ 850639 h 2729562"/>
              <a:gd name="connsiteX1676" fmla="*/ 2373274 w 2727624"/>
              <a:gd name="connsiteY1676" fmla="*/ 849049 h 2729562"/>
              <a:gd name="connsiteX1677" fmla="*/ 2606857 w 2727624"/>
              <a:gd name="connsiteY1677" fmla="*/ 840022 h 2729562"/>
              <a:gd name="connsiteX1678" fmla="*/ 2622729 w 2727624"/>
              <a:gd name="connsiteY1678" fmla="*/ 851018 h 2729562"/>
              <a:gd name="connsiteX1679" fmla="*/ 2622729 w 2727624"/>
              <a:gd name="connsiteY1679" fmla="*/ 864634 h 2729562"/>
              <a:gd name="connsiteX1680" fmla="*/ 2613206 w 2727624"/>
              <a:gd name="connsiteY1680" fmla="*/ 873532 h 2729562"/>
              <a:gd name="connsiteX1681" fmla="*/ 2606857 w 2727624"/>
              <a:gd name="connsiteY1681" fmla="*/ 875103 h 2729562"/>
              <a:gd name="connsiteX1682" fmla="*/ 2590456 w 2727624"/>
              <a:gd name="connsiteY1682" fmla="*/ 864109 h 2729562"/>
              <a:gd name="connsiteX1683" fmla="*/ 2599979 w 2727624"/>
              <a:gd name="connsiteY1683" fmla="*/ 841592 h 2729562"/>
              <a:gd name="connsiteX1684" fmla="*/ 2606857 w 2727624"/>
              <a:gd name="connsiteY1684" fmla="*/ 840022 h 2729562"/>
              <a:gd name="connsiteX1685" fmla="*/ 288475 w 2727624"/>
              <a:gd name="connsiteY1685" fmla="*/ 836015 h 2729562"/>
              <a:gd name="connsiteX1686" fmla="*/ 291574 w 2727624"/>
              <a:gd name="connsiteY1686" fmla="*/ 837085 h 2729562"/>
              <a:gd name="connsiteX1687" fmla="*/ 295188 w 2727624"/>
              <a:gd name="connsiteY1687" fmla="*/ 847777 h 2729562"/>
              <a:gd name="connsiteX1688" fmla="*/ 288475 w 2727624"/>
              <a:gd name="connsiteY1688" fmla="*/ 852054 h 2729562"/>
              <a:gd name="connsiteX1689" fmla="*/ 284860 w 2727624"/>
              <a:gd name="connsiteY1689" fmla="*/ 851521 h 2729562"/>
              <a:gd name="connsiteX1690" fmla="*/ 281245 w 2727624"/>
              <a:gd name="connsiteY1690" fmla="*/ 846710 h 2729562"/>
              <a:gd name="connsiteX1691" fmla="*/ 281245 w 2727624"/>
              <a:gd name="connsiteY1691" fmla="*/ 840828 h 2729562"/>
              <a:gd name="connsiteX1692" fmla="*/ 288475 w 2727624"/>
              <a:gd name="connsiteY1692" fmla="*/ 836015 h 2729562"/>
              <a:gd name="connsiteX1693" fmla="*/ 2434173 w 2727624"/>
              <a:gd name="connsiteY1693" fmla="*/ 817974 h 2729562"/>
              <a:gd name="connsiteX1694" fmla="*/ 2447319 w 2727624"/>
              <a:gd name="connsiteY1694" fmla="*/ 826030 h 2729562"/>
              <a:gd name="connsiteX1695" fmla="*/ 2448371 w 2727624"/>
              <a:gd name="connsiteY1695" fmla="*/ 837842 h 2729562"/>
              <a:gd name="connsiteX1696" fmla="*/ 2440483 w 2727624"/>
              <a:gd name="connsiteY1696" fmla="*/ 846436 h 2729562"/>
              <a:gd name="connsiteX1697" fmla="*/ 2434173 w 2727624"/>
              <a:gd name="connsiteY1697" fmla="*/ 848046 h 2729562"/>
              <a:gd name="connsiteX1698" fmla="*/ 2421027 w 2727624"/>
              <a:gd name="connsiteY1698" fmla="*/ 839992 h 2729562"/>
              <a:gd name="connsiteX1699" fmla="*/ 2427337 w 2727624"/>
              <a:gd name="connsiteY1699" fmla="*/ 819585 h 2729562"/>
              <a:gd name="connsiteX1700" fmla="*/ 2434173 w 2727624"/>
              <a:gd name="connsiteY1700" fmla="*/ 817974 h 2729562"/>
              <a:gd name="connsiteX1701" fmla="*/ 224075 w 2727624"/>
              <a:gd name="connsiteY1701" fmla="*/ 804939 h 2729562"/>
              <a:gd name="connsiteX1702" fmla="*/ 227258 w 2727624"/>
              <a:gd name="connsiteY1702" fmla="*/ 805973 h 2729562"/>
              <a:gd name="connsiteX1703" fmla="*/ 231505 w 2727624"/>
              <a:gd name="connsiteY1703" fmla="*/ 816839 h 2729562"/>
              <a:gd name="connsiteX1704" fmla="*/ 224075 w 2727624"/>
              <a:gd name="connsiteY1704" fmla="*/ 820977 h 2729562"/>
              <a:gd name="connsiteX1705" fmla="*/ 220360 w 2727624"/>
              <a:gd name="connsiteY1705" fmla="*/ 820459 h 2729562"/>
              <a:gd name="connsiteX1706" fmla="*/ 216115 w 2727624"/>
              <a:gd name="connsiteY1706" fmla="*/ 815804 h 2729562"/>
              <a:gd name="connsiteX1707" fmla="*/ 216115 w 2727624"/>
              <a:gd name="connsiteY1707" fmla="*/ 809595 h 2729562"/>
              <a:gd name="connsiteX1708" fmla="*/ 224075 w 2727624"/>
              <a:gd name="connsiteY1708" fmla="*/ 804939 h 2729562"/>
              <a:gd name="connsiteX1709" fmla="*/ 387943 w 2727624"/>
              <a:gd name="connsiteY1709" fmla="*/ 791911 h 2729562"/>
              <a:gd name="connsiteX1710" fmla="*/ 392189 w 2727624"/>
              <a:gd name="connsiteY1710" fmla="*/ 792977 h 2729562"/>
              <a:gd name="connsiteX1711" fmla="*/ 394841 w 2727624"/>
              <a:gd name="connsiteY1711" fmla="*/ 804693 h 2729562"/>
              <a:gd name="connsiteX1712" fmla="*/ 387943 w 2727624"/>
              <a:gd name="connsiteY1712" fmla="*/ 808953 h 2729562"/>
              <a:gd name="connsiteX1713" fmla="*/ 383697 w 2727624"/>
              <a:gd name="connsiteY1713" fmla="*/ 807356 h 2729562"/>
              <a:gd name="connsiteX1714" fmla="*/ 379982 w 2727624"/>
              <a:gd name="connsiteY1714" fmla="*/ 802563 h 2729562"/>
              <a:gd name="connsiteX1715" fmla="*/ 380513 w 2727624"/>
              <a:gd name="connsiteY1715" fmla="*/ 796172 h 2729562"/>
              <a:gd name="connsiteX1716" fmla="*/ 387943 w 2727624"/>
              <a:gd name="connsiteY1716" fmla="*/ 791911 h 2729562"/>
              <a:gd name="connsiteX1717" fmla="*/ 2497848 w 2727624"/>
              <a:gd name="connsiteY1717" fmla="*/ 784892 h 2729562"/>
              <a:gd name="connsiteX1718" fmla="*/ 2512421 w 2727624"/>
              <a:gd name="connsiteY1718" fmla="*/ 793981 h 2729562"/>
              <a:gd name="connsiteX1719" fmla="*/ 2513501 w 2727624"/>
              <a:gd name="connsiteY1719" fmla="*/ 806277 h 2729562"/>
              <a:gd name="connsiteX1720" fmla="*/ 2504865 w 2727624"/>
              <a:gd name="connsiteY1720" fmla="*/ 815366 h 2729562"/>
              <a:gd name="connsiteX1721" fmla="*/ 2497848 w 2727624"/>
              <a:gd name="connsiteY1721" fmla="*/ 816969 h 2729562"/>
              <a:gd name="connsiteX1722" fmla="*/ 2483814 w 2727624"/>
              <a:gd name="connsiteY1722" fmla="*/ 807880 h 2729562"/>
              <a:gd name="connsiteX1723" fmla="*/ 2490830 w 2727624"/>
              <a:gd name="connsiteY1723" fmla="*/ 787031 h 2729562"/>
              <a:gd name="connsiteX1724" fmla="*/ 2497848 w 2727624"/>
              <a:gd name="connsiteY1724" fmla="*/ 784892 h 2729562"/>
              <a:gd name="connsiteX1725" fmla="*/ 2332907 w 2727624"/>
              <a:gd name="connsiteY1725" fmla="*/ 775873 h 2729562"/>
              <a:gd name="connsiteX1726" fmla="*/ 2344535 w 2727624"/>
              <a:gd name="connsiteY1726" fmla="*/ 782478 h 2729562"/>
              <a:gd name="connsiteX1727" fmla="*/ 2346120 w 2727624"/>
              <a:gd name="connsiteY1727" fmla="*/ 793483 h 2729562"/>
              <a:gd name="connsiteX1728" fmla="*/ 2339777 w 2727624"/>
              <a:gd name="connsiteY1728" fmla="*/ 801739 h 2729562"/>
              <a:gd name="connsiteX1729" fmla="*/ 2332907 w 2727624"/>
              <a:gd name="connsiteY1729" fmla="*/ 803940 h 2729562"/>
              <a:gd name="connsiteX1730" fmla="*/ 2321807 w 2727624"/>
              <a:gd name="connsiteY1730" fmla="*/ 796785 h 2729562"/>
              <a:gd name="connsiteX1731" fmla="*/ 2326035 w 2727624"/>
              <a:gd name="connsiteY1731" fmla="*/ 777523 h 2729562"/>
              <a:gd name="connsiteX1732" fmla="*/ 2332907 w 2727624"/>
              <a:gd name="connsiteY1732" fmla="*/ 775873 h 2729562"/>
              <a:gd name="connsiteX1733" fmla="*/ 154877 w 2727624"/>
              <a:gd name="connsiteY1733" fmla="*/ 770853 h 2729562"/>
              <a:gd name="connsiteX1734" fmla="*/ 158581 w 2727624"/>
              <a:gd name="connsiteY1734" fmla="*/ 771947 h 2729562"/>
              <a:gd name="connsiteX1735" fmla="*/ 162813 w 2727624"/>
              <a:gd name="connsiteY1735" fmla="*/ 783976 h 2729562"/>
              <a:gd name="connsiteX1736" fmla="*/ 154877 w 2727624"/>
              <a:gd name="connsiteY1736" fmla="*/ 788897 h 2729562"/>
              <a:gd name="connsiteX1737" fmla="*/ 151174 w 2727624"/>
              <a:gd name="connsiteY1737" fmla="*/ 788350 h 2729562"/>
              <a:gd name="connsiteX1738" fmla="*/ 146941 w 2727624"/>
              <a:gd name="connsiteY1738" fmla="*/ 782882 h 2729562"/>
              <a:gd name="connsiteX1739" fmla="*/ 146941 w 2727624"/>
              <a:gd name="connsiteY1739" fmla="*/ 776321 h 2729562"/>
              <a:gd name="connsiteX1740" fmla="*/ 154877 w 2727624"/>
              <a:gd name="connsiteY1740" fmla="*/ 770853 h 2729562"/>
              <a:gd name="connsiteX1741" fmla="*/ 329303 w 2727624"/>
              <a:gd name="connsiteY1741" fmla="*/ 757827 h 2729562"/>
              <a:gd name="connsiteX1742" fmla="*/ 333535 w 2727624"/>
              <a:gd name="connsiteY1742" fmla="*/ 758862 h 2729562"/>
              <a:gd name="connsiteX1743" fmla="*/ 336709 w 2727624"/>
              <a:gd name="connsiteY1743" fmla="*/ 770739 h 2729562"/>
              <a:gd name="connsiteX1744" fmla="*/ 329303 w 2727624"/>
              <a:gd name="connsiteY1744" fmla="*/ 774869 h 2729562"/>
              <a:gd name="connsiteX1745" fmla="*/ 325070 w 2727624"/>
              <a:gd name="connsiteY1745" fmla="*/ 773836 h 2729562"/>
              <a:gd name="connsiteX1746" fmla="*/ 320838 w 2727624"/>
              <a:gd name="connsiteY1746" fmla="*/ 768673 h 2729562"/>
              <a:gd name="connsiteX1747" fmla="*/ 321896 w 2727624"/>
              <a:gd name="connsiteY1747" fmla="*/ 761960 h 2729562"/>
              <a:gd name="connsiteX1748" fmla="*/ 329303 w 2727624"/>
              <a:gd name="connsiteY1748" fmla="*/ 757827 h 2729562"/>
              <a:gd name="connsiteX1749" fmla="*/ 2566008 w 2727624"/>
              <a:gd name="connsiteY1749" fmla="*/ 749804 h 2729562"/>
              <a:gd name="connsiteX1750" fmla="*/ 2581059 w 2727624"/>
              <a:gd name="connsiteY1750" fmla="*/ 759541 h 2729562"/>
              <a:gd name="connsiteX1751" fmla="*/ 2582133 w 2727624"/>
              <a:gd name="connsiteY1751" fmla="*/ 772526 h 2729562"/>
              <a:gd name="connsiteX1752" fmla="*/ 2573533 w 2727624"/>
              <a:gd name="connsiteY1752" fmla="*/ 782264 h 2729562"/>
              <a:gd name="connsiteX1753" fmla="*/ 2566008 w 2727624"/>
              <a:gd name="connsiteY1753" fmla="*/ 783887 h 2729562"/>
              <a:gd name="connsiteX1754" fmla="*/ 2550957 w 2727624"/>
              <a:gd name="connsiteY1754" fmla="*/ 774691 h 2729562"/>
              <a:gd name="connsiteX1755" fmla="*/ 2558482 w 2727624"/>
              <a:gd name="connsiteY1755" fmla="*/ 751968 h 2729562"/>
              <a:gd name="connsiteX1756" fmla="*/ 2566008 w 2727624"/>
              <a:gd name="connsiteY1756" fmla="*/ 749804 h 2729562"/>
              <a:gd name="connsiteX1757" fmla="*/ 2391853 w 2727624"/>
              <a:gd name="connsiteY1757" fmla="*/ 740789 h 2729562"/>
              <a:gd name="connsiteX1758" fmla="*/ 2404176 w 2727624"/>
              <a:gd name="connsiteY1758" fmla="*/ 747920 h 2729562"/>
              <a:gd name="connsiteX1759" fmla="*/ 2405784 w 2727624"/>
              <a:gd name="connsiteY1759" fmla="*/ 758888 h 2729562"/>
              <a:gd name="connsiteX1760" fmla="*/ 2398818 w 2727624"/>
              <a:gd name="connsiteY1760" fmla="*/ 768214 h 2729562"/>
              <a:gd name="connsiteX1761" fmla="*/ 2391853 w 2727624"/>
              <a:gd name="connsiteY1761" fmla="*/ 769858 h 2729562"/>
              <a:gd name="connsiteX1762" fmla="*/ 2379530 w 2727624"/>
              <a:gd name="connsiteY1762" fmla="*/ 762729 h 2729562"/>
              <a:gd name="connsiteX1763" fmla="*/ 2384353 w 2727624"/>
              <a:gd name="connsiteY1763" fmla="*/ 742983 h 2729562"/>
              <a:gd name="connsiteX1764" fmla="*/ 2391853 w 2727624"/>
              <a:gd name="connsiteY1764" fmla="*/ 740789 h 2729562"/>
              <a:gd name="connsiteX1765" fmla="*/ 267423 w 2727624"/>
              <a:gd name="connsiteY1765" fmla="*/ 721738 h 2729562"/>
              <a:gd name="connsiteX1766" fmla="*/ 271541 w 2727624"/>
              <a:gd name="connsiteY1766" fmla="*/ 722799 h 2729562"/>
              <a:gd name="connsiteX1767" fmla="*/ 275144 w 2727624"/>
              <a:gd name="connsiteY1767" fmla="*/ 735537 h 2729562"/>
              <a:gd name="connsiteX1768" fmla="*/ 267423 w 2727624"/>
              <a:gd name="connsiteY1768" fmla="*/ 739782 h 2729562"/>
              <a:gd name="connsiteX1769" fmla="*/ 262790 w 2727624"/>
              <a:gd name="connsiteY1769" fmla="*/ 738720 h 2729562"/>
              <a:gd name="connsiteX1770" fmla="*/ 258672 w 2727624"/>
              <a:gd name="connsiteY1770" fmla="*/ 733414 h 2729562"/>
              <a:gd name="connsiteX1771" fmla="*/ 259702 w 2727624"/>
              <a:gd name="connsiteY1771" fmla="*/ 726514 h 2729562"/>
              <a:gd name="connsiteX1772" fmla="*/ 267423 w 2727624"/>
              <a:gd name="connsiteY1772" fmla="*/ 721738 h 2729562"/>
              <a:gd name="connsiteX1773" fmla="*/ 432310 w 2727624"/>
              <a:gd name="connsiteY1773" fmla="*/ 720741 h 2729562"/>
              <a:gd name="connsiteX1774" fmla="*/ 437726 w 2727624"/>
              <a:gd name="connsiteY1774" fmla="*/ 722332 h 2729562"/>
              <a:gd name="connsiteX1775" fmla="*/ 439895 w 2727624"/>
              <a:gd name="connsiteY1775" fmla="*/ 735069 h 2729562"/>
              <a:gd name="connsiteX1776" fmla="*/ 432310 w 2727624"/>
              <a:gd name="connsiteY1776" fmla="*/ 738784 h 2729562"/>
              <a:gd name="connsiteX1777" fmla="*/ 426889 w 2727624"/>
              <a:gd name="connsiteY1777" fmla="*/ 737190 h 2729562"/>
              <a:gd name="connsiteX1778" fmla="*/ 423096 w 2727624"/>
              <a:gd name="connsiteY1778" fmla="*/ 731354 h 2729562"/>
              <a:gd name="connsiteX1779" fmla="*/ 424722 w 2727624"/>
              <a:gd name="connsiteY1779" fmla="*/ 724456 h 2729562"/>
              <a:gd name="connsiteX1780" fmla="*/ 432310 w 2727624"/>
              <a:gd name="connsiteY1780" fmla="*/ 720741 h 2729562"/>
              <a:gd name="connsiteX1781" fmla="*/ 2288574 w 2727624"/>
              <a:gd name="connsiteY1781" fmla="*/ 706706 h 2729562"/>
              <a:gd name="connsiteX1782" fmla="*/ 2298830 w 2727624"/>
              <a:gd name="connsiteY1782" fmla="*/ 712138 h 2729562"/>
              <a:gd name="connsiteX1783" fmla="*/ 2300989 w 2727624"/>
              <a:gd name="connsiteY1783" fmla="*/ 721910 h 2729562"/>
              <a:gd name="connsiteX1784" fmla="*/ 2295592 w 2727624"/>
              <a:gd name="connsiteY1784" fmla="*/ 730597 h 2729562"/>
              <a:gd name="connsiteX1785" fmla="*/ 2288574 w 2727624"/>
              <a:gd name="connsiteY1785" fmla="*/ 732769 h 2729562"/>
              <a:gd name="connsiteX1786" fmla="*/ 2277779 w 2727624"/>
              <a:gd name="connsiteY1786" fmla="*/ 727339 h 2729562"/>
              <a:gd name="connsiteX1787" fmla="*/ 2281018 w 2727624"/>
              <a:gd name="connsiteY1787" fmla="*/ 708880 h 2729562"/>
              <a:gd name="connsiteX1788" fmla="*/ 2288574 w 2727624"/>
              <a:gd name="connsiteY1788" fmla="*/ 706706 h 2729562"/>
              <a:gd name="connsiteX1789" fmla="*/ 2453465 w 2727624"/>
              <a:gd name="connsiteY1789" fmla="*/ 703697 h 2729562"/>
              <a:gd name="connsiteX1790" fmla="*/ 2466803 w 2727624"/>
              <a:gd name="connsiteY1790" fmla="*/ 711214 h 2729562"/>
              <a:gd name="connsiteX1791" fmla="*/ 2468404 w 2727624"/>
              <a:gd name="connsiteY1791" fmla="*/ 722492 h 2729562"/>
              <a:gd name="connsiteX1792" fmla="*/ 2461468 w 2727624"/>
              <a:gd name="connsiteY1792" fmla="*/ 731621 h 2729562"/>
              <a:gd name="connsiteX1793" fmla="*/ 2453465 w 2727624"/>
              <a:gd name="connsiteY1793" fmla="*/ 733769 h 2729562"/>
              <a:gd name="connsiteX1794" fmla="*/ 2440660 w 2727624"/>
              <a:gd name="connsiteY1794" fmla="*/ 726250 h 2729562"/>
              <a:gd name="connsiteX1795" fmla="*/ 2445996 w 2727624"/>
              <a:gd name="connsiteY1795" fmla="*/ 705845 h 2729562"/>
              <a:gd name="connsiteX1796" fmla="*/ 2453465 w 2727624"/>
              <a:gd name="connsiteY1796" fmla="*/ 703697 h 2729562"/>
              <a:gd name="connsiteX1797" fmla="*/ 375916 w 2727624"/>
              <a:gd name="connsiteY1797" fmla="*/ 682647 h 2729562"/>
              <a:gd name="connsiteX1798" fmla="*/ 381192 w 2727624"/>
              <a:gd name="connsiteY1798" fmla="*/ 684194 h 2729562"/>
              <a:gd name="connsiteX1799" fmla="*/ 383830 w 2727624"/>
              <a:gd name="connsiteY1799" fmla="*/ 697082 h 2729562"/>
              <a:gd name="connsiteX1800" fmla="*/ 375916 w 2727624"/>
              <a:gd name="connsiteY1800" fmla="*/ 700691 h 2729562"/>
              <a:gd name="connsiteX1801" fmla="*/ 370641 w 2727624"/>
              <a:gd name="connsiteY1801" fmla="*/ 699145 h 2729562"/>
              <a:gd name="connsiteX1802" fmla="*/ 366947 w 2727624"/>
              <a:gd name="connsiteY1802" fmla="*/ 693474 h 2729562"/>
              <a:gd name="connsiteX1803" fmla="*/ 368003 w 2727624"/>
              <a:gd name="connsiteY1803" fmla="*/ 686771 h 2729562"/>
              <a:gd name="connsiteX1804" fmla="*/ 375916 w 2727624"/>
              <a:gd name="connsiteY1804" fmla="*/ 682647 h 2729562"/>
              <a:gd name="connsiteX1805" fmla="*/ 201467 w 2727624"/>
              <a:gd name="connsiteY1805" fmla="*/ 682641 h 2729562"/>
              <a:gd name="connsiteX1806" fmla="*/ 206429 w 2727624"/>
              <a:gd name="connsiteY1806" fmla="*/ 683755 h 2729562"/>
              <a:gd name="connsiteX1807" fmla="*/ 210289 w 2727624"/>
              <a:gd name="connsiteY1807" fmla="*/ 697677 h 2729562"/>
              <a:gd name="connsiteX1808" fmla="*/ 201467 w 2727624"/>
              <a:gd name="connsiteY1808" fmla="*/ 702690 h 2729562"/>
              <a:gd name="connsiteX1809" fmla="*/ 196505 w 2727624"/>
              <a:gd name="connsiteY1809" fmla="*/ 701576 h 2729562"/>
              <a:gd name="connsiteX1810" fmla="*/ 192095 w 2727624"/>
              <a:gd name="connsiteY1810" fmla="*/ 695450 h 2729562"/>
              <a:gd name="connsiteX1811" fmla="*/ 192646 w 2727624"/>
              <a:gd name="connsiteY1811" fmla="*/ 687653 h 2729562"/>
              <a:gd name="connsiteX1812" fmla="*/ 201467 w 2727624"/>
              <a:gd name="connsiteY1812" fmla="*/ 682641 h 2729562"/>
              <a:gd name="connsiteX1813" fmla="*/ 2343988 w 2727624"/>
              <a:gd name="connsiteY1813" fmla="*/ 667614 h 2729562"/>
              <a:gd name="connsiteX1814" fmla="*/ 2355470 w 2727624"/>
              <a:gd name="connsiteY1814" fmla="*/ 673450 h 2729562"/>
              <a:gd name="connsiteX1815" fmla="*/ 2357657 w 2727624"/>
              <a:gd name="connsiteY1815" fmla="*/ 683534 h 2729562"/>
              <a:gd name="connsiteX1816" fmla="*/ 2351642 w 2727624"/>
              <a:gd name="connsiteY1816" fmla="*/ 692025 h 2729562"/>
              <a:gd name="connsiteX1817" fmla="*/ 2343988 w 2727624"/>
              <a:gd name="connsiteY1817" fmla="*/ 694678 h 2729562"/>
              <a:gd name="connsiteX1818" fmla="*/ 2332506 w 2727624"/>
              <a:gd name="connsiteY1818" fmla="*/ 688841 h 2729562"/>
              <a:gd name="connsiteX1819" fmla="*/ 2335786 w 2727624"/>
              <a:gd name="connsiteY1819" fmla="*/ 670266 h 2729562"/>
              <a:gd name="connsiteX1820" fmla="*/ 2343988 w 2727624"/>
              <a:gd name="connsiteY1820" fmla="*/ 667614 h 2729562"/>
              <a:gd name="connsiteX1821" fmla="*/ 2518898 w 2727624"/>
              <a:gd name="connsiteY1821" fmla="*/ 663598 h 2729562"/>
              <a:gd name="connsiteX1822" fmla="*/ 2532932 w 2727624"/>
              <a:gd name="connsiteY1822" fmla="*/ 671617 h 2729562"/>
              <a:gd name="connsiteX1823" fmla="*/ 2534551 w 2727624"/>
              <a:gd name="connsiteY1823" fmla="*/ 683912 h 2729562"/>
              <a:gd name="connsiteX1824" fmla="*/ 2526994 w 2727624"/>
              <a:gd name="connsiteY1824" fmla="*/ 693536 h 2729562"/>
              <a:gd name="connsiteX1825" fmla="*/ 2518898 w 2727624"/>
              <a:gd name="connsiteY1825" fmla="*/ 695675 h 2729562"/>
              <a:gd name="connsiteX1826" fmla="*/ 2504864 w 2727624"/>
              <a:gd name="connsiteY1826" fmla="*/ 688190 h 2729562"/>
              <a:gd name="connsiteX1827" fmla="*/ 2510802 w 2727624"/>
              <a:gd name="connsiteY1827" fmla="*/ 666270 h 2729562"/>
              <a:gd name="connsiteX1828" fmla="*/ 2518898 w 2727624"/>
              <a:gd name="connsiteY1828" fmla="*/ 663598 h 2729562"/>
              <a:gd name="connsiteX1829" fmla="*/ 481389 w 2727624"/>
              <a:gd name="connsiteY1829" fmla="*/ 653578 h 2729562"/>
              <a:gd name="connsiteX1830" fmla="*/ 487866 w 2727624"/>
              <a:gd name="connsiteY1830" fmla="*/ 655638 h 2729562"/>
              <a:gd name="connsiteX1831" fmla="*/ 489485 w 2727624"/>
              <a:gd name="connsiteY1831" fmla="*/ 669022 h 2729562"/>
              <a:gd name="connsiteX1832" fmla="*/ 481389 w 2727624"/>
              <a:gd name="connsiteY1832" fmla="*/ 672625 h 2729562"/>
              <a:gd name="connsiteX1833" fmla="*/ 475452 w 2727624"/>
              <a:gd name="connsiteY1833" fmla="*/ 670565 h 2729562"/>
              <a:gd name="connsiteX1834" fmla="*/ 471674 w 2727624"/>
              <a:gd name="connsiteY1834" fmla="*/ 664389 h 2729562"/>
              <a:gd name="connsiteX1835" fmla="*/ 473832 w 2727624"/>
              <a:gd name="connsiteY1835" fmla="*/ 657182 h 2729562"/>
              <a:gd name="connsiteX1836" fmla="*/ 481389 w 2727624"/>
              <a:gd name="connsiteY1836" fmla="*/ 653578 h 2729562"/>
              <a:gd name="connsiteX1837" fmla="*/ 317030 w 2727624"/>
              <a:gd name="connsiteY1837" fmla="*/ 641547 h 2729562"/>
              <a:gd name="connsiteX1838" fmla="*/ 322410 w 2727624"/>
              <a:gd name="connsiteY1838" fmla="*/ 643128 h 2729562"/>
              <a:gd name="connsiteX1839" fmla="*/ 325099 w 2727624"/>
              <a:gd name="connsiteY1839" fmla="*/ 657374 h 2729562"/>
              <a:gd name="connsiteX1840" fmla="*/ 317030 w 2727624"/>
              <a:gd name="connsiteY1840" fmla="*/ 661594 h 2729562"/>
              <a:gd name="connsiteX1841" fmla="*/ 311113 w 2727624"/>
              <a:gd name="connsiteY1841" fmla="*/ 660011 h 2729562"/>
              <a:gd name="connsiteX1842" fmla="*/ 306811 w 2727624"/>
              <a:gd name="connsiteY1842" fmla="*/ 653680 h 2729562"/>
              <a:gd name="connsiteX1843" fmla="*/ 308424 w 2727624"/>
              <a:gd name="connsiteY1843" fmla="*/ 645767 h 2729562"/>
              <a:gd name="connsiteX1844" fmla="*/ 317030 w 2727624"/>
              <a:gd name="connsiteY1844" fmla="*/ 641547 h 2729562"/>
              <a:gd name="connsiteX1845" fmla="*/ 2238712 w 2727624"/>
              <a:gd name="connsiteY1845" fmla="*/ 640548 h 2729562"/>
              <a:gd name="connsiteX1846" fmla="*/ 2247754 w 2727624"/>
              <a:gd name="connsiteY1846" fmla="*/ 645451 h 2729562"/>
              <a:gd name="connsiteX1847" fmla="*/ 2250413 w 2727624"/>
              <a:gd name="connsiteY1847" fmla="*/ 654713 h 2729562"/>
              <a:gd name="connsiteX1848" fmla="*/ 2246158 w 2727624"/>
              <a:gd name="connsiteY1848" fmla="*/ 662884 h 2729562"/>
              <a:gd name="connsiteX1849" fmla="*/ 2238712 w 2727624"/>
              <a:gd name="connsiteY1849" fmla="*/ 665609 h 2729562"/>
              <a:gd name="connsiteX1850" fmla="*/ 2229138 w 2727624"/>
              <a:gd name="connsiteY1850" fmla="*/ 660705 h 2729562"/>
              <a:gd name="connsiteX1851" fmla="*/ 2230733 w 2727624"/>
              <a:gd name="connsiteY1851" fmla="*/ 643818 h 2729562"/>
              <a:gd name="connsiteX1852" fmla="*/ 2238712 w 2727624"/>
              <a:gd name="connsiteY1852" fmla="*/ 640548 h 2729562"/>
              <a:gd name="connsiteX1853" fmla="*/ 2402344 w 2727624"/>
              <a:gd name="connsiteY1853" fmla="*/ 625508 h 2729562"/>
              <a:gd name="connsiteX1854" fmla="*/ 2414131 w 2727624"/>
              <a:gd name="connsiteY1854" fmla="*/ 631541 h 2729562"/>
              <a:gd name="connsiteX1855" fmla="*/ 2416810 w 2727624"/>
              <a:gd name="connsiteY1855" fmla="*/ 642512 h 2729562"/>
              <a:gd name="connsiteX1856" fmla="*/ 2410381 w 2727624"/>
              <a:gd name="connsiteY1856" fmla="*/ 651837 h 2729562"/>
              <a:gd name="connsiteX1857" fmla="*/ 2402344 w 2727624"/>
              <a:gd name="connsiteY1857" fmla="*/ 654579 h 2729562"/>
              <a:gd name="connsiteX1858" fmla="*/ 2390557 w 2727624"/>
              <a:gd name="connsiteY1858" fmla="*/ 648545 h 2729562"/>
              <a:gd name="connsiteX1859" fmla="*/ 2394308 w 2727624"/>
              <a:gd name="connsiteY1859" fmla="*/ 628251 h 2729562"/>
              <a:gd name="connsiteX1860" fmla="*/ 2402344 w 2727624"/>
              <a:gd name="connsiteY1860" fmla="*/ 625508 h 2729562"/>
              <a:gd name="connsiteX1861" fmla="*/ 428522 w 2727624"/>
              <a:gd name="connsiteY1861" fmla="*/ 610473 h 2729562"/>
              <a:gd name="connsiteX1862" fmla="*/ 435110 w 2727624"/>
              <a:gd name="connsiteY1862" fmla="*/ 613172 h 2729562"/>
              <a:gd name="connsiteX1863" fmla="*/ 436757 w 2727624"/>
              <a:gd name="connsiteY1863" fmla="*/ 627747 h 2729562"/>
              <a:gd name="connsiteX1864" fmla="*/ 428522 w 2727624"/>
              <a:gd name="connsiteY1864" fmla="*/ 631524 h 2729562"/>
              <a:gd name="connsiteX1865" fmla="*/ 421933 w 2727624"/>
              <a:gd name="connsiteY1865" fmla="*/ 629366 h 2729562"/>
              <a:gd name="connsiteX1866" fmla="*/ 418092 w 2727624"/>
              <a:gd name="connsiteY1866" fmla="*/ 622350 h 2729562"/>
              <a:gd name="connsiteX1867" fmla="*/ 420287 w 2727624"/>
              <a:gd name="connsiteY1867" fmla="*/ 614792 h 2729562"/>
              <a:gd name="connsiteX1868" fmla="*/ 428522 w 2727624"/>
              <a:gd name="connsiteY1868" fmla="*/ 610473 h 2729562"/>
              <a:gd name="connsiteX1869" fmla="*/ 254097 w 2727624"/>
              <a:gd name="connsiteY1869" fmla="*/ 598439 h 2729562"/>
              <a:gd name="connsiteX1870" fmla="*/ 260135 w 2727624"/>
              <a:gd name="connsiteY1870" fmla="*/ 600059 h 2729562"/>
              <a:gd name="connsiteX1871" fmla="*/ 262880 w 2727624"/>
              <a:gd name="connsiteY1871" fmla="*/ 615171 h 2729562"/>
              <a:gd name="connsiteX1872" fmla="*/ 254097 w 2727624"/>
              <a:gd name="connsiteY1872" fmla="*/ 619490 h 2729562"/>
              <a:gd name="connsiteX1873" fmla="*/ 248058 w 2727624"/>
              <a:gd name="connsiteY1873" fmla="*/ 617871 h 2729562"/>
              <a:gd name="connsiteX1874" fmla="*/ 243666 w 2727624"/>
              <a:gd name="connsiteY1874" fmla="*/ 611393 h 2729562"/>
              <a:gd name="connsiteX1875" fmla="*/ 245313 w 2727624"/>
              <a:gd name="connsiteY1875" fmla="*/ 603297 h 2729562"/>
              <a:gd name="connsiteX1876" fmla="*/ 254097 w 2727624"/>
              <a:gd name="connsiteY1876" fmla="*/ 598439 h 2729562"/>
              <a:gd name="connsiteX1877" fmla="*/ 2290579 w 2727624"/>
              <a:gd name="connsiteY1877" fmla="*/ 597445 h 2729562"/>
              <a:gd name="connsiteX1878" fmla="*/ 2300835 w 2727624"/>
              <a:gd name="connsiteY1878" fmla="*/ 602330 h 2729562"/>
              <a:gd name="connsiteX1879" fmla="*/ 2303533 w 2727624"/>
              <a:gd name="connsiteY1879" fmla="*/ 612106 h 2729562"/>
              <a:gd name="connsiteX1880" fmla="*/ 2298676 w 2727624"/>
              <a:gd name="connsiteY1880" fmla="*/ 620792 h 2729562"/>
              <a:gd name="connsiteX1881" fmla="*/ 2290579 w 2727624"/>
              <a:gd name="connsiteY1881" fmla="*/ 623507 h 2729562"/>
              <a:gd name="connsiteX1882" fmla="*/ 2280864 w 2727624"/>
              <a:gd name="connsiteY1882" fmla="*/ 618620 h 2729562"/>
              <a:gd name="connsiteX1883" fmla="*/ 2282483 w 2727624"/>
              <a:gd name="connsiteY1883" fmla="*/ 600702 h 2729562"/>
              <a:gd name="connsiteX1884" fmla="*/ 2290579 w 2727624"/>
              <a:gd name="connsiteY1884" fmla="*/ 597445 h 2729562"/>
              <a:gd name="connsiteX1885" fmla="*/ 535302 w 2727624"/>
              <a:gd name="connsiteY1885" fmla="*/ 589424 h 2729562"/>
              <a:gd name="connsiteX1886" fmla="*/ 542129 w 2727624"/>
              <a:gd name="connsiteY1886" fmla="*/ 592583 h 2729562"/>
              <a:gd name="connsiteX1887" fmla="*/ 542653 w 2727624"/>
              <a:gd name="connsiteY1887" fmla="*/ 607318 h 2729562"/>
              <a:gd name="connsiteX1888" fmla="*/ 535302 w 2727624"/>
              <a:gd name="connsiteY1888" fmla="*/ 610475 h 2729562"/>
              <a:gd name="connsiteX1889" fmla="*/ 527951 w 2727624"/>
              <a:gd name="connsiteY1889" fmla="*/ 607844 h 2729562"/>
              <a:gd name="connsiteX1890" fmla="*/ 524800 w 2727624"/>
              <a:gd name="connsiteY1890" fmla="*/ 600476 h 2729562"/>
              <a:gd name="connsiteX1891" fmla="*/ 527426 w 2727624"/>
              <a:gd name="connsiteY1891" fmla="*/ 593110 h 2729562"/>
              <a:gd name="connsiteX1892" fmla="*/ 535302 w 2727624"/>
              <a:gd name="connsiteY1892" fmla="*/ 589424 h 2729562"/>
              <a:gd name="connsiteX1893" fmla="*/ 2464771 w 2727624"/>
              <a:gd name="connsiteY1893" fmla="*/ 581399 h 2729562"/>
              <a:gd name="connsiteX1894" fmla="*/ 2477244 w 2727624"/>
              <a:gd name="connsiteY1894" fmla="*/ 587844 h 2729562"/>
              <a:gd name="connsiteX1895" fmla="*/ 2479956 w 2727624"/>
              <a:gd name="connsiteY1895" fmla="*/ 599121 h 2729562"/>
              <a:gd name="connsiteX1896" fmla="*/ 2473449 w 2727624"/>
              <a:gd name="connsiteY1896" fmla="*/ 608787 h 2729562"/>
              <a:gd name="connsiteX1897" fmla="*/ 2464771 w 2727624"/>
              <a:gd name="connsiteY1897" fmla="*/ 611472 h 2729562"/>
              <a:gd name="connsiteX1898" fmla="*/ 2452299 w 2727624"/>
              <a:gd name="connsiteY1898" fmla="*/ 605027 h 2729562"/>
              <a:gd name="connsiteX1899" fmla="*/ 2456095 w 2727624"/>
              <a:gd name="connsiteY1899" fmla="*/ 584085 h 2729562"/>
              <a:gd name="connsiteX1900" fmla="*/ 2464771 w 2727624"/>
              <a:gd name="connsiteY1900" fmla="*/ 581399 h 2729562"/>
              <a:gd name="connsiteX1901" fmla="*/ 2183583 w 2727624"/>
              <a:gd name="connsiteY1901" fmla="*/ 579400 h 2729562"/>
              <a:gd name="connsiteX1902" fmla="*/ 2191602 w 2727624"/>
              <a:gd name="connsiteY1902" fmla="*/ 583154 h 2729562"/>
              <a:gd name="connsiteX1903" fmla="*/ 2194810 w 2727624"/>
              <a:gd name="connsiteY1903" fmla="*/ 591198 h 2729562"/>
              <a:gd name="connsiteX1904" fmla="*/ 2191068 w 2727624"/>
              <a:gd name="connsiteY1904" fmla="*/ 599240 h 2729562"/>
              <a:gd name="connsiteX1905" fmla="*/ 2183583 w 2727624"/>
              <a:gd name="connsiteY1905" fmla="*/ 602457 h 2729562"/>
              <a:gd name="connsiteX1906" fmla="*/ 2175029 w 2727624"/>
              <a:gd name="connsiteY1906" fmla="*/ 598704 h 2729562"/>
              <a:gd name="connsiteX1907" fmla="*/ 2175564 w 2727624"/>
              <a:gd name="connsiteY1907" fmla="*/ 582619 h 2729562"/>
              <a:gd name="connsiteX1908" fmla="*/ 2183583 w 2727624"/>
              <a:gd name="connsiteY1908" fmla="*/ 579400 h 2729562"/>
              <a:gd name="connsiteX1909" fmla="*/ 372409 w 2727624"/>
              <a:gd name="connsiteY1909" fmla="*/ 565363 h 2729562"/>
              <a:gd name="connsiteX1910" fmla="*/ 378697 w 2727624"/>
              <a:gd name="connsiteY1910" fmla="*/ 567569 h 2729562"/>
              <a:gd name="connsiteX1911" fmla="*/ 380793 w 2727624"/>
              <a:gd name="connsiteY1911" fmla="*/ 583557 h 2729562"/>
              <a:gd name="connsiteX1912" fmla="*/ 372409 w 2727624"/>
              <a:gd name="connsiteY1912" fmla="*/ 587416 h 2729562"/>
              <a:gd name="connsiteX1913" fmla="*/ 365597 w 2727624"/>
              <a:gd name="connsiteY1913" fmla="*/ 585210 h 2729562"/>
              <a:gd name="connsiteX1914" fmla="*/ 361405 w 2727624"/>
              <a:gd name="connsiteY1914" fmla="*/ 577492 h 2729562"/>
              <a:gd name="connsiteX1915" fmla="*/ 364025 w 2727624"/>
              <a:gd name="connsiteY1915" fmla="*/ 569223 h 2729562"/>
              <a:gd name="connsiteX1916" fmla="*/ 372409 w 2727624"/>
              <a:gd name="connsiteY1916" fmla="*/ 565363 h 2729562"/>
              <a:gd name="connsiteX1917" fmla="*/ 2346212 w 2727624"/>
              <a:gd name="connsiteY1917" fmla="*/ 552333 h 2729562"/>
              <a:gd name="connsiteX1918" fmla="*/ 2356979 w 2727624"/>
              <a:gd name="connsiteY1918" fmla="*/ 557025 h 2729562"/>
              <a:gd name="connsiteX1919" fmla="*/ 2360209 w 2727624"/>
              <a:gd name="connsiteY1919" fmla="*/ 566927 h 2729562"/>
              <a:gd name="connsiteX1920" fmla="*/ 2354826 w 2727624"/>
              <a:gd name="connsiteY1920" fmla="*/ 575789 h 2729562"/>
              <a:gd name="connsiteX1921" fmla="*/ 2346750 w 2727624"/>
              <a:gd name="connsiteY1921" fmla="*/ 578394 h 2729562"/>
              <a:gd name="connsiteX1922" fmla="*/ 2335984 w 2727624"/>
              <a:gd name="connsiteY1922" fmla="*/ 573703 h 2729562"/>
              <a:gd name="connsiteX1923" fmla="*/ 2338137 w 2727624"/>
              <a:gd name="connsiteY1923" fmla="*/ 555461 h 2729562"/>
              <a:gd name="connsiteX1924" fmla="*/ 2346212 w 2727624"/>
              <a:gd name="connsiteY1924" fmla="*/ 552333 h 2729562"/>
              <a:gd name="connsiteX1925" fmla="*/ 486442 w 2727624"/>
              <a:gd name="connsiteY1925" fmla="*/ 543311 h 2729562"/>
              <a:gd name="connsiteX1926" fmla="*/ 493926 w 2727624"/>
              <a:gd name="connsiteY1926" fmla="*/ 546461 h 2729562"/>
              <a:gd name="connsiteX1927" fmla="*/ 494461 w 2727624"/>
              <a:gd name="connsiteY1927" fmla="*/ 561690 h 2729562"/>
              <a:gd name="connsiteX1928" fmla="*/ 486442 w 2727624"/>
              <a:gd name="connsiteY1928" fmla="*/ 565365 h 2729562"/>
              <a:gd name="connsiteX1929" fmla="*/ 478423 w 2727624"/>
              <a:gd name="connsiteY1929" fmla="*/ 562740 h 2729562"/>
              <a:gd name="connsiteX1930" fmla="*/ 475215 w 2727624"/>
              <a:gd name="connsiteY1930" fmla="*/ 554863 h 2729562"/>
              <a:gd name="connsiteX1931" fmla="*/ 477889 w 2727624"/>
              <a:gd name="connsiteY1931" fmla="*/ 546987 h 2729562"/>
              <a:gd name="connsiteX1932" fmla="*/ 486442 w 2727624"/>
              <a:gd name="connsiteY1932" fmla="*/ 543311 h 2729562"/>
              <a:gd name="connsiteX1933" fmla="*/ 2232443 w 2727624"/>
              <a:gd name="connsiteY1933" fmla="*/ 532286 h 2729562"/>
              <a:gd name="connsiteX1934" fmla="*/ 2241130 w 2727624"/>
              <a:gd name="connsiteY1934" fmla="*/ 536028 h 2729562"/>
              <a:gd name="connsiteX1935" fmla="*/ 2244388 w 2727624"/>
              <a:gd name="connsiteY1935" fmla="*/ 544583 h 2729562"/>
              <a:gd name="connsiteX1936" fmla="*/ 2240587 w 2727624"/>
              <a:gd name="connsiteY1936" fmla="*/ 553137 h 2729562"/>
              <a:gd name="connsiteX1937" fmla="*/ 2232443 w 2727624"/>
              <a:gd name="connsiteY1937" fmla="*/ 556345 h 2729562"/>
              <a:gd name="connsiteX1938" fmla="*/ 2223755 w 2727624"/>
              <a:gd name="connsiteY1938" fmla="*/ 552603 h 2729562"/>
              <a:gd name="connsiteX1939" fmla="*/ 2224298 w 2727624"/>
              <a:gd name="connsiteY1939" fmla="*/ 535494 h 2729562"/>
              <a:gd name="connsiteX1940" fmla="*/ 2232443 w 2727624"/>
              <a:gd name="connsiteY1940" fmla="*/ 532286 h 2729562"/>
              <a:gd name="connsiteX1941" fmla="*/ 594212 w 2727624"/>
              <a:gd name="connsiteY1941" fmla="*/ 530281 h 2729562"/>
              <a:gd name="connsiteX1942" fmla="*/ 601897 w 2727624"/>
              <a:gd name="connsiteY1942" fmla="*/ 533432 h 2729562"/>
              <a:gd name="connsiteX1943" fmla="*/ 601386 w 2727624"/>
              <a:gd name="connsiteY1943" fmla="*/ 549185 h 2729562"/>
              <a:gd name="connsiteX1944" fmla="*/ 594212 w 2727624"/>
              <a:gd name="connsiteY1944" fmla="*/ 552336 h 2729562"/>
              <a:gd name="connsiteX1945" fmla="*/ 586015 w 2727624"/>
              <a:gd name="connsiteY1945" fmla="*/ 548659 h 2729562"/>
              <a:gd name="connsiteX1946" fmla="*/ 582941 w 2727624"/>
              <a:gd name="connsiteY1946" fmla="*/ 540783 h 2729562"/>
              <a:gd name="connsiteX1947" fmla="*/ 586527 w 2727624"/>
              <a:gd name="connsiteY1947" fmla="*/ 532907 h 2729562"/>
              <a:gd name="connsiteX1948" fmla="*/ 594212 w 2727624"/>
              <a:gd name="connsiteY1948" fmla="*/ 530281 h 2729562"/>
              <a:gd name="connsiteX1949" fmla="*/ 2124164 w 2727624"/>
              <a:gd name="connsiteY1949" fmla="*/ 521261 h 2729562"/>
              <a:gd name="connsiteX1950" fmla="*/ 2131515 w 2727624"/>
              <a:gd name="connsiteY1950" fmla="*/ 524017 h 2729562"/>
              <a:gd name="connsiteX1951" fmla="*/ 2134665 w 2727624"/>
              <a:gd name="connsiteY1951" fmla="*/ 531737 h 2729562"/>
              <a:gd name="connsiteX1952" fmla="*/ 2132040 w 2727624"/>
              <a:gd name="connsiteY1952" fmla="*/ 539455 h 2729562"/>
              <a:gd name="connsiteX1953" fmla="*/ 2124164 w 2727624"/>
              <a:gd name="connsiteY1953" fmla="*/ 543314 h 2729562"/>
              <a:gd name="connsiteX1954" fmla="*/ 2117338 w 2727624"/>
              <a:gd name="connsiteY1954" fmla="*/ 540556 h 2729562"/>
              <a:gd name="connsiteX1955" fmla="*/ 2116813 w 2727624"/>
              <a:gd name="connsiteY1955" fmla="*/ 525119 h 2729562"/>
              <a:gd name="connsiteX1956" fmla="*/ 2124164 w 2727624"/>
              <a:gd name="connsiteY1956" fmla="*/ 521261 h 2729562"/>
              <a:gd name="connsiteX1957" fmla="*/ 312764 w 2727624"/>
              <a:gd name="connsiteY1957" fmla="*/ 518246 h 2729562"/>
              <a:gd name="connsiteX1958" fmla="*/ 319562 w 2727624"/>
              <a:gd name="connsiteY1958" fmla="*/ 520810 h 2729562"/>
              <a:gd name="connsiteX1959" fmla="*/ 321654 w 2727624"/>
              <a:gd name="connsiteY1959" fmla="*/ 536196 h 2729562"/>
              <a:gd name="connsiteX1960" fmla="*/ 312764 w 2727624"/>
              <a:gd name="connsiteY1960" fmla="*/ 540299 h 2729562"/>
              <a:gd name="connsiteX1961" fmla="*/ 305964 w 2727624"/>
              <a:gd name="connsiteY1961" fmla="*/ 537734 h 2729562"/>
              <a:gd name="connsiteX1962" fmla="*/ 301780 w 2727624"/>
              <a:gd name="connsiteY1962" fmla="*/ 530555 h 2729562"/>
              <a:gd name="connsiteX1963" fmla="*/ 303872 w 2727624"/>
              <a:gd name="connsiteY1963" fmla="*/ 522348 h 2729562"/>
              <a:gd name="connsiteX1964" fmla="*/ 312764 w 2727624"/>
              <a:gd name="connsiteY1964" fmla="*/ 518246 h 2729562"/>
              <a:gd name="connsiteX1965" fmla="*/ 2404852 w 2727624"/>
              <a:gd name="connsiteY1965" fmla="*/ 503211 h 2729562"/>
              <a:gd name="connsiteX1966" fmla="*/ 2416129 w 2727624"/>
              <a:gd name="connsiteY1966" fmla="*/ 508507 h 2729562"/>
              <a:gd name="connsiteX1967" fmla="*/ 2419351 w 2727624"/>
              <a:gd name="connsiteY1967" fmla="*/ 518569 h 2729562"/>
              <a:gd name="connsiteX1968" fmla="*/ 2413981 w 2727624"/>
              <a:gd name="connsiteY1968" fmla="*/ 528101 h 2729562"/>
              <a:gd name="connsiteX1969" fmla="*/ 2404852 w 2727624"/>
              <a:gd name="connsiteY1969" fmla="*/ 531278 h 2729562"/>
              <a:gd name="connsiteX1970" fmla="*/ 2394111 w 2727624"/>
              <a:gd name="connsiteY1970" fmla="*/ 525982 h 2729562"/>
              <a:gd name="connsiteX1971" fmla="*/ 2395723 w 2727624"/>
              <a:gd name="connsiteY1971" fmla="*/ 506389 h 2729562"/>
              <a:gd name="connsiteX1972" fmla="*/ 2404852 w 2727624"/>
              <a:gd name="connsiteY1972" fmla="*/ 503211 h 2729562"/>
              <a:gd name="connsiteX1973" fmla="*/ 432812 w 2727624"/>
              <a:gd name="connsiteY1973" fmla="*/ 494192 h 2729562"/>
              <a:gd name="connsiteX1974" fmla="*/ 440810 w 2727624"/>
              <a:gd name="connsiteY1974" fmla="*/ 497335 h 2729562"/>
              <a:gd name="connsiteX1975" fmla="*/ 441344 w 2727624"/>
              <a:gd name="connsiteY1975" fmla="*/ 513578 h 2729562"/>
              <a:gd name="connsiteX1976" fmla="*/ 432812 w 2727624"/>
              <a:gd name="connsiteY1976" fmla="*/ 517247 h 2729562"/>
              <a:gd name="connsiteX1977" fmla="*/ 424814 w 2727624"/>
              <a:gd name="connsiteY1977" fmla="*/ 514104 h 2729562"/>
              <a:gd name="connsiteX1978" fmla="*/ 421081 w 2727624"/>
              <a:gd name="connsiteY1978" fmla="*/ 506242 h 2729562"/>
              <a:gd name="connsiteX1979" fmla="*/ 424279 w 2727624"/>
              <a:gd name="connsiteY1979" fmla="*/ 497859 h 2729562"/>
              <a:gd name="connsiteX1980" fmla="*/ 432812 w 2727624"/>
              <a:gd name="connsiteY1980" fmla="*/ 494192 h 2729562"/>
              <a:gd name="connsiteX1981" fmla="*/ 2285068 w 2727624"/>
              <a:gd name="connsiteY1981" fmla="*/ 482163 h 2729562"/>
              <a:gd name="connsiteX1982" fmla="*/ 2294270 w 2727624"/>
              <a:gd name="connsiteY1982" fmla="*/ 485895 h 2729562"/>
              <a:gd name="connsiteX1983" fmla="*/ 2297518 w 2727624"/>
              <a:gd name="connsiteY1983" fmla="*/ 494960 h 2729562"/>
              <a:gd name="connsiteX1984" fmla="*/ 2293729 w 2727624"/>
              <a:gd name="connsiteY1984" fmla="*/ 503492 h 2729562"/>
              <a:gd name="connsiteX1985" fmla="*/ 2285068 w 2727624"/>
              <a:gd name="connsiteY1985" fmla="*/ 507225 h 2729562"/>
              <a:gd name="connsiteX1986" fmla="*/ 2275866 w 2727624"/>
              <a:gd name="connsiteY1986" fmla="*/ 502959 h 2729562"/>
              <a:gd name="connsiteX1987" fmla="*/ 2276407 w 2727624"/>
              <a:gd name="connsiteY1987" fmla="*/ 485363 h 2729562"/>
              <a:gd name="connsiteX1988" fmla="*/ 2285068 w 2727624"/>
              <a:gd name="connsiteY1988" fmla="*/ 482163 h 2729562"/>
              <a:gd name="connsiteX1989" fmla="*/ 547835 w 2727624"/>
              <a:gd name="connsiteY1989" fmla="*/ 480161 h 2729562"/>
              <a:gd name="connsiteX1990" fmla="*/ 556188 w 2727624"/>
              <a:gd name="connsiteY1990" fmla="*/ 483828 h 2729562"/>
              <a:gd name="connsiteX1991" fmla="*/ 555666 w 2727624"/>
              <a:gd name="connsiteY1991" fmla="*/ 500073 h 2729562"/>
              <a:gd name="connsiteX1992" fmla="*/ 547835 w 2727624"/>
              <a:gd name="connsiteY1992" fmla="*/ 503217 h 2729562"/>
              <a:gd name="connsiteX1993" fmla="*/ 539482 w 2727624"/>
              <a:gd name="connsiteY1993" fmla="*/ 499547 h 2729562"/>
              <a:gd name="connsiteX1994" fmla="*/ 536350 w 2727624"/>
              <a:gd name="connsiteY1994" fmla="*/ 491689 h 2729562"/>
              <a:gd name="connsiteX1995" fmla="*/ 540004 w 2727624"/>
              <a:gd name="connsiteY1995" fmla="*/ 483305 h 2729562"/>
              <a:gd name="connsiteX1996" fmla="*/ 547835 w 2727624"/>
              <a:gd name="connsiteY1996" fmla="*/ 480161 h 2729562"/>
              <a:gd name="connsiteX1997" fmla="*/ 656576 w 2727624"/>
              <a:gd name="connsiteY1997" fmla="*/ 474148 h 2729562"/>
              <a:gd name="connsiteX1998" fmla="*/ 666350 w 2727624"/>
              <a:gd name="connsiteY1998" fmla="*/ 478424 h 2729562"/>
              <a:gd name="connsiteX1999" fmla="*/ 664178 w 2727624"/>
              <a:gd name="connsiteY1999" fmla="*/ 495532 h 2729562"/>
              <a:gd name="connsiteX2000" fmla="*/ 656576 w 2727624"/>
              <a:gd name="connsiteY2000" fmla="*/ 498206 h 2729562"/>
              <a:gd name="connsiteX2001" fmla="*/ 647345 w 2727624"/>
              <a:gd name="connsiteY2001" fmla="*/ 493929 h 2729562"/>
              <a:gd name="connsiteX2002" fmla="*/ 644631 w 2727624"/>
              <a:gd name="connsiteY2002" fmla="*/ 484840 h 2729562"/>
              <a:gd name="connsiteX2003" fmla="*/ 648974 w 2727624"/>
              <a:gd name="connsiteY2003" fmla="*/ 476820 h 2729562"/>
              <a:gd name="connsiteX2004" fmla="*/ 656576 w 2727624"/>
              <a:gd name="connsiteY2004" fmla="*/ 474148 h 2729562"/>
              <a:gd name="connsiteX2005" fmla="*/ 2169773 w 2727624"/>
              <a:gd name="connsiteY2005" fmla="*/ 471139 h 2729562"/>
              <a:gd name="connsiteX2006" fmla="*/ 2177109 w 2727624"/>
              <a:gd name="connsiteY2006" fmla="*/ 474290 h 2729562"/>
              <a:gd name="connsiteX2007" fmla="*/ 2180777 w 2727624"/>
              <a:gd name="connsiteY2007" fmla="*/ 481640 h 2729562"/>
              <a:gd name="connsiteX2008" fmla="*/ 2177633 w 2727624"/>
              <a:gd name="connsiteY2008" fmla="*/ 489517 h 2729562"/>
              <a:gd name="connsiteX2009" fmla="*/ 2169773 w 2727624"/>
              <a:gd name="connsiteY2009" fmla="*/ 493192 h 2729562"/>
              <a:gd name="connsiteX2010" fmla="*/ 2162437 w 2727624"/>
              <a:gd name="connsiteY2010" fmla="*/ 490567 h 2729562"/>
              <a:gd name="connsiteX2011" fmla="*/ 2161389 w 2727624"/>
              <a:gd name="connsiteY2011" fmla="*/ 474814 h 2729562"/>
              <a:gd name="connsiteX2012" fmla="*/ 2169773 w 2727624"/>
              <a:gd name="connsiteY2012" fmla="*/ 471139 h 2729562"/>
              <a:gd name="connsiteX2013" fmla="*/ 2060513 w 2727624"/>
              <a:gd name="connsiteY2013" fmla="*/ 468132 h 2729562"/>
              <a:gd name="connsiteX2014" fmla="*/ 2066828 w 2727624"/>
              <a:gd name="connsiteY2014" fmla="*/ 470300 h 2729562"/>
              <a:gd name="connsiteX2015" fmla="*/ 2070512 w 2727624"/>
              <a:gd name="connsiteY2015" fmla="*/ 477345 h 2729562"/>
              <a:gd name="connsiteX2016" fmla="*/ 2068407 w 2727624"/>
              <a:gd name="connsiteY2016" fmla="*/ 484388 h 2729562"/>
              <a:gd name="connsiteX2017" fmla="*/ 2060513 w 2727624"/>
              <a:gd name="connsiteY2017" fmla="*/ 488181 h 2729562"/>
              <a:gd name="connsiteX2018" fmla="*/ 2054724 w 2727624"/>
              <a:gd name="connsiteY2018" fmla="*/ 486014 h 2729562"/>
              <a:gd name="connsiteX2019" fmla="*/ 2053145 w 2727624"/>
              <a:gd name="connsiteY2019" fmla="*/ 471926 h 2729562"/>
              <a:gd name="connsiteX2020" fmla="*/ 2060513 w 2727624"/>
              <a:gd name="connsiteY2020" fmla="*/ 468132 h 2729562"/>
              <a:gd name="connsiteX2021" fmla="*/ 377174 w 2727624"/>
              <a:gd name="connsiteY2021" fmla="*/ 441060 h 2729562"/>
              <a:gd name="connsiteX2022" fmla="*/ 385685 w 2727624"/>
              <a:gd name="connsiteY2022" fmla="*/ 444793 h 2729562"/>
              <a:gd name="connsiteX2023" fmla="*/ 386217 w 2727624"/>
              <a:gd name="connsiteY2023" fmla="*/ 461855 h 2729562"/>
              <a:gd name="connsiteX2024" fmla="*/ 377174 w 2727624"/>
              <a:gd name="connsiteY2024" fmla="*/ 466121 h 2729562"/>
              <a:gd name="connsiteX2025" fmla="*/ 368664 w 2727624"/>
              <a:gd name="connsiteY2025" fmla="*/ 462388 h 2729562"/>
              <a:gd name="connsiteX2026" fmla="*/ 364941 w 2727624"/>
              <a:gd name="connsiteY2026" fmla="*/ 454390 h 2729562"/>
              <a:gd name="connsiteX2027" fmla="*/ 368133 w 2727624"/>
              <a:gd name="connsiteY2027" fmla="*/ 445325 h 2729562"/>
              <a:gd name="connsiteX2028" fmla="*/ 377174 w 2727624"/>
              <a:gd name="connsiteY2028" fmla="*/ 441060 h 2729562"/>
              <a:gd name="connsiteX2029" fmla="*/ 2339423 w 2727624"/>
              <a:gd name="connsiteY2029" fmla="*/ 430036 h 2729562"/>
              <a:gd name="connsiteX2030" fmla="*/ 2349484 w 2727624"/>
              <a:gd name="connsiteY2030" fmla="*/ 433759 h 2729562"/>
              <a:gd name="connsiteX2031" fmla="*/ 2352662 w 2727624"/>
              <a:gd name="connsiteY2031" fmla="*/ 443333 h 2729562"/>
              <a:gd name="connsiteX2032" fmla="*/ 2348426 w 2727624"/>
              <a:gd name="connsiteY2032" fmla="*/ 452375 h 2729562"/>
              <a:gd name="connsiteX2033" fmla="*/ 2339423 w 2727624"/>
              <a:gd name="connsiteY2033" fmla="*/ 456098 h 2729562"/>
              <a:gd name="connsiteX2034" fmla="*/ 2329890 w 2727624"/>
              <a:gd name="connsiteY2034" fmla="*/ 451843 h 2729562"/>
              <a:gd name="connsiteX2035" fmla="*/ 2330420 w 2727624"/>
              <a:gd name="connsiteY2035" fmla="*/ 433226 h 2729562"/>
              <a:gd name="connsiteX2036" fmla="*/ 2339423 w 2727624"/>
              <a:gd name="connsiteY2036" fmla="*/ 430036 h 2729562"/>
              <a:gd name="connsiteX2037" fmla="*/ 498696 w 2727624"/>
              <a:gd name="connsiteY2037" fmla="*/ 427030 h 2729562"/>
              <a:gd name="connsiteX2038" fmla="*/ 507898 w 2727624"/>
              <a:gd name="connsiteY2038" fmla="*/ 431296 h 2729562"/>
              <a:gd name="connsiteX2039" fmla="*/ 507356 w 2727624"/>
              <a:gd name="connsiteY2039" fmla="*/ 448891 h 2729562"/>
              <a:gd name="connsiteX2040" fmla="*/ 498696 w 2727624"/>
              <a:gd name="connsiteY2040" fmla="*/ 452090 h 2729562"/>
              <a:gd name="connsiteX2041" fmla="*/ 489494 w 2727624"/>
              <a:gd name="connsiteY2041" fmla="*/ 448357 h 2729562"/>
              <a:gd name="connsiteX2042" fmla="*/ 485704 w 2727624"/>
              <a:gd name="connsiteY2042" fmla="*/ 439293 h 2729562"/>
              <a:gd name="connsiteX2043" fmla="*/ 490034 w 2727624"/>
              <a:gd name="connsiteY2043" fmla="*/ 430763 h 2729562"/>
              <a:gd name="connsiteX2044" fmla="*/ 498696 w 2727624"/>
              <a:gd name="connsiteY2044" fmla="*/ 427030 h 2729562"/>
              <a:gd name="connsiteX2045" fmla="*/ 723258 w 2727624"/>
              <a:gd name="connsiteY2045" fmla="*/ 424028 h 2729562"/>
              <a:gd name="connsiteX2046" fmla="*/ 733670 w 2727624"/>
              <a:gd name="connsiteY2046" fmla="*/ 429770 h 2729562"/>
              <a:gd name="connsiteX2047" fmla="*/ 730546 w 2727624"/>
              <a:gd name="connsiteY2047" fmla="*/ 446999 h 2729562"/>
              <a:gd name="connsiteX2048" fmla="*/ 723258 w 2727624"/>
              <a:gd name="connsiteY2048" fmla="*/ 449088 h 2729562"/>
              <a:gd name="connsiteX2049" fmla="*/ 712850 w 2727624"/>
              <a:gd name="connsiteY2049" fmla="*/ 443866 h 2729562"/>
              <a:gd name="connsiteX2050" fmla="*/ 710767 w 2727624"/>
              <a:gd name="connsiteY2050" fmla="*/ 434468 h 2729562"/>
              <a:gd name="connsiteX2051" fmla="*/ 715972 w 2727624"/>
              <a:gd name="connsiteY2051" fmla="*/ 426115 h 2729562"/>
              <a:gd name="connsiteX2052" fmla="*/ 723258 w 2727624"/>
              <a:gd name="connsiteY2052" fmla="*/ 424028 h 2729562"/>
              <a:gd name="connsiteX2053" fmla="*/ 614252 w 2727624"/>
              <a:gd name="connsiteY2053" fmla="*/ 421017 h 2729562"/>
              <a:gd name="connsiteX2054" fmla="*/ 623804 w 2727624"/>
              <a:gd name="connsiteY2054" fmla="*/ 425817 h 2729562"/>
              <a:gd name="connsiteX2055" fmla="*/ 621681 w 2727624"/>
              <a:gd name="connsiteY2055" fmla="*/ 443413 h 2729562"/>
              <a:gd name="connsiteX2056" fmla="*/ 614252 w 2727624"/>
              <a:gd name="connsiteY2056" fmla="*/ 446078 h 2729562"/>
              <a:gd name="connsiteX2057" fmla="*/ 604169 w 2727624"/>
              <a:gd name="connsiteY2057" fmla="*/ 441813 h 2729562"/>
              <a:gd name="connsiteX2058" fmla="*/ 601515 w 2727624"/>
              <a:gd name="connsiteY2058" fmla="*/ 432215 h 2729562"/>
              <a:gd name="connsiteX2059" fmla="*/ 606292 w 2727624"/>
              <a:gd name="connsiteY2059" fmla="*/ 423685 h 2729562"/>
              <a:gd name="connsiteX2060" fmla="*/ 614252 w 2727624"/>
              <a:gd name="connsiteY2060" fmla="*/ 421017 h 2729562"/>
              <a:gd name="connsiteX2061" fmla="*/ 1993597 w 2727624"/>
              <a:gd name="connsiteY2061" fmla="*/ 420017 h 2729562"/>
              <a:gd name="connsiteX2062" fmla="*/ 1999015 w 2727624"/>
              <a:gd name="connsiteY2062" fmla="*/ 421609 h 2729562"/>
              <a:gd name="connsiteX2063" fmla="*/ 2002808 w 2727624"/>
              <a:gd name="connsiteY2063" fmla="*/ 427448 h 2729562"/>
              <a:gd name="connsiteX2064" fmla="*/ 2001183 w 2727624"/>
              <a:gd name="connsiteY2064" fmla="*/ 433816 h 2729562"/>
              <a:gd name="connsiteX2065" fmla="*/ 1993597 w 2727624"/>
              <a:gd name="connsiteY2065" fmla="*/ 438060 h 2729562"/>
              <a:gd name="connsiteX2066" fmla="*/ 1988178 w 2727624"/>
              <a:gd name="connsiteY2066" fmla="*/ 436468 h 2729562"/>
              <a:gd name="connsiteX2067" fmla="*/ 1986011 w 2727624"/>
              <a:gd name="connsiteY2067" fmla="*/ 423731 h 2729562"/>
              <a:gd name="connsiteX2068" fmla="*/ 1993597 w 2727624"/>
              <a:gd name="connsiteY2068" fmla="*/ 420017 h 2729562"/>
              <a:gd name="connsiteX2069" fmla="*/ 2218165 w 2727624"/>
              <a:gd name="connsiteY2069" fmla="*/ 418010 h 2729562"/>
              <a:gd name="connsiteX2070" fmla="*/ 2225630 w 2727624"/>
              <a:gd name="connsiteY2070" fmla="*/ 421154 h 2729562"/>
              <a:gd name="connsiteX2071" fmla="*/ 2229895 w 2727624"/>
              <a:gd name="connsiteY2071" fmla="*/ 429013 h 2729562"/>
              <a:gd name="connsiteX2072" fmla="*/ 2226697 w 2727624"/>
              <a:gd name="connsiteY2072" fmla="*/ 437396 h 2729562"/>
              <a:gd name="connsiteX2073" fmla="*/ 2218165 w 2727624"/>
              <a:gd name="connsiteY2073" fmla="*/ 441066 h 2729562"/>
              <a:gd name="connsiteX2074" fmla="*/ 2210167 w 2727624"/>
              <a:gd name="connsiteY2074" fmla="*/ 437922 h 2729562"/>
              <a:gd name="connsiteX2075" fmla="*/ 2209101 w 2727624"/>
              <a:gd name="connsiteY2075" fmla="*/ 421677 h 2729562"/>
              <a:gd name="connsiteX2076" fmla="*/ 2218165 w 2727624"/>
              <a:gd name="connsiteY2076" fmla="*/ 418010 h 2729562"/>
              <a:gd name="connsiteX2077" fmla="*/ 2102637 w 2727624"/>
              <a:gd name="connsiteY2077" fmla="*/ 415004 h 2729562"/>
              <a:gd name="connsiteX2078" fmla="*/ 2109224 w 2727624"/>
              <a:gd name="connsiteY2078" fmla="*/ 417116 h 2729562"/>
              <a:gd name="connsiteX2079" fmla="*/ 2113067 w 2727624"/>
              <a:gd name="connsiteY2079" fmla="*/ 423973 h 2729562"/>
              <a:gd name="connsiteX2080" fmla="*/ 2110871 w 2727624"/>
              <a:gd name="connsiteY2080" fmla="*/ 431360 h 2729562"/>
              <a:gd name="connsiteX2081" fmla="*/ 2102637 w 2727624"/>
              <a:gd name="connsiteY2081" fmla="*/ 435053 h 2729562"/>
              <a:gd name="connsiteX2082" fmla="*/ 2096050 w 2727624"/>
              <a:gd name="connsiteY2082" fmla="*/ 432942 h 2729562"/>
              <a:gd name="connsiteX2083" fmla="*/ 2093854 w 2727624"/>
              <a:gd name="connsiteY2083" fmla="*/ 418698 h 2729562"/>
              <a:gd name="connsiteX2084" fmla="*/ 2102637 w 2727624"/>
              <a:gd name="connsiteY2084" fmla="*/ 415004 h 2729562"/>
              <a:gd name="connsiteX2085" fmla="*/ 793156 w 2727624"/>
              <a:gd name="connsiteY2085" fmla="*/ 378918 h 2729562"/>
              <a:gd name="connsiteX2086" fmla="*/ 804784 w 2727624"/>
              <a:gd name="connsiteY2086" fmla="*/ 385286 h 2729562"/>
              <a:gd name="connsiteX2087" fmla="*/ 800027 w 2727624"/>
              <a:gd name="connsiteY2087" fmla="*/ 403859 h 2729562"/>
              <a:gd name="connsiteX2088" fmla="*/ 793156 w 2727624"/>
              <a:gd name="connsiteY2088" fmla="*/ 405984 h 2729562"/>
              <a:gd name="connsiteX2089" fmla="*/ 781528 w 2727624"/>
              <a:gd name="connsiteY2089" fmla="*/ 399083 h 2729562"/>
              <a:gd name="connsiteX2090" fmla="*/ 779942 w 2727624"/>
              <a:gd name="connsiteY2090" fmla="*/ 389001 h 2729562"/>
              <a:gd name="connsiteX2091" fmla="*/ 786284 w 2727624"/>
              <a:gd name="connsiteY2091" fmla="*/ 380511 h 2729562"/>
              <a:gd name="connsiteX2092" fmla="*/ 793156 w 2727624"/>
              <a:gd name="connsiteY2092" fmla="*/ 378918 h 2729562"/>
              <a:gd name="connsiteX2093" fmla="*/ 1922685 w 2727624"/>
              <a:gd name="connsiteY2093" fmla="*/ 376914 h 2729562"/>
              <a:gd name="connsiteX2094" fmla="*/ 1926931 w 2727624"/>
              <a:gd name="connsiteY2094" fmla="*/ 378510 h 2729562"/>
              <a:gd name="connsiteX2095" fmla="*/ 1930646 w 2727624"/>
              <a:gd name="connsiteY2095" fmla="*/ 383305 h 2729562"/>
              <a:gd name="connsiteX2096" fmla="*/ 1930115 w 2727624"/>
              <a:gd name="connsiteY2096" fmla="*/ 389693 h 2729562"/>
              <a:gd name="connsiteX2097" fmla="*/ 1922685 w 2727624"/>
              <a:gd name="connsiteY2097" fmla="*/ 393954 h 2729562"/>
              <a:gd name="connsiteX2098" fmla="*/ 1918971 w 2727624"/>
              <a:gd name="connsiteY2098" fmla="*/ 392889 h 2729562"/>
              <a:gd name="connsiteX2099" fmla="*/ 1915786 w 2727624"/>
              <a:gd name="connsiteY2099" fmla="*/ 381175 h 2729562"/>
              <a:gd name="connsiteX2100" fmla="*/ 1922685 w 2727624"/>
              <a:gd name="connsiteY2100" fmla="*/ 376914 h 2729562"/>
              <a:gd name="connsiteX2101" fmla="*/ 447070 w 2727624"/>
              <a:gd name="connsiteY2101" fmla="*/ 370891 h 2729562"/>
              <a:gd name="connsiteX2102" fmla="*/ 456786 w 2727624"/>
              <a:gd name="connsiteY2102" fmla="*/ 375147 h 2729562"/>
              <a:gd name="connsiteX2103" fmla="*/ 455706 w 2727624"/>
              <a:gd name="connsiteY2103" fmla="*/ 393763 h 2729562"/>
              <a:gd name="connsiteX2104" fmla="*/ 447070 w 2727624"/>
              <a:gd name="connsiteY2104" fmla="*/ 396954 h 2729562"/>
              <a:gd name="connsiteX2105" fmla="*/ 437354 w 2727624"/>
              <a:gd name="connsiteY2105" fmla="*/ 393231 h 2729562"/>
              <a:gd name="connsiteX2106" fmla="*/ 433576 w 2727624"/>
              <a:gd name="connsiteY2106" fmla="*/ 383657 h 2729562"/>
              <a:gd name="connsiteX2107" fmla="*/ 437894 w 2727624"/>
              <a:gd name="connsiteY2107" fmla="*/ 374615 h 2729562"/>
              <a:gd name="connsiteX2108" fmla="*/ 447070 w 2727624"/>
              <a:gd name="connsiteY2108" fmla="*/ 370891 h 2729562"/>
              <a:gd name="connsiteX2109" fmla="*/ 684667 w 2727624"/>
              <a:gd name="connsiteY2109" fmla="*/ 367890 h 2729562"/>
              <a:gd name="connsiteX2110" fmla="*/ 695582 w 2727624"/>
              <a:gd name="connsiteY2110" fmla="*/ 373728 h 2729562"/>
              <a:gd name="connsiteX2111" fmla="*/ 691943 w 2727624"/>
              <a:gd name="connsiteY2111" fmla="*/ 392835 h 2729562"/>
              <a:gd name="connsiteX2112" fmla="*/ 684667 w 2727624"/>
              <a:gd name="connsiteY2112" fmla="*/ 394956 h 2729562"/>
              <a:gd name="connsiteX2113" fmla="*/ 673752 w 2727624"/>
              <a:gd name="connsiteY2113" fmla="*/ 389119 h 2729562"/>
              <a:gd name="connsiteX2114" fmla="*/ 671672 w 2727624"/>
              <a:gd name="connsiteY2114" fmla="*/ 379035 h 2729562"/>
              <a:gd name="connsiteX2115" fmla="*/ 676870 w 2727624"/>
              <a:gd name="connsiteY2115" fmla="*/ 370546 h 2729562"/>
              <a:gd name="connsiteX2116" fmla="*/ 684667 w 2727624"/>
              <a:gd name="connsiteY2116" fmla="*/ 367890 h 2729562"/>
              <a:gd name="connsiteX2117" fmla="*/ 568867 w 2727624"/>
              <a:gd name="connsiteY2117" fmla="*/ 364880 h 2729562"/>
              <a:gd name="connsiteX2118" fmla="*/ 579635 w 2727624"/>
              <a:gd name="connsiteY2118" fmla="*/ 369572 h 2729562"/>
              <a:gd name="connsiteX2119" fmla="*/ 577481 w 2727624"/>
              <a:gd name="connsiteY2119" fmla="*/ 387815 h 2729562"/>
              <a:gd name="connsiteX2120" fmla="*/ 568867 w 2727624"/>
              <a:gd name="connsiteY2120" fmla="*/ 390944 h 2729562"/>
              <a:gd name="connsiteX2121" fmla="*/ 558639 w 2727624"/>
              <a:gd name="connsiteY2121" fmla="*/ 386252 h 2729562"/>
              <a:gd name="connsiteX2122" fmla="*/ 555410 w 2727624"/>
              <a:gd name="connsiteY2122" fmla="*/ 376869 h 2729562"/>
              <a:gd name="connsiteX2123" fmla="*/ 560254 w 2727624"/>
              <a:gd name="connsiteY2123" fmla="*/ 367486 h 2729562"/>
              <a:gd name="connsiteX2124" fmla="*/ 568867 w 2727624"/>
              <a:gd name="connsiteY2124" fmla="*/ 364880 h 2729562"/>
              <a:gd name="connsiteX2125" fmla="*/ 2030943 w 2727624"/>
              <a:gd name="connsiteY2125" fmla="*/ 363882 h 2729562"/>
              <a:gd name="connsiteX2126" fmla="*/ 2036219 w 2727624"/>
              <a:gd name="connsiteY2126" fmla="*/ 365428 h 2729562"/>
              <a:gd name="connsiteX2127" fmla="*/ 2039912 w 2727624"/>
              <a:gd name="connsiteY2127" fmla="*/ 371098 h 2729562"/>
              <a:gd name="connsiteX2128" fmla="*/ 2038857 w 2727624"/>
              <a:gd name="connsiteY2128" fmla="*/ 378318 h 2729562"/>
              <a:gd name="connsiteX2129" fmla="*/ 2030943 w 2727624"/>
              <a:gd name="connsiteY2129" fmla="*/ 381926 h 2729562"/>
              <a:gd name="connsiteX2130" fmla="*/ 2025667 w 2727624"/>
              <a:gd name="connsiteY2130" fmla="*/ 380379 h 2729562"/>
              <a:gd name="connsiteX2131" fmla="*/ 2023029 w 2727624"/>
              <a:gd name="connsiteY2131" fmla="*/ 367490 h 2729562"/>
              <a:gd name="connsiteX2132" fmla="*/ 2030943 w 2727624"/>
              <a:gd name="connsiteY2132" fmla="*/ 363882 h 2729562"/>
              <a:gd name="connsiteX2133" fmla="*/ 2269787 w 2727624"/>
              <a:gd name="connsiteY2133" fmla="*/ 360869 h 2729562"/>
              <a:gd name="connsiteX2134" fmla="*/ 2277765 w 2727624"/>
              <a:gd name="connsiteY2134" fmla="*/ 364138 h 2729562"/>
              <a:gd name="connsiteX2135" fmla="*/ 2282020 w 2727624"/>
              <a:gd name="connsiteY2135" fmla="*/ 372855 h 2729562"/>
              <a:gd name="connsiteX2136" fmla="*/ 2278829 w 2727624"/>
              <a:gd name="connsiteY2136" fmla="*/ 381572 h 2729562"/>
              <a:gd name="connsiteX2137" fmla="*/ 2269787 w 2727624"/>
              <a:gd name="connsiteY2137" fmla="*/ 385929 h 2729562"/>
              <a:gd name="connsiteX2138" fmla="*/ 2261277 w 2727624"/>
              <a:gd name="connsiteY2138" fmla="*/ 382661 h 2729562"/>
              <a:gd name="connsiteX2139" fmla="*/ 2260744 w 2727624"/>
              <a:gd name="connsiteY2139" fmla="*/ 364683 h 2729562"/>
              <a:gd name="connsiteX2140" fmla="*/ 2269787 w 2727624"/>
              <a:gd name="connsiteY2140" fmla="*/ 360869 h 2729562"/>
              <a:gd name="connsiteX2141" fmla="*/ 2146718 w 2727624"/>
              <a:gd name="connsiteY2141" fmla="*/ 357865 h 2729562"/>
              <a:gd name="connsiteX2142" fmla="*/ 2153006 w 2727624"/>
              <a:gd name="connsiteY2142" fmla="*/ 360017 h 2729562"/>
              <a:gd name="connsiteX2143" fmla="*/ 2157198 w 2727624"/>
              <a:gd name="connsiteY2143" fmla="*/ 367547 h 2729562"/>
              <a:gd name="connsiteX2144" fmla="*/ 2155102 w 2727624"/>
              <a:gd name="connsiteY2144" fmla="*/ 375616 h 2729562"/>
              <a:gd name="connsiteX2145" fmla="*/ 2146718 w 2727624"/>
              <a:gd name="connsiteY2145" fmla="*/ 379917 h 2729562"/>
              <a:gd name="connsiteX2146" fmla="*/ 2139906 w 2727624"/>
              <a:gd name="connsiteY2146" fmla="*/ 377230 h 2729562"/>
              <a:gd name="connsiteX2147" fmla="*/ 2138334 w 2727624"/>
              <a:gd name="connsiteY2147" fmla="*/ 362169 h 2729562"/>
              <a:gd name="connsiteX2148" fmla="*/ 2146718 w 2727624"/>
              <a:gd name="connsiteY2148" fmla="*/ 357865 h 2729562"/>
              <a:gd name="connsiteX2149" fmla="*/ 1848752 w 2727624"/>
              <a:gd name="connsiteY2149" fmla="*/ 338822 h 2729562"/>
              <a:gd name="connsiteX2150" fmla="*/ 1852051 w 2727624"/>
              <a:gd name="connsiteY2150" fmla="*/ 339858 h 2729562"/>
              <a:gd name="connsiteX2151" fmla="*/ 1855899 w 2727624"/>
              <a:gd name="connsiteY2151" fmla="*/ 344006 h 2729562"/>
              <a:gd name="connsiteX2152" fmla="*/ 1855899 w 2727624"/>
              <a:gd name="connsiteY2152" fmla="*/ 349710 h 2729562"/>
              <a:gd name="connsiteX2153" fmla="*/ 1848752 w 2727624"/>
              <a:gd name="connsiteY2153" fmla="*/ 353860 h 2729562"/>
              <a:gd name="connsiteX2154" fmla="*/ 1845454 w 2727624"/>
              <a:gd name="connsiteY2154" fmla="*/ 352822 h 2729562"/>
              <a:gd name="connsiteX2155" fmla="*/ 1841606 w 2727624"/>
              <a:gd name="connsiteY2155" fmla="*/ 342970 h 2729562"/>
              <a:gd name="connsiteX2156" fmla="*/ 1848752 w 2727624"/>
              <a:gd name="connsiteY2156" fmla="*/ 338822 h 2729562"/>
              <a:gd name="connsiteX2157" fmla="*/ 866053 w 2727624"/>
              <a:gd name="connsiteY2157" fmla="*/ 337819 h 2729562"/>
              <a:gd name="connsiteX2158" fmla="*/ 878904 w 2727624"/>
              <a:gd name="connsiteY2158" fmla="*/ 345894 h 2729562"/>
              <a:gd name="connsiteX2159" fmla="*/ 872475 w 2727624"/>
              <a:gd name="connsiteY2159" fmla="*/ 365274 h 2729562"/>
              <a:gd name="connsiteX2160" fmla="*/ 866053 w 2727624"/>
              <a:gd name="connsiteY2160" fmla="*/ 366890 h 2729562"/>
              <a:gd name="connsiteX2161" fmla="*/ 853194 w 2727624"/>
              <a:gd name="connsiteY2161" fmla="*/ 358815 h 2729562"/>
              <a:gd name="connsiteX2162" fmla="*/ 852659 w 2727624"/>
              <a:gd name="connsiteY2162" fmla="*/ 348047 h 2729562"/>
              <a:gd name="connsiteX2163" fmla="*/ 859624 w 2727624"/>
              <a:gd name="connsiteY2163" fmla="*/ 339434 h 2729562"/>
              <a:gd name="connsiteX2164" fmla="*/ 866053 w 2727624"/>
              <a:gd name="connsiteY2164" fmla="*/ 337819 h 2729562"/>
              <a:gd name="connsiteX2165" fmla="*/ 758846 w 2727624"/>
              <a:gd name="connsiteY2165" fmla="*/ 319774 h 2729562"/>
              <a:gd name="connsiteX2166" fmla="*/ 770772 w 2727624"/>
              <a:gd name="connsiteY2166" fmla="*/ 326532 h 2729562"/>
              <a:gd name="connsiteX2167" fmla="*/ 765586 w 2727624"/>
              <a:gd name="connsiteY2167" fmla="*/ 345763 h 2729562"/>
              <a:gd name="connsiteX2168" fmla="*/ 758846 w 2727624"/>
              <a:gd name="connsiteY2168" fmla="*/ 347842 h 2729562"/>
              <a:gd name="connsiteX2169" fmla="*/ 746922 w 2727624"/>
              <a:gd name="connsiteY2169" fmla="*/ 340565 h 2729562"/>
              <a:gd name="connsiteX2170" fmla="*/ 745366 w 2727624"/>
              <a:gd name="connsiteY2170" fmla="*/ 330170 h 2729562"/>
              <a:gd name="connsiteX2171" fmla="*/ 751588 w 2727624"/>
              <a:gd name="connsiteY2171" fmla="*/ 321854 h 2729562"/>
              <a:gd name="connsiteX2172" fmla="*/ 758846 w 2727624"/>
              <a:gd name="connsiteY2172" fmla="*/ 319774 h 2729562"/>
              <a:gd name="connsiteX2173" fmla="*/ 1956008 w 2727624"/>
              <a:gd name="connsiteY2173" fmla="*/ 317770 h 2729562"/>
              <a:gd name="connsiteX2174" fmla="*/ 1960362 w 2727624"/>
              <a:gd name="connsiteY2174" fmla="*/ 319321 h 2729562"/>
              <a:gd name="connsiteX2175" fmla="*/ 1964715 w 2727624"/>
              <a:gd name="connsiteY2175" fmla="*/ 324484 h 2729562"/>
              <a:gd name="connsiteX2176" fmla="*/ 1963627 w 2727624"/>
              <a:gd name="connsiteY2176" fmla="*/ 330683 h 2729562"/>
              <a:gd name="connsiteX2177" fmla="*/ 1956008 w 2727624"/>
              <a:gd name="connsiteY2177" fmla="*/ 334813 h 2729562"/>
              <a:gd name="connsiteX2178" fmla="*/ 1951655 w 2727624"/>
              <a:gd name="connsiteY2178" fmla="*/ 333780 h 2729562"/>
              <a:gd name="connsiteX2179" fmla="*/ 1948389 w 2727624"/>
              <a:gd name="connsiteY2179" fmla="*/ 322420 h 2729562"/>
              <a:gd name="connsiteX2180" fmla="*/ 1956008 w 2727624"/>
              <a:gd name="connsiteY2180" fmla="*/ 317770 h 2729562"/>
              <a:gd name="connsiteX2181" fmla="*/ 643769 w 2727624"/>
              <a:gd name="connsiteY2181" fmla="*/ 307743 h 2729562"/>
              <a:gd name="connsiteX2182" fmla="*/ 655762 w 2727624"/>
              <a:gd name="connsiteY2182" fmla="*/ 314203 h 2729562"/>
              <a:gd name="connsiteX2183" fmla="*/ 651947 w 2727624"/>
              <a:gd name="connsiteY2183" fmla="*/ 334121 h 2729562"/>
              <a:gd name="connsiteX2184" fmla="*/ 643769 w 2727624"/>
              <a:gd name="connsiteY2184" fmla="*/ 336813 h 2729562"/>
              <a:gd name="connsiteX2185" fmla="*/ 631775 w 2727624"/>
              <a:gd name="connsiteY2185" fmla="*/ 330354 h 2729562"/>
              <a:gd name="connsiteX2186" fmla="*/ 629594 w 2727624"/>
              <a:gd name="connsiteY2186" fmla="*/ 320124 h 2729562"/>
              <a:gd name="connsiteX2187" fmla="*/ 635591 w 2727624"/>
              <a:gd name="connsiteY2187" fmla="*/ 310435 h 2729562"/>
              <a:gd name="connsiteX2188" fmla="*/ 643769 w 2727624"/>
              <a:gd name="connsiteY2188" fmla="*/ 307743 h 2729562"/>
              <a:gd name="connsiteX2189" fmla="*/ 1772295 w 2727624"/>
              <a:gd name="connsiteY2189" fmla="*/ 306745 h 2729562"/>
              <a:gd name="connsiteX2190" fmla="*/ 1774980 w 2727624"/>
              <a:gd name="connsiteY2190" fmla="*/ 307266 h 2729562"/>
              <a:gd name="connsiteX2191" fmla="*/ 1778739 w 2727624"/>
              <a:gd name="connsiteY2191" fmla="*/ 310394 h 2729562"/>
              <a:gd name="connsiteX2192" fmla="*/ 1778739 w 2727624"/>
              <a:gd name="connsiteY2192" fmla="*/ 315606 h 2729562"/>
              <a:gd name="connsiteX2193" fmla="*/ 1772295 w 2727624"/>
              <a:gd name="connsiteY2193" fmla="*/ 319776 h 2729562"/>
              <a:gd name="connsiteX2194" fmla="*/ 1770147 w 2727624"/>
              <a:gd name="connsiteY2194" fmla="*/ 319255 h 2729562"/>
              <a:gd name="connsiteX2195" fmla="*/ 1765850 w 2727624"/>
              <a:gd name="connsiteY2195" fmla="*/ 310915 h 2729562"/>
              <a:gd name="connsiteX2196" fmla="*/ 1772295 w 2727624"/>
              <a:gd name="connsiteY2196" fmla="*/ 306745 h 2729562"/>
              <a:gd name="connsiteX2197" fmla="*/ 521770 w 2727624"/>
              <a:gd name="connsiteY2197" fmla="*/ 304732 h 2729562"/>
              <a:gd name="connsiteX2198" fmla="*/ 532152 w 2727624"/>
              <a:gd name="connsiteY2198" fmla="*/ 310130 h 2729562"/>
              <a:gd name="connsiteX2199" fmla="*/ 530076 w 2727624"/>
              <a:gd name="connsiteY2199" fmla="*/ 330101 h 2729562"/>
              <a:gd name="connsiteX2200" fmla="*/ 521770 w 2727624"/>
              <a:gd name="connsiteY2200" fmla="*/ 332800 h 2729562"/>
              <a:gd name="connsiteX2201" fmla="*/ 510869 w 2727624"/>
              <a:gd name="connsiteY2201" fmla="*/ 327942 h 2729562"/>
              <a:gd name="connsiteX2202" fmla="*/ 507754 w 2727624"/>
              <a:gd name="connsiteY2202" fmla="*/ 317147 h 2729562"/>
              <a:gd name="connsiteX2203" fmla="*/ 512945 w 2727624"/>
              <a:gd name="connsiteY2203" fmla="*/ 307431 h 2729562"/>
              <a:gd name="connsiteX2204" fmla="*/ 521770 w 2727624"/>
              <a:gd name="connsiteY2204" fmla="*/ 304732 h 2729562"/>
              <a:gd name="connsiteX2205" fmla="*/ 941485 w 2727624"/>
              <a:gd name="connsiteY2205" fmla="*/ 303736 h 2729562"/>
              <a:gd name="connsiteX2206" fmla="*/ 956126 w 2727624"/>
              <a:gd name="connsiteY2206" fmla="*/ 313235 h 2729562"/>
              <a:gd name="connsiteX2207" fmla="*/ 947450 w 2727624"/>
              <a:gd name="connsiteY2207" fmla="*/ 332756 h 2729562"/>
              <a:gd name="connsiteX2208" fmla="*/ 942026 w 2727624"/>
              <a:gd name="connsiteY2208" fmla="*/ 333811 h 2729562"/>
              <a:gd name="connsiteX2209" fmla="*/ 927385 w 2727624"/>
              <a:gd name="connsiteY2209" fmla="*/ 324314 h 2729562"/>
              <a:gd name="connsiteX2210" fmla="*/ 927385 w 2727624"/>
              <a:gd name="connsiteY2210" fmla="*/ 313235 h 2729562"/>
              <a:gd name="connsiteX2211" fmla="*/ 936061 w 2727624"/>
              <a:gd name="connsiteY2211" fmla="*/ 304793 h 2729562"/>
              <a:gd name="connsiteX2212" fmla="*/ 941485 w 2727624"/>
              <a:gd name="connsiteY2212" fmla="*/ 303736 h 2729562"/>
              <a:gd name="connsiteX2213" fmla="*/ 2071063 w 2727624"/>
              <a:gd name="connsiteY2213" fmla="*/ 303735 h 2729562"/>
              <a:gd name="connsiteX2214" fmla="*/ 2077127 w 2727624"/>
              <a:gd name="connsiteY2214" fmla="*/ 305317 h 2729562"/>
              <a:gd name="connsiteX2215" fmla="*/ 2081538 w 2727624"/>
              <a:gd name="connsiteY2215" fmla="*/ 311648 h 2729562"/>
              <a:gd name="connsiteX2216" fmla="*/ 2079884 w 2727624"/>
              <a:gd name="connsiteY2216" fmla="*/ 319036 h 2729562"/>
              <a:gd name="connsiteX2217" fmla="*/ 2071063 w 2727624"/>
              <a:gd name="connsiteY2217" fmla="*/ 323783 h 2729562"/>
              <a:gd name="connsiteX2218" fmla="*/ 2064998 w 2727624"/>
              <a:gd name="connsiteY2218" fmla="*/ 321673 h 2729562"/>
              <a:gd name="connsiteX2219" fmla="*/ 2062242 w 2727624"/>
              <a:gd name="connsiteY2219" fmla="*/ 307956 h 2729562"/>
              <a:gd name="connsiteX2220" fmla="*/ 2071063 w 2727624"/>
              <a:gd name="connsiteY2220" fmla="*/ 303735 h 2729562"/>
              <a:gd name="connsiteX2221" fmla="*/ 2193852 w 2727624"/>
              <a:gd name="connsiteY2221" fmla="*/ 297717 h 2729562"/>
              <a:gd name="connsiteX2222" fmla="*/ 2200934 w 2727624"/>
              <a:gd name="connsiteY2222" fmla="*/ 299862 h 2729562"/>
              <a:gd name="connsiteX2223" fmla="*/ 2205293 w 2727624"/>
              <a:gd name="connsiteY2223" fmla="*/ 307905 h 2729562"/>
              <a:gd name="connsiteX2224" fmla="*/ 2203114 w 2727624"/>
              <a:gd name="connsiteY2224" fmla="*/ 316483 h 2729562"/>
              <a:gd name="connsiteX2225" fmla="*/ 2193852 w 2727624"/>
              <a:gd name="connsiteY2225" fmla="*/ 320773 h 2729562"/>
              <a:gd name="connsiteX2226" fmla="*/ 2186770 w 2727624"/>
              <a:gd name="connsiteY2226" fmla="*/ 318092 h 2729562"/>
              <a:gd name="connsiteX2227" fmla="*/ 2184591 w 2727624"/>
              <a:gd name="connsiteY2227" fmla="*/ 302007 h 2729562"/>
              <a:gd name="connsiteX2228" fmla="*/ 2193852 w 2727624"/>
              <a:gd name="connsiteY2228" fmla="*/ 297717 h 2729562"/>
              <a:gd name="connsiteX2229" fmla="*/ 1693886 w 2727624"/>
              <a:gd name="connsiteY2229" fmla="*/ 279681 h 2729562"/>
              <a:gd name="connsiteX2230" fmla="*/ 1695570 w 2727624"/>
              <a:gd name="connsiteY2230" fmla="*/ 279681 h 2729562"/>
              <a:gd name="connsiteX2231" fmla="*/ 1699499 w 2727624"/>
              <a:gd name="connsiteY2231" fmla="*/ 283079 h 2729562"/>
              <a:gd name="connsiteX2232" fmla="*/ 1700061 w 2727624"/>
              <a:gd name="connsiteY2232" fmla="*/ 288180 h 2729562"/>
              <a:gd name="connsiteX2233" fmla="*/ 1693886 w 2727624"/>
              <a:gd name="connsiteY2233" fmla="*/ 292711 h 2729562"/>
              <a:gd name="connsiteX2234" fmla="*/ 1691640 w 2727624"/>
              <a:gd name="connsiteY2234" fmla="*/ 292144 h 2729562"/>
              <a:gd name="connsiteX2235" fmla="*/ 1687711 w 2727624"/>
              <a:gd name="connsiteY2235" fmla="*/ 284212 h 2729562"/>
              <a:gd name="connsiteX2236" fmla="*/ 1693886 w 2727624"/>
              <a:gd name="connsiteY2236" fmla="*/ 279681 h 2729562"/>
              <a:gd name="connsiteX2237" fmla="*/ 1877806 w 2727624"/>
              <a:gd name="connsiteY2237" fmla="*/ 277674 h 2729562"/>
              <a:gd name="connsiteX2238" fmla="*/ 1881421 w 2727624"/>
              <a:gd name="connsiteY2238" fmla="*/ 278743 h 2729562"/>
              <a:gd name="connsiteX2239" fmla="*/ 1885552 w 2727624"/>
              <a:gd name="connsiteY2239" fmla="*/ 283020 h 2729562"/>
              <a:gd name="connsiteX2240" fmla="*/ 1885035 w 2727624"/>
              <a:gd name="connsiteY2240" fmla="*/ 289436 h 2729562"/>
              <a:gd name="connsiteX2241" fmla="*/ 1877806 w 2727624"/>
              <a:gd name="connsiteY2241" fmla="*/ 293713 h 2729562"/>
              <a:gd name="connsiteX2242" fmla="*/ 1874707 w 2727624"/>
              <a:gd name="connsiteY2242" fmla="*/ 293179 h 2729562"/>
              <a:gd name="connsiteX2243" fmla="*/ 1871092 w 2727624"/>
              <a:gd name="connsiteY2243" fmla="*/ 282487 h 2729562"/>
              <a:gd name="connsiteX2244" fmla="*/ 1877806 w 2727624"/>
              <a:gd name="connsiteY2244" fmla="*/ 277674 h 2729562"/>
              <a:gd name="connsiteX2245" fmla="*/ 836238 w 2727624"/>
              <a:gd name="connsiteY2245" fmla="*/ 276670 h 2729562"/>
              <a:gd name="connsiteX2246" fmla="*/ 850338 w 2727624"/>
              <a:gd name="connsiteY2246" fmla="*/ 285264 h 2729562"/>
              <a:gd name="connsiteX2247" fmla="*/ 843288 w 2727624"/>
              <a:gd name="connsiteY2247" fmla="*/ 305669 h 2729562"/>
              <a:gd name="connsiteX2248" fmla="*/ 836238 w 2727624"/>
              <a:gd name="connsiteY2248" fmla="*/ 306742 h 2729562"/>
              <a:gd name="connsiteX2249" fmla="*/ 822681 w 2727624"/>
              <a:gd name="connsiteY2249" fmla="*/ 298689 h 2729562"/>
              <a:gd name="connsiteX2250" fmla="*/ 821597 w 2727624"/>
              <a:gd name="connsiteY2250" fmla="*/ 286875 h 2729562"/>
              <a:gd name="connsiteX2251" fmla="*/ 829730 w 2727624"/>
              <a:gd name="connsiteY2251" fmla="*/ 278283 h 2729562"/>
              <a:gd name="connsiteX2252" fmla="*/ 836238 w 2727624"/>
              <a:gd name="connsiteY2252" fmla="*/ 276670 h 2729562"/>
              <a:gd name="connsiteX2253" fmla="*/ 1019452 w 2727624"/>
              <a:gd name="connsiteY2253" fmla="*/ 274668 h 2729562"/>
              <a:gd name="connsiteX2254" fmla="*/ 1034363 w 2727624"/>
              <a:gd name="connsiteY2254" fmla="*/ 285729 h 2729562"/>
              <a:gd name="connsiteX2255" fmla="*/ 1024245 w 2727624"/>
              <a:gd name="connsiteY2255" fmla="*/ 305216 h 2729562"/>
              <a:gd name="connsiteX2256" fmla="*/ 1019452 w 2727624"/>
              <a:gd name="connsiteY2256" fmla="*/ 305743 h 2729562"/>
              <a:gd name="connsiteX2257" fmla="*/ 1004541 w 2727624"/>
              <a:gd name="connsiteY2257" fmla="*/ 295208 h 2729562"/>
              <a:gd name="connsiteX2258" fmla="*/ 1005074 w 2727624"/>
              <a:gd name="connsiteY2258" fmla="*/ 283095 h 2729562"/>
              <a:gd name="connsiteX2259" fmla="*/ 1014660 w 2727624"/>
              <a:gd name="connsiteY2259" fmla="*/ 275194 h 2729562"/>
              <a:gd name="connsiteX2260" fmla="*/ 1019452 w 2727624"/>
              <a:gd name="connsiteY2260" fmla="*/ 274668 h 2729562"/>
              <a:gd name="connsiteX2261" fmla="*/ 1613412 w 2727624"/>
              <a:gd name="connsiteY2261" fmla="*/ 259632 h 2729562"/>
              <a:gd name="connsiteX2262" fmla="*/ 1614506 w 2727624"/>
              <a:gd name="connsiteY2262" fmla="*/ 259632 h 2729562"/>
              <a:gd name="connsiteX2263" fmla="*/ 1618879 w 2727624"/>
              <a:gd name="connsiteY2263" fmla="*/ 265646 h 2729562"/>
              <a:gd name="connsiteX2264" fmla="*/ 1613412 w 2727624"/>
              <a:gd name="connsiteY2264" fmla="*/ 269656 h 2729562"/>
              <a:gd name="connsiteX2265" fmla="*/ 1612318 w 2727624"/>
              <a:gd name="connsiteY2265" fmla="*/ 269656 h 2729562"/>
              <a:gd name="connsiteX2266" fmla="*/ 1607944 w 2727624"/>
              <a:gd name="connsiteY2266" fmla="*/ 263641 h 2729562"/>
              <a:gd name="connsiteX2267" fmla="*/ 1613412 w 2727624"/>
              <a:gd name="connsiteY2267" fmla="*/ 259632 h 2729562"/>
              <a:gd name="connsiteX2268" fmla="*/ 722240 w 2727624"/>
              <a:gd name="connsiteY2268" fmla="*/ 256620 h 2729562"/>
              <a:gd name="connsiteX2269" fmla="*/ 735046 w 2727624"/>
              <a:gd name="connsiteY2269" fmla="*/ 264139 h 2729562"/>
              <a:gd name="connsiteX2270" fmla="*/ 729710 w 2727624"/>
              <a:gd name="connsiteY2270" fmla="*/ 284544 h 2729562"/>
              <a:gd name="connsiteX2271" fmla="*/ 722240 w 2727624"/>
              <a:gd name="connsiteY2271" fmla="*/ 286692 h 2729562"/>
              <a:gd name="connsiteX2272" fmla="*/ 709436 w 2727624"/>
              <a:gd name="connsiteY2272" fmla="*/ 279173 h 2729562"/>
              <a:gd name="connsiteX2273" fmla="*/ 707302 w 2727624"/>
              <a:gd name="connsiteY2273" fmla="*/ 267897 h 2729562"/>
              <a:gd name="connsiteX2274" fmla="*/ 714238 w 2727624"/>
              <a:gd name="connsiteY2274" fmla="*/ 258768 h 2729562"/>
              <a:gd name="connsiteX2275" fmla="*/ 722240 w 2727624"/>
              <a:gd name="connsiteY2275" fmla="*/ 256620 h 2729562"/>
              <a:gd name="connsiteX2276" fmla="*/ 1991849 w 2727624"/>
              <a:gd name="connsiteY2276" fmla="*/ 254616 h 2729562"/>
              <a:gd name="connsiteX2277" fmla="*/ 1996597 w 2727624"/>
              <a:gd name="connsiteY2277" fmla="*/ 255677 h 2729562"/>
              <a:gd name="connsiteX2278" fmla="*/ 2000818 w 2727624"/>
              <a:gd name="connsiteY2278" fmla="*/ 261516 h 2729562"/>
              <a:gd name="connsiteX2279" fmla="*/ 1999763 w 2727624"/>
              <a:gd name="connsiteY2279" fmla="*/ 268414 h 2729562"/>
              <a:gd name="connsiteX2280" fmla="*/ 1991849 w 2727624"/>
              <a:gd name="connsiteY2280" fmla="*/ 272661 h 2729562"/>
              <a:gd name="connsiteX2281" fmla="*/ 1987101 w 2727624"/>
              <a:gd name="connsiteY2281" fmla="*/ 271598 h 2729562"/>
              <a:gd name="connsiteX2282" fmla="*/ 1983935 w 2727624"/>
              <a:gd name="connsiteY2282" fmla="*/ 259392 h 2729562"/>
              <a:gd name="connsiteX2283" fmla="*/ 1991849 w 2727624"/>
              <a:gd name="connsiteY2283" fmla="*/ 254616 h 2729562"/>
              <a:gd name="connsiteX2284" fmla="*/ 1096426 w 2727624"/>
              <a:gd name="connsiteY2284" fmla="*/ 251614 h 2729562"/>
              <a:gd name="connsiteX2285" fmla="*/ 1100148 w 2727624"/>
              <a:gd name="connsiteY2285" fmla="*/ 251614 h 2729562"/>
              <a:gd name="connsiteX2286" fmla="*/ 1116095 w 2727624"/>
              <a:gd name="connsiteY2286" fmla="*/ 264628 h 2729562"/>
              <a:gd name="connsiteX2287" fmla="*/ 1103869 w 2727624"/>
              <a:gd name="connsiteY2287" fmla="*/ 284693 h 2729562"/>
              <a:gd name="connsiteX2288" fmla="*/ 1100148 w 2727624"/>
              <a:gd name="connsiteY2288" fmla="*/ 284693 h 2729562"/>
              <a:gd name="connsiteX2289" fmla="*/ 1084200 w 2727624"/>
              <a:gd name="connsiteY2289" fmla="*/ 272220 h 2729562"/>
              <a:gd name="connsiteX2290" fmla="*/ 1085795 w 2727624"/>
              <a:gd name="connsiteY2290" fmla="*/ 259747 h 2729562"/>
              <a:gd name="connsiteX2291" fmla="*/ 1096426 w 2727624"/>
              <a:gd name="connsiteY2291" fmla="*/ 251614 h 2729562"/>
              <a:gd name="connsiteX2292" fmla="*/ 1531215 w 2727624"/>
              <a:gd name="connsiteY2292" fmla="*/ 244595 h 2729562"/>
              <a:gd name="connsiteX2293" fmla="*/ 1532329 w 2727624"/>
              <a:gd name="connsiteY2293" fmla="*/ 244595 h 2729562"/>
              <a:gd name="connsiteX2294" fmla="*/ 1535113 w 2727624"/>
              <a:gd name="connsiteY2294" fmla="*/ 246188 h 2729562"/>
              <a:gd name="connsiteX2295" fmla="*/ 1536227 w 2727624"/>
              <a:gd name="connsiteY2295" fmla="*/ 249903 h 2729562"/>
              <a:gd name="connsiteX2296" fmla="*/ 1531215 w 2727624"/>
              <a:gd name="connsiteY2296" fmla="*/ 253619 h 2729562"/>
              <a:gd name="connsiteX2297" fmla="*/ 1530658 w 2727624"/>
              <a:gd name="connsiteY2297" fmla="*/ 253619 h 2729562"/>
              <a:gd name="connsiteX2298" fmla="*/ 1527316 w 2727624"/>
              <a:gd name="connsiteY2298" fmla="*/ 252027 h 2729562"/>
              <a:gd name="connsiteX2299" fmla="*/ 1526759 w 2727624"/>
              <a:gd name="connsiteY2299" fmla="*/ 248311 h 2729562"/>
              <a:gd name="connsiteX2300" fmla="*/ 1531215 w 2727624"/>
              <a:gd name="connsiteY2300" fmla="*/ 244595 h 2729562"/>
              <a:gd name="connsiteX2301" fmla="*/ 600666 w 2727624"/>
              <a:gd name="connsiteY2301" fmla="*/ 244588 h 2729562"/>
              <a:gd name="connsiteX2302" fmla="*/ 613139 w 2727624"/>
              <a:gd name="connsiteY2302" fmla="*/ 251032 h 2729562"/>
              <a:gd name="connsiteX2303" fmla="*/ 609343 w 2727624"/>
              <a:gd name="connsiteY2303" fmla="*/ 271975 h 2729562"/>
              <a:gd name="connsiteX2304" fmla="*/ 600666 w 2727624"/>
              <a:gd name="connsiteY2304" fmla="*/ 274660 h 2729562"/>
              <a:gd name="connsiteX2305" fmla="*/ 588193 w 2727624"/>
              <a:gd name="connsiteY2305" fmla="*/ 268216 h 2729562"/>
              <a:gd name="connsiteX2306" fmla="*/ 585483 w 2727624"/>
              <a:gd name="connsiteY2306" fmla="*/ 256939 h 2729562"/>
              <a:gd name="connsiteX2307" fmla="*/ 591990 w 2727624"/>
              <a:gd name="connsiteY2307" fmla="*/ 247273 h 2729562"/>
              <a:gd name="connsiteX2308" fmla="*/ 600666 w 2727624"/>
              <a:gd name="connsiteY2308" fmla="*/ 244588 h 2729562"/>
              <a:gd name="connsiteX2309" fmla="*/ 1796612 w 2727624"/>
              <a:gd name="connsiteY2309" fmla="*/ 243594 h 2729562"/>
              <a:gd name="connsiteX2310" fmla="*/ 1799204 w 2727624"/>
              <a:gd name="connsiteY2310" fmla="*/ 244113 h 2729562"/>
              <a:gd name="connsiteX2311" fmla="*/ 1803352 w 2727624"/>
              <a:gd name="connsiteY2311" fmla="*/ 247751 h 2729562"/>
              <a:gd name="connsiteX2312" fmla="*/ 1803352 w 2727624"/>
              <a:gd name="connsiteY2312" fmla="*/ 252950 h 2729562"/>
              <a:gd name="connsiteX2313" fmla="*/ 1796612 w 2727624"/>
              <a:gd name="connsiteY2313" fmla="*/ 257628 h 2729562"/>
              <a:gd name="connsiteX2314" fmla="*/ 1794538 w 2727624"/>
              <a:gd name="connsiteY2314" fmla="*/ 257107 h 2729562"/>
              <a:gd name="connsiteX2315" fmla="*/ 1790390 w 2727624"/>
              <a:gd name="connsiteY2315" fmla="*/ 247751 h 2729562"/>
              <a:gd name="connsiteX2316" fmla="*/ 1796612 w 2727624"/>
              <a:gd name="connsiteY2316" fmla="*/ 243594 h 2729562"/>
              <a:gd name="connsiteX2317" fmla="*/ 916204 w 2727624"/>
              <a:gd name="connsiteY2317" fmla="*/ 239583 h 2729562"/>
              <a:gd name="connsiteX2318" fmla="*/ 931115 w 2727624"/>
              <a:gd name="connsiteY2318" fmla="*/ 249913 h 2729562"/>
              <a:gd name="connsiteX2319" fmla="*/ 922062 w 2727624"/>
              <a:gd name="connsiteY2319" fmla="*/ 270572 h 2729562"/>
              <a:gd name="connsiteX2320" fmla="*/ 916204 w 2727624"/>
              <a:gd name="connsiteY2320" fmla="*/ 271659 h 2729562"/>
              <a:gd name="connsiteX2321" fmla="*/ 901293 w 2727624"/>
              <a:gd name="connsiteY2321" fmla="*/ 261873 h 2729562"/>
              <a:gd name="connsiteX2322" fmla="*/ 901293 w 2727624"/>
              <a:gd name="connsiteY2322" fmla="*/ 249370 h 2729562"/>
              <a:gd name="connsiteX2323" fmla="*/ 910346 w 2727624"/>
              <a:gd name="connsiteY2323" fmla="*/ 240671 h 2729562"/>
              <a:gd name="connsiteX2324" fmla="*/ 916204 w 2727624"/>
              <a:gd name="connsiteY2324" fmla="*/ 239583 h 2729562"/>
              <a:gd name="connsiteX2325" fmla="*/ 2113918 w 2727624"/>
              <a:gd name="connsiteY2325" fmla="*/ 239578 h 2729562"/>
              <a:gd name="connsiteX2326" fmla="*/ 2119816 w 2727624"/>
              <a:gd name="connsiteY2326" fmla="*/ 241197 h 2729562"/>
              <a:gd name="connsiteX2327" fmla="*/ 2124106 w 2727624"/>
              <a:gd name="connsiteY2327" fmla="*/ 248214 h 2729562"/>
              <a:gd name="connsiteX2328" fmla="*/ 2122498 w 2727624"/>
              <a:gd name="connsiteY2328" fmla="*/ 256310 h 2729562"/>
              <a:gd name="connsiteX2329" fmla="*/ 2113918 w 2727624"/>
              <a:gd name="connsiteY2329" fmla="*/ 260629 h 2729562"/>
              <a:gd name="connsiteX2330" fmla="*/ 2108021 w 2727624"/>
              <a:gd name="connsiteY2330" fmla="*/ 259009 h 2729562"/>
              <a:gd name="connsiteX2331" fmla="*/ 2104803 w 2727624"/>
              <a:gd name="connsiteY2331" fmla="*/ 244435 h 2729562"/>
              <a:gd name="connsiteX2332" fmla="*/ 2113918 w 2727624"/>
              <a:gd name="connsiteY2332" fmla="*/ 239578 h 2729562"/>
              <a:gd name="connsiteX2333" fmla="*/ 1449284 w 2727624"/>
              <a:gd name="connsiteY2333" fmla="*/ 236577 h 2729562"/>
              <a:gd name="connsiteX2334" fmla="*/ 1451957 w 2727624"/>
              <a:gd name="connsiteY2334" fmla="*/ 237579 h 2729562"/>
              <a:gd name="connsiteX2335" fmla="*/ 1453026 w 2727624"/>
              <a:gd name="connsiteY2335" fmla="*/ 240586 h 2729562"/>
              <a:gd name="connsiteX2336" fmla="*/ 1449284 w 2727624"/>
              <a:gd name="connsiteY2336" fmla="*/ 243594 h 2729562"/>
              <a:gd name="connsiteX2337" fmla="*/ 1448749 w 2727624"/>
              <a:gd name="connsiteY2337" fmla="*/ 243594 h 2729562"/>
              <a:gd name="connsiteX2338" fmla="*/ 1445542 w 2727624"/>
              <a:gd name="connsiteY2338" fmla="*/ 240086 h 2729562"/>
              <a:gd name="connsiteX2339" fmla="*/ 1449284 w 2727624"/>
              <a:gd name="connsiteY2339" fmla="*/ 236577 h 2729562"/>
              <a:gd name="connsiteX2340" fmla="*/ 1181373 w 2727624"/>
              <a:gd name="connsiteY2340" fmla="*/ 234572 h 2729562"/>
              <a:gd name="connsiteX2341" fmla="*/ 1198355 w 2727624"/>
              <a:gd name="connsiteY2341" fmla="*/ 249253 h 2729562"/>
              <a:gd name="connsiteX2342" fmla="*/ 1184026 w 2727624"/>
              <a:gd name="connsiteY2342" fmla="*/ 268653 h 2729562"/>
              <a:gd name="connsiteX2343" fmla="*/ 1181373 w 2727624"/>
              <a:gd name="connsiteY2343" fmla="*/ 268653 h 2729562"/>
              <a:gd name="connsiteX2344" fmla="*/ 1164391 w 2727624"/>
              <a:gd name="connsiteY2344" fmla="*/ 254496 h 2729562"/>
              <a:gd name="connsiteX2345" fmla="*/ 1167044 w 2727624"/>
              <a:gd name="connsiteY2345" fmla="*/ 241913 h 2729562"/>
              <a:gd name="connsiteX2346" fmla="*/ 1178720 w 2727624"/>
              <a:gd name="connsiteY2346" fmla="*/ 235096 h 2729562"/>
              <a:gd name="connsiteX2347" fmla="*/ 1181373 w 2727624"/>
              <a:gd name="connsiteY2347" fmla="*/ 234572 h 2729562"/>
              <a:gd name="connsiteX2348" fmla="*/ 1261740 w 2727624"/>
              <a:gd name="connsiteY2348" fmla="*/ 223544 h 2729562"/>
              <a:gd name="connsiteX2349" fmla="*/ 1263309 w 2727624"/>
              <a:gd name="connsiteY2349" fmla="*/ 223544 h 2729562"/>
              <a:gd name="connsiteX2350" fmla="*/ 1281091 w 2727624"/>
              <a:gd name="connsiteY2350" fmla="*/ 240242 h 2729562"/>
              <a:gd name="connsiteX2351" fmla="*/ 1264878 w 2727624"/>
              <a:gd name="connsiteY2351" fmla="*/ 259632 h 2729562"/>
              <a:gd name="connsiteX2352" fmla="*/ 1263309 w 2727624"/>
              <a:gd name="connsiteY2352" fmla="*/ 259632 h 2729562"/>
              <a:gd name="connsiteX2353" fmla="*/ 1246050 w 2727624"/>
              <a:gd name="connsiteY2353" fmla="*/ 243474 h 2729562"/>
              <a:gd name="connsiteX2354" fmla="*/ 1249711 w 2727624"/>
              <a:gd name="connsiteY2354" fmla="*/ 230008 h 2729562"/>
              <a:gd name="connsiteX2355" fmla="*/ 1261740 w 2727624"/>
              <a:gd name="connsiteY2355" fmla="*/ 223544 h 2729562"/>
              <a:gd name="connsiteX2356" fmla="*/ 1346008 w 2727624"/>
              <a:gd name="connsiteY2356" fmla="*/ 218533 h 2729562"/>
              <a:gd name="connsiteX2357" fmla="*/ 1359591 w 2727624"/>
              <a:gd name="connsiteY2357" fmla="*/ 224279 h 2729562"/>
              <a:gd name="connsiteX2358" fmla="*/ 1364815 w 2727624"/>
              <a:gd name="connsiteY2358" fmla="*/ 236817 h 2729562"/>
              <a:gd name="connsiteX2359" fmla="*/ 1346531 w 2727624"/>
              <a:gd name="connsiteY2359" fmla="*/ 255623 h 2729562"/>
              <a:gd name="connsiteX2360" fmla="*/ 1328247 w 2727624"/>
              <a:gd name="connsiteY2360" fmla="*/ 237339 h 2729562"/>
              <a:gd name="connsiteX2361" fmla="*/ 1332949 w 2727624"/>
              <a:gd name="connsiteY2361" fmla="*/ 224279 h 2729562"/>
              <a:gd name="connsiteX2362" fmla="*/ 1346008 w 2727624"/>
              <a:gd name="connsiteY2362" fmla="*/ 218533 h 2729562"/>
              <a:gd name="connsiteX2363" fmla="*/ 1713413 w 2727624"/>
              <a:gd name="connsiteY2363" fmla="*/ 214524 h 2729562"/>
              <a:gd name="connsiteX2364" fmla="*/ 1715498 w 2727624"/>
              <a:gd name="connsiteY2364" fmla="*/ 214524 h 2729562"/>
              <a:gd name="connsiteX2365" fmla="*/ 1719147 w 2727624"/>
              <a:gd name="connsiteY2365" fmla="*/ 217782 h 2729562"/>
              <a:gd name="connsiteX2366" fmla="*/ 1719147 w 2727624"/>
              <a:gd name="connsiteY2366" fmla="*/ 222668 h 2729562"/>
              <a:gd name="connsiteX2367" fmla="*/ 1713413 w 2727624"/>
              <a:gd name="connsiteY2367" fmla="*/ 227554 h 2729562"/>
              <a:gd name="connsiteX2368" fmla="*/ 1711849 w 2727624"/>
              <a:gd name="connsiteY2368" fmla="*/ 227013 h 2729562"/>
              <a:gd name="connsiteX2369" fmla="*/ 1707679 w 2727624"/>
              <a:gd name="connsiteY2369" fmla="*/ 218867 h 2729562"/>
              <a:gd name="connsiteX2370" fmla="*/ 1713413 w 2727624"/>
              <a:gd name="connsiteY2370" fmla="*/ 214524 h 2729562"/>
              <a:gd name="connsiteX2371" fmla="*/ 1908623 w 2727624"/>
              <a:gd name="connsiteY2371" fmla="*/ 212515 h 2729562"/>
              <a:gd name="connsiteX2372" fmla="*/ 1912544 w 2727624"/>
              <a:gd name="connsiteY2372" fmla="*/ 213034 h 2729562"/>
              <a:gd name="connsiteX2373" fmla="*/ 1917025 w 2727624"/>
              <a:gd name="connsiteY2373" fmla="*/ 217690 h 2729562"/>
              <a:gd name="connsiteX2374" fmla="*/ 1917025 w 2727624"/>
              <a:gd name="connsiteY2374" fmla="*/ 223899 h 2729562"/>
              <a:gd name="connsiteX2375" fmla="*/ 1908623 w 2727624"/>
              <a:gd name="connsiteY2375" fmla="*/ 228554 h 2729562"/>
              <a:gd name="connsiteX2376" fmla="*/ 1905261 w 2727624"/>
              <a:gd name="connsiteY2376" fmla="*/ 228038 h 2729562"/>
              <a:gd name="connsiteX2377" fmla="*/ 1900780 w 2727624"/>
              <a:gd name="connsiteY2377" fmla="*/ 217171 h 2729562"/>
              <a:gd name="connsiteX2378" fmla="*/ 1908623 w 2727624"/>
              <a:gd name="connsiteY2378" fmla="*/ 212515 h 2729562"/>
              <a:gd name="connsiteX2379" fmla="*/ 804687 w 2727624"/>
              <a:gd name="connsiteY2379" fmla="*/ 211512 h 2729562"/>
              <a:gd name="connsiteX2380" fmla="*/ 818844 w 2727624"/>
              <a:gd name="connsiteY2380" fmla="*/ 220754 h 2729562"/>
              <a:gd name="connsiteX2381" fmla="*/ 811503 w 2727624"/>
              <a:gd name="connsiteY2381" fmla="*/ 241959 h 2729562"/>
              <a:gd name="connsiteX2382" fmla="*/ 804687 w 2727624"/>
              <a:gd name="connsiteY2382" fmla="*/ 243589 h 2729562"/>
              <a:gd name="connsiteX2383" fmla="*/ 790530 w 2727624"/>
              <a:gd name="connsiteY2383" fmla="*/ 234890 h 2729562"/>
              <a:gd name="connsiteX2384" fmla="*/ 789481 w 2727624"/>
              <a:gd name="connsiteY2384" fmla="*/ 222386 h 2729562"/>
              <a:gd name="connsiteX2385" fmla="*/ 797870 w 2727624"/>
              <a:gd name="connsiteY2385" fmla="*/ 213143 h 2729562"/>
              <a:gd name="connsiteX2386" fmla="*/ 804687 w 2727624"/>
              <a:gd name="connsiteY2386" fmla="*/ 211512 h 2729562"/>
              <a:gd name="connsiteX2387" fmla="*/ 999129 w 2727624"/>
              <a:gd name="connsiteY2387" fmla="*/ 209509 h 2729562"/>
              <a:gd name="connsiteX2388" fmla="*/ 1015287 w 2727624"/>
              <a:gd name="connsiteY2388" fmla="*/ 221063 h 2729562"/>
              <a:gd name="connsiteX2389" fmla="*/ 1004515 w 2727624"/>
              <a:gd name="connsiteY2389" fmla="*/ 241541 h 2729562"/>
              <a:gd name="connsiteX2390" fmla="*/ 999129 w 2727624"/>
              <a:gd name="connsiteY2390" fmla="*/ 242590 h 2729562"/>
              <a:gd name="connsiteX2391" fmla="*/ 983509 w 2727624"/>
              <a:gd name="connsiteY2391" fmla="*/ 231039 h 2729562"/>
              <a:gd name="connsiteX2392" fmla="*/ 984048 w 2727624"/>
              <a:gd name="connsiteY2392" fmla="*/ 218961 h 2729562"/>
              <a:gd name="connsiteX2393" fmla="*/ 994282 w 2727624"/>
              <a:gd name="connsiteY2393" fmla="*/ 210561 h 2729562"/>
              <a:gd name="connsiteX2394" fmla="*/ 999129 w 2727624"/>
              <a:gd name="connsiteY2394" fmla="*/ 209509 h 2729562"/>
              <a:gd name="connsiteX2395" fmla="*/ 1628710 w 2727624"/>
              <a:gd name="connsiteY2395" fmla="*/ 193473 h 2729562"/>
              <a:gd name="connsiteX2396" fmla="*/ 1629756 w 2727624"/>
              <a:gd name="connsiteY2396" fmla="*/ 193473 h 2729562"/>
              <a:gd name="connsiteX2397" fmla="*/ 1633417 w 2727624"/>
              <a:gd name="connsiteY2397" fmla="*/ 196099 h 2729562"/>
              <a:gd name="connsiteX2398" fmla="*/ 1633940 w 2727624"/>
              <a:gd name="connsiteY2398" fmla="*/ 200299 h 2729562"/>
              <a:gd name="connsiteX2399" fmla="*/ 1628710 w 2727624"/>
              <a:gd name="connsiteY2399" fmla="*/ 204500 h 2729562"/>
              <a:gd name="connsiteX2400" fmla="*/ 1627664 w 2727624"/>
              <a:gd name="connsiteY2400" fmla="*/ 204500 h 2729562"/>
              <a:gd name="connsiteX2401" fmla="*/ 1623480 w 2727624"/>
              <a:gd name="connsiteY2401" fmla="*/ 197674 h 2729562"/>
              <a:gd name="connsiteX2402" fmla="*/ 1628710 w 2727624"/>
              <a:gd name="connsiteY2402" fmla="*/ 193473 h 2729562"/>
              <a:gd name="connsiteX2403" fmla="*/ 684649 w 2727624"/>
              <a:gd name="connsiteY2403" fmla="*/ 190457 h 2729562"/>
              <a:gd name="connsiteX2404" fmla="*/ 697962 w 2727624"/>
              <a:gd name="connsiteY2404" fmla="*/ 198477 h 2729562"/>
              <a:gd name="connsiteX2405" fmla="*/ 692636 w 2727624"/>
              <a:gd name="connsiteY2405" fmla="*/ 219862 h 2729562"/>
              <a:gd name="connsiteX2406" fmla="*/ 684649 w 2727624"/>
              <a:gd name="connsiteY2406" fmla="*/ 222535 h 2729562"/>
              <a:gd name="connsiteX2407" fmla="*/ 670803 w 2727624"/>
              <a:gd name="connsiteY2407" fmla="*/ 214515 h 2729562"/>
              <a:gd name="connsiteX2408" fmla="*/ 669205 w 2727624"/>
              <a:gd name="connsiteY2408" fmla="*/ 202754 h 2729562"/>
              <a:gd name="connsiteX2409" fmla="*/ 676128 w 2727624"/>
              <a:gd name="connsiteY2409" fmla="*/ 192596 h 2729562"/>
              <a:gd name="connsiteX2410" fmla="*/ 684649 w 2727624"/>
              <a:gd name="connsiteY2410" fmla="*/ 190457 h 2729562"/>
              <a:gd name="connsiteX2411" fmla="*/ 2029721 w 2727624"/>
              <a:gd name="connsiteY2411" fmla="*/ 188454 h 2729562"/>
              <a:gd name="connsiteX2412" fmla="*/ 2034580 w 2727624"/>
              <a:gd name="connsiteY2412" fmla="*/ 190041 h 2729562"/>
              <a:gd name="connsiteX2413" fmla="*/ 2038898 w 2727624"/>
              <a:gd name="connsiteY2413" fmla="*/ 195861 h 2729562"/>
              <a:gd name="connsiteX2414" fmla="*/ 2037818 w 2727624"/>
              <a:gd name="connsiteY2414" fmla="*/ 202739 h 2729562"/>
              <a:gd name="connsiteX2415" fmla="*/ 2029721 w 2727624"/>
              <a:gd name="connsiteY2415" fmla="*/ 207500 h 2729562"/>
              <a:gd name="connsiteX2416" fmla="*/ 2024864 w 2727624"/>
              <a:gd name="connsiteY2416" fmla="*/ 206442 h 2729562"/>
              <a:gd name="connsiteX2417" fmla="*/ 2021085 w 2727624"/>
              <a:gd name="connsiteY2417" fmla="*/ 193216 h 2729562"/>
              <a:gd name="connsiteX2418" fmla="*/ 2029721 w 2727624"/>
              <a:gd name="connsiteY2418" fmla="*/ 188454 h 2729562"/>
              <a:gd name="connsiteX2419" fmla="*/ 1084111 w 2727624"/>
              <a:gd name="connsiteY2419" fmla="*/ 184450 h 2729562"/>
              <a:gd name="connsiteX2420" fmla="*/ 1101066 w 2727624"/>
              <a:gd name="connsiteY2420" fmla="*/ 198272 h 2729562"/>
              <a:gd name="connsiteX2421" fmla="*/ 1088350 w 2727624"/>
              <a:gd name="connsiteY2421" fmla="*/ 219002 h 2729562"/>
              <a:gd name="connsiteX2422" fmla="*/ 1084111 w 2727624"/>
              <a:gd name="connsiteY2422" fmla="*/ 219535 h 2729562"/>
              <a:gd name="connsiteX2423" fmla="*/ 1067686 w 2727624"/>
              <a:gd name="connsiteY2423" fmla="*/ 206245 h 2729562"/>
              <a:gd name="connsiteX2424" fmla="*/ 1069275 w 2727624"/>
              <a:gd name="connsiteY2424" fmla="*/ 192955 h 2729562"/>
              <a:gd name="connsiteX2425" fmla="*/ 1080402 w 2727624"/>
              <a:gd name="connsiteY2425" fmla="*/ 184982 h 2729562"/>
              <a:gd name="connsiteX2426" fmla="*/ 1084111 w 2727624"/>
              <a:gd name="connsiteY2426" fmla="*/ 184450 h 2729562"/>
              <a:gd name="connsiteX2427" fmla="*/ 1541502 w 2727624"/>
              <a:gd name="connsiteY2427" fmla="*/ 177434 h 2729562"/>
              <a:gd name="connsiteX2428" fmla="*/ 1542030 w 2727624"/>
              <a:gd name="connsiteY2428" fmla="*/ 177434 h 2729562"/>
              <a:gd name="connsiteX2429" fmla="*/ 1545196 w 2727624"/>
              <a:gd name="connsiteY2429" fmla="*/ 179662 h 2729562"/>
              <a:gd name="connsiteX2430" fmla="*/ 1546251 w 2727624"/>
              <a:gd name="connsiteY2430" fmla="*/ 183003 h 2729562"/>
              <a:gd name="connsiteX2431" fmla="*/ 1541502 w 2727624"/>
              <a:gd name="connsiteY2431" fmla="*/ 187458 h 2729562"/>
              <a:gd name="connsiteX2432" fmla="*/ 1540975 w 2727624"/>
              <a:gd name="connsiteY2432" fmla="*/ 187458 h 2729562"/>
              <a:gd name="connsiteX2433" fmla="*/ 1536754 w 2727624"/>
              <a:gd name="connsiteY2433" fmla="*/ 181889 h 2729562"/>
              <a:gd name="connsiteX2434" fmla="*/ 1541502 w 2727624"/>
              <a:gd name="connsiteY2434" fmla="*/ 177434 h 2729562"/>
              <a:gd name="connsiteX2435" fmla="*/ 1822690 w 2727624"/>
              <a:gd name="connsiteY2435" fmla="*/ 176428 h 2729562"/>
              <a:gd name="connsiteX2436" fmla="*/ 1825439 w 2727624"/>
              <a:gd name="connsiteY2436" fmla="*/ 176930 h 2729562"/>
              <a:gd name="connsiteX2437" fmla="*/ 1829837 w 2727624"/>
              <a:gd name="connsiteY2437" fmla="*/ 180438 h 2729562"/>
              <a:gd name="connsiteX2438" fmla="*/ 1829837 w 2727624"/>
              <a:gd name="connsiteY2438" fmla="*/ 185952 h 2729562"/>
              <a:gd name="connsiteX2439" fmla="*/ 1822690 w 2727624"/>
              <a:gd name="connsiteY2439" fmla="*/ 190462 h 2729562"/>
              <a:gd name="connsiteX2440" fmla="*/ 1819942 w 2727624"/>
              <a:gd name="connsiteY2440" fmla="*/ 189961 h 2729562"/>
              <a:gd name="connsiteX2441" fmla="*/ 1815544 w 2727624"/>
              <a:gd name="connsiteY2441" fmla="*/ 180939 h 2729562"/>
              <a:gd name="connsiteX2442" fmla="*/ 1822690 w 2727624"/>
              <a:gd name="connsiteY2442" fmla="*/ 176428 h 2729562"/>
              <a:gd name="connsiteX2443" fmla="*/ 890143 w 2727624"/>
              <a:gd name="connsiteY2443" fmla="*/ 172417 h 2729562"/>
              <a:gd name="connsiteX2444" fmla="*/ 905533 w 2727624"/>
              <a:gd name="connsiteY2444" fmla="*/ 182555 h 2729562"/>
              <a:gd name="connsiteX2445" fmla="*/ 895981 w 2727624"/>
              <a:gd name="connsiteY2445" fmla="*/ 204431 h 2729562"/>
              <a:gd name="connsiteX2446" fmla="*/ 890143 w 2727624"/>
              <a:gd name="connsiteY2446" fmla="*/ 205498 h 2729562"/>
              <a:gd name="connsiteX2447" fmla="*/ 874753 w 2727624"/>
              <a:gd name="connsiteY2447" fmla="*/ 195360 h 2729562"/>
              <a:gd name="connsiteX2448" fmla="*/ 874753 w 2727624"/>
              <a:gd name="connsiteY2448" fmla="*/ 182555 h 2729562"/>
              <a:gd name="connsiteX2449" fmla="*/ 883775 w 2727624"/>
              <a:gd name="connsiteY2449" fmla="*/ 173485 h 2729562"/>
              <a:gd name="connsiteX2450" fmla="*/ 890143 w 2727624"/>
              <a:gd name="connsiteY2450" fmla="*/ 172417 h 2729562"/>
              <a:gd name="connsiteX2451" fmla="*/ 1453762 w 2727624"/>
              <a:gd name="connsiteY2451" fmla="*/ 168413 h 2729562"/>
              <a:gd name="connsiteX2452" fmla="*/ 1456969 w 2727624"/>
              <a:gd name="connsiteY2452" fmla="*/ 170017 h 2729562"/>
              <a:gd name="connsiteX2453" fmla="*/ 1458038 w 2727624"/>
              <a:gd name="connsiteY2453" fmla="*/ 172689 h 2729562"/>
              <a:gd name="connsiteX2454" fmla="*/ 1453762 w 2727624"/>
              <a:gd name="connsiteY2454" fmla="*/ 176432 h 2729562"/>
              <a:gd name="connsiteX2455" fmla="*/ 1450019 w 2727624"/>
              <a:gd name="connsiteY2455" fmla="*/ 172154 h 2729562"/>
              <a:gd name="connsiteX2456" fmla="*/ 1453762 w 2727624"/>
              <a:gd name="connsiteY2456" fmla="*/ 168413 h 2729562"/>
              <a:gd name="connsiteX2457" fmla="*/ 1169818 w 2727624"/>
              <a:gd name="connsiteY2457" fmla="*/ 166407 h 2729562"/>
              <a:gd name="connsiteX2458" fmla="*/ 1187805 w 2727624"/>
              <a:gd name="connsiteY2458" fmla="*/ 181995 h 2729562"/>
              <a:gd name="connsiteX2459" fmla="*/ 1172992 w 2727624"/>
              <a:gd name="connsiteY2459" fmla="*/ 202959 h 2729562"/>
              <a:gd name="connsiteX2460" fmla="*/ 1169818 w 2727624"/>
              <a:gd name="connsiteY2460" fmla="*/ 203496 h 2729562"/>
              <a:gd name="connsiteX2461" fmla="*/ 1152359 w 2727624"/>
              <a:gd name="connsiteY2461" fmla="*/ 187908 h 2729562"/>
              <a:gd name="connsiteX2462" fmla="*/ 1155004 w 2727624"/>
              <a:gd name="connsiteY2462" fmla="*/ 174469 h 2729562"/>
              <a:gd name="connsiteX2463" fmla="*/ 1167172 w 2727624"/>
              <a:gd name="connsiteY2463" fmla="*/ 166944 h 2729562"/>
              <a:gd name="connsiteX2464" fmla="*/ 1169818 w 2727624"/>
              <a:gd name="connsiteY2464" fmla="*/ 166407 h 2729562"/>
              <a:gd name="connsiteX2465" fmla="*/ 1257791 w 2727624"/>
              <a:gd name="connsiteY2465" fmla="*/ 154378 h 2729562"/>
              <a:gd name="connsiteX2466" fmla="*/ 1277070 w 2727624"/>
              <a:gd name="connsiteY2466" fmla="*/ 172296 h 2729562"/>
              <a:gd name="connsiteX2467" fmla="*/ 1259397 w 2727624"/>
              <a:gd name="connsiteY2467" fmla="*/ 192929 h 2729562"/>
              <a:gd name="connsiteX2468" fmla="*/ 1257791 w 2727624"/>
              <a:gd name="connsiteY2468" fmla="*/ 193472 h 2729562"/>
              <a:gd name="connsiteX2469" fmla="*/ 1239046 w 2727624"/>
              <a:gd name="connsiteY2469" fmla="*/ 175554 h 2729562"/>
              <a:gd name="connsiteX2470" fmla="*/ 1242795 w 2727624"/>
              <a:gd name="connsiteY2470" fmla="*/ 161437 h 2729562"/>
              <a:gd name="connsiteX2471" fmla="*/ 1256184 w 2727624"/>
              <a:gd name="connsiteY2471" fmla="*/ 154921 h 2729562"/>
              <a:gd name="connsiteX2472" fmla="*/ 1257791 w 2727624"/>
              <a:gd name="connsiteY2472" fmla="*/ 154378 h 2729562"/>
              <a:gd name="connsiteX2473" fmla="*/ 1344739 w 2727624"/>
              <a:gd name="connsiteY2473" fmla="*/ 149365 h 2729562"/>
              <a:gd name="connsiteX2474" fmla="*/ 1359003 w 2727624"/>
              <a:gd name="connsiteY2474" fmla="*/ 155247 h 2729562"/>
              <a:gd name="connsiteX2475" fmla="*/ 1364815 w 2727624"/>
              <a:gd name="connsiteY2475" fmla="*/ 169147 h 2729562"/>
              <a:gd name="connsiteX2476" fmla="*/ 1345796 w 2727624"/>
              <a:gd name="connsiteY2476" fmla="*/ 189462 h 2729562"/>
              <a:gd name="connsiteX2477" fmla="*/ 1345268 w 2727624"/>
              <a:gd name="connsiteY2477" fmla="*/ 189462 h 2729562"/>
              <a:gd name="connsiteX2478" fmla="*/ 1325720 w 2727624"/>
              <a:gd name="connsiteY2478" fmla="*/ 169681 h 2729562"/>
              <a:gd name="connsiteX2479" fmla="*/ 1331004 w 2727624"/>
              <a:gd name="connsiteY2479" fmla="*/ 155781 h 2729562"/>
              <a:gd name="connsiteX2480" fmla="*/ 1344739 w 2727624"/>
              <a:gd name="connsiteY2480" fmla="*/ 149365 h 2729562"/>
              <a:gd name="connsiteX2481" fmla="*/ 1734482 w 2727624"/>
              <a:gd name="connsiteY2481" fmla="*/ 146356 h 2729562"/>
              <a:gd name="connsiteX2482" fmla="*/ 1736709 w 2727624"/>
              <a:gd name="connsiteY2482" fmla="*/ 146356 h 2729562"/>
              <a:gd name="connsiteX2483" fmla="*/ 1741164 w 2727624"/>
              <a:gd name="connsiteY2483" fmla="*/ 149484 h 2729562"/>
              <a:gd name="connsiteX2484" fmla="*/ 1741164 w 2727624"/>
              <a:gd name="connsiteY2484" fmla="*/ 154697 h 2729562"/>
              <a:gd name="connsiteX2485" fmla="*/ 1734482 w 2727624"/>
              <a:gd name="connsiteY2485" fmla="*/ 159387 h 2729562"/>
              <a:gd name="connsiteX2486" fmla="*/ 1732811 w 2727624"/>
              <a:gd name="connsiteY2486" fmla="*/ 158867 h 2729562"/>
              <a:gd name="connsiteX2487" fmla="*/ 1727798 w 2727624"/>
              <a:gd name="connsiteY2487" fmla="*/ 151047 h 2729562"/>
              <a:gd name="connsiteX2488" fmla="*/ 1734482 w 2727624"/>
              <a:gd name="connsiteY2488" fmla="*/ 146356 h 2729562"/>
              <a:gd name="connsiteX2489" fmla="*/ 1941228 w 2727624"/>
              <a:gd name="connsiteY2489" fmla="*/ 143346 h 2729562"/>
              <a:gd name="connsiteX2490" fmla="*/ 1944932 w 2727624"/>
              <a:gd name="connsiteY2490" fmla="*/ 144379 h 2729562"/>
              <a:gd name="connsiteX2491" fmla="*/ 1949164 w 2727624"/>
              <a:gd name="connsiteY2491" fmla="*/ 149026 h 2729562"/>
              <a:gd name="connsiteX2492" fmla="*/ 1949164 w 2727624"/>
              <a:gd name="connsiteY2492" fmla="*/ 155740 h 2729562"/>
              <a:gd name="connsiteX2493" fmla="*/ 1941228 w 2727624"/>
              <a:gd name="connsiteY2493" fmla="*/ 160387 h 2729562"/>
              <a:gd name="connsiteX2494" fmla="*/ 1937525 w 2727624"/>
              <a:gd name="connsiteY2494" fmla="*/ 159871 h 2729562"/>
              <a:gd name="connsiteX2495" fmla="*/ 1933293 w 2727624"/>
              <a:gd name="connsiteY2495" fmla="*/ 148510 h 2729562"/>
              <a:gd name="connsiteX2496" fmla="*/ 1941228 w 2727624"/>
              <a:gd name="connsiteY2496" fmla="*/ 143346 h 2729562"/>
              <a:gd name="connsiteX2497" fmla="*/ 770858 w 2727624"/>
              <a:gd name="connsiteY2497" fmla="*/ 142342 h 2729562"/>
              <a:gd name="connsiteX2498" fmla="*/ 785717 w 2727624"/>
              <a:gd name="connsiteY2498" fmla="*/ 152080 h 2729562"/>
              <a:gd name="connsiteX2499" fmla="*/ 778287 w 2727624"/>
              <a:gd name="connsiteY2499" fmla="*/ 174801 h 2729562"/>
              <a:gd name="connsiteX2500" fmla="*/ 770858 w 2727624"/>
              <a:gd name="connsiteY2500" fmla="*/ 176424 h 2729562"/>
              <a:gd name="connsiteX2501" fmla="*/ 755998 w 2727624"/>
              <a:gd name="connsiteY2501" fmla="*/ 167227 h 2729562"/>
              <a:gd name="connsiteX2502" fmla="*/ 754936 w 2727624"/>
              <a:gd name="connsiteY2502" fmla="*/ 154244 h 2729562"/>
              <a:gd name="connsiteX2503" fmla="*/ 763428 w 2727624"/>
              <a:gd name="connsiteY2503" fmla="*/ 144506 h 2729562"/>
              <a:gd name="connsiteX2504" fmla="*/ 770858 w 2727624"/>
              <a:gd name="connsiteY2504" fmla="*/ 142342 h 2729562"/>
              <a:gd name="connsiteX2505" fmla="*/ 977079 w 2727624"/>
              <a:gd name="connsiteY2505" fmla="*/ 140341 h 2729562"/>
              <a:gd name="connsiteX2506" fmla="*/ 994247 w 2727624"/>
              <a:gd name="connsiteY2506" fmla="*/ 152755 h 2729562"/>
              <a:gd name="connsiteX2507" fmla="*/ 982444 w 2727624"/>
              <a:gd name="connsiteY2507" fmla="*/ 174886 h 2729562"/>
              <a:gd name="connsiteX2508" fmla="*/ 977079 w 2727624"/>
              <a:gd name="connsiteY2508" fmla="*/ 175425 h 2729562"/>
              <a:gd name="connsiteX2509" fmla="*/ 960447 w 2727624"/>
              <a:gd name="connsiteY2509" fmla="*/ 163551 h 2729562"/>
              <a:gd name="connsiteX2510" fmla="*/ 961520 w 2727624"/>
              <a:gd name="connsiteY2510" fmla="*/ 150056 h 2729562"/>
              <a:gd name="connsiteX2511" fmla="*/ 971714 w 2727624"/>
              <a:gd name="connsiteY2511" fmla="*/ 140880 h 2729562"/>
              <a:gd name="connsiteX2512" fmla="*/ 977079 w 2727624"/>
              <a:gd name="connsiteY2512" fmla="*/ 140341 h 2729562"/>
              <a:gd name="connsiteX2513" fmla="*/ 1644270 w 2727624"/>
              <a:gd name="connsiteY2513" fmla="*/ 122298 h 2729562"/>
              <a:gd name="connsiteX2514" fmla="*/ 1645402 w 2727624"/>
              <a:gd name="connsiteY2514" fmla="*/ 122845 h 2729562"/>
              <a:gd name="connsiteX2515" fmla="*/ 1649369 w 2727624"/>
              <a:gd name="connsiteY2515" fmla="*/ 125032 h 2729562"/>
              <a:gd name="connsiteX2516" fmla="*/ 1649936 w 2727624"/>
              <a:gd name="connsiteY2516" fmla="*/ 129953 h 2729562"/>
              <a:gd name="connsiteX2517" fmla="*/ 1644270 w 2727624"/>
              <a:gd name="connsiteY2517" fmla="*/ 134327 h 2729562"/>
              <a:gd name="connsiteX2518" fmla="*/ 1642570 w 2727624"/>
              <a:gd name="connsiteY2518" fmla="*/ 134327 h 2729562"/>
              <a:gd name="connsiteX2519" fmla="*/ 1638037 w 2727624"/>
              <a:gd name="connsiteY2519" fmla="*/ 127219 h 2729562"/>
              <a:gd name="connsiteX2520" fmla="*/ 1644270 w 2727624"/>
              <a:gd name="connsiteY2520" fmla="*/ 122298 h 2729562"/>
              <a:gd name="connsiteX2521" fmla="*/ 1067332 w 2727624"/>
              <a:gd name="connsiteY2521" fmla="*/ 114278 h 2729562"/>
              <a:gd name="connsiteX2522" fmla="*/ 1085005 w 2727624"/>
              <a:gd name="connsiteY2522" fmla="*/ 128791 h 2729562"/>
              <a:gd name="connsiteX2523" fmla="*/ 1071616 w 2727624"/>
              <a:gd name="connsiteY2523" fmla="*/ 150830 h 2729562"/>
              <a:gd name="connsiteX2524" fmla="*/ 1067332 w 2727624"/>
              <a:gd name="connsiteY2524" fmla="*/ 151368 h 2729562"/>
              <a:gd name="connsiteX2525" fmla="*/ 1049124 w 2727624"/>
              <a:gd name="connsiteY2525" fmla="*/ 137391 h 2729562"/>
              <a:gd name="connsiteX2526" fmla="*/ 1051266 w 2727624"/>
              <a:gd name="connsiteY2526" fmla="*/ 123416 h 2729562"/>
              <a:gd name="connsiteX2527" fmla="*/ 1063048 w 2727624"/>
              <a:gd name="connsiteY2527" fmla="*/ 114815 h 2729562"/>
              <a:gd name="connsiteX2528" fmla="*/ 1067332 w 2727624"/>
              <a:gd name="connsiteY2528" fmla="*/ 114278 h 2729562"/>
              <a:gd name="connsiteX2529" fmla="*/ 1552266 w 2727624"/>
              <a:gd name="connsiteY2529" fmla="*/ 106259 h 2729562"/>
              <a:gd name="connsiteX2530" fmla="*/ 1552766 w 2727624"/>
              <a:gd name="connsiteY2530" fmla="*/ 106787 h 2729562"/>
              <a:gd name="connsiteX2531" fmla="*/ 1556275 w 2727624"/>
              <a:gd name="connsiteY2531" fmla="*/ 108370 h 2729562"/>
              <a:gd name="connsiteX2532" fmla="*/ 1556776 w 2727624"/>
              <a:gd name="connsiteY2532" fmla="*/ 112063 h 2729562"/>
              <a:gd name="connsiteX2533" fmla="*/ 1552266 w 2727624"/>
              <a:gd name="connsiteY2533" fmla="*/ 116284 h 2729562"/>
              <a:gd name="connsiteX2534" fmla="*/ 1551764 w 2727624"/>
              <a:gd name="connsiteY2534" fmla="*/ 116284 h 2729562"/>
              <a:gd name="connsiteX2535" fmla="*/ 1547755 w 2727624"/>
              <a:gd name="connsiteY2535" fmla="*/ 111008 h 2729562"/>
              <a:gd name="connsiteX2536" fmla="*/ 1552266 w 2727624"/>
              <a:gd name="connsiteY2536" fmla="*/ 106259 h 2729562"/>
              <a:gd name="connsiteX2537" fmla="*/ 1851016 w 2727624"/>
              <a:gd name="connsiteY2537" fmla="*/ 104251 h 2729562"/>
              <a:gd name="connsiteX2538" fmla="*/ 1853678 w 2727624"/>
              <a:gd name="connsiteY2538" fmla="*/ 104786 h 2729562"/>
              <a:gd name="connsiteX2539" fmla="*/ 1858471 w 2727624"/>
              <a:gd name="connsiteY2539" fmla="*/ 109063 h 2729562"/>
              <a:gd name="connsiteX2540" fmla="*/ 1858471 w 2727624"/>
              <a:gd name="connsiteY2540" fmla="*/ 114944 h 2729562"/>
              <a:gd name="connsiteX2541" fmla="*/ 1851016 w 2727624"/>
              <a:gd name="connsiteY2541" fmla="*/ 120290 h 2729562"/>
              <a:gd name="connsiteX2542" fmla="*/ 1848353 w 2727624"/>
              <a:gd name="connsiteY2542" fmla="*/ 119756 h 2729562"/>
              <a:gd name="connsiteX2543" fmla="*/ 1843560 w 2727624"/>
              <a:gd name="connsiteY2543" fmla="*/ 109598 h 2729562"/>
              <a:gd name="connsiteX2544" fmla="*/ 1851016 w 2727624"/>
              <a:gd name="connsiteY2544" fmla="*/ 104251 h 2729562"/>
              <a:gd name="connsiteX2545" fmla="*/ 860800 w 2727624"/>
              <a:gd name="connsiteY2545" fmla="*/ 101243 h 2729562"/>
              <a:gd name="connsiteX2546" fmla="*/ 877431 w 2727624"/>
              <a:gd name="connsiteY2546" fmla="*/ 112407 h 2729562"/>
              <a:gd name="connsiteX2547" fmla="*/ 867775 w 2727624"/>
              <a:gd name="connsiteY2547" fmla="*/ 134734 h 2729562"/>
              <a:gd name="connsiteX2548" fmla="*/ 860800 w 2727624"/>
              <a:gd name="connsiteY2548" fmla="*/ 136328 h 2729562"/>
              <a:gd name="connsiteX2549" fmla="*/ 844706 w 2727624"/>
              <a:gd name="connsiteY2549" fmla="*/ 125165 h 2729562"/>
              <a:gd name="connsiteX2550" fmla="*/ 844706 w 2727624"/>
              <a:gd name="connsiteY2550" fmla="*/ 111875 h 2729562"/>
              <a:gd name="connsiteX2551" fmla="*/ 854363 w 2727624"/>
              <a:gd name="connsiteY2551" fmla="*/ 102307 h 2729562"/>
              <a:gd name="connsiteX2552" fmla="*/ 860800 w 2727624"/>
              <a:gd name="connsiteY2552" fmla="*/ 101243 h 2729562"/>
              <a:gd name="connsiteX2553" fmla="*/ 1459808 w 2727624"/>
              <a:gd name="connsiteY2553" fmla="*/ 97238 h 2729562"/>
              <a:gd name="connsiteX2554" fmla="*/ 1462992 w 2727624"/>
              <a:gd name="connsiteY2554" fmla="*/ 98307 h 2729562"/>
              <a:gd name="connsiteX2555" fmla="*/ 1463523 w 2727624"/>
              <a:gd name="connsiteY2555" fmla="*/ 101515 h 2729562"/>
              <a:gd name="connsiteX2556" fmla="*/ 1459808 w 2727624"/>
              <a:gd name="connsiteY2556" fmla="*/ 105258 h 2729562"/>
              <a:gd name="connsiteX2557" fmla="*/ 1459277 w 2727624"/>
              <a:gd name="connsiteY2557" fmla="*/ 105258 h 2729562"/>
              <a:gd name="connsiteX2558" fmla="*/ 1455563 w 2727624"/>
              <a:gd name="connsiteY2558" fmla="*/ 100981 h 2729562"/>
              <a:gd name="connsiteX2559" fmla="*/ 1459808 w 2727624"/>
              <a:gd name="connsiteY2559" fmla="*/ 97238 h 2729562"/>
              <a:gd name="connsiteX2560" fmla="*/ 1155574 w 2727624"/>
              <a:gd name="connsiteY2560" fmla="*/ 95233 h 2729562"/>
              <a:gd name="connsiteX2561" fmla="*/ 1158819 w 2727624"/>
              <a:gd name="connsiteY2561" fmla="*/ 95233 h 2729562"/>
              <a:gd name="connsiteX2562" fmla="*/ 1177747 w 2727624"/>
              <a:gd name="connsiteY2562" fmla="*/ 111104 h 2729562"/>
              <a:gd name="connsiteX2563" fmla="*/ 1161523 w 2727624"/>
              <a:gd name="connsiteY2563" fmla="*/ 132795 h 2729562"/>
              <a:gd name="connsiteX2564" fmla="*/ 1158278 w 2727624"/>
              <a:gd name="connsiteY2564" fmla="*/ 133324 h 2729562"/>
              <a:gd name="connsiteX2565" fmla="*/ 1139351 w 2727624"/>
              <a:gd name="connsiteY2565" fmla="*/ 117452 h 2729562"/>
              <a:gd name="connsiteX2566" fmla="*/ 1142596 w 2727624"/>
              <a:gd name="connsiteY2566" fmla="*/ 103168 h 2729562"/>
              <a:gd name="connsiteX2567" fmla="*/ 1155574 w 2727624"/>
              <a:gd name="connsiteY2567" fmla="*/ 95233 h 2729562"/>
              <a:gd name="connsiteX2568" fmla="*/ 1250774 w 2727624"/>
              <a:gd name="connsiteY2568" fmla="*/ 82201 h 2729562"/>
              <a:gd name="connsiteX2569" fmla="*/ 1271057 w 2727624"/>
              <a:gd name="connsiteY2569" fmla="*/ 100666 h 2729562"/>
              <a:gd name="connsiteX2570" fmla="*/ 1252375 w 2727624"/>
              <a:gd name="connsiteY2570" fmla="*/ 121769 h 2729562"/>
              <a:gd name="connsiteX2571" fmla="*/ 1250774 w 2727624"/>
              <a:gd name="connsiteY2571" fmla="*/ 122297 h 2729562"/>
              <a:gd name="connsiteX2572" fmla="*/ 1231025 w 2727624"/>
              <a:gd name="connsiteY2572" fmla="*/ 104359 h 2729562"/>
              <a:gd name="connsiteX2573" fmla="*/ 1235296 w 2727624"/>
              <a:gd name="connsiteY2573" fmla="*/ 89587 h 2729562"/>
              <a:gd name="connsiteX2574" fmla="*/ 1249173 w 2727624"/>
              <a:gd name="connsiteY2574" fmla="*/ 82728 h 2729562"/>
              <a:gd name="connsiteX2575" fmla="*/ 1250774 w 2727624"/>
              <a:gd name="connsiteY2575" fmla="*/ 82201 h 2729562"/>
              <a:gd name="connsiteX2576" fmla="*/ 1343498 w 2727624"/>
              <a:gd name="connsiteY2576" fmla="*/ 77189 h 2729562"/>
              <a:gd name="connsiteX2577" fmla="*/ 1358952 w 2727624"/>
              <a:gd name="connsiteY2577" fmla="*/ 82985 h 2729562"/>
              <a:gd name="connsiteX2578" fmla="*/ 1364815 w 2727624"/>
              <a:gd name="connsiteY2578" fmla="*/ 97739 h 2729562"/>
              <a:gd name="connsiteX2579" fmla="*/ 1344564 w 2727624"/>
              <a:gd name="connsiteY2579" fmla="*/ 118288 h 2729562"/>
              <a:gd name="connsiteX2580" fmla="*/ 1344031 w 2727624"/>
              <a:gd name="connsiteY2580" fmla="*/ 118288 h 2729562"/>
              <a:gd name="connsiteX2581" fmla="*/ 1323246 w 2727624"/>
              <a:gd name="connsiteY2581" fmla="*/ 98265 h 2729562"/>
              <a:gd name="connsiteX2582" fmla="*/ 1328576 w 2727624"/>
              <a:gd name="connsiteY2582" fmla="*/ 83512 h 2729562"/>
              <a:gd name="connsiteX2583" fmla="*/ 1343498 w 2727624"/>
              <a:gd name="connsiteY2583" fmla="*/ 77189 h 2729562"/>
              <a:gd name="connsiteX2584" fmla="*/ 1756758 w 2727624"/>
              <a:gd name="connsiteY2584" fmla="*/ 73177 h 2729562"/>
              <a:gd name="connsiteX2585" fmla="*/ 1758762 w 2727624"/>
              <a:gd name="connsiteY2585" fmla="*/ 73177 h 2729562"/>
              <a:gd name="connsiteX2586" fmla="*/ 1762772 w 2727624"/>
              <a:gd name="connsiteY2586" fmla="*/ 76956 h 2729562"/>
              <a:gd name="connsiteX2587" fmla="*/ 1763273 w 2727624"/>
              <a:gd name="connsiteY2587" fmla="*/ 82353 h 2729562"/>
              <a:gd name="connsiteX2588" fmla="*/ 1756758 w 2727624"/>
              <a:gd name="connsiteY2588" fmla="*/ 87211 h 2729562"/>
              <a:gd name="connsiteX2589" fmla="*/ 1754753 w 2727624"/>
              <a:gd name="connsiteY2589" fmla="*/ 86671 h 2729562"/>
              <a:gd name="connsiteX2590" fmla="*/ 1750743 w 2727624"/>
              <a:gd name="connsiteY2590" fmla="*/ 78035 h 2729562"/>
              <a:gd name="connsiteX2591" fmla="*/ 1756758 w 2727624"/>
              <a:gd name="connsiteY2591" fmla="*/ 73177 h 2729562"/>
              <a:gd name="connsiteX2592" fmla="*/ 954286 w 2727624"/>
              <a:gd name="connsiteY2592" fmla="*/ 67161 h 2729562"/>
              <a:gd name="connsiteX2593" fmla="*/ 972167 w 2727624"/>
              <a:gd name="connsiteY2593" fmla="*/ 79714 h 2729562"/>
              <a:gd name="connsiteX2594" fmla="*/ 959705 w 2727624"/>
              <a:gd name="connsiteY2594" fmla="*/ 102725 h 2729562"/>
              <a:gd name="connsiteX2595" fmla="*/ 954286 w 2727624"/>
              <a:gd name="connsiteY2595" fmla="*/ 103248 h 2729562"/>
              <a:gd name="connsiteX2596" fmla="*/ 936405 w 2727624"/>
              <a:gd name="connsiteY2596" fmla="*/ 91219 h 2729562"/>
              <a:gd name="connsiteX2597" fmla="*/ 937489 w 2727624"/>
              <a:gd name="connsiteY2597" fmla="*/ 77098 h 2729562"/>
              <a:gd name="connsiteX2598" fmla="*/ 948326 w 2727624"/>
              <a:gd name="connsiteY2598" fmla="*/ 68208 h 2729562"/>
              <a:gd name="connsiteX2599" fmla="*/ 954286 w 2727624"/>
              <a:gd name="connsiteY2599" fmla="*/ 67161 h 2729562"/>
              <a:gd name="connsiteX2600" fmla="*/ 1661027 w 2727624"/>
              <a:gd name="connsiteY2600" fmla="*/ 48116 h 2729562"/>
              <a:gd name="connsiteX2601" fmla="*/ 1662656 w 2727624"/>
              <a:gd name="connsiteY2601" fmla="*/ 48116 h 2729562"/>
              <a:gd name="connsiteX2602" fmla="*/ 1666457 w 2727624"/>
              <a:gd name="connsiteY2602" fmla="*/ 50950 h 2729562"/>
              <a:gd name="connsiteX2603" fmla="*/ 1667000 w 2727624"/>
              <a:gd name="connsiteY2603" fmla="*/ 56049 h 2729562"/>
              <a:gd name="connsiteX2604" fmla="*/ 1661027 w 2727624"/>
              <a:gd name="connsiteY2604" fmla="*/ 61148 h 2729562"/>
              <a:gd name="connsiteX2605" fmla="*/ 1659941 w 2727624"/>
              <a:gd name="connsiteY2605" fmla="*/ 60582 h 2729562"/>
              <a:gd name="connsiteX2606" fmla="*/ 1655054 w 2727624"/>
              <a:gd name="connsiteY2606" fmla="*/ 53216 h 2729562"/>
              <a:gd name="connsiteX2607" fmla="*/ 1661027 w 2727624"/>
              <a:gd name="connsiteY2607" fmla="*/ 48116 h 2729562"/>
              <a:gd name="connsiteX2608" fmla="*/ 1049289 w 2727624"/>
              <a:gd name="connsiteY2608" fmla="*/ 39094 h 2729562"/>
              <a:gd name="connsiteX2609" fmla="*/ 1067971 w 2727624"/>
              <a:gd name="connsiteY2609" fmla="*/ 54089 h 2729562"/>
              <a:gd name="connsiteX2610" fmla="*/ 1053560 w 2727624"/>
              <a:gd name="connsiteY2610" fmla="*/ 77653 h 2729562"/>
              <a:gd name="connsiteX2611" fmla="*/ 1048756 w 2727624"/>
              <a:gd name="connsiteY2611" fmla="*/ 78188 h 2729562"/>
              <a:gd name="connsiteX2612" fmla="*/ 1030074 w 2727624"/>
              <a:gd name="connsiteY2612" fmla="*/ 63193 h 2729562"/>
              <a:gd name="connsiteX2613" fmla="*/ 1032209 w 2727624"/>
              <a:gd name="connsiteY2613" fmla="*/ 48734 h 2729562"/>
              <a:gd name="connsiteX2614" fmla="*/ 1044486 w 2727624"/>
              <a:gd name="connsiteY2614" fmla="*/ 39630 h 2729562"/>
              <a:gd name="connsiteX2615" fmla="*/ 1049289 w 2727624"/>
              <a:gd name="connsiteY2615" fmla="*/ 39094 h 2729562"/>
              <a:gd name="connsiteX2616" fmla="*/ 1563292 w 2727624"/>
              <a:gd name="connsiteY2616" fmla="*/ 31076 h 2729562"/>
              <a:gd name="connsiteX2617" fmla="*/ 1564294 w 2727624"/>
              <a:gd name="connsiteY2617" fmla="*/ 31076 h 2729562"/>
              <a:gd name="connsiteX2618" fmla="*/ 1567302 w 2727624"/>
              <a:gd name="connsiteY2618" fmla="*/ 33281 h 2729562"/>
              <a:gd name="connsiteX2619" fmla="*/ 1568304 w 2727624"/>
              <a:gd name="connsiteY2619" fmla="*/ 37141 h 2729562"/>
              <a:gd name="connsiteX2620" fmla="*/ 1563292 w 2727624"/>
              <a:gd name="connsiteY2620" fmla="*/ 42103 h 2729562"/>
              <a:gd name="connsiteX2621" fmla="*/ 1562791 w 2727624"/>
              <a:gd name="connsiteY2621" fmla="*/ 42103 h 2729562"/>
              <a:gd name="connsiteX2622" fmla="*/ 1558781 w 2727624"/>
              <a:gd name="connsiteY2622" fmla="*/ 35486 h 2729562"/>
              <a:gd name="connsiteX2623" fmla="*/ 1563292 w 2727624"/>
              <a:gd name="connsiteY2623" fmla="*/ 31076 h 2729562"/>
              <a:gd name="connsiteX2624" fmla="*/ 1464761 w 2727624"/>
              <a:gd name="connsiteY2624" fmla="*/ 21052 h 2729562"/>
              <a:gd name="connsiteX2625" fmla="*/ 1468888 w 2727624"/>
              <a:gd name="connsiteY2625" fmla="*/ 22555 h 2729562"/>
              <a:gd name="connsiteX2626" fmla="*/ 1469478 w 2727624"/>
              <a:gd name="connsiteY2626" fmla="*/ 25563 h 2729562"/>
              <a:gd name="connsiteX2627" fmla="*/ 1464761 w 2727624"/>
              <a:gd name="connsiteY2627" fmla="*/ 29071 h 2729562"/>
              <a:gd name="connsiteX2628" fmla="*/ 1460043 w 2727624"/>
              <a:gd name="connsiteY2628" fmla="*/ 25061 h 2729562"/>
              <a:gd name="connsiteX2629" fmla="*/ 1464761 w 2727624"/>
              <a:gd name="connsiteY2629" fmla="*/ 21052 h 2729562"/>
              <a:gd name="connsiteX2630" fmla="*/ 1146251 w 2727624"/>
              <a:gd name="connsiteY2630" fmla="*/ 19046 h 2729562"/>
              <a:gd name="connsiteX2631" fmla="*/ 1166726 w 2727624"/>
              <a:gd name="connsiteY2631" fmla="*/ 35928 h 2729562"/>
              <a:gd name="connsiteX2632" fmla="*/ 1149484 w 2727624"/>
              <a:gd name="connsiteY2632" fmla="*/ 59143 h 2729562"/>
              <a:gd name="connsiteX2633" fmla="*/ 1146251 w 2727624"/>
              <a:gd name="connsiteY2633" fmla="*/ 59143 h 2729562"/>
              <a:gd name="connsiteX2634" fmla="*/ 1126315 w 2727624"/>
              <a:gd name="connsiteY2634" fmla="*/ 42787 h 2729562"/>
              <a:gd name="connsiteX2635" fmla="*/ 1129548 w 2727624"/>
              <a:gd name="connsiteY2635" fmla="*/ 27487 h 2729562"/>
              <a:gd name="connsiteX2636" fmla="*/ 1143018 w 2727624"/>
              <a:gd name="connsiteY2636" fmla="*/ 19573 h 2729562"/>
              <a:gd name="connsiteX2637" fmla="*/ 1146251 w 2727624"/>
              <a:gd name="connsiteY2637" fmla="*/ 19046 h 2729562"/>
              <a:gd name="connsiteX2638" fmla="*/ 1242162 w 2727624"/>
              <a:gd name="connsiteY2638" fmla="*/ 5012 h 2729562"/>
              <a:gd name="connsiteX2639" fmla="*/ 1244290 w 2727624"/>
              <a:gd name="connsiteY2639" fmla="*/ 5012 h 2729562"/>
              <a:gd name="connsiteX2640" fmla="*/ 1265044 w 2727624"/>
              <a:gd name="connsiteY2640" fmla="*/ 24948 h 2729562"/>
              <a:gd name="connsiteX2641" fmla="*/ 1245887 w 2727624"/>
              <a:gd name="connsiteY2641" fmla="*/ 48116 h 2729562"/>
              <a:gd name="connsiteX2642" fmla="*/ 1243758 w 2727624"/>
              <a:gd name="connsiteY2642" fmla="*/ 48116 h 2729562"/>
              <a:gd name="connsiteX2643" fmla="*/ 1223005 w 2727624"/>
              <a:gd name="connsiteY2643" fmla="*/ 28719 h 2729562"/>
              <a:gd name="connsiteX2644" fmla="*/ 1227793 w 2727624"/>
              <a:gd name="connsiteY2644" fmla="*/ 13094 h 2729562"/>
              <a:gd name="connsiteX2645" fmla="*/ 1242162 w 2727624"/>
              <a:gd name="connsiteY2645" fmla="*/ 5012 h 2729562"/>
              <a:gd name="connsiteX2646" fmla="*/ 1342496 w 2727624"/>
              <a:gd name="connsiteY2646" fmla="*/ 0 h 2729562"/>
              <a:gd name="connsiteX2647" fmla="*/ 1358438 w 2727624"/>
              <a:gd name="connsiteY2647" fmla="*/ 6376 h 2729562"/>
              <a:gd name="connsiteX2648" fmla="*/ 1364815 w 2727624"/>
              <a:gd name="connsiteY2648" fmla="*/ 21787 h 2729562"/>
              <a:gd name="connsiteX2649" fmla="*/ 1343027 w 2727624"/>
              <a:gd name="connsiteY2649" fmla="*/ 44106 h 2729562"/>
              <a:gd name="connsiteX2650" fmla="*/ 1320709 w 2727624"/>
              <a:gd name="connsiteY2650" fmla="*/ 22318 h 2729562"/>
              <a:gd name="connsiteX2651" fmla="*/ 1327085 w 2727624"/>
              <a:gd name="connsiteY2651" fmla="*/ 6908 h 2729562"/>
              <a:gd name="connsiteX2652" fmla="*/ 1342496 w 2727624"/>
              <a:gd name="connsiteY2652" fmla="*/ 0 h 272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</a:cxnLst>
            <a:rect l="l" t="t" r="r" b="b"/>
            <a:pathLst>
              <a:path w="2727624" h="2729562">
                <a:moveTo>
                  <a:pt x="1262864" y="2699490"/>
                </a:moveTo>
                <a:cubicBezTo>
                  <a:pt x="1264042" y="2699490"/>
                  <a:pt x="1265222" y="2699991"/>
                  <a:pt x="1266401" y="2700493"/>
                </a:cubicBezTo>
                <a:cubicBezTo>
                  <a:pt x="1266991" y="2701495"/>
                  <a:pt x="1267580" y="2702497"/>
                  <a:pt x="1267580" y="2703499"/>
                </a:cubicBezTo>
                <a:cubicBezTo>
                  <a:pt x="1266991" y="2706006"/>
                  <a:pt x="1265222" y="2707509"/>
                  <a:pt x="1262864" y="2707509"/>
                </a:cubicBezTo>
                <a:cubicBezTo>
                  <a:pt x="1262864" y="2707509"/>
                  <a:pt x="1262864" y="2707509"/>
                  <a:pt x="1262274" y="2707509"/>
                </a:cubicBezTo>
                <a:cubicBezTo>
                  <a:pt x="1261094" y="2707509"/>
                  <a:pt x="1259915" y="2707008"/>
                  <a:pt x="1258736" y="2706006"/>
                </a:cubicBezTo>
                <a:cubicBezTo>
                  <a:pt x="1258146" y="2705003"/>
                  <a:pt x="1257556" y="2704001"/>
                  <a:pt x="1257556" y="2702998"/>
                </a:cubicBezTo>
                <a:cubicBezTo>
                  <a:pt x="1258146" y="2700993"/>
                  <a:pt x="1259915" y="2699490"/>
                  <a:pt x="1262864" y="2699490"/>
                </a:cubicBezTo>
                <a:close/>
                <a:moveTo>
                  <a:pt x="1164093" y="2687461"/>
                </a:moveTo>
                <a:cubicBezTo>
                  <a:pt x="1164093" y="2687461"/>
                  <a:pt x="1164093" y="2687461"/>
                  <a:pt x="1164618" y="2687461"/>
                </a:cubicBezTo>
                <a:cubicBezTo>
                  <a:pt x="1167244" y="2687962"/>
                  <a:pt x="1169344" y="2690468"/>
                  <a:pt x="1168819" y="2692974"/>
                </a:cubicBezTo>
                <a:cubicBezTo>
                  <a:pt x="1168819" y="2695480"/>
                  <a:pt x="1166193" y="2697485"/>
                  <a:pt x="1164093" y="2697485"/>
                </a:cubicBezTo>
                <a:cubicBezTo>
                  <a:pt x="1164093" y="2697485"/>
                  <a:pt x="1164093" y="2697485"/>
                  <a:pt x="1163043" y="2696984"/>
                </a:cubicBezTo>
                <a:cubicBezTo>
                  <a:pt x="1161993" y="2696984"/>
                  <a:pt x="1160418" y="2696482"/>
                  <a:pt x="1159893" y="2695480"/>
                </a:cubicBezTo>
                <a:cubicBezTo>
                  <a:pt x="1158842" y="2693977"/>
                  <a:pt x="1158317" y="2692974"/>
                  <a:pt x="1158842" y="2691471"/>
                </a:cubicBezTo>
                <a:cubicBezTo>
                  <a:pt x="1159367" y="2688964"/>
                  <a:pt x="1161468" y="2687461"/>
                  <a:pt x="1164093" y="2687461"/>
                </a:cubicBezTo>
                <a:close/>
                <a:moveTo>
                  <a:pt x="1384597" y="2685456"/>
                </a:moveTo>
                <a:cubicBezTo>
                  <a:pt x="1396819" y="2685456"/>
                  <a:pt x="1406385" y="2695021"/>
                  <a:pt x="1406916" y="2707243"/>
                </a:cubicBezTo>
                <a:cubicBezTo>
                  <a:pt x="1406916" y="2713089"/>
                  <a:pt x="1404790" y="2718403"/>
                  <a:pt x="1401071" y="2722654"/>
                </a:cubicBezTo>
                <a:cubicBezTo>
                  <a:pt x="1396819" y="2726905"/>
                  <a:pt x="1390974" y="2729562"/>
                  <a:pt x="1385129" y="2729562"/>
                </a:cubicBezTo>
                <a:cubicBezTo>
                  <a:pt x="1385129" y="2729562"/>
                  <a:pt x="1385129" y="2729562"/>
                  <a:pt x="1384597" y="2729562"/>
                </a:cubicBezTo>
                <a:cubicBezTo>
                  <a:pt x="1378752" y="2729562"/>
                  <a:pt x="1373438" y="2727437"/>
                  <a:pt x="1369187" y="2723185"/>
                </a:cubicBezTo>
                <a:cubicBezTo>
                  <a:pt x="1364935" y="2718934"/>
                  <a:pt x="1362810" y="2713620"/>
                  <a:pt x="1362810" y="2707775"/>
                </a:cubicBezTo>
                <a:cubicBezTo>
                  <a:pt x="1362810" y="2695553"/>
                  <a:pt x="1372375" y="2685456"/>
                  <a:pt x="1384597" y="2685456"/>
                </a:cubicBezTo>
                <a:close/>
                <a:moveTo>
                  <a:pt x="1482242" y="2680444"/>
                </a:moveTo>
                <a:cubicBezTo>
                  <a:pt x="1482773" y="2680444"/>
                  <a:pt x="1483835" y="2680444"/>
                  <a:pt x="1484367" y="2680444"/>
                </a:cubicBezTo>
                <a:cubicBezTo>
                  <a:pt x="1494995" y="2680444"/>
                  <a:pt x="1504029" y="2688525"/>
                  <a:pt x="1505091" y="2699841"/>
                </a:cubicBezTo>
                <a:cubicBezTo>
                  <a:pt x="1506154" y="2705768"/>
                  <a:pt x="1504029" y="2711156"/>
                  <a:pt x="1500840" y="2715466"/>
                </a:cubicBezTo>
                <a:cubicBezTo>
                  <a:pt x="1497121" y="2719776"/>
                  <a:pt x="1491807" y="2723009"/>
                  <a:pt x="1485961" y="2723548"/>
                </a:cubicBezTo>
                <a:cubicBezTo>
                  <a:pt x="1485430" y="2723548"/>
                  <a:pt x="1484898" y="2723548"/>
                  <a:pt x="1484367" y="2723548"/>
                </a:cubicBezTo>
                <a:cubicBezTo>
                  <a:pt x="1473208" y="2723548"/>
                  <a:pt x="1463643" y="2714927"/>
                  <a:pt x="1463111" y="2703612"/>
                </a:cubicBezTo>
                <a:cubicBezTo>
                  <a:pt x="1462048" y="2691758"/>
                  <a:pt x="1471082" y="2681521"/>
                  <a:pt x="1482242" y="2680444"/>
                </a:cubicBezTo>
                <a:close/>
                <a:moveTo>
                  <a:pt x="1582375" y="2669417"/>
                </a:moveTo>
                <a:cubicBezTo>
                  <a:pt x="1592074" y="2669417"/>
                  <a:pt x="1600695" y="2676890"/>
                  <a:pt x="1602311" y="2686497"/>
                </a:cubicBezTo>
                <a:cubicBezTo>
                  <a:pt x="1603388" y="2691835"/>
                  <a:pt x="1602311" y="2697172"/>
                  <a:pt x="1599078" y="2701443"/>
                </a:cubicBezTo>
                <a:cubicBezTo>
                  <a:pt x="1595845" y="2706247"/>
                  <a:pt x="1590996" y="2708915"/>
                  <a:pt x="1585608" y="2709983"/>
                </a:cubicBezTo>
                <a:cubicBezTo>
                  <a:pt x="1584530" y="2709983"/>
                  <a:pt x="1583453" y="2710517"/>
                  <a:pt x="1582375" y="2710517"/>
                </a:cubicBezTo>
                <a:cubicBezTo>
                  <a:pt x="1572138" y="2710517"/>
                  <a:pt x="1563517" y="2703044"/>
                  <a:pt x="1561901" y="2692903"/>
                </a:cubicBezTo>
                <a:cubicBezTo>
                  <a:pt x="1560284" y="2682228"/>
                  <a:pt x="1567828" y="2671552"/>
                  <a:pt x="1579142" y="2669951"/>
                </a:cubicBezTo>
                <a:cubicBezTo>
                  <a:pt x="1580220" y="2669417"/>
                  <a:pt x="1581297" y="2669417"/>
                  <a:pt x="1582375" y="2669417"/>
                </a:cubicBezTo>
                <a:close/>
                <a:moveTo>
                  <a:pt x="1066597" y="2667413"/>
                </a:moveTo>
                <a:cubicBezTo>
                  <a:pt x="1067140" y="2667413"/>
                  <a:pt x="1067140" y="2667413"/>
                  <a:pt x="1067683" y="2667413"/>
                </a:cubicBezTo>
                <a:cubicBezTo>
                  <a:pt x="1070941" y="2667960"/>
                  <a:pt x="1073113" y="2671240"/>
                  <a:pt x="1072570" y="2675067"/>
                </a:cubicBezTo>
                <a:cubicBezTo>
                  <a:pt x="1072027" y="2677801"/>
                  <a:pt x="1069311" y="2679442"/>
                  <a:pt x="1066597" y="2679442"/>
                </a:cubicBezTo>
                <a:cubicBezTo>
                  <a:pt x="1066054" y="2679442"/>
                  <a:pt x="1065511" y="2679442"/>
                  <a:pt x="1064968" y="2679442"/>
                </a:cubicBezTo>
                <a:cubicBezTo>
                  <a:pt x="1063339" y="2679442"/>
                  <a:pt x="1062253" y="2678348"/>
                  <a:pt x="1061167" y="2676707"/>
                </a:cubicBezTo>
                <a:cubicBezTo>
                  <a:pt x="1060081" y="2675614"/>
                  <a:pt x="1060081" y="2673427"/>
                  <a:pt x="1060081" y="2671787"/>
                </a:cubicBezTo>
                <a:cubicBezTo>
                  <a:pt x="1061167" y="2669053"/>
                  <a:pt x="1063339" y="2667413"/>
                  <a:pt x="1066597" y="2667413"/>
                </a:cubicBezTo>
                <a:close/>
                <a:moveTo>
                  <a:pt x="1679337" y="2650371"/>
                </a:moveTo>
                <a:cubicBezTo>
                  <a:pt x="1688411" y="2650371"/>
                  <a:pt x="1696417" y="2656262"/>
                  <a:pt x="1698553" y="2664831"/>
                </a:cubicBezTo>
                <a:cubicBezTo>
                  <a:pt x="1699620" y="2670186"/>
                  <a:pt x="1699086" y="2675542"/>
                  <a:pt x="1696417" y="2679826"/>
                </a:cubicBezTo>
                <a:cubicBezTo>
                  <a:pt x="1693749" y="2684646"/>
                  <a:pt x="1689478" y="2687859"/>
                  <a:pt x="1684141" y="2688930"/>
                </a:cubicBezTo>
                <a:cubicBezTo>
                  <a:pt x="1682540" y="2689466"/>
                  <a:pt x="1680939" y="2689466"/>
                  <a:pt x="1679337" y="2689466"/>
                </a:cubicBezTo>
                <a:cubicBezTo>
                  <a:pt x="1670264" y="2689466"/>
                  <a:pt x="1662791" y="2683039"/>
                  <a:pt x="1660656" y="2674470"/>
                </a:cubicBezTo>
                <a:cubicBezTo>
                  <a:pt x="1658521" y="2663760"/>
                  <a:pt x="1664926" y="2653049"/>
                  <a:pt x="1675067" y="2650907"/>
                </a:cubicBezTo>
                <a:cubicBezTo>
                  <a:pt x="1676668" y="2650371"/>
                  <a:pt x="1678270" y="2650371"/>
                  <a:pt x="1679337" y="2650371"/>
                </a:cubicBezTo>
                <a:close/>
                <a:moveTo>
                  <a:pt x="970866" y="2641350"/>
                </a:moveTo>
                <a:cubicBezTo>
                  <a:pt x="971368" y="2641350"/>
                  <a:pt x="971869" y="2641350"/>
                  <a:pt x="972871" y="2641350"/>
                </a:cubicBezTo>
                <a:cubicBezTo>
                  <a:pt x="976380" y="2642429"/>
                  <a:pt x="977883" y="2646748"/>
                  <a:pt x="976881" y="2650525"/>
                </a:cubicBezTo>
                <a:cubicBezTo>
                  <a:pt x="976380" y="2653225"/>
                  <a:pt x="973874" y="2655384"/>
                  <a:pt x="970866" y="2655384"/>
                </a:cubicBezTo>
                <a:cubicBezTo>
                  <a:pt x="970365" y="2655384"/>
                  <a:pt x="969363" y="2655384"/>
                  <a:pt x="968861" y="2654844"/>
                </a:cubicBezTo>
                <a:cubicBezTo>
                  <a:pt x="967358" y="2654304"/>
                  <a:pt x="965854" y="2653225"/>
                  <a:pt x="964852" y="2651605"/>
                </a:cubicBezTo>
                <a:cubicBezTo>
                  <a:pt x="964351" y="2649986"/>
                  <a:pt x="963850" y="2647827"/>
                  <a:pt x="964351" y="2646208"/>
                </a:cubicBezTo>
                <a:cubicBezTo>
                  <a:pt x="965353" y="2642969"/>
                  <a:pt x="967859" y="2641350"/>
                  <a:pt x="970866" y="2641350"/>
                </a:cubicBezTo>
                <a:close/>
                <a:moveTo>
                  <a:pt x="1775602" y="2624309"/>
                </a:moveTo>
                <a:cubicBezTo>
                  <a:pt x="1783622" y="2624309"/>
                  <a:pt x="1790572" y="2629077"/>
                  <a:pt x="1793245" y="2637025"/>
                </a:cubicBezTo>
                <a:cubicBezTo>
                  <a:pt x="1794849" y="2641794"/>
                  <a:pt x="1794314" y="2646563"/>
                  <a:pt x="1792176" y="2650801"/>
                </a:cubicBezTo>
                <a:cubicBezTo>
                  <a:pt x="1790037" y="2655569"/>
                  <a:pt x="1786294" y="2658749"/>
                  <a:pt x="1781483" y="2660339"/>
                </a:cubicBezTo>
                <a:cubicBezTo>
                  <a:pt x="1779345" y="2660868"/>
                  <a:pt x="1777741" y="2661398"/>
                  <a:pt x="1775602" y="2661398"/>
                </a:cubicBezTo>
                <a:cubicBezTo>
                  <a:pt x="1767583" y="2661398"/>
                  <a:pt x="1760099" y="2656100"/>
                  <a:pt x="1757960" y="2648152"/>
                </a:cubicBezTo>
                <a:cubicBezTo>
                  <a:pt x="1754752" y="2638615"/>
                  <a:pt x="1760099" y="2628018"/>
                  <a:pt x="1769722" y="2624838"/>
                </a:cubicBezTo>
                <a:cubicBezTo>
                  <a:pt x="1771860" y="2624309"/>
                  <a:pt x="1773464" y="2624309"/>
                  <a:pt x="1775602" y="2624309"/>
                </a:cubicBezTo>
                <a:close/>
                <a:moveTo>
                  <a:pt x="1268082" y="2623307"/>
                </a:moveTo>
                <a:cubicBezTo>
                  <a:pt x="1270901" y="2623307"/>
                  <a:pt x="1272593" y="2625445"/>
                  <a:pt x="1272593" y="2627583"/>
                </a:cubicBezTo>
                <a:cubicBezTo>
                  <a:pt x="1272593" y="2629722"/>
                  <a:pt x="1270337" y="2631326"/>
                  <a:pt x="1268082" y="2631326"/>
                </a:cubicBezTo>
                <a:cubicBezTo>
                  <a:pt x="1266954" y="2631326"/>
                  <a:pt x="1265826" y="2630791"/>
                  <a:pt x="1264699" y="2630256"/>
                </a:cubicBezTo>
                <a:cubicBezTo>
                  <a:pt x="1264135" y="2629187"/>
                  <a:pt x="1263571" y="2628118"/>
                  <a:pt x="1264135" y="2627049"/>
                </a:cubicBezTo>
                <a:cubicBezTo>
                  <a:pt x="1264135" y="2624910"/>
                  <a:pt x="1265826" y="2623307"/>
                  <a:pt x="1268082" y="2623307"/>
                </a:cubicBezTo>
                <a:close/>
                <a:moveTo>
                  <a:pt x="1175359" y="2612280"/>
                </a:moveTo>
                <a:cubicBezTo>
                  <a:pt x="1175359" y="2612280"/>
                  <a:pt x="1175359" y="2612280"/>
                  <a:pt x="1175860" y="2612280"/>
                </a:cubicBezTo>
                <a:cubicBezTo>
                  <a:pt x="1178366" y="2612807"/>
                  <a:pt x="1180371" y="2615445"/>
                  <a:pt x="1179870" y="2618083"/>
                </a:cubicBezTo>
                <a:cubicBezTo>
                  <a:pt x="1179368" y="2620721"/>
                  <a:pt x="1177363" y="2622304"/>
                  <a:pt x="1175359" y="2622304"/>
                </a:cubicBezTo>
                <a:cubicBezTo>
                  <a:pt x="1175359" y="2622304"/>
                  <a:pt x="1175359" y="2622304"/>
                  <a:pt x="1174357" y="2622304"/>
                </a:cubicBezTo>
                <a:cubicBezTo>
                  <a:pt x="1173354" y="2622304"/>
                  <a:pt x="1172352" y="2621249"/>
                  <a:pt x="1171349" y="2620194"/>
                </a:cubicBezTo>
                <a:cubicBezTo>
                  <a:pt x="1170848" y="2619138"/>
                  <a:pt x="1170347" y="2618083"/>
                  <a:pt x="1170347" y="2616500"/>
                </a:cubicBezTo>
                <a:cubicBezTo>
                  <a:pt x="1170848" y="2614390"/>
                  <a:pt x="1172853" y="2612280"/>
                  <a:pt x="1175359" y="2612280"/>
                </a:cubicBezTo>
                <a:close/>
                <a:moveTo>
                  <a:pt x="1383594" y="2610275"/>
                </a:moveTo>
                <a:cubicBezTo>
                  <a:pt x="1395318" y="2610275"/>
                  <a:pt x="1404378" y="2619450"/>
                  <a:pt x="1404911" y="2630785"/>
                </a:cubicBezTo>
                <a:cubicBezTo>
                  <a:pt x="1404911" y="2636723"/>
                  <a:pt x="1402779" y="2642120"/>
                  <a:pt x="1399049" y="2645899"/>
                </a:cubicBezTo>
                <a:cubicBezTo>
                  <a:pt x="1395318" y="2650217"/>
                  <a:pt x="1389989" y="2652376"/>
                  <a:pt x="1384127" y="2652376"/>
                </a:cubicBezTo>
                <a:cubicBezTo>
                  <a:pt x="1384127" y="2652376"/>
                  <a:pt x="1384127" y="2652376"/>
                  <a:pt x="1383594" y="2652376"/>
                </a:cubicBezTo>
                <a:cubicBezTo>
                  <a:pt x="1378265" y="2652376"/>
                  <a:pt x="1372936" y="2650217"/>
                  <a:pt x="1368672" y="2646439"/>
                </a:cubicBezTo>
                <a:cubicBezTo>
                  <a:pt x="1364942" y="2642120"/>
                  <a:pt x="1362810" y="2637263"/>
                  <a:pt x="1362810" y="2631325"/>
                </a:cubicBezTo>
                <a:cubicBezTo>
                  <a:pt x="1362810" y="2619990"/>
                  <a:pt x="1371870" y="2610275"/>
                  <a:pt x="1383594" y="2610275"/>
                </a:cubicBezTo>
                <a:close/>
                <a:moveTo>
                  <a:pt x="876609" y="2607268"/>
                </a:moveTo>
                <a:cubicBezTo>
                  <a:pt x="877674" y="2607268"/>
                  <a:pt x="878739" y="2607802"/>
                  <a:pt x="879804" y="2607802"/>
                </a:cubicBezTo>
                <a:cubicBezTo>
                  <a:pt x="883532" y="2609406"/>
                  <a:pt x="885662" y="2614218"/>
                  <a:pt x="884065" y="2617960"/>
                </a:cubicBezTo>
                <a:cubicBezTo>
                  <a:pt x="882999" y="2621168"/>
                  <a:pt x="879804" y="2623307"/>
                  <a:pt x="876609" y="2623307"/>
                </a:cubicBezTo>
                <a:cubicBezTo>
                  <a:pt x="875544" y="2623307"/>
                  <a:pt x="874479" y="2623307"/>
                  <a:pt x="873946" y="2622772"/>
                </a:cubicBezTo>
                <a:cubicBezTo>
                  <a:pt x="871816" y="2621703"/>
                  <a:pt x="870218" y="2620633"/>
                  <a:pt x="869686" y="2618495"/>
                </a:cubicBezTo>
                <a:cubicBezTo>
                  <a:pt x="868621" y="2616356"/>
                  <a:pt x="868621" y="2614218"/>
                  <a:pt x="869154" y="2612614"/>
                </a:cubicBezTo>
                <a:cubicBezTo>
                  <a:pt x="870751" y="2609406"/>
                  <a:pt x="873414" y="2607268"/>
                  <a:pt x="876609" y="2607268"/>
                </a:cubicBezTo>
                <a:close/>
                <a:moveTo>
                  <a:pt x="1475465" y="2606265"/>
                </a:moveTo>
                <a:cubicBezTo>
                  <a:pt x="1476005" y="2606265"/>
                  <a:pt x="1476545" y="2606265"/>
                  <a:pt x="1477085" y="2606265"/>
                </a:cubicBezTo>
                <a:cubicBezTo>
                  <a:pt x="1487340" y="2606265"/>
                  <a:pt x="1495976" y="2614179"/>
                  <a:pt x="1497595" y="2624203"/>
                </a:cubicBezTo>
                <a:cubicBezTo>
                  <a:pt x="1498135" y="2629479"/>
                  <a:pt x="1496516" y="2634755"/>
                  <a:pt x="1492737" y="2638975"/>
                </a:cubicBezTo>
                <a:cubicBezTo>
                  <a:pt x="1489499" y="2643196"/>
                  <a:pt x="1484641" y="2645834"/>
                  <a:pt x="1478704" y="2645834"/>
                </a:cubicBezTo>
                <a:cubicBezTo>
                  <a:pt x="1478164" y="2646362"/>
                  <a:pt x="1477624" y="2646362"/>
                  <a:pt x="1477085" y="2646362"/>
                </a:cubicBezTo>
                <a:cubicBezTo>
                  <a:pt x="1466289" y="2646362"/>
                  <a:pt x="1457653" y="2637920"/>
                  <a:pt x="1456574" y="2627896"/>
                </a:cubicBezTo>
                <a:cubicBezTo>
                  <a:pt x="1456034" y="2616817"/>
                  <a:pt x="1464130" y="2607320"/>
                  <a:pt x="1475465" y="2606265"/>
                </a:cubicBezTo>
                <a:close/>
                <a:moveTo>
                  <a:pt x="1567104" y="2595239"/>
                </a:moveTo>
                <a:cubicBezTo>
                  <a:pt x="1568186" y="2595239"/>
                  <a:pt x="1569267" y="2595239"/>
                  <a:pt x="1569808" y="2595239"/>
                </a:cubicBezTo>
                <a:cubicBezTo>
                  <a:pt x="1579542" y="2595239"/>
                  <a:pt x="1587654" y="2601588"/>
                  <a:pt x="1589276" y="2611110"/>
                </a:cubicBezTo>
                <a:cubicBezTo>
                  <a:pt x="1590357" y="2615872"/>
                  <a:pt x="1589276" y="2621162"/>
                  <a:pt x="1586031" y="2625395"/>
                </a:cubicBezTo>
                <a:cubicBezTo>
                  <a:pt x="1583328" y="2629627"/>
                  <a:pt x="1578460" y="2632272"/>
                  <a:pt x="1573053" y="2632802"/>
                </a:cubicBezTo>
                <a:cubicBezTo>
                  <a:pt x="1571971" y="2633331"/>
                  <a:pt x="1570889" y="2633331"/>
                  <a:pt x="1569808" y="2633331"/>
                </a:cubicBezTo>
                <a:cubicBezTo>
                  <a:pt x="1560615" y="2633331"/>
                  <a:pt x="1551962" y="2626453"/>
                  <a:pt x="1550880" y="2616930"/>
                </a:cubicBezTo>
                <a:cubicBezTo>
                  <a:pt x="1549258" y="2606878"/>
                  <a:pt x="1556289" y="2596826"/>
                  <a:pt x="1567104" y="2595239"/>
                </a:cubicBezTo>
                <a:close/>
                <a:moveTo>
                  <a:pt x="1083355" y="2594236"/>
                </a:moveTo>
                <a:cubicBezTo>
                  <a:pt x="1083922" y="2594236"/>
                  <a:pt x="1084488" y="2594236"/>
                  <a:pt x="1085055" y="2594236"/>
                </a:cubicBezTo>
                <a:cubicBezTo>
                  <a:pt x="1088454" y="2595238"/>
                  <a:pt x="1090154" y="2598246"/>
                  <a:pt x="1089588" y="2600752"/>
                </a:cubicBezTo>
                <a:cubicBezTo>
                  <a:pt x="1089021" y="2603258"/>
                  <a:pt x="1086188" y="2605263"/>
                  <a:pt x="1083355" y="2605263"/>
                </a:cubicBezTo>
                <a:cubicBezTo>
                  <a:pt x="1082788" y="2605263"/>
                  <a:pt x="1082788" y="2605263"/>
                  <a:pt x="1082222" y="2605263"/>
                </a:cubicBezTo>
                <a:cubicBezTo>
                  <a:pt x="1080522" y="2604762"/>
                  <a:pt x="1078822" y="2603759"/>
                  <a:pt x="1078255" y="2602757"/>
                </a:cubicBezTo>
                <a:cubicBezTo>
                  <a:pt x="1077122" y="2601254"/>
                  <a:pt x="1077122" y="2599750"/>
                  <a:pt x="1077689" y="2598747"/>
                </a:cubicBezTo>
                <a:cubicBezTo>
                  <a:pt x="1078255" y="2596241"/>
                  <a:pt x="1080522" y="2594236"/>
                  <a:pt x="1083355" y="2594236"/>
                </a:cubicBezTo>
                <a:close/>
                <a:moveTo>
                  <a:pt x="1868829" y="2591229"/>
                </a:moveTo>
                <a:cubicBezTo>
                  <a:pt x="1876340" y="2591229"/>
                  <a:pt x="1882778" y="2595482"/>
                  <a:pt x="1885461" y="2601861"/>
                </a:cubicBezTo>
                <a:cubicBezTo>
                  <a:pt x="1887070" y="2606114"/>
                  <a:pt x="1887070" y="2610898"/>
                  <a:pt x="1885461" y="2615151"/>
                </a:cubicBezTo>
                <a:cubicBezTo>
                  <a:pt x="1883851" y="2619935"/>
                  <a:pt x="1880096" y="2623125"/>
                  <a:pt x="1875804" y="2624719"/>
                </a:cubicBezTo>
                <a:cubicBezTo>
                  <a:pt x="1873658" y="2625782"/>
                  <a:pt x="1870976" y="2626314"/>
                  <a:pt x="1868829" y="2626314"/>
                </a:cubicBezTo>
                <a:cubicBezTo>
                  <a:pt x="1861318" y="2626314"/>
                  <a:pt x="1854880" y="2622061"/>
                  <a:pt x="1852198" y="2615151"/>
                </a:cubicBezTo>
                <a:cubicBezTo>
                  <a:pt x="1848979" y="2606114"/>
                  <a:pt x="1853271" y="2596014"/>
                  <a:pt x="1862391" y="2592292"/>
                </a:cubicBezTo>
                <a:cubicBezTo>
                  <a:pt x="1864537" y="2591229"/>
                  <a:pt x="1866684" y="2591229"/>
                  <a:pt x="1868829" y="2591229"/>
                </a:cubicBezTo>
                <a:close/>
                <a:moveTo>
                  <a:pt x="1662070" y="2577196"/>
                </a:moveTo>
                <a:cubicBezTo>
                  <a:pt x="1670740" y="2577196"/>
                  <a:pt x="1678325" y="2583109"/>
                  <a:pt x="1680493" y="2591171"/>
                </a:cubicBezTo>
                <a:cubicBezTo>
                  <a:pt x="1681576" y="2596009"/>
                  <a:pt x="1681035" y="2601384"/>
                  <a:pt x="1678325" y="2605684"/>
                </a:cubicBezTo>
                <a:cubicBezTo>
                  <a:pt x="1675616" y="2609985"/>
                  <a:pt x="1671281" y="2612673"/>
                  <a:pt x="1666405" y="2613747"/>
                </a:cubicBezTo>
                <a:cubicBezTo>
                  <a:pt x="1664779" y="2614285"/>
                  <a:pt x="1663696" y="2614285"/>
                  <a:pt x="1662070" y="2614285"/>
                </a:cubicBezTo>
                <a:cubicBezTo>
                  <a:pt x="1653401" y="2614285"/>
                  <a:pt x="1645815" y="2608372"/>
                  <a:pt x="1643648" y="2600310"/>
                </a:cubicBezTo>
                <a:cubicBezTo>
                  <a:pt x="1641480" y="2590096"/>
                  <a:pt x="1647982" y="2580421"/>
                  <a:pt x="1657735" y="2577733"/>
                </a:cubicBezTo>
                <a:cubicBezTo>
                  <a:pt x="1658819" y="2577196"/>
                  <a:pt x="1660445" y="2577196"/>
                  <a:pt x="1662070" y="2577196"/>
                </a:cubicBezTo>
                <a:close/>
                <a:moveTo>
                  <a:pt x="993143" y="2569176"/>
                </a:moveTo>
                <a:cubicBezTo>
                  <a:pt x="993700" y="2569176"/>
                  <a:pt x="994257" y="2569176"/>
                  <a:pt x="994814" y="2569176"/>
                </a:cubicBezTo>
                <a:cubicBezTo>
                  <a:pt x="998712" y="2570740"/>
                  <a:pt x="1000940" y="2574389"/>
                  <a:pt x="999826" y="2577517"/>
                </a:cubicBezTo>
                <a:cubicBezTo>
                  <a:pt x="998712" y="2580123"/>
                  <a:pt x="995927" y="2582208"/>
                  <a:pt x="993143" y="2582208"/>
                </a:cubicBezTo>
                <a:cubicBezTo>
                  <a:pt x="992029" y="2582208"/>
                  <a:pt x="991473" y="2582208"/>
                  <a:pt x="990916" y="2581687"/>
                </a:cubicBezTo>
                <a:cubicBezTo>
                  <a:pt x="989245" y="2581166"/>
                  <a:pt x="987574" y="2580123"/>
                  <a:pt x="986460" y="2578559"/>
                </a:cubicBezTo>
                <a:cubicBezTo>
                  <a:pt x="985903" y="2576996"/>
                  <a:pt x="985903" y="2575431"/>
                  <a:pt x="986460" y="2573867"/>
                </a:cubicBezTo>
                <a:cubicBezTo>
                  <a:pt x="987017" y="2570740"/>
                  <a:pt x="989802" y="2569176"/>
                  <a:pt x="993143" y="2569176"/>
                </a:cubicBezTo>
                <a:close/>
                <a:moveTo>
                  <a:pt x="786652" y="2566169"/>
                </a:moveTo>
                <a:cubicBezTo>
                  <a:pt x="787741" y="2566169"/>
                  <a:pt x="788829" y="2566716"/>
                  <a:pt x="790462" y="2567263"/>
                </a:cubicBezTo>
                <a:cubicBezTo>
                  <a:pt x="794815" y="2569449"/>
                  <a:pt x="796447" y="2574370"/>
                  <a:pt x="794271" y="2579291"/>
                </a:cubicBezTo>
                <a:cubicBezTo>
                  <a:pt x="793182" y="2582025"/>
                  <a:pt x="789918" y="2584212"/>
                  <a:pt x="786652" y="2584212"/>
                </a:cubicBezTo>
                <a:cubicBezTo>
                  <a:pt x="785020" y="2584212"/>
                  <a:pt x="783932" y="2583665"/>
                  <a:pt x="782299" y="2583119"/>
                </a:cubicBezTo>
                <a:cubicBezTo>
                  <a:pt x="780122" y="2582025"/>
                  <a:pt x="778490" y="2580385"/>
                  <a:pt x="777945" y="2578198"/>
                </a:cubicBezTo>
                <a:cubicBezTo>
                  <a:pt x="777401" y="2576011"/>
                  <a:pt x="777401" y="2573277"/>
                  <a:pt x="778490" y="2571090"/>
                </a:cubicBezTo>
                <a:cubicBezTo>
                  <a:pt x="779578" y="2568356"/>
                  <a:pt x="782843" y="2566169"/>
                  <a:pt x="786652" y="2566169"/>
                </a:cubicBezTo>
                <a:close/>
                <a:moveTo>
                  <a:pt x="1752027" y="2553138"/>
                </a:moveTo>
                <a:cubicBezTo>
                  <a:pt x="1759341" y="2553138"/>
                  <a:pt x="1766132" y="2557922"/>
                  <a:pt x="1768744" y="2565364"/>
                </a:cubicBezTo>
                <a:cubicBezTo>
                  <a:pt x="1769789" y="2569617"/>
                  <a:pt x="1769789" y="2574401"/>
                  <a:pt x="1767699" y="2578654"/>
                </a:cubicBezTo>
                <a:cubicBezTo>
                  <a:pt x="1765610" y="2582906"/>
                  <a:pt x="1761953" y="2586096"/>
                  <a:pt x="1757251" y="2587159"/>
                </a:cubicBezTo>
                <a:cubicBezTo>
                  <a:pt x="1755684" y="2587691"/>
                  <a:pt x="1754117" y="2588223"/>
                  <a:pt x="1752027" y="2588223"/>
                </a:cubicBezTo>
                <a:cubicBezTo>
                  <a:pt x="1744714" y="2588223"/>
                  <a:pt x="1737923" y="2583438"/>
                  <a:pt x="1735834" y="2575996"/>
                </a:cubicBezTo>
                <a:cubicBezTo>
                  <a:pt x="1732699" y="2566959"/>
                  <a:pt x="1737923" y="2556859"/>
                  <a:pt x="1746804" y="2553670"/>
                </a:cubicBezTo>
                <a:cubicBezTo>
                  <a:pt x="1748371" y="2553138"/>
                  <a:pt x="1750460" y="2553138"/>
                  <a:pt x="1752027" y="2553138"/>
                </a:cubicBezTo>
                <a:close/>
                <a:moveTo>
                  <a:pt x="1273328" y="2552135"/>
                </a:moveTo>
                <a:cubicBezTo>
                  <a:pt x="1274932" y="2552135"/>
                  <a:pt x="1276001" y="2552669"/>
                  <a:pt x="1276536" y="2553204"/>
                </a:cubicBezTo>
                <a:cubicBezTo>
                  <a:pt x="1277070" y="2554273"/>
                  <a:pt x="1277605" y="2555343"/>
                  <a:pt x="1277605" y="2556412"/>
                </a:cubicBezTo>
                <a:cubicBezTo>
                  <a:pt x="1277605" y="2558551"/>
                  <a:pt x="1275466" y="2560154"/>
                  <a:pt x="1273328" y="2560154"/>
                </a:cubicBezTo>
                <a:cubicBezTo>
                  <a:pt x="1272258" y="2560154"/>
                  <a:pt x="1271189" y="2559620"/>
                  <a:pt x="1270654" y="2558551"/>
                </a:cubicBezTo>
                <a:cubicBezTo>
                  <a:pt x="1269585" y="2558016"/>
                  <a:pt x="1269585" y="2556947"/>
                  <a:pt x="1269585" y="2555877"/>
                </a:cubicBezTo>
                <a:cubicBezTo>
                  <a:pt x="1269585" y="2553739"/>
                  <a:pt x="1271724" y="2552135"/>
                  <a:pt x="1273328" y="2552135"/>
                </a:cubicBezTo>
                <a:close/>
                <a:moveTo>
                  <a:pt x="1959550" y="2550130"/>
                </a:moveTo>
                <a:cubicBezTo>
                  <a:pt x="1966000" y="2550130"/>
                  <a:pt x="1971912" y="2553917"/>
                  <a:pt x="1974601" y="2559868"/>
                </a:cubicBezTo>
                <a:cubicBezTo>
                  <a:pt x="1976751" y="2563655"/>
                  <a:pt x="1977288" y="2568524"/>
                  <a:pt x="1975675" y="2572851"/>
                </a:cubicBezTo>
                <a:cubicBezTo>
                  <a:pt x="1974601" y="2577179"/>
                  <a:pt x="1971375" y="2580426"/>
                  <a:pt x="1967075" y="2582589"/>
                </a:cubicBezTo>
                <a:cubicBezTo>
                  <a:pt x="1964925" y="2583671"/>
                  <a:pt x="1962237" y="2584212"/>
                  <a:pt x="1959550" y="2584212"/>
                </a:cubicBezTo>
                <a:cubicBezTo>
                  <a:pt x="1953099" y="2584212"/>
                  <a:pt x="1947187" y="2580966"/>
                  <a:pt x="1944499" y="2575015"/>
                </a:cubicBezTo>
                <a:cubicBezTo>
                  <a:pt x="1940198" y="2566360"/>
                  <a:pt x="1943961" y="2556081"/>
                  <a:pt x="1952024" y="2552294"/>
                </a:cubicBezTo>
                <a:cubicBezTo>
                  <a:pt x="1954174" y="2551212"/>
                  <a:pt x="1956862" y="2550130"/>
                  <a:pt x="1959550" y="2550130"/>
                </a:cubicBezTo>
                <a:close/>
                <a:moveTo>
                  <a:pt x="1186385" y="2541109"/>
                </a:moveTo>
                <a:cubicBezTo>
                  <a:pt x="1186385" y="2541109"/>
                  <a:pt x="1186385" y="2541109"/>
                  <a:pt x="1186942" y="2541109"/>
                </a:cubicBezTo>
                <a:cubicBezTo>
                  <a:pt x="1189726" y="2541666"/>
                  <a:pt x="1191397" y="2543893"/>
                  <a:pt x="1191397" y="2546678"/>
                </a:cubicBezTo>
                <a:cubicBezTo>
                  <a:pt x="1190840" y="2548905"/>
                  <a:pt x="1188613" y="2551133"/>
                  <a:pt x="1186385" y="2551133"/>
                </a:cubicBezTo>
                <a:cubicBezTo>
                  <a:pt x="1186385" y="2551133"/>
                  <a:pt x="1186385" y="2551133"/>
                  <a:pt x="1185271" y="2551133"/>
                </a:cubicBezTo>
                <a:cubicBezTo>
                  <a:pt x="1184158" y="2550576"/>
                  <a:pt x="1183044" y="2550019"/>
                  <a:pt x="1182487" y="2548905"/>
                </a:cubicBezTo>
                <a:cubicBezTo>
                  <a:pt x="1181373" y="2547791"/>
                  <a:pt x="1181373" y="2546678"/>
                  <a:pt x="1181373" y="2545007"/>
                </a:cubicBezTo>
                <a:cubicBezTo>
                  <a:pt x="1181930" y="2542780"/>
                  <a:pt x="1183601" y="2541109"/>
                  <a:pt x="1186385" y="2541109"/>
                </a:cubicBezTo>
                <a:close/>
                <a:moveTo>
                  <a:pt x="1382591" y="2539104"/>
                </a:moveTo>
                <a:cubicBezTo>
                  <a:pt x="1393283" y="2539104"/>
                  <a:pt x="1402371" y="2547658"/>
                  <a:pt x="1402371" y="2558885"/>
                </a:cubicBezTo>
                <a:cubicBezTo>
                  <a:pt x="1402906" y="2564231"/>
                  <a:pt x="1400768" y="2569043"/>
                  <a:pt x="1397026" y="2572785"/>
                </a:cubicBezTo>
                <a:cubicBezTo>
                  <a:pt x="1393283" y="2576527"/>
                  <a:pt x="1388471" y="2579201"/>
                  <a:pt x="1383125" y="2579201"/>
                </a:cubicBezTo>
                <a:cubicBezTo>
                  <a:pt x="1383125" y="2579201"/>
                  <a:pt x="1383125" y="2579201"/>
                  <a:pt x="1382591" y="2579201"/>
                </a:cubicBezTo>
                <a:cubicBezTo>
                  <a:pt x="1377244" y="2579201"/>
                  <a:pt x="1372433" y="2577062"/>
                  <a:pt x="1368690" y="2573319"/>
                </a:cubicBezTo>
                <a:cubicBezTo>
                  <a:pt x="1364948" y="2569577"/>
                  <a:pt x="1362810" y="2564766"/>
                  <a:pt x="1362810" y="2559419"/>
                </a:cubicBezTo>
                <a:cubicBezTo>
                  <a:pt x="1362810" y="2548192"/>
                  <a:pt x="1371364" y="2539638"/>
                  <a:pt x="1382591" y="2539104"/>
                </a:cubicBezTo>
                <a:close/>
                <a:moveTo>
                  <a:pt x="904934" y="2537099"/>
                </a:moveTo>
                <a:cubicBezTo>
                  <a:pt x="906034" y="2537099"/>
                  <a:pt x="906583" y="2537099"/>
                  <a:pt x="907682" y="2537636"/>
                </a:cubicBezTo>
                <a:cubicBezTo>
                  <a:pt x="911531" y="2539247"/>
                  <a:pt x="913730" y="2543543"/>
                  <a:pt x="912080" y="2547303"/>
                </a:cubicBezTo>
                <a:cubicBezTo>
                  <a:pt x="910981" y="2550524"/>
                  <a:pt x="908232" y="2552136"/>
                  <a:pt x="904934" y="2552136"/>
                </a:cubicBezTo>
                <a:cubicBezTo>
                  <a:pt x="903834" y="2552136"/>
                  <a:pt x="902735" y="2552136"/>
                  <a:pt x="902186" y="2551598"/>
                </a:cubicBezTo>
                <a:cubicBezTo>
                  <a:pt x="899986" y="2551062"/>
                  <a:pt x="898338" y="2549450"/>
                  <a:pt x="897788" y="2547839"/>
                </a:cubicBezTo>
                <a:cubicBezTo>
                  <a:pt x="896688" y="2545691"/>
                  <a:pt x="896688" y="2544081"/>
                  <a:pt x="897788" y="2541932"/>
                </a:cubicBezTo>
                <a:cubicBezTo>
                  <a:pt x="898887" y="2539247"/>
                  <a:pt x="901636" y="2537099"/>
                  <a:pt x="904934" y="2537099"/>
                </a:cubicBezTo>
                <a:close/>
                <a:moveTo>
                  <a:pt x="1468985" y="2536097"/>
                </a:moveTo>
                <a:cubicBezTo>
                  <a:pt x="1469512" y="2536097"/>
                  <a:pt x="1470041" y="2536097"/>
                  <a:pt x="1470569" y="2536097"/>
                </a:cubicBezTo>
                <a:cubicBezTo>
                  <a:pt x="1480079" y="2536097"/>
                  <a:pt x="1488531" y="2543503"/>
                  <a:pt x="1489588" y="2553026"/>
                </a:cubicBezTo>
                <a:cubicBezTo>
                  <a:pt x="1490116" y="2558316"/>
                  <a:pt x="1488531" y="2563078"/>
                  <a:pt x="1485362" y="2567311"/>
                </a:cubicBezTo>
                <a:cubicBezTo>
                  <a:pt x="1482192" y="2571014"/>
                  <a:pt x="1477437" y="2573659"/>
                  <a:pt x="1472154" y="2574188"/>
                </a:cubicBezTo>
                <a:cubicBezTo>
                  <a:pt x="1471626" y="2574188"/>
                  <a:pt x="1471097" y="2574188"/>
                  <a:pt x="1470569" y="2574188"/>
                </a:cubicBezTo>
                <a:cubicBezTo>
                  <a:pt x="1460531" y="2574188"/>
                  <a:pt x="1452607" y="2566252"/>
                  <a:pt x="1451550" y="2556730"/>
                </a:cubicBezTo>
                <a:cubicBezTo>
                  <a:pt x="1451022" y="2546148"/>
                  <a:pt x="1458418" y="2537154"/>
                  <a:pt x="1468985" y="2536097"/>
                </a:cubicBezTo>
                <a:close/>
                <a:moveTo>
                  <a:pt x="1555634" y="2525070"/>
                </a:moveTo>
                <a:cubicBezTo>
                  <a:pt x="1556693" y="2525070"/>
                  <a:pt x="1557751" y="2525070"/>
                  <a:pt x="1558809" y="2525070"/>
                </a:cubicBezTo>
                <a:cubicBezTo>
                  <a:pt x="1567274" y="2525070"/>
                  <a:pt x="1574681" y="2531615"/>
                  <a:pt x="1576267" y="2540342"/>
                </a:cubicBezTo>
                <a:cubicBezTo>
                  <a:pt x="1577326" y="2545251"/>
                  <a:pt x="1576267" y="2550160"/>
                  <a:pt x="1573622" y="2554524"/>
                </a:cubicBezTo>
                <a:cubicBezTo>
                  <a:pt x="1570448" y="2558342"/>
                  <a:pt x="1566216" y="2561069"/>
                  <a:pt x="1561454" y="2562160"/>
                </a:cubicBezTo>
                <a:cubicBezTo>
                  <a:pt x="1560396" y="2562160"/>
                  <a:pt x="1559338" y="2562160"/>
                  <a:pt x="1558280" y="2562160"/>
                </a:cubicBezTo>
                <a:cubicBezTo>
                  <a:pt x="1549815" y="2562160"/>
                  <a:pt x="1541879" y="2555614"/>
                  <a:pt x="1540822" y="2546342"/>
                </a:cubicBezTo>
                <a:cubicBezTo>
                  <a:pt x="1539234" y="2536524"/>
                  <a:pt x="1546112" y="2526706"/>
                  <a:pt x="1555634" y="2525070"/>
                </a:cubicBezTo>
                <a:close/>
                <a:moveTo>
                  <a:pt x="1099175" y="2524068"/>
                </a:moveTo>
                <a:cubicBezTo>
                  <a:pt x="1099722" y="2524068"/>
                  <a:pt x="1100269" y="2524068"/>
                  <a:pt x="1100269" y="2524592"/>
                </a:cubicBezTo>
                <a:cubicBezTo>
                  <a:pt x="1103549" y="2525118"/>
                  <a:pt x="1105190" y="2528268"/>
                  <a:pt x="1104643" y="2530894"/>
                </a:cubicBezTo>
                <a:cubicBezTo>
                  <a:pt x="1104096" y="2533519"/>
                  <a:pt x="1101909" y="2535095"/>
                  <a:pt x="1099175" y="2535095"/>
                </a:cubicBezTo>
                <a:cubicBezTo>
                  <a:pt x="1098629" y="2535095"/>
                  <a:pt x="1098082" y="2535095"/>
                  <a:pt x="1098082" y="2535095"/>
                </a:cubicBezTo>
                <a:cubicBezTo>
                  <a:pt x="1096441" y="2534569"/>
                  <a:pt x="1095348" y="2534044"/>
                  <a:pt x="1094255" y="2532469"/>
                </a:cubicBezTo>
                <a:cubicBezTo>
                  <a:pt x="1093708" y="2531419"/>
                  <a:pt x="1093161" y="2529843"/>
                  <a:pt x="1093708" y="2528793"/>
                </a:cubicBezTo>
                <a:cubicBezTo>
                  <a:pt x="1094255" y="2526168"/>
                  <a:pt x="1096441" y="2524068"/>
                  <a:pt x="1099175" y="2524068"/>
                </a:cubicBezTo>
                <a:close/>
                <a:moveTo>
                  <a:pt x="1839486" y="2521061"/>
                </a:moveTo>
                <a:cubicBezTo>
                  <a:pt x="1846384" y="2521061"/>
                  <a:pt x="1852753" y="2525389"/>
                  <a:pt x="1855406" y="2531880"/>
                </a:cubicBezTo>
                <a:cubicBezTo>
                  <a:pt x="1856998" y="2535667"/>
                  <a:pt x="1856998" y="2540536"/>
                  <a:pt x="1855406" y="2544864"/>
                </a:cubicBezTo>
                <a:cubicBezTo>
                  <a:pt x="1853814" y="2548651"/>
                  <a:pt x="1850099" y="2552438"/>
                  <a:pt x="1845854" y="2554060"/>
                </a:cubicBezTo>
                <a:cubicBezTo>
                  <a:pt x="1844262" y="2554602"/>
                  <a:pt x="1842139" y="2555143"/>
                  <a:pt x="1839486" y="2555143"/>
                </a:cubicBezTo>
                <a:cubicBezTo>
                  <a:pt x="1832587" y="2555143"/>
                  <a:pt x="1826749" y="2550815"/>
                  <a:pt x="1824096" y="2544323"/>
                </a:cubicBezTo>
                <a:cubicBezTo>
                  <a:pt x="1820911" y="2535667"/>
                  <a:pt x="1825157" y="2525929"/>
                  <a:pt x="1833648" y="2522142"/>
                </a:cubicBezTo>
                <a:cubicBezTo>
                  <a:pt x="1835240" y="2521601"/>
                  <a:pt x="1837363" y="2521061"/>
                  <a:pt x="1839486" y="2521061"/>
                </a:cubicBezTo>
                <a:close/>
                <a:moveTo>
                  <a:pt x="698662" y="2519056"/>
                </a:moveTo>
                <a:cubicBezTo>
                  <a:pt x="700316" y="2519056"/>
                  <a:pt x="701970" y="2519598"/>
                  <a:pt x="703624" y="2520681"/>
                </a:cubicBezTo>
                <a:cubicBezTo>
                  <a:pt x="708586" y="2523391"/>
                  <a:pt x="710240" y="2529351"/>
                  <a:pt x="707484" y="2534228"/>
                </a:cubicBezTo>
                <a:cubicBezTo>
                  <a:pt x="705829" y="2536936"/>
                  <a:pt x="701970" y="2539104"/>
                  <a:pt x="698662" y="2539104"/>
                </a:cubicBezTo>
                <a:cubicBezTo>
                  <a:pt x="697009" y="2539104"/>
                  <a:pt x="695354" y="2538562"/>
                  <a:pt x="693701" y="2537478"/>
                </a:cubicBezTo>
                <a:cubicBezTo>
                  <a:pt x="691495" y="2536395"/>
                  <a:pt x="689841" y="2534228"/>
                  <a:pt x="688738" y="2531518"/>
                </a:cubicBezTo>
                <a:cubicBezTo>
                  <a:pt x="688188" y="2528809"/>
                  <a:pt x="688738" y="2526641"/>
                  <a:pt x="689841" y="2523933"/>
                </a:cubicBezTo>
                <a:cubicBezTo>
                  <a:pt x="692046" y="2521223"/>
                  <a:pt x="695354" y="2519056"/>
                  <a:pt x="698662" y="2519056"/>
                </a:cubicBezTo>
                <a:close/>
                <a:moveTo>
                  <a:pt x="1644516" y="2508029"/>
                </a:moveTo>
                <a:cubicBezTo>
                  <a:pt x="1652464" y="2508029"/>
                  <a:pt x="1659352" y="2513497"/>
                  <a:pt x="1661471" y="2521698"/>
                </a:cubicBezTo>
                <a:cubicBezTo>
                  <a:pt x="1662531" y="2526072"/>
                  <a:pt x="1662001" y="2530993"/>
                  <a:pt x="1659882" y="2535367"/>
                </a:cubicBezTo>
                <a:cubicBezTo>
                  <a:pt x="1657233" y="2539195"/>
                  <a:pt x="1653523" y="2542475"/>
                  <a:pt x="1648755" y="2543569"/>
                </a:cubicBezTo>
                <a:cubicBezTo>
                  <a:pt x="1647165" y="2544116"/>
                  <a:pt x="1646106" y="2544116"/>
                  <a:pt x="1644516" y="2544116"/>
                </a:cubicBezTo>
                <a:cubicBezTo>
                  <a:pt x="1636569" y="2544116"/>
                  <a:pt x="1629680" y="2538101"/>
                  <a:pt x="1627561" y="2529900"/>
                </a:cubicBezTo>
                <a:cubicBezTo>
                  <a:pt x="1625441" y="2520605"/>
                  <a:pt x="1631270" y="2510763"/>
                  <a:pt x="1640807" y="2508576"/>
                </a:cubicBezTo>
                <a:cubicBezTo>
                  <a:pt x="1641867" y="2508576"/>
                  <a:pt x="1643456" y="2508029"/>
                  <a:pt x="1644516" y="2508029"/>
                </a:cubicBezTo>
                <a:close/>
                <a:moveTo>
                  <a:pt x="2046763" y="2504019"/>
                </a:moveTo>
                <a:cubicBezTo>
                  <a:pt x="2052160" y="2504019"/>
                  <a:pt x="2057558" y="2506692"/>
                  <a:pt x="2060796" y="2511504"/>
                </a:cubicBezTo>
                <a:cubicBezTo>
                  <a:pt x="2062955" y="2515246"/>
                  <a:pt x="2063495" y="2519523"/>
                  <a:pt x="2062416" y="2523800"/>
                </a:cubicBezTo>
                <a:cubicBezTo>
                  <a:pt x="2061336" y="2528077"/>
                  <a:pt x="2058638" y="2531285"/>
                  <a:pt x="2054859" y="2533423"/>
                </a:cubicBezTo>
                <a:cubicBezTo>
                  <a:pt x="2052700" y="2535027"/>
                  <a:pt x="2049462" y="2536097"/>
                  <a:pt x="2046763" y="2536097"/>
                </a:cubicBezTo>
                <a:cubicBezTo>
                  <a:pt x="2040825" y="2536097"/>
                  <a:pt x="2035428" y="2532889"/>
                  <a:pt x="2032729" y="2528077"/>
                </a:cubicBezTo>
                <a:cubicBezTo>
                  <a:pt x="2028411" y="2520592"/>
                  <a:pt x="2031109" y="2510435"/>
                  <a:pt x="2038666" y="2506158"/>
                </a:cubicBezTo>
                <a:cubicBezTo>
                  <a:pt x="2040825" y="2504554"/>
                  <a:pt x="2044064" y="2504019"/>
                  <a:pt x="2046763" y="2504019"/>
                </a:cubicBezTo>
                <a:close/>
                <a:moveTo>
                  <a:pt x="1014211" y="2500010"/>
                </a:moveTo>
                <a:cubicBezTo>
                  <a:pt x="1014733" y="2500010"/>
                  <a:pt x="1015254" y="2500010"/>
                  <a:pt x="1016296" y="2500010"/>
                </a:cubicBezTo>
                <a:cubicBezTo>
                  <a:pt x="1019424" y="2501096"/>
                  <a:pt x="1020988" y="2504897"/>
                  <a:pt x="1019945" y="2508155"/>
                </a:cubicBezTo>
                <a:cubicBezTo>
                  <a:pt x="1019424" y="2510869"/>
                  <a:pt x="1016818" y="2513041"/>
                  <a:pt x="1014211" y="2513041"/>
                </a:cubicBezTo>
                <a:cubicBezTo>
                  <a:pt x="1013690" y="2513041"/>
                  <a:pt x="1013169" y="2513041"/>
                  <a:pt x="1012126" y="2512498"/>
                </a:cubicBezTo>
                <a:cubicBezTo>
                  <a:pt x="1010562" y="2511955"/>
                  <a:pt x="1009520" y="2510869"/>
                  <a:pt x="1008477" y="2509240"/>
                </a:cubicBezTo>
                <a:cubicBezTo>
                  <a:pt x="1007956" y="2508155"/>
                  <a:pt x="1007956" y="2505983"/>
                  <a:pt x="1008477" y="2504353"/>
                </a:cubicBezTo>
                <a:cubicBezTo>
                  <a:pt x="1008999" y="2501639"/>
                  <a:pt x="1011605" y="2500010"/>
                  <a:pt x="1014211" y="2500010"/>
                </a:cubicBezTo>
                <a:close/>
                <a:moveTo>
                  <a:pt x="818975" y="2498005"/>
                </a:moveTo>
                <a:cubicBezTo>
                  <a:pt x="820037" y="2498005"/>
                  <a:pt x="821629" y="2498537"/>
                  <a:pt x="822691" y="2499070"/>
                </a:cubicBezTo>
                <a:cubicBezTo>
                  <a:pt x="826405" y="2501200"/>
                  <a:pt x="828528" y="2505993"/>
                  <a:pt x="826405" y="2510253"/>
                </a:cubicBezTo>
                <a:cubicBezTo>
                  <a:pt x="824813" y="2512916"/>
                  <a:pt x="822160" y="2515046"/>
                  <a:pt x="818975" y="2515046"/>
                </a:cubicBezTo>
                <a:cubicBezTo>
                  <a:pt x="817914" y="2515046"/>
                  <a:pt x="816323" y="2514513"/>
                  <a:pt x="815261" y="2513981"/>
                </a:cubicBezTo>
                <a:cubicBezTo>
                  <a:pt x="813138" y="2512916"/>
                  <a:pt x="811546" y="2511318"/>
                  <a:pt x="811015" y="2509188"/>
                </a:cubicBezTo>
                <a:cubicBezTo>
                  <a:pt x="810484" y="2507058"/>
                  <a:pt x="810484" y="2504928"/>
                  <a:pt x="811546" y="2502798"/>
                </a:cubicBezTo>
                <a:cubicBezTo>
                  <a:pt x="812607" y="2500135"/>
                  <a:pt x="815792" y="2498005"/>
                  <a:pt x="818975" y="2498005"/>
                </a:cubicBezTo>
                <a:close/>
                <a:moveTo>
                  <a:pt x="1729977" y="2485976"/>
                </a:moveTo>
                <a:cubicBezTo>
                  <a:pt x="1736784" y="2485976"/>
                  <a:pt x="1743068" y="2490244"/>
                  <a:pt x="1745687" y="2497180"/>
                </a:cubicBezTo>
                <a:cubicBezTo>
                  <a:pt x="1746733" y="2501449"/>
                  <a:pt x="1746733" y="2505717"/>
                  <a:pt x="1744639" y="2509985"/>
                </a:cubicBezTo>
                <a:cubicBezTo>
                  <a:pt x="1742544" y="2514254"/>
                  <a:pt x="1739402" y="2516922"/>
                  <a:pt x="1735213" y="2518522"/>
                </a:cubicBezTo>
                <a:cubicBezTo>
                  <a:pt x="1733118" y="2519056"/>
                  <a:pt x="1731547" y="2519056"/>
                  <a:pt x="1729977" y="2519056"/>
                </a:cubicBezTo>
                <a:cubicBezTo>
                  <a:pt x="1722645" y="2519056"/>
                  <a:pt x="1716362" y="2514254"/>
                  <a:pt x="1714267" y="2507317"/>
                </a:cubicBezTo>
                <a:cubicBezTo>
                  <a:pt x="1711649" y="2498781"/>
                  <a:pt x="1716362" y="2489177"/>
                  <a:pt x="1724740" y="2486510"/>
                </a:cubicBezTo>
                <a:cubicBezTo>
                  <a:pt x="1726835" y="2485976"/>
                  <a:pt x="1728406" y="2485976"/>
                  <a:pt x="1729977" y="2485976"/>
                </a:cubicBezTo>
                <a:close/>
                <a:moveTo>
                  <a:pt x="1278874" y="2484974"/>
                </a:moveTo>
                <a:cubicBezTo>
                  <a:pt x="1281214" y="2484974"/>
                  <a:pt x="1282617" y="2486692"/>
                  <a:pt x="1282149" y="2488984"/>
                </a:cubicBezTo>
                <a:cubicBezTo>
                  <a:pt x="1282149" y="2491274"/>
                  <a:pt x="1280746" y="2492993"/>
                  <a:pt x="1278874" y="2492993"/>
                </a:cubicBezTo>
                <a:cubicBezTo>
                  <a:pt x="1278874" y="2492993"/>
                  <a:pt x="1278874" y="2492993"/>
                  <a:pt x="1278406" y="2492993"/>
                </a:cubicBezTo>
                <a:cubicBezTo>
                  <a:pt x="1277939" y="2492993"/>
                  <a:pt x="1277003" y="2492421"/>
                  <a:pt x="1276536" y="2491847"/>
                </a:cubicBezTo>
                <a:cubicBezTo>
                  <a:pt x="1275600" y="2490702"/>
                  <a:pt x="1275600" y="2489556"/>
                  <a:pt x="1275600" y="2488411"/>
                </a:cubicBezTo>
                <a:cubicBezTo>
                  <a:pt x="1275600" y="2486692"/>
                  <a:pt x="1277003" y="2484974"/>
                  <a:pt x="1278874" y="2484974"/>
                </a:cubicBezTo>
                <a:close/>
                <a:moveTo>
                  <a:pt x="1925471" y="2482969"/>
                </a:moveTo>
                <a:cubicBezTo>
                  <a:pt x="1931408" y="2482969"/>
                  <a:pt x="1936806" y="2486711"/>
                  <a:pt x="1940044" y="2492057"/>
                </a:cubicBezTo>
                <a:cubicBezTo>
                  <a:pt x="1941663" y="2495800"/>
                  <a:pt x="1942203" y="2500077"/>
                  <a:pt x="1940584" y="2503819"/>
                </a:cubicBezTo>
                <a:cubicBezTo>
                  <a:pt x="1939504" y="2508096"/>
                  <a:pt x="1936266" y="2511304"/>
                  <a:pt x="1932487" y="2513442"/>
                </a:cubicBezTo>
                <a:cubicBezTo>
                  <a:pt x="1930328" y="2514511"/>
                  <a:pt x="1927630" y="2515046"/>
                  <a:pt x="1925471" y="2515046"/>
                </a:cubicBezTo>
                <a:cubicBezTo>
                  <a:pt x="1918993" y="2515046"/>
                  <a:pt x="1913596" y="2511839"/>
                  <a:pt x="1910897" y="2505957"/>
                </a:cubicBezTo>
                <a:cubicBezTo>
                  <a:pt x="1907119" y="2498473"/>
                  <a:pt x="1910357" y="2488850"/>
                  <a:pt x="1918454" y="2484573"/>
                </a:cubicBezTo>
                <a:cubicBezTo>
                  <a:pt x="1920613" y="2483503"/>
                  <a:pt x="1922772" y="2482969"/>
                  <a:pt x="1925471" y="2482969"/>
                </a:cubicBezTo>
                <a:close/>
                <a:moveTo>
                  <a:pt x="1196409" y="2474950"/>
                </a:moveTo>
                <a:cubicBezTo>
                  <a:pt x="1196409" y="2474950"/>
                  <a:pt x="1196409" y="2474950"/>
                  <a:pt x="1196966" y="2474950"/>
                </a:cubicBezTo>
                <a:cubicBezTo>
                  <a:pt x="1199751" y="2474950"/>
                  <a:pt x="1201421" y="2477603"/>
                  <a:pt x="1200864" y="2480256"/>
                </a:cubicBezTo>
                <a:cubicBezTo>
                  <a:pt x="1200864" y="2482379"/>
                  <a:pt x="1198637" y="2483972"/>
                  <a:pt x="1196409" y="2483972"/>
                </a:cubicBezTo>
                <a:cubicBezTo>
                  <a:pt x="1196409" y="2483972"/>
                  <a:pt x="1196409" y="2483972"/>
                  <a:pt x="1195295" y="2483972"/>
                </a:cubicBezTo>
                <a:cubicBezTo>
                  <a:pt x="1194182" y="2483441"/>
                  <a:pt x="1193068" y="2482910"/>
                  <a:pt x="1192511" y="2481849"/>
                </a:cubicBezTo>
                <a:cubicBezTo>
                  <a:pt x="1191397" y="2481318"/>
                  <a:pt x="1191397" y="2479726"/>
                  <a:pt x="1191397" y="2478665"/>
                </a:cubicBezTo>
                <a:cubicBezTo>
                  <a:pt x="1191954" y="2476542"/>
                  <a:pt x="1193625" y="2474950"/>
                  <a:pt x="1196409" y="2474950"/>
                </a:cubicBezTo>
                <a:close/>
                <a:moveTo>
                  <a:pt x="1381092" y="2472945"/>
                </a:moveTo>
                <a:cubicBezTo>
                  <a:pt x="1391018" y="2472945"/>
                  <a:pt x="1399376" y="2480992"/>
                  <a:pt x="1399376" y="2491722"/>
                </a:cubicBezTo>
                <a:cubicBezTo>
                  <a:pt x="1399899" y="2496551"/>
                  <a:pt x="1397809" y="2501379"/>
                  <a:pt x="1394675" y="2505135"/>
                </a:cubicBezTo>
                <a:cubicBezTo>
                  <a:pt x="1391018" y="2508890"/>
                  <a:pt x="1386316" y="2511037"/>
                  <a:pt x="1381615" y="2511037"/>
                </a:cubicBezTo>
                <a:cubicBezTo>
                  <a:pt x="1381615" y="2511037"/>
                  <a:pt x="1381615" y="2511037"/>
                  <a:pt x="1381092" y="2511037"/>
                </a:cubicBezTo>
                <a:cubicBezTo>
                  <a:pt x="1376391" y="2511037"/>
                  <a:pt x="1371690" y="2508890"/>
                  <a:pt x="1368033" y="2505671"/>
                </a:cubicBezTo>
                <a:cubicBezTo>
                  <a:pt x="1364376" y="2501916"/>
                  <a:pt x="1362809" y="2497088"/>
                  <a:pt x="1362809" y="2492259"/>
                </a:cubicBezTo>
                <a:cubicBezTo>
                  <a:pt x="1362809" y="2482066"/>
                  <a:pt x="1371168" y="2473481"/>
                  <a:pt x="1381092" y="2472945"/>
                </a:cubicBezTo>
                <a:close/>
                <a:moveTo>
                  <a:pt x="931013" y="2470940"/>
                </a:moveTo>
                <a:cubicBezTo>
                  <a:pt x="931531" y="2470940"/>
                  <a:pt x="932568" y="2470940"/>
                  <a:pt x="933605" y="2470940"/>
                </a:cubicBezTo>
                <a:cubicBezTo>
                  <a:pt x="936716" y="2472499"/>
                  <a:pt x="938790" y="2476657"/>
                  <a:pt x="937234" y="2480296"/>
                </a:cubicBezTo>
                <a:cubicBezTo>
                  <a:pt x="936198" y="2482895"/>
                  <a:pt x="933605" y="2484974"/>
                  <a:pt x="931013" y="2484974"/>
                </a:cubicBezTo>
                <a:cubicBezTo>
                  <a:pt x="929976" y="2484974"/>
                  <a:pt x="928939" y="2484454"/>
                  <a:pt x="928420" y="2484454"/>
                </a:cubicBezTo>
                <a:cubicBezTo>
                  <a:pt x="926346" y="2483414"/>
                  <a:pt x="925309" y="2482375"/>
                  <a:pt x="924272" y="2480296"/>
                </a:cubicBezTo>
                <a:cubicBezTo>
                  <a:pt x="923754" y="2478737"/>
                  <a:pt x="923754" y="2476657"/>
                  <a:pt x="924272" y="2475098"/>
                </a:cubicBezTo>
                <a:cubicBezTo>
                  <a:pt x="925309" y="2472499"/>
                  <a:pt x="927902" y="2470940"/>
                  <a:pt x="931013" y="2470940"/>
                </a:cubicBezTo>
                <a:close/>
                <a:moveTo>
                  <a:pt x="1463495" y="2469938"/>
                </a:moveTo>
                <a:cubicBezTo>
                  <a:pt x="1464025" y="2469938"/>
                  <a:pt x="1464554" y="2469938"/>
                  <a:pt x="1465084" y="2469938"/>
                </a:cubicBezTo>
                <a:cubicBezTo>
                  <a:pt x="1474092" y="2469938"/>
                  <a:pt x="1481510" y="2476745"/>
                  <a:pt x="1482569" y="2485647"/>
                </a:cubicBezTo>
                <a:cubicBezTo>
                  <a:pt x="1483099" y="2490360"/>
                  <a:pt x="1482040" y="2495073"/>
                  <a:pt x="1478860" y="2498738"/>
                </a:cubicBezTo>
                <a:cubicBezTo>
                  <a:pt x="1475682" y="2502404"/>
                  <a:pt x="1471443" y="2504498"/>
                  <a:pt x="1466674" y="2505022"/>
                </a:cubicBezTo>
                <a:cubicBezTo>
                  <a:pt x="1466144" y="2505022"/>
                  <a:pt x="1465614" y="2505022"/>
                  <a:pt x="1464554" y="2505022"/>
                </a:cubicBezTo>
                <a:cubicBezTo>
                  <a:pt x="1455547" y="2505022"/>
                  <a:pt x="1447599" y="2498215"/>
                  <a:pt x="1447069" y="2488789"/>
                </a:cubicBezTo>
                <a:cubicBezTo>
                  <a:pt x="1446010" y="2479363"/>
                  <a:pt x="1453428" y="2470461"/>
                  <a:pt x="1463495" y="2469938"/>
                </a:cubicBezTo>
                <a:close/>
                <a:moveTo>
                  <a:pt x="614708" y="2465928"/>
                </a:moveTo>
                <a:cubicBezTo>
                  <a:pt x="616853" y="2465928"/>
                  <a:pt x="618997" y="2466468"/>
                  <a:pt x="620606" y="2467547"/>
                </a:cubicBezTo>
                <a:cubicBezTo>
                  <a:pt x="625432" y="2470786"/>
                  <a:pt x="627040" y="2477803"/>
                  <a:pt x="623824" y="2482660"/>
                </a:cubicBezTo>
                <a:cubicBezTo>
                  <a:pt x="621679" y="2485359"/>
                  <a:pt x="618461" y="2486979"/>
                  <a:pt x="614708" y="2486979"/>
                </a:cubicBezTo>
                <a:cubicBezTo>
                  <a:pt x="612564" y="2486979"/>
                  <a:pt x="610419" y="2486439"/>
                  <a:pt x="608810" y="2485359"/>
                </a:cubicBezTo>
                <a:cubicBezTo>
                  <a:pt x="606665" y="2483740"/>
                  <a:pt x="605057" y="2481041"/>
                  <a:pt x="604521" y="2478343"/>
                </a:cubicBezTo>
                <a:cubicBezTo>
                  <a:pt x="603985" y="2475644"/>
                  <a:pt x="604521" y="2472944"/>
                  <a:pt x="606129" y="2470246"/>
                </a:cubicBezTo>
                <a:cubicBezTo>
                  <a:pt x="608274" y="2467547"/>
                  <a:pt x="611491" y="2465928"/>
                  <a:pt x="614708" y="2465928"/>
                </a:cubicBezTo>
                <a:close/>
                <a:moveTo>
                  <a:pt x="1547514" y="2459913"/>
                </a:moveTo>
                <a:cubicBezTo>
                  <a:pt x="1555882" y="2459913"/>
                  <a:pt x="1562681" y="2466205"/>
                  <a:pt x="1564250" y="2474070"/>
                </a:cubicBezTo>
                <a:cubicBezTo>
                  <a:pt x="1565296" y="2478790"/>
                  <a:pt x="1564250" y="2482984"/>
                  <a:pt x="1561635" y="2487179"/>
                </a:cubicBezTo>
                <a:cubicBezTo>
                  <a:pt x="1559020" y="2490849"/>
                  <a:pt x="1554836" y="2492947"/>
                  <a:pt x="1550130" y="2493995"/>
                </a:cubicBezTo>
                <a:cubicBezTo>
                  <a:pt x="1549083" y="2493995"/>
                  <a:pt x="1548560" y="2493995"/>
                  <a:pt x="1547514" y="2493995"/>
                </a:cubicBezTo>
                <a:cubicBezTo>
                  <a:pt x="1539146" y="2493995"/>
                  <a:pt x="1531824" y="2488228"/>
                  <a:pt x="1530778" y="2479838"/>
                </a:cubicBezTo>
                <a:cubicBezTo>
                  <a:pt x="1529209" y="2470400"/>
                  <a:pt x="1535485" y="2462010"/>
                  <a:pt x="1544899" y="2460438"/>
                </a:cubicBezTo>
                <a:cubicBezTo>
                  <a:pt x="1545422" y="2459913"/>
                  <a:pt x="1546468" y="2459913"/>
                  <a:pt x="1547514" y="2459913"/>
                </a:cubicBezTo>
                <a:close/>
                <a:moveTo>
                  <a:pt x="1114451" y="2457909"/>
                </a:moveTo>
                <a:cubicBezTo>
                  <a:pt x="1114975" y="2457909"/>
                  <a:pt x="1115501" y="2457909"/>
                  <a:pt x="1115501" y="2457909"/>
                </a:cubicBezTo>
                <a:cubicBezTo>
                  <a:pt x="1118651" y="2459011"/>
                  <a:pt x="1120226" y="2461768"/>
                  <a:pt x="1119701" y="2464525"/>
                </a:cubicBezTo>
                <a:cubicBezTo>
                  <a:pt x="1119176" y="2467281"/>
                  <a:pt x="1117075" y="2468935"/>
                  <a:pt x="1114451" y="2468935"/>
                </a:cubicBezTo>
                <a:cubicBezTo>
                  <a:pt x="1113925" y="2468935"/>
                  <a:pt x="1113925" y="2468935"/>
                  <a:pt x="1113400" y="2468935"/>
                </a:cubicBezTo>
                <a:cubicBezTo>
                  <a:pt x="1111825" y="2468384"/>
                  <a:pt x="1110775" y="2467832"/>
                  <a:pt x="1110250" y="2466179"/>
                </a:cubicBezTo>
                <a:cubicBezTo>
                  <a:pt x="1109200" y="2465076"/>
                  <a:pt x="1109200" y="2463422"/>
                  <a:pt x="1109200" y="2462319"/>
                </a:cubicBezTo>
                <a:cubicBezTo>
                  <a:pt x="1109724" y="2459562"/>
                  <a:pt x="1111825" y="2457909"/>
                  <a:pt x="1114451" y="2457909"/>
                </a:cubicBezTo>
                <a:close/>
                <a:moveTo>
                  <a:pt x="1813201" y="2455904"/>
                </a:moveTo>
                <a:cubicBezTo>
                  <a:pt x="1819678" y="2455904"/>
                  <a:pt x="1825615" y="2459646"/>
                  <a:pt x="1828314" y="2466061"/>
                </a:cubicBezTo>
                <a:cubicBezTo>
                  <a:pt x="1829933" y="2469804"/>
                  <a:pt x="1829933" y="2474080"/>
                  <a:pt x="1828314" y="2477823"/>
                </a:cubicBezTo>
                <a:cubicBezTo>
                  <a:pt x="1826695" y="2482100"/>
                  <a:pt x="1823456" y="2485307"/>
                  <a:pt x="1819138" y="2486911"/>
                </a:cubicBezTo>
                <a:cubicBezTo>
                  <a:pt x="1817518" y="2487446"/>
                  <a:pt x="1815360" y="2487981"/>
                  <a:pt x="1813201" y="2487981"/>
                </a:cubicBezTo>
                <a:cubicBezTo>
                  <a:pt x="1806723" y="2487981"/>
                  <a:pt x="1800786" y="2484238"/>
                  <a:pt x="1798087" y="2477823"/>
                </a:cubicBezTo>
                <a:cubicBezTo>
                  <a:pt x="1794849" y="2469804"/>
                  <a:pt x="1799167" y="2460181"/>
                  <a:pt x="1807263" y="2456973"/>
                </a:cubicBezTo>
                <a:cubicBezTo>
                  <a:pt x="1808882" y="2456438"/>
                  <a:pt x="1811042" y="2455904"/>
                  <a:pt x="1813201" y="2455904"/>
                </a:cubicBezTo>
                <a:close/>
                <a:moveTo>
                  <a:pt x="736550" y="2453899"/>
                </a:moveTo>
                <a:cubicBezTo>
                  <a:pt x="738095" y="2453899"/>
                  <a:pt x="739639" y="2453899"/>
                  <a:pt x="740668" y="2454960"/>
                </a:cubicBezTo>
                <a:cubicBezTo>
                  <a:pt x="744787" y="2457614"/>
                  <a:pt x="746331" y="2462920"/>
                  <a:pt x="744272" y="2467166"/>
                </a:cubicBezTo>
                <a:cubicBezTo>
                  <a:pt x="742728" y="2470350"/>
                  <a:pt x="739639" y="2471942"/>
                  <a:pt x="736550" y="2471942"/>
                </a:cubicBezTo>
                <a:cubicBezTo>
                  <a:pt x="735006" y="2471942"/>
                  <a:pt x="733462" y="2471411"/>
                  <a:pt x="731918" y="2470881"/>
                </a:cubicBezTo>
                <a:cubicBezTo>
                  <a:pt x="729859" y="2469819"/>
                  <a:pt x="728315" y="2467697"/>
                  <a:pt x="727800" y="2465043"/>
                </a:cubicBezTo>
                <a:cubicBezTo>
                  <a:pt x="727284" y="2462920"/>
                  <a:pt x="727284" y="2460267"/>
                  <a:pt x="728829" y="2458144"/>
                </a:cubicBezTo>
                <a:cubicBezTo>
                  <a:pt x="730373" y="2455491"/>
                  <a:pt x="733462" y="2453899"/>
                  <a:pt x="736550" y="2453899"/>
                </a:cubicBezTo>
                <a:close/>
                <a:moveTo>
                  <a:pt x="2130442" y="2450892"/>
                </a:moveTo>
                <a:cubicBezTo>
                  <a:pt x="2135175" y="2450892"/>
                  <a:pt x="2139382" y="2453530"/>
                  <a:pt x="2142537" y="2457223"/>
                </a:cubicBezTo>
                <a:cubicBezTo>
                  <a:pt x="2144641" y="2460388"/>
                  <a:pt x="2145692" y="2464609"/>
                  <a:pt x="2144641" y="2468302"/>
                </a:cubicBezTo>
                <a:cubicBezTo>
                  <a:pt x="2144115" y="2472523"/>
                  <a:pt x="2142012" y="2475688"/>
                  <a:pt x="2138856" y="2478326"/>
                </a:cubicBezTo>
                <a:cubicBezTo>
                  <a:pt x="2136227" y="2479909"/>
                  <a:pt x="2133072" y="2480964"/>
                  <a:pt x="2130442" y="2480964"/>
                </a:cubicBezTo>
                <a:cubicBezTo>
                  <a:pt x="2125184" y="2480964"/>
                  <a:pt x="2120977" y="2478326"/>
                  <a:pt x="2117822" y="2474633"/>
                </a:cubicBezTo>
                <a:cubicBezTo>
                  <a:pt x="2113615" y="2467775"/>
                  <a:pt x="2115192" y="2458278"/>
                  <a:pt x="2121503" y="2453530"/>
                </a:cubicBezTo>
                <a:cubicBezTo>
                  <a:pt x="2124132" y="2451947"/>
                  <a:pt x="2127288" y="2450892"/>
                  <a:pt x="2130442" y="2450892"/>
                </a:cubicBezTo>
                <a:close/>
                <a:moveTo>
                  <a:pt x="1624948" y="2443875"/>
                </a:moveTo>
                <a:cubicBezTo>
                  <a:pt x="1626025" y="2443875"/>
                  <a:pt x="1627641" y="2443875"/>
                  <a:pt x="1628718" y="2443875"/>
                </a:cubicBezTo>
                <a:cubicBezTo>
                  <a:pt x="1636797" y="2443875"/>
                  <a:pt x="1643260" y="2448676"/>
                  <a:pt x="1645414" y="2456146"/>
                </a:cubicBezTo>
                <a:cubicBezTo>
                  <a:pt x="1646492" y="2460415"/>
                  <a:pt x="1645414" y="2465216"/>
                  <a:pt x="1643260" y="2468951"/>
                </a:cubicBezTo>
                <a:cubicBezTo>
                  <a:pt x="1641106" y="2472686"/>
                  <a:pt x="1637335" y="2475354"/>
                  <a:pt x="1633027" y="2476421"/>
                </a:cubicBezTo>
                <a:cubicBezTo>
                  <a:pt x="1631411" y="2476421"/>
                  <a:pt x="1630334" y="2476955"/>
                  <a:pt x="1628718" y="2476955"/>
                </a:cubicBezTo>
                <a:cubicBezTo>
                  <a:pt x="1621177" y="2476955"/>
                  <a:pt x="1614175" y="2471619"/>
                  <a:pt x="1612559" y="2464150"/>
                </a:cubicBezTo>
                <a:cubicBezTo>
                  <a:pt x="1610405" y="2455079"/>
                  <a:pt x="1616330" y="2446009"/>
                  <a:pt x="1624948" y="2443875"/>
                </a:cubicBezTo>
                <a:close/>
                <a:moveTo>
                  <a:pt x="2007392" y="2439865"/>
                </a:moveTo>
                <a:cubicBezTo>
                  <a:pt x="2012728" y="2439865"/>
                  <a:pt x="2017530" y="2442550"/>
                  <a:pt x="2020731" y="2446846"/>
                </a:cubicBezTo>
                <a:cubicBezTo>
                  <a:pt x="2022865" y="2450605"/>
                  <a:pt x="2023399" y="2454364"/>
                  <a:pt x="2022332" y="2458660"/>
                </a:cubicBezTo>
                <a:cubicBezTo>
                  <a:pt x="2021265" y="2462420"/>
                  <a:pt x="2018597" y="2465641"/>
                  <a:pt x="2015396" y="2467789"/>
                </a:cubicBezTo>
                <a:cubicBezTo>
                  <a:pt x="2012728" y="2469400"/>
                  <a:pt x="2010060" y="2469938"/>
                  <a:pt x="2007392" y="2469938"/>
                </a:cubicBezTo>
                <a:cubicBezTo>
                  <a:pt x="2002057" y="2469938"/>
                  <a:pt x="1997255" y="2467253"/>
                  <a:pt x="1994587" y="2462420"/>
                </a:cubicBezTo>
                <a:cubicBezTo>
                  <a:pt x="1990319" y="2455438"/>
                  <a:pt x="1992987" y="2445772"/>
                  <a:pt x="1999923" y="2442013"/>
                </a:cubicBezTo>
                <a:cubicBezTo>
                  <a:pt x="2002057" y="2440402"/>
                  <a:pt x="2004725" y="2439865"/>
                  <a:pt x="2007392" y="2439865"/>
                </a:cubicBezTo>
                <a:close/>
                <a:moveTo>
                  <a:pt x="1033738" y="2435856"/>
                </a:moveTo>
                <a:cubicBezTo>
                  <a:pt x="1034299" y="2435856"/>
                  <a:pt x="1034861" y="2435856"/>
                  <a:pt x="1035983" y="2436378"/>
                </a:cubicBezTo>
                <a:cubicBezTo>
                  <a:pt x="1039351" y="2436901"/>
                  <a:pt x="1041036" y="2440562"/>
                  <a:pt x="1039913" y="2443701"/>
                </a:cubicBezTo>
                <a:cubicBezTo>
                  <a:pt x="1039351" y="2446315"/>
                  <a:pt x="1036545" y="2447884"/>
                  <a:pt x="1033738" y="2447884"/>
                </a:cubicBezTo>
                <a:cubicBezTo>
                  <a:pt x="1033177" y="2447884"/>
                  <a:pt x="1032615" y="2447884"/>
                  <a:pt x="1032054" y="2447361"/>
                </a:cubicBezTo>
                <a:cubicBezTo>
                  <a:pt x="1030370" y="2447361"/>
                  <a:pt x="1028686" y="2446315"/>
                  <a:pt x="1028124" y="2444746"/>
                </a:cubicBezTo>
                <a:cubicBezTo>
                  <a:pt x="1027563" y="2443177"/>
                  <a:pt x="1027002" y="2441609"/>
                  <a:pt x="1027563" y="2440039"/>
                </a:cubicBezTo>
                <a:cubicBezTo>
                  <a:pt x="1028686" y="2437425"/>
                  <a:pt x="1030931" y="2435856"/>
                  <a:pt x="1033738" y="2435856"/>
                </a:cubicBezTo>
                <a:close/>
                <a:moveTo>
                  <a:pt x="849824" y="2434853"/>
                </a:moveTo>
                <a:cubicBezTo>
                  <a:pt x="850857" y="2434853"/>
                  <a:pt x="851890" y="2434853"/>
                  <a:pt x="852923" y="2435355"/>
                </a:cubicBezTo>
                <a:cubicBezTo>
                  <a:pt x="857054" y="2437360"/>
                  <a:pt x="858603" y="2441870"/>
                  <a:pt x="856538" y="2445379"/>
                </a:cubicBezTo>
                <a:cubicBezTo>
                  <a:pt x="855505" y="2447885"/>
                  <a:pt x="852923" y="2449890"/>
                  <a:pt x="849824" y="2449890"/>
                </a:cubicBezTo>
                <a:cubicBezTo>
                  <a:pt x="848792" y="2449890"/>
                  <a:pt x="847243" y="2449389"/>
                  <a:pt x="846210" y="2448887"/>
                </a:cubicBezTo>
                <a:cubicBezTo>
                  <a:pt x="844660" y="2447885"/>
                  <a:pt x="843111" y="2446381"/>
                  <a:pt x="842594" y="2444878"/>
                </a:cubicBezTo>
                <a:cubicBezTo>
                  <a:pt x="841562" y="2442873"/>
                  <a:pt x="842078" y="2440868"/>
                  <a:pt x="842594" y="2438863"/>
                </a:cubicBezTo>
                <a:cubicBezTo>
                  <a:pt x="844144" y="2436357"/>
                  <a:pt x="846726" y="2434853"/>
                  <a:pt x="849824" y="2434853"/>
                </a:cubicBezTo>
                <a:close/>
                <a:moveTo>
                  <a:pt x="1709174" y="2421822"/>
                </a:moveTo>
                <a:cubicBezTo>
                  <a:pt x="1716097" y="2421822"/>
                  <a:pt x="1721954" y="2426633"/>
                  <a:pt x="1724084" y="2433049"/>
                </a:cubicBezTo>
                <a:cubicBezTo>
                  <a:pt x="1725682" y="2436791"/>
                  <a:pt x="1725150" y="2441068"/>
                  <a:pt x="1723552" y="2444810"/>
                </a:cubicBezTo>
                <a:cubicBezTo>
                  <a:pt x="1721422" y="2449087"/>
                  <a:pt x="1718226" y="2451760"/>
                  <a:pt x="1713966" y="2452829"/>
                </a:cubicBezTo>
                <a:cubicBezTo>
                  <a:pt x="1712369" y="2453364"/>
                  <a:pt x="1710771" y="2453899"/>
                  <a:pt x="1709174" y="2453899"/>
                </a:cubicBezTo>
                <a:cubicBezTo>
                  <a:pt x="1702250" y="2453899"/>
                  <a:pt x="1696393" y="2449087"/>
                  <a:pt x="1694263" y="2442672"/>
                </a:cubicBezTo>
                <a:cubicBezTo>
                  <a:pt x="1691600" y="2434653"/>
                  <a:pt x="1696393" y="2425564"/>
                  <a:pt x="1704381" y="2422891"/>
                </a:cubicBezTo>
                <a:cubicBezTo>
                  <a:pt x="1705978" y="2422356"/>
                  <a:pt x="1707576" y="2421822"/>
                  <a:pt x="1709174" y="2421822"/>
                </a:cubicBezTo>
                <a:close/>
                <a:moveTo>
                  <a:pt x="1894120" y="2419817"/>
                </a:moveTo>
                <a:cubicBezTo>
                  <a:pt x="1899989" y="2419817"/>
                  <a:pt x="1905324" y="2422982"/>
                  <a:pt x="1907992" y="2428258"/>
                </a:cubicBezTo>
                <a:cubicBezTo>
                  <a:pt x="1909593" y="2431951"/>
                  <a:pt x="1910126" y="2435645"/>
                  <a:pt x="1908525" y="2439337"/>
                </a:cubicBezTo>
                <a:cubicBezTo>
                  <a:pt x="1907458" y="2443558"/>
                  <a:pt x="1904790" y="2446724"/>
                  <a:pt x="1901056" y="2448306"/>
                </a:cubicBezTo>
                <a:cubicBezTo>
                  <a:pt x="1898922" y="2449361"/>
                  <a:pt x="1896788" y="2449889"/>
                  <a:pt x="1894120" y="2449889"/>
                </a:cubicBezTo>
                <a:cubicBezTo>
                  <a:pt x="1888250" y="2449889"/>
                  <a:pt x="1882915" y="2446724"/>
                  <a:pt x="1880781" y="2441448"/>
                </a:cubicBezTo>
                <a:cubicBezTo>
                  <a:pt x="1877046" y="2434062"/>
                  <a:pt x="1880248" y="2425093"/>
                  <a:pt x="1887717" y="2421399"/>
                </a:cubicBezTo>
                <a:cubicBezTo>
                  <a:pt x="1889851" y="2420344"/>
                  <a:pt x="1891985" y="2419817"/>
                  <a:pt x="1894120" y="2419817"/>
                </a:cubicBezTo>
                <a:close/>
                <a:moveTo>
                  <a:pt x="955329" y="2407788"/>
                </a:moveTo>
                <a:cubicBezTo>
                  <a:pt x="955866" y="2407788"/>
                  <a:pt x="956940" y="2407788"/>
                  <a:pt x="957477" y="2408328"/>
                </a:cubicBezTo>
                <a:cubicBezTo>
                  <a:pt x="961236" y="2409407"/>
                  <a:pt x="962848" y="2413725"/>
                  <a:pt x="961773" y="2416964"/>
                </a:cubicBezTo>
                <a:cubicBezTo>
                  <a:pt x="960699" y="2419663"/>
                  <a:pt x="958014" y="2421822"/>
                  <a:pt x="955329" y="2421822"/>
                </a:cubicBezTo>
                <a:cubicBezTo>
                  <a:pt x="954255" y="2421822"/>
                  <a:pt x="953181" y="2421282"/>
                  <a:pt x="952644" y="2421282"/>
                </a:cubicBezTo>
                <a:cubicBezTo>
                  <a:pt x="951033" y="2420202"/>
                  <a:pt x="949422" y="2419123"/>
                  <a:pt x="948885" y="2417503"/>
                </a:cubicBezTo>
                <a:cubicBezTo>
                  <a:pt x="947811" y="2415884"/>
                  <a:pt x="947811" y="2413725"/>
                  <a:pt x="948885" y="2412106"/>
                </a:cubicBezTo>
                <a:cubicBezTo>
                  <a:pt x="949959" y="2409407"/>
                  <a:pt x="952107" y="2407788"/>
                  <a:pt x="955329" y="2407788"/>
                </a:cubicBezTo>
                <a:close/>
                <a:moveTo>
                  <a:pt x="534295" y="2405783"/>
                </a:moveTo>
                <a:cubicBezTo>
                  <a:pt x="536910" y="2405783"/>
                  <a:pt x="539525" y="2406855"/>
                  <a:pt x="541094" y="2408464"/>
                </a:cubicBezTo>
                <a:cubicBezTo>
                  <a:pt x="546324" y="2412217"/>
                  <a:pt x="546847" y="2419187"/>
                  <a:pt x="543186" y="2424550"/>
                </a:cubicBezTo>
                <a:cubicBezTo>
                  <a:pt x="541094" y="2427230"/>
                  <a:pt x="537956" y="2428839"/>
                  <a:pt x="534295" y="2428839"/>
                </a:cubicBezTo>
                <a:cubicBezTo>
                  <a:pt x="531680" y="2428839"/>
                  <a:pt x="529588" y="2427766"/>
                  <a:pt x="527496" y="2426158"/>
                </a:cubicBezTo>
                <a:cubicBezTo>
                  <a:pt x="524881" y="2424550"/>
                  <a:pt x="523312" y="2421869"/>
                  <a:pt x="523312" y="2418651"/>
                </a:cubicBezTo>
                <a:cubicBezTo>
                  <a:pt x="522789" y="2415434"/>
                  <a:pt x="523835" y="2412217"/>
                  <a:pt x="525404" y="2410073"/>
                </a:cubicBezTo>
                <a:cubicBezTo>
                  <a:pt x="527496" y="2407392"/>
                  <a:pt x="531157" y="2405783"/>
                  <a:pt x="534295" y="2405783"/>
                </a:cubicBezTo>
                <a:close/>
                <a:moveTo>
                  <a:pt x="656847" y="2403778"/>
                </a:moveTo>
                <a:cubicBezTo>
                  <a:pt x="658998" y="2403778"/>
                  <a:pt x="660612" y="2404293"/>
                  <a:pt x="662225" y="2405322"/>
                </a:cubicBezTo>
                <a:cubicBezTo>
                  <a:pt x="667066" y="2408411"/>
                  <a:pt x="668142" y="2414073"/>
                  <a:pt x="664915" y="2418706"/>
                </a:cubicBezTo>
                <a:cubicBezTo>
                  <a:pt x="663301" y="2421280"/>
                  <a:pt x="660074" y="2422825"/>
                  <a:pt x="656847" y="2422825"/>
                </a:cubicBezTo>
                <a:cubicBezTo>
                  <a:pt x="654695" y="2422825"/>
                  <a:pt x="652544" y="2422310"/>
                  <a:pt x="650930" y="2421280"/>
                </a:cubicBezTo>
                <a:cubicBezTo>
                  <a:pt x="648779" y="2419736"/>
                  <a:pt x="647165" y="2417677"/>
                  <a:pt x="646627" y="2415103"/>
                </a:cubicBezTo>
                <a:cubicBezTo>
                  <a:pt x="646089" y="2412529"/>
                  <a:pt x="646627" y="2409955"/>
                  <a:pt x="648241" y="2407896"/>
                </a:cubicBezTo>
                <a:cubicBezTo>
                  <a:pt x="650392" y="2405322"/>
                  <a:pt x="653619" y="2403778"/>
                  <a:pt x="656847" y="2403778"/>
                </a:cubicBezTo>
                <a:close/>
                <a:moveTo>
                  <a:pt x="1787618" y="2393754"/>
                </a:moveTo>
                <a:cubicBezTo>
                  <a:pt x="1793929" y="2393754"/>
                  <a:pt x="1799187" y="2397447"/>
                  <a:pt x="1801290" y="2403251"/>
                </a:cubicBezTo>
                <a:cubicBezTo>
                  <a:pt x="1802868" y="2406944"/>
                  <a:pt x="1802868" y="2410637"/>
                  <a:pt x="1801290" y="2414330"/>
                </a:cubicBezTo>
                <a:cubicBezTo>
                  <a:pt x="1800239" y="2418023"/>
                  <a:pt x="1797083" y="2421188"/>
                  <a:pt x="1793403" y="2422771"/>
                </a:cubicBezTo>
                <a:cubicBezTo>
                  <a:pt x="1791299" y="2423299"/>
                  <a:pt x="1789721" y="2423827"/>
                  <a:pt x="1787618" y="2423827"/>
                </a:cubicBezTo>
                <a:cubicBezTo>
                  <a:pt x="1781308" y="2423827"/>
                  <a:pt x="1776049" y="2420133"/>
                  <a:pt x="1773946" y="2414330"/>
                </a:cubicBezTo>
                <a:cubicBezTo>
                  <a:pt x="1770791" y="2406944"/>
                  <a:pt x="1774472" y="2397975"/>
                  <a:pt x="1782359" y="2394809"/>
                </a:cubicBezTo>
                <a:cubicBezTo>
                  <a:pt x="1783937" y="2394282"/>
                  <a:pt x="1785515" y="2393754"/>
                  <a:pt x="1787618" y="2393754"/>
                </a:cubicBezTo>
                <a:close/>
                <a:moveTo>
                  <a:pt x="2209108" y="2392752"/>
                </a:moveTo>
                <a:cubicBezTo>
                  <a:pt x="2213329" y="2392752"/>
                  <a:pt x="2217549" y="2394341"/>
                  <a:pt x="2220188" y="2397518"/>
                </a:cubicBezTo>
                <a:cubicBezTo>
                  <a:pt x="2222298" y="2400696"/>
                  <a:pt x="2223880" y="2404403"/>
                  <a:pt x="2223353" y="2408109"/>
                </a:cubicBezTo>
                <a:cubicBezTo>
                  <a:pt x="2222825" y="2411817"/>
                  <a:pt x="2221243" y="2414994"/>
                  <a:pt x="2218077" y="2417642"/>
                </a:cubicBezTo>
                <a:cubicBezTo>
                  <a:pt x="2215439" y="2419760"/>
                  <a:pt x="2212801" y="2420820"/>
                  <a:pt x="2209108" y="2420820"/>
                </a:cubicBezTo>
                <a:cubicBezTo>
                  <a:pt x="2204887" y="2420820"/>
                  <a:pt x="2201195" y="2418701"/>
                  <a:pt x="2198556" y="2415524"/>
                </a:cubicBezTo>
                <a:cubicBezTo>
                  <a:pt x="2193808" y="2409169"/>
                  <a:pt x="2194863" y="2400696"/>
                  <a:pt x="2200667" y="2395930"/>
                </a:cubicBezTo>
                <a:cubicBezTo>
                  <a:pt x="2202777" y="2393811"/>
                  <a:pt x="2205942" y="2392752"/>
                  <a:pt x="2209108" y="2392752"/>
                </a:cubicBezTo>
                <a:close/>
                <a:moveTo>
                  <a:pt x="771365" y="2392752"/>
                </a:moveTo>
                <a:cubicBezTo>
                  <a:pt x="772953" y="2392752"/>
                  <a:pt x="774539" y="2393269"/>
                  <a:pt x="775598" y="2393785"/>
                </a:cubicBezTo>
                <a:cubicBezTo>
                  <a:pt x="779830" y="2395851"/>
                  <a:pt x="781417" y="2401015"/>
                  <a:pt x="779302" y="2405145"/>
                </a:cubicBezTo>
                <a:cubicBezTo>
                  <a:pt x="777714" y="2407727"/>
                  <a:pt x="774539" y="2409794"/>
                  <a:pt x="771365" y="2409794"/>
                </a:cubicBezTo>
                <a:cubicBezTo>
                  <a:pt x="769778" y="2409794"/>
                  <a:pt x="768720" y="2409277"/>
                  <a:pt x="767133" y="2408244"/>
                </a:cubicBezTo>
                <a:cubicBezTo>
                  <a:pt x="765016" y="2407212"/>
                  <a:pt x="763958" y="2405662"/>
                  <a:pt x="762900" y="2403080"/>
                </a:cubicBezTo>
                <a:cubicBezTo>
                  <a:pt x="762371" y="2401015"/>
                  <a:pt x="762900" y="2398949"/>
                  <a:pt x="763958" y="2396883"/>
                </a:cubicBezTo>
                <a:cubicBezTo>
                  <a:pt x="765545" y="2394301"/>
                  <a:pt x="768191" y="2392752"/>
                  <a:pt x="771365" y="2392752"/>
                </a:cubicBezTo>
                <a:close/>
                <a:moveTo>
                  <a:pt x="2086585" y="2389745"/>
                </a:moveTo>
                <a:cubicBezTo>
                  <a:pt x="2091407" y="2389745"/>
                  <a:pt x="2095694" y="2391863"/>
                  <a:pt x="2098372" y="2395570"/>
                </a:cubicBezTo>
                <a:cubicBezTo>
                  <a:pt x="2100515" y="2398747"/>
                  <a:pt x="2101587" y="2402454"/>
                  <a:pt x="2101051" y="2406161"/>
                </a:cubicBezTo>
                <a:cubicBezTo>
                  <a:pt x="2099980" y="2409869"/>
                  <a:pt x="2097837" y="2413046"/>
                  <a:pt x="2095158" y="2415164"/>
                </a:cubicBezTo>
                <a:cubicBezTo>
                  <a:pt x="2092479" y="2417282"/>
                  <a:pt x="2089800" y="2417812"/>
                  <a:pt x="2086585" y="2417812"/>
                </a:cubicBezTo>
                <a:cubicBezTo>
                  <a:pt x="2081763" y="2417812"/>
                  <a:pt x="2077477" y="2415694"/>
                  <a:pt x="2074798" y="2411987"/>
                </a:cubicBezTo>
                <a:cubicBezTo>
                  <a:pt x="2070512" y="2405632"/>
                  <a:pt x="2072119" y="2396629"/>
                  <a:pt x="2078549" y="2392392"/>
                </a:cubicBezTo>
                <a:cubicBezTo>
                  <a:pt x="2080692" y="2390804"/>
                  <a:pt x="2083907" y="2389745"/>
                  <a:pt x="2086585" y="2389745"/>
                </a:cubicBezTo>
                <a:close/>
                <a:moveTo>
                  <a:pt x="1971562" y="2378718"/>
                </a:moveTo>
                <a:cubicBezTo>
                  <a:pt x="1976302" y="2378718"/>
                  <a:pt x="1981042" y="2381317"/>
                  <a:pt x="1983676" y="2385476"/>
                </a:cubicBezTo>
                <a:cubicBezTo>
                  <a:pt x="1985783" y="2388594"/>
                  <a:pt x="1986309" y="2392752"/>
                  <a:pt x="1985256" y="2396391"/>
                </a:cubicBezTo>
                <a:cubicBezTo>
                  <a:pt x="1984203" y="2400029"/>
                  <a:pt x="1982096" y="2403148"/>
                  <a:pt x="1978935" y="2404707"/>
                </a:cubicBezTo>
                <a:cubicBezTo>
                  <a:pt x="1976829" y="2406266"/>
                  <a:pt x="1974195" y="2406786"/>
                  <a:pt x="1971562" y="2406786"/>
                </a:cubicBezTo>
                <a:cubicBezTo>
                  <a:pt x="1966295" y="2406786"/>
                  <a:pt x="1962082" y="2404187"/>
                  <a:pt x="1959448" y="2400029"/>
                </a:cubicBezTo>
                <a:cubicBezTo>
                  <a:pt x="1955234" y="2393272"/>
                  <a:pt x="1957868" y="2384956"/>
                  <a:pt x="1964188" y="2380797"/>
                </a:cubicBezTo>
                <a:cubicBezTo>
                  <a:pt x="1966295" y="2379758"/>
                  <a:pt x="1968928" y="2378718"/>
                  <a:pt x="1971562" y="2378718"/>
                </a:cubicBezTo>
                <a:close/>
                <a:moveTo>
                  <a:pt x="878871" y="2373706"/>
                </a:moveTo>
                <a:cubicBezTo>
                  <a:pt x="880423" y="2373706"/>
                  <a:pt x="881458" y="2373706"/>
                  <a:pt x="882492" y="2374243"/>
                </a:cubicBezTo>
                <a:cubicBezTo>
                  <a:pt x="886114" y="2376391"/>
                  <a:pt x="887666" y="2380687"/>
                  <a:pt x="885597" y="2384446"/>
                </a:cubicBezTo>
                <a:cubicBezTo>
                  <a:pt x="884562" y="2387131"/>
                  <a:pt x="881975" y="2388743"/>
                  <a:pt x="878871" y="2388743"/>
                </a:cubicBezTo>
                <a:cubicBezTo>
                  <a:pt x="877836" y="2388743"/>
                  <a:pt x="876801" y="2388743"/>
                  <a:pt x="875767" y="2388205"/>
                </a:cubicBezTo>
                <a:cubicBezTo>
                  <a:pt x="874215" y="2387131"/>
                  <a:pt x="872663" y="2385520"/>
                  <a:pt x="872145" y="2383910"/>
                </a:cubicBezTo>
                <a:cubicBezTo>
                  <a:pt x="871628" y="2381761"/>
                  <a:pt x="871628" y="2379613"/>
                  <a:pt x="872663" y="2378002"/>
                </a:cubicBezTo>
                <a:cubicBezTo>
                  <a:pt x="873697" y="2375317"/>
                  <a:pt x="876284" y="2373706"/>
                  <a:pt x="878871" y="2373706"/>
                </a:cubicBezTo>
                <a:close/>
                <a:moveTo>
                  <a:pt x="1863828" y="2360675"/>
                </a:moveTo>
                <a:cubicBezTo>
                  <a:pt x="1869265" y="2360675"/>
                  <a:pt x="1874158" y="2363794"/>
                  <a:pt x="1876876" y="2368471"/>
                </a:cubicBezTo>
                <a:cubicBezTo>
                  <a:pt x="1878507" y="2371590"/>
                  <a:pt x="1879051" y="2375229"/>
                  <a:pt x="1877964" y="2378867"/>
                </a:cubicBezTo>
                <a:cubicBezTo>
                  <a:pt x="1876333" y="2382505"/>
                  <a:pt x="1873614" y="2385624"/>
                  <a:pt x="1870352" y="2387183"/>
                </a:cubicBezTo>
                <a:cubicBezTo>
                  <a:pt x="1868178" y="2388223"/>
                  <a:pt x="1866003" y="2388743"/>
                  <a:pt x="1863828" y="2388743"/>
                </a:cubicBezTo>
                <a:cubicBezTo>
                  <a:pt x="1858391" y="2388743"/>
                  <a:pt x="1852954" y="2385624"/>
                  <a:pt x="1850780" y="2380946"/>
                </a:cubicBezTo>
                <a:cubicBezTo>
                  <a:pt x="1846974" y="2373669"/>
                  <a:pt x="1850236" y="2365353"/>
                  <a:pt x="1857304" y="2362234"/>
                </a:cubicBezTo>
                <a:cubicBezTo>
                  <a:pt x="1859479" y="2361195"/>
                  <a:pt x="1861654" y="2360675"/>
                  <a:pt x="1863828" y="2360675"/>
                </a:cubicBezTo>
                <a:close/>
                <a:moveTo>
                  <a:pt x="581388" y="2346641"/>
                </a:moveTo>
                <a:cubicBezTo>
                  <a:pt x="584122" y="2346641"/>
                  <a:pt x="586309" y="2347717"/>
                  <a:pt x="588496" y="2349331"/>
                </a:cubicBezTo>
                <a:cubicBezTo>
                  <a:pt x="593417" y="2353096"/>
                  <a:pt x="593964" y="2359550"/>
                  <a:pt x="590137" y="2364391"/>
                </a:cubicBezTo>
                <a:cubicBezTo>
                  <a:pt x="587949" y="2367080"/>
                  <a:pt x="585216" y="2368694"/>
                  <a:pt x="581388" y="2368694"/>
                </a:cubicBezTo>
                <a:cubicBezTo>
                  <a:pt x="579201" y="2368694"/>
                  <a:pt x="576467" y="2368156"/>
                  <a:pt x="574827" y="2366542"/>
                </a:cubicBezTo>
                <a:cubicBezTo>
                  <a:pt x="572093" y="2364391"/>
                  <a:pt x="570999" y="2361702"/>
                  <a:pt x="570452" y="2359013"/>
                </a:cubicBezTo>
                <a:cubicBezTo>
                  <a:pt x="569907" y="2355785"/>
                  <a:pt x="570999" y="2353096"/>
                  <a:pt x="572640" y="2350944"/>
                </a:cubicBezTo>
                <a:cubicBezTo>
                  <a:pt x="574827" y="2348255"/>
                  <a:pt x="578108" y="2346641"/>
                  <a:pt x="581388" y="2346641"/>
                </a:cubicBezTo>
                <a:close/>
                <a:moveTo>
                  <a:pt x="696958" y="2344637"/>
                </a:moveTo>
                <a:cubicBezTo>
                  <a:pt x="699014" y="2344637"/>
                  <a:pt x="700556" y="2345166"/>
                  <a:pt x="702099" y="2346223"/>
                </a:cubicBezTo>
                <a:cubicBezTo>
                  <a:pt x="706211" y="2349398"/>
                  <a:pt x="707239" y="2355218"/>
                  <a:pt x="704670" y="2359450"/>
                </a:cubicBezTo>
                <a:cubicBezTo>
                  <a:pt x="702613" y="2362095"/>
                  <a:pt x="700043" y="2363683"/>
                  <a:pt x="696958" y="2363683"/>
                </a:cubicBezTo>
                <a:cubicBezTo>
                  <a:pt x="694902" y="2363683"/>
                  <a:pt x="693360" y="2363153"/>
                  <a:pt x="691817" y="2362095"/>
                </a:cubicBezTo>
                <a:cubicBezTo>
                  <a:pt x="689761" y="2360508"/>
                  <a:pt x="688219" y="2358392"/>
                  <a:pt x="687705" y="2355747"/>
                </a:cubicBezTo>
                <a:cubicBezTo>
                  <a:pt x="687191" y="2353630"/>
                  <a:pt x="687705" y="2350985"/>
                  <a:pt x="689248" y="2348869"/>
                </a:cubicBezTo>
                <a:cubicBezTo>
                  <a:pt x="690790" y="2346223"/>
                  <a:pt x="693874" y="2344637"/>
                  <a:pt x="696958" y="2344637"/>
                </a:cubicBezTo>
                <a:close/>
                <a:moveTo>
                  <a:pt x="459371" y="2340627"/>
                </a:moveTo>
                <a:cubicBezTo>
                  <a:pt x="462031" y="2340627"/>
                  <a:pt x="465222" y="2341716"/>
                  <a:pt x="467350" y="2343895"/>
                </a:cubicBezTo>
                <a:cubicBezTo>
                  <a:pt x="472137" y="2348254"/>
                  <a:pt x="472669" y="2356426"/>
                  <a:pt x="468414" y="2361329"/>
                </a:cubicBezTo>
                <a:cubicBezTo>
                  <a:pt x="465754" y="2364053"/>
                  <a:pt x="462563" y="2365687"/>
                  <a:pt x="459371" y="2365687"/>
                </a:cubicBezTo>
                <a:cubicBezTo>
                  <a:pt x="456180" y="2365687"/>
                  <a:pt x="452989" y="2364598"/>
                  <a:pt x="450861" y="2362418"/>
                </a:cubicBezTo>
                <a:cubicBezTo>
                  <a:pt x="448201" y="2359694"/>
                  <a:pt x="447138" y="2356970"/>
                  <a:pt x="446606" y="2353157"/>
                </a:cubicBezTo>
                <a:cubicBezTo>
                  <a:pt x="446606" y="2349888"/>
                  <a:pt x="447669" y="2346619"/>
                  <a:pt x="450329" y="2344440"/>
                </a:cubicBezTo>
                <a:cubicBezTo>
                  <a:pt x="452456" y="2341716"/>
                  <a:pt x="455648" y="2340627"/>
                  <a:pt x="459371" y="2340627"/>
                </a:cubicBezTo>
                <a:close/>
                <a:moveTo>
                  <a:pt x="804945" y="2334612"/>
                </a:moveTo>
                <a:cubicBezTo>
                  <a:pt x="806537" y="2334612"/>
                  <a:pt x="808130" y="2334612"/>
                  <a:pt x="809191" y="2335647"/>
                </a:cubicBezTo>
                <a:cubicBezTo>
                  <a:pt x="812905" y="2337717"/>
                  <a:pt x="814498" y="2342373"/>
                  <a:pt x="812375" y="2346512"/>
                </a:cubicBezTo>
                <a:cubicBezTo>
                  <a:pt x="810782" y="2349099"/>
                  <a:pt x="808130" y="2350651"/>
                  <a:pt x="804945" y="2350651"/>
                </a:cubicBezTo>
                <a:cubicBezTo>
                  <a:pt x="803353" y="2350651"/>
                  <a:pt x="802293" y="2350133"/>
                  <a:pt x="800700" y="2349616"/>
                </a:cubicBezTo>
                <a:cubicBezTo>
                  <a:pt x="799108" y="2348581"/>
                  <a:pt x="797516" y="2346512"/>
                  <a:pt x="796985" y="2344442"/>
                </a:cubicBezTo>
                <a:cubicBezTo>
                  <a:pt x="796454" y="2342373"/>
                  <a:pt x="796985" y="2340304"/>
                  <a:pt x="798046" y="2338234"/>
                </a:cubicBezTo>
                <a:cubicBezTo>
                  <a:pt x="799108" y="2336164"/>
                  <a:pt x="802293" y="2334612"/>
                  <a:pt x="804945" y="2334612"/>
                </a:cubicBezTo>
                <a:close/>
                <a:moveTo>
                  <a:pt x="2161768" y="2333610"/>
                </a:moveTo>
                <a:cubicBezTo>
                  <a:pt x="2165406" y="2333610"/>
                  <a:pt x="2169045" y="2335733"/>
                  <a:pt x="2171644" y="2338916"/>
                </a:cubicBezTo>
                <a:cubicBezTo>
                  <a:pt x="2173723" y="2341570"/>
                  <a:pt x="2174762" y="2344754"/>
                  <a:pt x="2174762" y="2348469"/>
                </a:cubicBezTo>
                <a:cubicBezTo>
                  <a:pt x="2174243" y="2352184"/>
                  <a:pt x="2172684" y="2355368"/>
                  <a:pt x="2170085" y="2357491"/>
                </a:cubicBezTo>
                <a:cubicBezTo>
                  <a:pt x="2167486" y="2359614"/>
                  <a:pt x="2164367" y="2360675"/>
                  <a:pt x="2161768" y="2360675"/>
                </a:cubicBezTo>
                <a:cubicBezTo>
                  <a:pt x="2157610" y="2360675"/>
                  <a:pt x="2153972" y="2358552"/>
                  <a:pt x="2151373" y="2355368"/>
                </a:cubicBezTo>
                <a:cubicBezTo>
                  <a:pt x="2146695" y="2350061"/>
                  <a:pt x="2147734" y="2341570"/>
                  <a:pt x="2153452" y="2336793"/>
                </a:cubicBezTo>
                <a:cubicBezTo>
                  <a:pt x="2155531" y="2334671"/>
                  <a:pt x="2158650" y="2333610"/>
                  <a:pt x="2161768" y="2333610"/>
                </a:cubicBezTo>
                <a:close/>
                <a:moveTo>
                  <a:pt x="2045215" y="2331605"/>
                </a:moveTo>
                <a:cubicBezTo>
                  <a:pt x="2049972" y="2331605"/>
                  <a:pt x="2053672" y="2333728"/>
                  <a:pt x="2056315" y="2337443"/>
                </a:cubicBezTo>
                <a:cubicBezTo>
                  <a:pt x="2058429" y="2340096"/>
                  <a:pt x="2059486" y="2343811"/>
                  <a:pt x="2058957" y="2346995"/>
                </a:cubicBezTo>
                <a:cubicBezTo>
                  <a:pt x="2057900" y="2350710"/>
                  <a:pt x="2056315" y="2353894"/>
                  <a:pt x="2053143" y="2356016"/>
                </a:cubicBezTo>
                <a:cubicBezTo>
                  <a:pt x="2051029" y="2357609"/>
                  <a:pt x="2048386" y="2358670"/>
                  <a:pt x="2045215" y="2358670"/>
                </a:cubicBezTo>
                <a:cubicBezTo>
                  <a:pt x="2040986" y="2358670"/>
                  <a:pt x="2036758" y="2356547"/>
                  <a:pt x="2034644" y="2352833"/>
                </a:cubicBezTo>
                <a:cubicBezTo>
                  <a:pt x="2030415" y="2346464"/>
                  <a:pt x="2032001" y="2337973"/>
                  <a:pt x="2037815" y="2333728"/>
                </a:cubicBezTo>
                <a:cubicBezTo>
                  <a:pt x="2039929" y="2332135"/>
                  <a:pt x="2042572" y="2331605"/>
                  <a:pt x="2045215" y="2331605"/>
                </a:cubicBezTo>
                <a:close/>
                <a:moveTo>
                  <a:pt x="2284347" y="2327595"/>
                </a:moveTo>
                <a:cubicBezTo>
                  <a:pt x="2287638" y="2327595"/>
                  <a:pt x="2291478" y="2329159"/>
                  <a:pt x="2294220" y="2331765"/>
                </a:cubicBezTo>
                <a:cubicBezTo>
                  <a:pt x="2296414" y="2334371"/>
                  <a:pt x="2298059" y="2337499"/>
                  <a:pt x="2298059" y="2341148"/>
                </a:cubicBezTo>
                <a:cubicBezTo>
                  <a:pt x="2297511" y="2344275"/>
                  <a:pt x="2296414" y="2347924"/>
                  <a:pt x="2293671" y="2350009"/>
                </a:cubicBezTo>
                <a:cubicBezTo>
                  <a:pt x="2290929" y="2352615"/>
                  <a:pt x="2287638" y="2353658"/>
                  <a:pt x="2284347" y="2353658"/>
                </a:cubicBezTo>
                <a:cubicBezTo>
                  <a:pt x="2280508" y="2353658"/>
                  <a:pt x="2276668" y="2352094"/>
                  <a:pt x="2273926" y="2349488"/>
                </a:cubicBezTo>
                <a:cubicBezTo>
                  <a:pt x="2268989" y="2344275"/>
                  <a:pt x="2269538" y="2335935"/>
                  <a:pt x="2275023" y="2331244"/>
                </a:cubicBezTo>
                <a:cubicBezTo>
                  <a:pt x="2277217" y="2329159"/>
                  <a:pt x="2280508" y="2327595"/>
                  <a:pt x="2284347" y="2327595"/>
                </a:cubicBezTo>
                <a:close/>
                <a:moveTo>
                  <a:pt x="1936726" y="2321581"/>
                </a:moveTo>
                <a:cubicBezTo>
                  <a:pt x="1941559" y="2321581"/>
                  <a:pt x="1946392" y="2323704"/>
                  <a:pt x="1948540" y="2327949"/>
                </a:cubicBezTo>
                <a:cubicBezTo>
                  <a:pt x="1950688" y="2331133"/>
                  <a:pt x="1951225" y="2334318"/>
                  <a:pt x="1950151" y="2338032"/>
                </a:cubicBezTo>
                <a:cubicBezTo>
                  <a:pt x="1949614" y="2341747"/>
                  <a:pt x="1946929" y="2344400"/>
                  <a:pt x="1943707" y="2346523"/>
                </a:cubicBezTo>
                <a:cubicBezTo>
                  <a:pt x="1941559" y="2347585"/>
                  <a:pt x="1939410" y="2348646"/>
                  <a:pt x="1936726" y="2348646"/>
                </a:cubicBezTo>
                <a:cubicBezTo>
                  <a:pt x="1931892" y="2348646"/>
                  <a:pt x="1927596" y="2345992"/>
                  <a:pt x="1924911" y="2341747"/>
                </a:cubicBezTo>
                <a:cubicBezTo>
                  <a:pt x="1921152" y="2335378"/>
                  <a:pt x="1923300" y="2326887"/>
                  <a:pt x="1929744" y="2323173"/>
                </a:cubicBezTo>
                <a:cubicBezTo>
                  <a:pt x="1931892" y="2322111"/>
                  <a:pt x="1934577" y="2321581"/>
                  <a:pt x="1936726" y="2321581"/>
                </a:cubicBezTo>
                <a:close/>
                <a:moveTo>
                  <a:pt x="625519" y="2291508"/>
                </a:moveTo>
                <a:cubicBezTo>
                  <a:pt x="628144" y="2291508"/>
                  <a:pt x="630245" y="2292048"/>
                  <a:pt x="631819" y="2293667"/>
                </a:cubicBezTo>
                <a:cubicBezTo>
                  <a:pt x="636546" y="2297446"/>
                  <a:pt x="637071" y="2303923"/>
                  <a:pt x="633920" y="2308241"/>
                </a:cubicBezTo>
                <a:cubicBezTo>
                  <a:pt x="631819" y="2310940"/>
                  <a:pt x="628669" y="2312559"/>
                  <a:pt x="625519" y="2312559"/>
                </a:cubicBezTo>
                <a:cubicBezTo>
                  <a:pt x="623418" y="2312559"/>
                  <a:pt x="621319" y="2311480"/>
                  <a:pt x="619218" y="2309861"/>
                </a:cubicBezTo>
                <a:cubicBezTo>
                  <a:pt x="617118" y="2308241"/>
                  <a:pt x="616068" y="2305542"/>
                  <a:pt x="615542" y="2302843"/>
                </a:cubicBezTo>
                <a:cubicBezTo>
                  <a:pt x="615018" y="2300145"/>
                  <a:pt x="616068" y="2297446"/>
                  <a:pt x="617643" y="2295286"/>
                </a:cubicBezTo>
                <a:cubicBezTo>
                  <a:pt x="619744" y="2292588"/>
                  <a:pt x="622368" y="2291508"/>
                  <a:pt x="625519" y="2291508"/>
                </a:cubicBezTo>
                <a:close/>
                <a:moveTo>
                  <a:pt x="735036" y="2288502"/>
                </a:moveTo>
                <a:cubicBezTo>
                  <a:pt x="736662" y="2288502"/>
                  <a:pt x="738287" y="2289032"/>
                  <a:pt x="739913" y="2290093"/>
                </a:cubicBezTo>
                <a:cubicBezTo>
                  <a:pt x="744247" y="2292747"/>
                  <a:pt x="745331" y="2298584"/>
                  <a:pt x="742622" y="2302830"/>
                </a:cubicBezTo>
                <a:cubicBezTo>
                  <a:pt x="740996" y="2304952"/>
                  <a:pt x="737746" y="2306545"/>
                  <a:pt x="735036" y="2306545"/>
                </a:cubicBezTo>
                <a:cubicBezTo>
                  <a:pt x="732868" y="2306545"/>
                  <a:pt x="731242" y="2306014"/>
                  <a:pt x="729617" y="2304952"/>
                </a:cubicBezTo>
                <a:cubicBezTo>
                  <a:pt x="727449" y="2303892"/>
                  <a:pt x="726366" y="2301769"/>
                  <a:pt x="725823" y="2299115"/>
                </a:cubicBezTo>
                <a:cubicBezTo>
                  <a:pt x="725281" y="2296993"/>
                  <a:pt x="725823" y="2294339"/>
                  <a:pt x="727449" y="2292216"/>
                </a:cubicBezTo>
                <a:cubicBezTo>
                  <a:pt x="729075" y="2290093"/>
                  <a:pt x="731785" y="2288502"/>
                  <a:pt x="735036" y="2288502"/>
                </a:cubicBezTo>
                <a:close/>
                <a:moveTo>
                  <a:pt x="510999" y="2285494"/>
                </a:moveTo>
                <a:cubicBezTo>
                  <a:pt x="513665" y="2285494"/>
                  <a:pt x="516330" y="2286588"/>
                  <a:pt x="518463" y="2288227"/>
                </a:cubicBezTo>
                <a:cubicBezTo>
                  <a:pt x="523262" y="2293148"/>
                  <a:pt x="523796" y="2300256"/>
                  <a:pt x="519530" y="2305177"/>
                </a:cubicBezTo>
                <a:cubicBezTo>
                  <a:pt x="517397" y="2307911"/>
                  <a:pt x="514197" y="2309552"/>
                  <a:pt x="510999" y="2309552"/>
                </a:cubicBezTo>
                <a:cubicBezTo>
                  <a:pt x="507799" y="2309552"/>
                  <a:pt x="505133" y="2308458"/>
                  <a:pt x="503001" y="2306271"/>
                </a:cubicBezTo>
                <a:cubicBezTo>
                  <a:pt x="500335" y="2304084"/>
                  <a:pt x="499268" y="2300803"/>
                  <a:pt x="499268" y="2297523"/>
                </a:cubicBezTo>
                <a:cubicBezTo>
                  <a:pt x="498735" y="2294789"/>
                  <a:pt x="499802" y="2291508"/>
                  <a:pt x="501934" y="2289321"/>
                </a:cubicBezTo>
                <a:cubicBezTo>
                  <a:pt x="504601" y="2286588"/>
                  <a:pt x="507799" y="2285494"/>
                  <a:pt x="510999" y="2285494"/>
                </a:cubicBezTo>
                <a:close/>
                <a:moveTo>
                  <a:pt x="2116445" y="2278477"/>
                </a:moveTo>
                <a:cubicBezTo>
                  <a:pt x="2120298" y="2278477"/>
                  <a:pt x="2124150" y="2280106"/>
                  <a:pt x="2126352" y="2283364"/>
                </a:cubicBezTo>
                <a:cubicBezTo>
                  <a:pt x="2128553" y="2286079"/>
                  <a:pt x="2129654" y="2289337"/>
                  <a:pt x="2129654" y="2292595"/>
                </a:cubicBezTo>
                <a:cubicBezTo>
                  <a:pt x="2129104" y="2296395"/>
                  <a:pt x="2127452" y="2299653"/>
                  <a:pt x="2124701" y="2301825"/>
                </a:cubicBezTo>
                <a:cubicBezTo>
                  <a:pt x="2122499" y="2303454"/>
                  <a:pt x="2119197" y="2304540"/>
                  <a:pt x="2116445" y="2304540"/>
                </a:cubicBezTo>
                <a:cubicBezTo>
                  <a:pt x="2112593" y="2304540"/>
                  <a:pt x="2108741" y="2302911"/>
                  <a:pt x="2105989" y="2299653"/>
                </a:cubicBezTo>
                <a:cubicBezTo>
                  <a:pt x="2101586" y="2294224"/>
                  <a:pt x="2102687" y="2286079"/>
                  <a:pt x="2108190" y="2281735"/>
                </a:cubicBezTo>
                <a:cubicBezTo>
                  <a:pt x="2110392" y="2279564"/>
                  <a:pt x="2113143" y="2278477"/>
                  <a:pt x="2116445" y="2278477"/>
                </a:cubicBezTo>
                <a:close/>
                <a:moveTo>
                  <a:pt x="2006897" y="2276473"/>
                </a:moveTo>
                <a:cubicBezTo>
                  <a:pt x="2011215" y="2276473"/>
                  <a:pt x="2014993" y="2278644"/>
                  <a:pt x="2017692" y="2281902"/>
                </a:cubicBezTo>
                <a:cubicBezTo>
                  <a:pt x="2019312" y="2284617"/>
                  <a:pt x="2020391" y="2288418"/>
                  <a:pt x="2019851" y="2291676"/>
                </a:cubicBezTo>
                <a:cubicBezTo>
                  <a:pt x="2019312" y="2295476"/>
                  <a:pt x="2017152" y="2298192"/>
                  <a:pt x="2014453" y="2300363"/>
                </a:cubicBezTo>
                <a:cubicBezTo>
                  <a:pt x="2012294" y="2301992"/>
                  <a:pt x="2009596" y="2302535"/>
                  <a:pt x="2006897" y="2302535"/>
                </a:cubicBezTo>
                <a:cubicBezTo>
                  <a:pt x="2002578" y="2302535"/>
                  <a:pt x="1998800" y="2300363"/>
                  <a:pt x="1996102" y="2297106"/>
                </a:cubicBezTo>
                <a:cubicBezTo>
                  <a:pt x="1992323" y="2291133"/>
                  <a:pt x="1993403" y="2282988"/>
                  <a:pt x="1999340" y="2278644"/>
                </a:cubicBezTo>
                <a:cubicBezTo>
                  <a:pt x="2001499" y="2277559"/>
                  <a:pt x="2004198" y="2276473"/>
                  <a:pt x="2006897" y="2276473"/>
                </a:cubicBezTo>
                <a:close/>
                <a:moveTo>
                  <a:pt x="2231940" y="2272463"/>
                </a:moveTo>
                <a:cubicBezTo>
                  <a:pt x="2235188" y="2272463"/>
                  <a:pt x="2238436" y="2273529"/>
                  <a:pt x="2241142" y="2276195"/>
                </a:cubicBezTo>
                <a:cubicBezTo>
                  <a:pt x="2243307" y="2278861"/>
                  <a:pt x="2244931" y="2282060"/>
                  <a:pt x="2244390" y="2285260"/>
                </a:cubicBezTo>
                <a:cubicBezTo>
                  <a:pt x="2244390" y="2288459"/>
                  <a:pt x="2243307" y="2291658"/>
                  <a:pt x="2240601" y="2294324"/>
                </a:cubicBezTo>
                <a:cubicBezTo>
                  <a:pt x="2238436" y="2296457"/>
                  <a:pt x="2235188" y="2297524"/>
                  <a:pt x="2231940" y="2297524"/>
                </a:cubicBezTo>
                <a:cubicBezTo>
                  <a:pt x="2228151" y="2297524"/>
                  <a:pt x="2224903" y="2295923"/>
                  <a:pt x="2222738" y="2293791"/>
                </a:cubicBezTo>
                <a:cubicBezTo>
                  <a:pt x="2217866" y="2288459"/>
                  <a:pt x="2217866" y="2280461"/>
                  <a:pt x="2223279" y="2275662"/>
                </a:cubicBezTo>
                <a:cubicBezTo>
                  <a:pt x="2225444" y="2273529"/>
                  <a:pt x="2228692" y="2272463"/>
                  <a:pt x="2231940" y="2272463"/>
                </a:cubicBezTo>
                <a:close/>
                <a:moveTo>
                  <a:pt x="388447" y="2270458"/>
                </a:moveTo>
                <a:cubicBezTo>
                  <a:pt x="392091" y="2270458"/>
                  <a:pt x="395214" y="2272022"/>
                  <a:pt x="397816" y="2274628"/>
                </a:cubicBezTo>
                <a:cubicBezTo>
                  <a:pt x="402501" y="2279841"/>
                  <a:pt x="402501" y="2287659"/>
                  <a:pt x="397296" y="2292872"/>
                </a:cubicBezTo>
                <a:cubicBezTo>
                  <a:pt x="394693" y="2294957"/>
                  <a:pt x="391570" y="2296521"/>
                  <a:pt x="388447" y="2296521"/>
                </a:cubicBezTo>
                <a:cubicBezTo>
                  <a:pt x="384804" y="2296521"/>
                  <a:pt x="381681" y="2294957"/>
                  <a:pt x="379079" y="2292351"/>
                </a:cubicBezTo>
                <a:cubicBezTo>
                  <a:pt x="376476" y="2289744"/>
                  <a:pt x="375435" y="2286617"/>
                  <a:pt x="375435" y="2282968"/>
                </a:cubicBezTo>
                <a:cubicBezTo>
                  <a:pt x="375435" y="2279319"/>
                  <a:pt x="376997" y="2276192"/>
                  <a:pt x="379599" y="2274107"/>
                </a:cubicBezTo>
                <a:cubicBezTo>
                  <a:pt x="382201" y="2271501"/>
                  <a:pt x="385324" y="2270458"/>
                  <a:pt x="388447" y="2270458"/>
                </a:cubicBezTo>
                <a:close/>
                <a:moveTo>
                  <a:pt x="2353457" y="2257427"/>
                </a:moveTo>
                <a:cubicBezTo>
                  <a:pt x="2356649" y="2257427"/>
                  <a:pt x="2359840" y="2258472"/>
                  <a:pt x="2361967" y="2260564"/>
                </a:cubicBezTo>
                <a:cubicBezTo>
                  <a:pt x="2364627" y="2262656"/>
                  <a:pt x="2365691" y="2265794"/>
                  <a:pt x="2366223" y="2268932"/>
                </a:cubicBezTo>
                <a:cubicBezTo>
                  <a:pt x="2366223" y="2272070"/>
                  <a:pt x="2365159" y="2275208"/>
                  <a:pt x="2363031" y="2277823"/>
                </a:cubicBezTo>
                <a:cubicBezTo>
                  <a:pt x="2360372" y="2280438"/>
                  <a:pt x="2357180" y="2281484"/>
                  <a:pt x="2353457" y="2281484"/>
                </a:cubicBezTo>
                <a:cubicBezTo>
                  <a:pt x="2350798" y="2281484"/>
                  <a:pt x="2347607" y="2280438"/>
                  <a:pt x="2345479" y="2278346"/>
                </a:cubicBezTo>
                <a:cubicBezTo>
                  <a:pt x="2340160" y="2273639"/>
                  <a:pt x="2340160" y="2266317"/>
                  <a:pt x="2344415" y="2261088"/>
                </a:cubicBezTo>
                <a:cubicBezTo>
                  <a:pt x="2347075" y="2258996"/>
                  <a:pt x="2350266" y="2257427"/>
                  <a:pt x="2353457" y="2257427"/>
                </a:cubicBezTo>
                <a:close/>
                <a:moveTo>
                  <a:pt x="667594" y="2238381"/>
                </a:moveTo>
                <a:cubicBezTo>
                  <a:pt x="669800" y="2238381"/>
                  <a:pt x="672004" y="2239465"/>
                  <a:pt x="673658" y="2240548"/>
                </a:cubicBezTo>
                <a:cubicBezTo>
                  <a:pt x="678069" y="2243799"/>
                  <a:pt x="679171" y="2250301"/>
                  <a:pt x="675313" y="2254636"/>
                </a:cubicBezTo>
                <a:cubicBezTo>
                  <a:pt x="673658" y="2257346"/>
                  <a:pt x="670350" y="2258429"/>
                  <a:pt x="667594" y="2258429"/>
                </a:cubicBezTo>
                <a:cubicBezTo>
                  <a:pt x="665388" y="2258429"/>
                  <a:pt x="663182" y="2257887"/>
                  <a:pt x="660977" y="2256261"/>
                </a:cubicBezTo>
                <a:cubicBezTo>
                  <a:pt x="658773" y="2254636"/>
                  <a:pt x="657670" y="2252469"/>
                  <a:pt x="657118" y="2249760"/>
                </a:cubicBezTo>
                <a:cubicBezTo>
                  <a:pt x="657118" y="2247050"/>
                  <a:pt x="657670" y="2244341"/>
                  <a:pt x="659324" y="2242174"/>
                </a:cubicBezTo>
                <a:cubicBezTo>
                  <a:pt x="661529" y="2240006"/>
                  <a:pt x="664286" y="2238381"/>
                  <a:pt x="667594" y="2238381"/>
                </a:cubicBezTo>
                <a:close/>
                <a:moveTo>
                  <a:pt x="558335" y="2233369"/>
                </a:moveTo>
                <a:cubicBezTo>
                  <a:pt x="561616" y="2233369"/>
                  <a:pt x="564350" y="2234419"/>
                  <a:pt x="565990" y="2235994"/>
                </a:cubicBezTo>
                <a:cubicBezTo>
                  <a:pt x="570911" y="2240195"/>
                  <a:pt x="570911" y="2247020"/>
                  <a:pt x="567084" y="2251746"/>
                </a:cubicBezTo>
                <a:cubicBezTo>
                  <a:pt x="564896" y="2253846"/>
                  <a:pt x="561616" y="2255422"/>
                  <a:pt x="558335" y="2255422"/>
                </a:cubicBezTo>
                <a:cubicBezTo>
                  <a:pt x="555602" y="2255422"/>
                  <a:pt x="552868" y="2254372"/>
                  <a:pt x="550681" y="2252271"/>
                </a:cubicBezTo>
                <a:cubicBezTo>
                  <a:pt x="548494" y="2250171"/>
                  <a:pt x="547400" y="2247546"/>
                  <a:pt x="546854" y="2244395"/>
                </a:cubicBezTo>
                <a:cubicBezTo>
                  <a:pt x="546854" y="2241770"/>
                  <a:pt x="547947" y="2238619"/>
                  <a:pt x="550134" y="2236519"/>
                </a:cubicBezTo>
                <a:cubicBezTo>
                  <a:pt x="552322" y="2234419"/>
                  <a:pt x="555602" y="2233369"/>
                  <a:pt x="558335" y="2233369"/>
                </a:cubicBezTo>
                <a:close/>
                <a:moveTo>
                  <a:pt x="2074062" y="2227354"/>
                </a:moveTo>
                <a:cubicBezTo>
                  <a:pt x="2077862" y="2227354"/>
                  <a:pt x="2081120" y="2228958"/>
                  <a:pt x="2083292" y="2231631"/>
                </a:cubicBezTo>
                <a:cubicBezTo>
                  <a:pt x="2085464" y="2234304"/>
                  <a:pt x="2086550" y="2237512"/>
                  <a:pt x="2086550" y="2240719"/>
                </a:cubicBezTo>
                <a:cubicBezTo>
                  <a:pt x="2086007" y="2243927"/>
                  <a:pt x="2084378" y="2246600"/>
                  <a:pt x="2081663" y="2248739"/>
                </a:cubicBezTo>
                <a:cubicBezTo>
                  <a:pt x="2079491" y="2250877"/>
                  <a:pt x="2076776" y="2251412"/>
                  <a:pt x="2074062" y="2251412"/>
                </a:cubicBezTo>
                <a:cubicBezTo>
                  <a:pt x="2070261" y="2251412"/>
                  <a:pt x="2067003" y="2249808"/>
                  <a:pt x="2064288" y="2247135"/>
                </a:cubicBezTo>
                <a:cubicBezTo>
                  <a:pt x="2060487" y="2241789"/>
                  <a:pt x="2061030" y="2234304"/>
                  <a:pt x="2066460" y="2230027"/>
                </a:cubicBezTo>
                <a:cubicBezTo>
                  <a:pt x="2068632" y="2228423"/>
                  <a:pt x="2071347" y="2227354"/>
                  <a:pt x="2074062" y="2227354"/>
                </a:cubicBezTo>
                <a:close/>
                <a:moveTo>
                  <a:pt x="2183080" y="2221340"/>
                </a:moveTo>
                <a:cubicBezTo>
                  <a:pt x="2186279" y="2221340"/>
                  <a:pt x="2189479" y="2222944"/>
                  <a:pt x="2191612" y="2225082"/>
                </a:cubicBezTo>
                <a:cubicBezTo>
                  <a:pt x="2193744" y="2227220"/>
                  <a:pt x="2194811" y="2230428"/>
                  <a:pt x="2194811" y="2233636"/>
                </a:cubicBezTo>
                <a:cubicBezTo>
                  <a:pt x="2194811" y="2236843"/>
                  <a:pt x="2193211" y="2240051"/>
                  <a:pt x="2191078" y="2242190"/>
                </a:cubicBezTo>
                <a:cubicBezTo>
                  <a:pt x="2188945" y="2244328"/>
                  <a:pt x="2185746" y="2245398"/>
                  <a:pt x="2183080" y="2245398"/>
                </a:cubicBezTo>
                <a:cubicBezTo>
                  <a:pt x="2179348" y="2245398"/>
                  <a:pt x="2176149" y="2244328"/>
                  <a:pt x="2174016" y="2241655"/>
                </a:cubicBezTo>
                <a:cubicBezTo>
                  <a:pt x="2169750" y="2236843"/>
                  <a:pt x="2169750" y="2229359"/>
                  <a:pt x="2174549" y="2224547"/>
                </a:cubicBezTo>
                <a:cubicBezTo>
                  <a:pt x="2176682" y="2222409"/>
                  <a:pt x="2179881" y="2221340"/>
                  <a:pt x="2183080" y="2221340"/>
                </a:cubicBezTo>
                <a:close/>
                <a:moveTo>
                  <a:pt x="444084" y="2219335"/>
                </a:moveTo>
                <a:cubicBezTo>
                  <a:pt x="447211" y="2219335"/>
                  <a:pt x="450339" y="2220401"/>
                  <a:pt x="452945" y="2223067"/>
                </a:cubicBezTo>
                <a:cubicBezTo>
                  <a:pt x="457636" y="2227866"/>
                  <a:pt x="457115" y="2235864"/>
                  <a:pt x="452423" y="2240663"/>
                </a:cubicBezTo>
                <a:cubicBezTo>
                  <a:pt x="449817" y="2242795"/>
                  <a:pt x="447211" y="2244395"/>
                  <a:pt x="444084" y="2244395"/>
                </a:cubicBezTo>
                <a:cubicBezTo>
                  <a:pt x="440436" y="2244395"/>
                  <a:pt x="437308" y="2242795"/>
                  <a:pt x="434701" y="2240129"/>
                </a:cubicBezTo>
                <a:cubicBezTo>
                  <a:pt x="432615" y="2237997"/>
                  <a:pt x="431574" y="2234798"/>
                  <a:pt x="431574" y="2231065"/>
                </a:cubicBezTo>
                <a:cubicBezTo>
                  <a:pt x="431574" y="2227866"/>
                  <a:pt x="433138" y="2224667"/>
                  <a:pt x="435743" y="2222534"/>
                </a:cubicBezTo>
                <a:cubicBezTo>
                  <a:pt x="437828" y="2220401"/>
                  <a:pt x="440955" y="2219335"/>
                  <a:pt x="444084" y="2219335"/>
                </a:cubicBezTo>
                <a:close/>
                <a:moveTo>
                  <a:pt x="2297824" y="2206304"/>
                </a:moveTo>
                <a:cubicBezTo>
                  <a:pt x="2301024" y="2206304"/>
                  <a:pt x="2303690" y="2207398"/>
                  <a:pt x="2305823" y="2209584"/>
                </a:cubicBezTo>
                <a:cubicBezTo>
                  <a:pt x="2307956" y="2211772"/>
                  <a:pt x="2309555" y="2214505"/>
                  <a:pt x="2309555" y="2217786"/>
                </a:cubicBezTo>
                <a:cubicBezTo>
                  <a:pt x="2310088" y="2221066"/>
                  <a:pt x="2308489" y="2223800"/>
                  <a:pt x="2306356" y="2226534"/>
                </a:cubicBezTo>
                <a:cubicBezTo>
                  <a:pt x="2304223" y="2228721"/>
                  <a:pt x="2301024" y="2230362"/>
                  <a:pt x="2297824" y="2230362"/>
                </a:cubicBezTo>
                <a:cubicBezTo>
                  <a:pt x="2295159" y="2230362"/>
                  <a:pt x="2291960" y="2229268"/>
                  <a:pt x="2289827" y="2227081"/>
                </a:cubicBezTo>
                <a:cubicBezTo>
                  <a:pt x="2285028" y="2222707"/>
                  <a:pt x="2285028" y="2215052"/>
                  <a:pt x="2289294" y="2210131"/>
                </a:cubicBezTo>
                <a:cubicBezTo>
                  <a:pt x="2291426" y="2207944"/>
                  <a:pt x="2294626" y="2206304"/>
                  <a:pt x="2297824" y="2206304"/>
                </a:cubicBezTo>
                <a:close/>
                <a:moveTo>
                  <a:pt x="322993" y="2194275"/>
                </a:moveTo>
                <a:cubicBezTo>
                  <a:pt x="327354" y="2194275"/>
                  <a:pt x="331716" y="2196393"/>
                  <a:pt x="334442" y="2199571"/>
                </a:cubicBezTo>
                <a:cubicBezTo>
                  <a:pt x="339349" y="2205396"/>
                  <a:pt x="338258" y="2214399"/>
                  <a:pt x="332261" y="2219165"/>
                </a:cubicBezTo>
                <a:cubicBezTo>
                  <a:pt x="329535" y="2221283"/>
                  <a:pt x="326809" y="2222342"/>
                  <a:pt x="322993" y="2222342"/>
                </a:cubicBezTo>
                <a:cubicBezTo>
                  <a:pt x="318632" y="2222342"/>
                  <a:pt x="314815" y="2220754"/>
                  <a:pt x="312089" y="2217047"/>
                </a:cubicBezTo>
                <a:cubicBezTo>
                  <a:pt x="309363" y="2214399"/>
                  <a:pt x="308273" y="2210692"/>
                  <a:pt x="308818" y="2206985"/>
                </a:cubicBezTo>
                <a:cubicBezTo>
                  <a:pt x="309363" y="2203277"/>
                  <a:pt x="310999" y="2199571"/>
                  <a:pt x="314270" y="2197452"/>
                </a:cubicBezTo>
                <a:cubicBezTo>
                  <a:pt x="316451" y="2195334"/>
                  <a:pt x="319722" y="2194275"/>
                  <a:pt x="322993" y="2194275"/>
                </a:cubicBezTo>
                <a:close/>
                <a:moveTo>
                  <a:pt x="604469" y="2184251"/>
                </a:moveTo>
                <a:cubicBezTo>
                  <a:pt x="607094" y="2184251"/>
                  <a:pt x="609720" y="2185303"/>
                  <a:pt x="611295" y="2187409"/>
                </a:cubicBezTo>
                <a:cubicBezTo>
                  <a:pt x="615496" y="2191093"/>
                  <a:pt x="616020" y="2197408"/>
                  <a:pt x="612345" y="2202144"/>
                </a:cubicBezTo>
                <a:cubicBezTo>
                  <a:pt x="610244" y="2204249"/>
                  <a:pt x="607094" y="2205302"/>
                  <a:pt x="604469" y="2205302"/>
                </a:cubicBezTo>
                <a:cubicBezTo>
                  <a:pt x="601843" y="2205302"/>
                  <a:pt x="599218" y="2204249"/>
                  <a:pt x="597118" y="2202671"/>
                </a:cubicBezTo>
                <a:cubicBezTo>
                  <a:pt x="595018" y="2200565"/>
                  <a:pt x="593968" y="2197934"/>
                  <a:pt x="593968" y="2195302"/>
                </a:cubicBezTo>
                <a:cubicBezTo>
                  <a:pt x="593968" y="2192671"/>
                  <a:pt x="595018" y="2190040"/>
                  <a:pt x="596593" y="2187935"/>
                </a:cubicBezTo>
                <a:cubicBezTo>
                  <a:pt x="598693" y="2185829"/>
                  <a:pt x="601318" y="2184251"/>
                  <a:pt x="604469" y="2184251"/>
                </a:cubicBezTo>
                <a:close/>
                <a:moveTo>
                  <a:pt x="2417869" y="2182246"/>
                </a:moveTo>
                <a:cubicBezTo>
                  <a:pt x="2420484" y="2182246"/>
                  <a:pt x="2422576" y="2183318"/>
                  <a:pt x="2424668" y="2184927"/>
                </a:cubicBezTo>
                <a:cubicBezTo>
                  <a:pt x="2427283" y="2186535"/>
                  <a:pt x="2428852" y="2189753"/>
                  <a:pt x="2428852" y="2192434"/>
                </a:cubicBezTo>
                <a:cubicBezTo>
                  <a:pt x="2429375" y="2195650"/>
                  <a:pt x="2428852" y="2198867"/>
                  <a:pt x="2426760" y="2201012"/>
                </a:cubicBezTo>
                <a:cubicBezTo>
                  <a:pt x="2424668" y="2203693"/>
                  <a:pt x="2421530" y="2205302"/>
                  <a:pt x="2417869" y="2205302"/>
                </a:cubicBezTo>
                <a:cubicBezTo>
                  <a:pt x="2415254" y="2205302"/>
                  <a:pt x="2412639" y="2204766"/>
                  <a:pt x="2411070" y="2203157"/>
                </a:cubicBezTo>
                <a:cubicBezTo>
                  <a:pt x="2405840" y="2198867"/>
                  <a:pt x="2405317" y="2191897"/>
                  <a:pt x="2408978" y="2187071"/>
                </a:cubicBezTo>
                <a:cubicBezTo>
                  <a:pt x="2411070" y="2183854"/>
                  <a:pt x="2414208" y="2182246"/>
                  <a:pt x="2417869" y="2182246"/>
                </a:cubicBezTo>
                <a:close/>
                <a:moveTo>
                  <a:pt x="2136470" y="2172222"/>
                </a:moveTo>
                <a:cubicBezTo>
                  <a:pt x="2139143" y="2172222"/>
                  <a:pt x="2142351" y="2173294"/>
                  <a:pt x="2144489" y="2175975"/>
                </a:cubicBezTo>
                <a:cubicBezTo>
                  <a:pt x="2146628" y="2178120"/>
                  <a:pt x="2147697" y="2180801"/>
                  <a:pt x="2147697" y="2184018"/>
                </a:cubicBezTo>
                <a:cubicBezTo>
                  <a:pt x="2147697" y="2187235"/>
                  <a:pt x="2146093" y="2189916"/>
                  <a:pt x="2143955" y="2192061"/>
                </a:cubicBezTo>
                <a:cubicBezTo>
                  <a:pt x="2141816" y="2194206"/>
                  <a:pt x="2139143" y="2195278"/>
                  <a:pt x="2136470" y="2195278"/>
                </a:cubicBezTo>
                <a:cubicBezTo>
                  <a:pt x="2133262" y="2195278"/>
                  <a:pt x="2130055" y="2193669"/>
                  <a:pt x="2127916" y="2191524"/>
                </a:cubicBezTo>
                <a:cubicBezTo>
                  <a:pt x="2123639" y="2186699"/>
                  <a:pt x="2124174" y="2179728"/>
                  <a:pt x="2128451" y="2175439"/>
                </a:cubicBezTo>
                <a:cubicBezTo>
                  <a:pt x="2130589" y="2173294"/>
                  <a:pt x="2133262" y="2172222"/>
                  <a:pt x="2136470" y="2172222"/>
                </a:cubicBezTo>
                <a:close/>
                <a:moveTo>
                  <a:pt x="495432" y="2170217"/>
                </a:moveTo>
                <a:cubicBezTo>
                  <a:pt x="499164" y="2170217"/>
                  <a:pt x="501830" y="2171286"/>
                  <a:pt x="504495" y="2173960"/>
                </a:cubicBezTo>
                <a:cubicBezTo>
                  <a:pt x="508761" y="2178771"/>
                  <a:pt x="508761" y="2186256"/>
                  <a:pt x="503964" y="2190532"/>
                </a:cubicBezTo>
                <a:cubicBezTo>
                  <a:pt x="501830" y="2192671"/>
                  <a:pt x="498630" y="2194275"/>
                  <a:pt x="495432" y="2194275"/>
                </a:cubicBezTo>
                <a:cubicBezTo>
                  <a:pt x="492232" y="2194275"/>
                  <a:pt x="489033" y="2192671"/>
                  <a:pt x="486900" y="2190532"/>
                </a:cubicBezTo>
                <a:cubicBezTo>
                  <a:pt x="484767" y="2187860"/>
                  <a:pt x="483701" y="2184652"/>
                  <a:pt x="483701" y="2181444"/>
                </a:cubicBezTo>
                <a:cubicBezTo>
                  <a:pt x="483701" y="2178236"/>
                  <a:pt x="485300" y="2175564"/>
                  <a:pt x="487433" y="2173425"/>
                </a:cubicBezTo>
                <a:cubicBezTo>
                  <a:pt x="489566" y="2171286"/>
                  <a:pt x="492766" y="2170217"/>
                  <a:pt x="495432" y="2170217"/>
                </a:cubicBezTo>
                <a:close/>
                <a:moveTo>
                  <a:pt x="2244955" y="2159190"/>
                </a:moveTo>
                <a:cubicBezTo>
                  <a:pt x="2247574" y="2159190"/>
                  <a:pt x="2250194" y="2160240"/>
                  <a:pt x="2252290" y="2162341"/>
                </a:cubicBezTo>
                <a:cubicBezTo>
                  <a:pt x="2254386" y="2164441"/>
                  <a:pt x="2255958" y="2167066"/>
                  <a:pt x="2255958" y="2169692"/>
                </a:cubicBezTo>
                <a:cubicBezTo>
                  <a:pt x="2255958" y="2172842"/>
                  <a:pt x="2254911" y="2175468"/>
                  <a:pt x="2252814" y="2177568"/>
                </a:cubicBezTo>
                <a:cubicBezTo>
                  <a:pt x="2251242" y="2180193"/>
                  <a:pt x="2248099" y="2181243"/>
                  <a:pt x="2244955" y="2181243"/>
                </a:cubicBezTo>
                <a:cubicBezTo>
                  <a:pt x="2242334" y="2181243"/>
                  <a:pt x="2239714" y="2180193"/>
                  <a:pt x="2237619" y="2178618"/>
                </a:cubicBezTo>
                <a:cubicBezTo>
                  <a:pt x="2232902" y="2174417"/>
                  <a:pt x="2232902" y="2167592"/>
                  <a:pt x="2237094" y="2162866"/>
                </a:cubicBezTo>
                <a:cubicBezTo>
                  <a:pt x="2239190" y="2160766"/>
                  <a:pt x="2241811" y="2159190"/>
                  <a:pt x="2244955" y="2159190"/>
                </a:cubicBezTo>
                <a:close/>
                <a:moveTo>
                  <a:pt x="382418" y="2147161"/>
                </a:moveTo>
                <a:cubicBezTo>
                  <a:pt x="386725" y="2147161"/>
                  <a:pt x="390493" y="2148785"/>
                  <a:pt x="392647" y="2152033"/>
                </a:cubicBezTo>
                <a:cubicBezTo>
                  <a:pt x="397492" y="2157987"/>
                  <a:pt x="396415" y="2166648"/>
                  <a:pt x="391032" y="2170979"/>
                </a:cubicBezTo>
                <a:cubicBezTo>
                  <a:pt x="388340" y="2173144"/>
                  <a:pt x="385648" y="2174227"/>
                  <a:pt x="382418" y="2174227"/>
                </a:cubicBezTo>
                <a:cubicBezTo>
                  <a:pt x="378112" y="2174227"/>
                  <a:pt x="374344" y="2172603"/>
                  <a:pt x="371652" y="2169355"/>
                </a:cubicBezTo>
                <a:cubicBezTo>
                  <a:pt x="369499" y="2166648"/>
                  <a:pt x="368421" y="2162859"/>
                  <a:pt x="368961" y="2159070"/>
                </a:cubicBezTo>
                <a:cubicBezTo>
                  <a:pt x="369499" y="2155822"/>
                  <a:pt x="371114" y="2152574"/>
                  <a:pt x="373805" y="2149868"/>
                </a:cubicBezTo>
                <a:cubicBezTo>
                  <a:pt x="376497" y="2148244"/>
                  <a:pt x="379189" y="2147161"/>
                  <a:pt x="382418" y="2147161"/>
                </a:cubicBezTo>
                <a:close/>
                <a:moveTo>
                  <a:pt x="2358227" y="2136135"/>
                </a:moveTo>
                <a:cubicBezTo>
                  <a:pt x="2360847" y="2136135"/>
                  <a:pt x="2362942" y="2137211"/>
                  <a:pt x="2365039" y="2138824"/>
                </a:cubicBezTo>
                <a:cubicBezTo>
                  <a:pt x="2367134" y="2140438"/>
                  <a:pt x="2368706" y="2143128"/>
                  <a:pt x="2368706" y="2145817"/>
                </a:cubicBezTo>
                <a:cubicBezTo>
                  <a:pt x="2369230" y="2149044"/>
                  <a:pt x="2368706" y="2151734"/>
                  <a:pt x="2366610" y="2153885"/>
                </a:cubicBezTo>
                <a:cubicBezTo>
                  <a:pt x="2364515" y="2156574"/>
                  <a:pt x="2361371" y="2158188"/>
                  <a:pt x="2358227" y="2158188"/>
                </a:cubicBezTo>
                <a:cubicBezTo>
                  <a:pt x="2355606" y="2158188"/>
                  <a:pt x="2353511" y="2157650"/>
                  <a:pt x="2351415" y="2156037"/>
                </a:cubicBezTo>
                <a:cubicBezTo>
                  <a:pt x="2347223" y="2152272"/>
                  <a:pt x="2346174" y="2145279"/>
                  <a:pt x="2349842" y="2140438"/>
                </a:cubicBezTo>
                <a:cubicBezTo>
                  <a:pt x="2351938" y="2137748"/>
                  <a:pt x="2355083" y="2136135"/>
                  <a:pt x="2358227" y="2136135"/>
                </a:cubicBezTo>
                <a:close/>
                <a:moveTo>
                  <a:pt x="545584" y="2125108"/>
                </a:moveTo>
                <a:cubicBezTo>
                  <a:pt x="548257" y="2125108"/>
                  <a:pt x="551464" y="2126647"/>
                  <a:pt x="553604" y="2128698"/>
                </a:cubicBezTo>
                <a:cubicBezTo>
                  <a:pt x="557880" y="2132801"/>
                  <a:pt x="557880" y="2139981"/>
                  <a:pt x="553069" y="2144084"/>
                </a:cubicBezTo>
                <a:cubicBezTo>
                  <a:pt x="550930" y="2146135"/>
                  <a:pt x="548257" y="2147161"/>
                  <a:pt x="545584" y="2147161"/>
                </a:cubicBezTo>
                <a:cubicBezTo>
                  <a:pt x="542376" y="2147161"/>
                  <a:pt x="539168" y="2145623"/>
                  <a:pt x="537030" y="2143571"/>
                </a:cubicBezTo>
                <a:cubicBezTo>
                  <a:pt x="534892" y="2141520"/>
                  <a:pt x="533822" y="2138442"/>
                  <a:pt x="533822" y="2135878"/>
                </a:cubicBezTo>
                <a:cubicBezTo>
                  <a:pt x="534357" y="2132801"/>
                  <a:pt x="535426" y="2130237"/>
                  <a:pt x="537564" y="2128185"/>
                </a:cubicBezTo>
                <a:cubicBezTo>
                  <a:pt x="539703" y="2126134"/>
                  <a:pt x="542376" y="2125108"/>
                  <a:pt x="545584" y="2125108"/>
                </a:cubicBezTo>
                <a:close/>
                <a:moveTo>
                  <a:pt x="2194577" y="2114082"/>
                </a:moveTo>
                <a:cubicBezTo>
                  <a:pt x="2197258" y="2114082"/>
                  <a:pt x="2199939" y="2115135"/>
                  <a:pt x="2202084" y="2116713"/>
                </a:cubicBezTo>
                <a:cubicBezTo>
                  <a:pt x="2204229" y="2118819"/>
                  <a:pt x="2205301" y="2120924"/>
                  <a:pt x="2205301" y="2124081"/>
                </a:cubicBezTo>
                <a:cubicBezTo>
                  <a:pt x="2205837" y="2126713"/>
                  <a:pt x="2204765" y="2129344"/>
                  <a:pt x="2202620" y="2131449"/>
                </a:cubicBezTo>
                <a:cubicBezTo>
                  <a:pt x="2200475" y="2133554"/>
                  <a:pt x="2197794" y="2135133"/>
                  <a:pt x="2194577" y="2135133"/>
                </a:cubicBezTo>
                <a:cubicBezTo>
                  <a:pt x="2191896" y="2135133"/>
                  <a:pt x="2189752" y="2134080"/>
                  <a:pt x="2187607" y="2131975"/>
                </a:cubicBezTo>
                <a:cubicBezTo>
                  <a:pt x="2183317" y="2128291"/>
                  <a:pt x="2182781" y="2121450"/>
                  <a:pt x="2187071" y="2117240"/>
                </a:cubicBezTo>
                <a:cubicBezTo>
                  <a:pt x="2188679" y="2115135"/>
                  <a:pt x="2191896" y="2114082"/>
                  <a:pt x="2194577" y="2114082"/>
                </a:cubicBezTo>
                <a:close/>
                <a:moveTo>
                  <a:pt x="263379" y="2114082"/>
                </a:moveTo>
                <a:cubicBezTo>
                  <a:pt x="268111" y="2114082"/>
                  <a:pt x="272844" y="2116230"/>
                  <a:pt x="275473" y="2120526"/>
                </a:cubicBezTo>
                <a:cubicBezTo>
                  <a:pt x="280206" y="2127507"/>
                  <a:pt x="278628" y="2136637"/>
                  <a:pt x="272318" y="2141470"/>
                </a:cubicBezTo>
                <a:cubicBezTo>
                  <a:pt x="269689" y="2143080"/>
                  <a:pt x="266533" y="2144154"/>
                  <a:pt x="263379" y="2144154"/>
                </a:cubicBezTo>
                <a:cubicBezTo>
                  <a:pt x="258645" y="2144154"/>
                  <a:pt x="253913" y="2142006"/>
                  <a:pt x="251284" y="2137711"/>
                </a:cubicBezTo>
                <a:cubicBezTo>
                  <a:pt x="249180" y="2134488"/>
                  <a:pt x="248129" y="2130192"/>
                  <a:pt x="249180" y="2126433"/>
                </a:cubicBezTo>
                <a:cubicBezTo>
                  <a:pt x="249706" y="2122674"/>
                  <a:pt x="251809" y="2118915"/>
                  <a:pt x="254965" y="2116767"/>
                </a:cubicBezTo>
                <a:cubicBezTo>
                  <a:pt x="257594" y="2115156"/>
                  <a:pt x="260749" y="2114082"/>
                  <a:pt x="263379" y="2114082"/>
                </a:cubicBezTo>
                <a:close/>
                <a:moveTo>
                  <a:pt x="2476791" y="2103055"/>
                </a:moveTo>
                <a:cubicBezTo>
                  <a:pt x="2478936" y="2103055"/>
                  <a:pt x="2481081" y="2104108"/>
                  <a:pt x="2482689" y="2105161"/>
                </a:cubicBezTo>
                <a:cubicBezTo>
                  <a:pt x="2484834" y="2106739"/>
                  <a:pt x="2486442" y="2108844"/>
                  <a:pt x="2486979" y="2111476"/>
                </a:cubicBezTo>
                <a:cubicBezTo>
                  <a:pt x="2487515" y="2114107"/>
                  <a:pt x="2486979" y="2117265"/>
                  <a:pt x="2485370" y="2119370"/>
                </a:cubicBezTo>
                <a:cubicBezTo>
                  <a:pt x="2483761" y="2122528"/>
                  <a:pt x="2480544" y="2124106"/>
                  <a:pt x="2476791" y="2124106"/>
                </a:cubicBezTo>
                <a:cubicBezTo>
                  <a:pt x="2474647" y="2124106"/>
                  <a:pt x="2472502" y="2123580"/>
                  <a:pt x="2470893" y="2122528"/>
                </a:cubicBezTo>
                <a:cubicBezTo>
                  <a:pt x="2466068" y="2118843"/>
                  <a:pt x="2464459" y="2112528"/>
                  <a:pt x="2468212" y="2107792"/>
                </a:cubicBezTo>
                <a:cubicBezTo>
                  <a:pt x="2469821" y="2105161"/>
                  <a:pt x="2473038" y="2103055"/>
                  <a:pt x="2476791" y="2103055"/>
                </a:cubicBezTo>
                <a:close/>
                <a:moveTo>
                  <a:pt x="437297" y="2103055"/>
                </a:moveTo>
                <a:cubicBezTo>
                  <a:pt x="441010" y="2103055"/>
                  <a:pt x="444726" y="2104655"/>
                  <a:pt x="447379" y="2107321"/>
                </a:cubicBezTo>
                <a:cubicBezTo>
                  <a:pt x="451624" y="2113186"/>
                  <a:pt x="450563" y="2121184"/>
                  <a:pt x="445256" y="2125450"/>
                </a:cubicBezTo>
                <a:cubicBezTo>
                  <a:pt x="443134" y="2127049"/>
                  <a:pt x="440480" y="2128116"/>
                  <a:pt x="437297" y="2128116"/>
                </a:cubicBezTo>
                <a:cubicBezTo>
                  <a:pt x="433580" y="2128116"/>
                  <a:pt x="429866" y="2126516"/>
                  <a:pt x="427743" y="2123850"/>
                </a:cubicBezTo>
                <a:cubicBezTo>
                  <a:pt x="425621" y="2121184"/>
                  <a:pt x="424559" y="2117451"/>
                  <a:pt x="425089" y="2114253"/>
                </a:cubicBezTo>
                <a:cubicBezTo>
                  <a:pt x="425089" y="2111053"/>
                  <a:pt x="426681" y="2107854"/>
                  <a:pt x="429335" y="2105721"/>
                </a:cubicBezTo>
                <a:cubicBezTo>
                  <a:pt x="431988" y="2104122"/>
                  <a:pt x="434643" y="2103055"/>
                  <a:pt x="437297" y="2103055"/>
                </a:cubicBezTo>
                <a:close/>
                <a:moveTo>
                  <a:pt x="2301825" y="2092029"/>
                </a:moveTo>
                <a:cubicBezTo>
                  <a:pt x="2304391" y="2092029"/>
                  <a:pt x="2306446" y="2093109"/>
                  <a:pt x="2307986" y="2094188"/>
                </a:cubicBezTo>
                <a:cubicBezTo>
                  <a:pt x="2310040" y="2096347"/>
                  <a:pt x="2311580" y="2098506"/>
                  <a:pt x="2312093" y="2101205"/>
                </a:cubicBezTo>
                <a:cubicBezTo>
                  <a:pt x="2312093" y="2104444"/>
                  <a:pt x="2311580" y="2107143"/>
                  <a:pt x="2310040" y="2109301"/>
                </a:cubicBezTo>
                <a:cubicBezTo>
                  <a:pt x="2307986" y="2111460"/>
                  <a:pt x="2304905" y="2113080"/>
                  <a:pt x="2301825" y="2113080"/>
                </a:cubicBezTo>
                <a:cubicBezTo>
                  <a:pt x="2299771" y="2113080"/>
                  <a:pt x="2297717" y="2112540"/>
                  <a:pt x="2295663" y="2110921"/>
                </a:cubicBezTo>
                <a:cubicBezTo>
                  <a:pt x="2291556" y="2107143"/>
                  <a:pt x="2291042" y="2100665"/>
                  <a:pt x="2294123" y="2096347"/>
                </a:cubicBezTo>
                <a:cubicBezTo>
                  <a:pt x="2296176" y="2093648"/>
                  <a:pt x="2298744" y="2092029"/>
                  <a:pt x="2301825" y="2092029"/>
                </a:cubicBezTo>
                <a:close/>
                <a:moveTo>
                  <a:pt x="325529" y="2071981"/>
                </a:moveTo>
                <a:cubicBezTo>
                  <a:pt x="330277" y="2071981"/>
                  <a:pt x="334498" y="2074134"/>
                  <a:pt x="337136" y="2078441"/>
                </a:cubicBezTo>
                <a:cubicBezTo>
                  <a:pt x="341356" y="2084363"/>
                  <a:pt x="339774" y="2093514"/>
                  <a:pt x="333971" y="2098359"/>
                </a:cubicBezTo>
                <a:cubicBezTo>
                  <a:pt x="331332" y="2099975"/>
                  <a:pt x="328694" y="2101051"/>
                  <a:pt x="325529" y="2101051"/>
                </a:cubicBezTo>
                <a:cubicBezTo>
                  <a:pt x="320780" y="2101051"/>
                  <a:pt x="316560" y="2098359"/>
                  <a:pt x="313922" y="2094591"/>
                </a:cubicBezTo>
                <a:cubicBezTo>
                  <a:pt x="311811" y="2091361"/>
                  <a:pt x="311284" y="2087593"/>
                  <a:pt x="311811" y="2083824"/>
                </a:cubicBezTo>
                <a:cubicBezTo>
                  <a:pt x="312339" y="2080056"/>
                  <a:pt x="314450" y="2076826"/>
                  <a:pt x="317615" y="2074673"/>
                </a:cubicBezTo>
                <a:cubicBezTo>
                  <a:pt x="320254" y="2073058"/>
                  <a:pt x="322891" y="2071981"/>
                  <a:pt x="325529" y="2071981"/>
                </a:cubicBezTo>
                <a:close/>
                <a:moveTo>
                  <a:pt x="2413605" y="2060954"/>
                </a:moveTo>
                <a:cubicBezTo>
                  <a:pt x="2415145" y="2060954"/>
                  <a:pt x="2417199" y="2061481"/>
                  <a:pt x="2418740" y="2062537"/>
                </a:cubicBezTo>
                <a:cubicBezTo>
                  <a:pt x="2420794" y="2064120"/>
                  <a:pt x="2422334" y="2066230"/>
                  <a:pt x="2422847" y="2068868"/>
                </a:cubicBezTo>
                <a:cubicBezTo>
                  <a:pt x="2423360" y="2071505"/>
                  <a:pt x="2422847" y="2074144"/>
                  <a:pt x="2421307" y="2076254"/>
                </a:cubicBezTo>
                <a:cubicBezTo>
                  <a:pt x="2419766" y="2078892"/>
                  <a:pt x="2416686" y="2081002"/>
                  <a:pt x="2413605" y="2081002"/>
                </a:cubicBezTo>
                <a:cubicBezTo>
                  <a:pt x="2411551" y="2081002"/>
                  <a:pt x="2409498" y="2079947"/>
                  <a:pt x="2407958" y="2078892"/>
                </a:cubicBezTo>
                <a:cubicBezTo>
                  <a:pt x="2403850" y="2075727"/>
                  <a:pt x="2402309" y="2069923"/>
                  <a:pt x="2405390" y="2065175"/>
                </a:cubicBezTo>
                <a:cubicBezTo>
                  <a:pt x="2407444" y="2062537"/>
                  <a:pt x="2410011" y="2060954"/>
                  <a:pt x="2413605" y="2060954"/>
                </a:cubicBezTo>
                <a:close/>
                <a:moveTo>
                  <a:pt x="490453" y="2060954"/>
                </a:moveTo>
                <a:cubicBezTo>
                  <a:pt x="494176" y="2060954"/>
                  <a:pt x="497368" y="2062558"/>
                  <a:pt x="499495" y="2065231"/>
                </a:cubicBezTo>
                <a:cubicBezTo>
                  <a:pt x="503750" y="2070577"/>
                  <a:pt x="503219" y="2078062"/>
                  <a:pt x="497899" y="2082339"/>
                </a:cubicBezTo>
                <a:cubicBezTo>
                  <a:pt x="495771" y="2084477"/>
                  <a:pt x="493112" y="2085012"/>
                  <a:pt x="490453" y="2085012"/>
                </a:cubicBezTo>
                <a:cubicBezTo>
                  <a:pt x="486729" y="2085012"/>
                  <a:pt x="483006" y="2083408"/>
                  <a:pt x="480879" y="2080735"/>
                </a:cubicBezTo>
                <a:cubicBezTo>
                  <a:pt x="478751" y="2078062"/>
                  <a:pt x="477688" y="2074854"/>
                  <a:pt x="478220" y="2071646"/>
                </a:cubicBezTo>
                <a:cubicBezTo>
                  <a:pt x="478751" y="2068439"/>
                  <a:pt x="480347" y="2065766"/>
                  <a:pt x="482474" y="2063627"/>
                </a:cubicBezTo>
                <a:cubicBezTo>
                  <a:pt x="484602" y="2062023"/>
                  <a:pt x="487793" y="2060954"/>
                  <a:pt x="490453" y="2060954"/>
                </a:cubicBezTo>
                <a:close/>
                <a:moveTo>
                  <a:pt x="2248966" y="2050930"/>
                </a:moveTo>
                <a:cubicBezTo>
                  <a:pt x="2251071" y="2050930"/>
                  <a:pt x="2253176" y="2051472"/>
                  <a:pt x="2254755" y="2053097"/>
                </a:cubicBezTo>
                <a:cubicBezTo>
                  <a:pt x="2256860" y="2054723"/>
                  <a:pt x="2257912" y="2056890"/>
                  <a:pt x="2258439" y="2059600"/>
                </a:cubicBezTo>
                <a:cubicBezTo>
                  <a:pt x="2258965" y="2062309"/>
                  <a:pt x="2257912" y="2065018"/>
                  <a:pt x="2256334" y="2067185"/>
                </a:cubicBezTo>
                <a:cubicBezTo>
                  <a:pt x="2254755" y="2069353"/>
                  <a:pt x="2251597" y="2070978"/>
                  <a:pt x="2248966" y="2070978"/>
                </a:cubicBezTo>
                <a:cubicBezTo>
                  <a:pt x="2246861" y="2070978"/>
                  <a:pt x="2244230" y="2069895"/>
                  <a:pt x="2242650" y="2068810"/>
                </a:cubicBezTo>
                <a:cubicBezTo>
                  <a:pt x="2238441" y="2065018"/>
                  <a:pt x="2237914" y="2059057"/>
                  <a:pt x="2241072" y="2054723"/>
                </a:cubicBezTo>
                <a:cubicBezTo>
                  <a:pt x="2243177" y="2052014"/>
                  <a:pt x="2245808" y="2050930"/>
                  <a:pt x="2248966" y="2050930"/>
                </a:cubicBezTo>
                <a:close/>
                <a:moveTo>
                  <a:pt x="384172" y="2031885"/>
                </a:moveTo>
                <a:cubicBezTo>
                  <a:pt x="388929" y="2031885"/>
                  <a:pt x="392628" y="2034007"/>
                  <a:pt x="395271" y="2037722"/>
                </a:cubicBezTo>
                <a:cubicBezTo>
                  <a:pt x="399499" y="2043560"/>
                  <a:pt x="397913" y="2052051"/>
                  <a:pt x="392100" y="2056297"/>
                </a:cubicBezTo>
                <a:cubicBezTo>
                  <a:pt x="389986" y="2057888"/>
                  <a:pt x="387343" y="2058950"/>
                  <a:pt x="384172" y="2058950"/>
                </a:cubicBezTo>
                <a:cubicBezTo>
                  <a:pt x="379943" y="2058950"/>
                  <a:pt x="375714" y="2056827"/>
                  <a:pt x="373600" y="2053112"/>
                </a:cubicBezTo>
                <a:cubicBezTo>
                  <a:pt x="371486" y="2049928"/>
                  <a:pt x="370429" y="2046213"/>
                  <a:pt x="371486" y="2043029"/>
                </a:cubicBezTo>
                <a:cubicBezTo>
                  <a:pt x="372015" y="2039314"/>
                  <a:pt x="373600" y="2036130"/>
                  <a:pt x="376771" y="2034007"/>
                </a:cubicBezTo>
                <a:cubicBezTo>
                  <a:pt x="378885" y="2032415"/>
                  <a:pt x="381529" y="2031885"/>
                  <a:pt x="384172" y="2031885"/>
                </a:cubicBezTo>
                <a:close/>
                <a:moveTo>
                  <a:pt x="209729" y="2029880"/>
                </a:moveTo>
                <a:cubicBezTo>
                  <a:pt x="215666" y="2029880"/>
                  <a:pt x="221064" y="2032598"/>
                  <a:pt x="223763" y="2037491"/>
                </a:cubicBezTo>
                <a:cubicBezTo>
                  <a:pt x="228081" y="2045102"/>
                  <a:pt x="225922" y="2055433"/>
                  <a:pt x="218365" y="2059782"/>
                </a:cubicBezTo>
                <a:cubicBezTo>
                  <a:pt x="215666" y="2061413"/>
                  <a:pt x="212968" y="2061957"/>
                  <a:pt x="209729" y="2061957"/>
                </a:cubicBezTo>
                <a:cubicBezTo>
                  <a:pt x="204331" y="2061957"/>
                  <a:pt x="198934" y="2059238"/>
                  <a:pt x="196235" y="2054345"/>
                </a:cubicBezTo>
                <a:cubicBezTo>
                  <a:pt x="194076" y="2050540"/>
                  <a:pt x="192997" y="2046190"/>
                  <a:pt x="194076" y="2041840"/>
                </a:cubicBezTo>
                <a:cubicBezTo>
                  <a:pt x="195155" y="2037491"/>
                  <a:pt x="197854" y="2034229"/>
                  <a:pt x="201633" y="2032054"/>
                </a:cubicBezTo>
                <a:cubicBezTo>
                  <a:pt x="204331" y="2030423"/>
                  <a:pt x="207030" y="2029880"/>
                  <a:pt x="209729" y="2029880"/>
                </a:cubicBezTo>
                <a:close/>
                <a:moveTo>
                  <a:pt x="2353963" y="2021860"/>
                </a:moveTo>
                <a:cubicBezTo>
                  <a:pt x="2356122" y="2021860"/>
                  <a:pt x="2357741" y="2022390"/>
                  <a:pt x="2359361" y="2023447"/>
                </a:cubicBezTo>
                <a:cubicBezTo>
                  <a:pt x="2361520" y="2024506"/>
                  <a:pt x="2363139" y="2026622"/>
                  <a:pt x="2363679" y="2029267"/>
                </a:cubicBezTo>
                <a:cubicBezTo>
                  <a:pt x="2364218" y="2031912"/>
                  <a:pt x="2363679" y="2034558"/>
                  <a:pt x="2362060" y="2036674"/>
                </a:cubicBezTo>
                <a:cubicBezTo>
                  <a:pt x="2360441" y="2039319"/>
                  <a:pt x="2357202" y="2040907"/>
                  <a:pt x="2353963" y="2040907"/>
                </a:cubicBezTo>
                <a:cubicBezTo>
                  <a:pt x="2352344" y="2040907"/>
                  <a:pt x="2350185" y="2039848"/>
                  <a:pt x="2348565" y="2038790"/>
                </a:cubicBezTo>
                <a:cubicBezTo>
                  <a:pt x="2344247" y="2036145"/>
                  <a:pt x="2343168" y="2030326"/>
                  <a:pt x="2345866" y="2026093"/>
                </a:cubicBezTo>
                <a:cubicBezTo>
                  <a:pt x="2348026" y="2023447"/>
                  <a:pt x="2350725" y="2021860"/>
                  <a:pt x="2353963" y="2021860"/>
                </a:cubicBezTo>
                <a:close/>
                <a:moveTo>
                  <a:pt x="2528870" y="2019856"/>
                </a:moveTo>
                <a:cubicBezTo>
                  <a:pt x="2530927" y="2019856"/>
                  <a:pt x="2532469" y="2019856"/>
                  <a:pt x="2533497" y="2020914"/>
                </a:cubicBezTo>
                <a:cubicBezTo>
                  <a:pt x="2536067" y="2021972"/>
                  <a:pt x="2537609" y="2024088"/>
                  <a:pt x="2538123" y="2026733"/>
                </a:cubicBezTo>
                <a:cubicBezTo>
                  <a:pt x="2538637" y="2029378"/>
                  <a:pt x="2538637" y="2032024"/>
                  <a:pt x="2537095" y="2034140"/>
                </a:cubicBezTo>
                <a:cubicBezTo>
                  <a:pt x="2535553" y="2036785"/>
                  <a:pt x="2532469" y="2038902"/>
                  <a:pt x="2528870" y="2038902"/>
                </a:cubicBezTo>
                <a:cubicBezTo>
                  <a:pt x="2527328" y="2038902"/>
                  <a:pt x="2525786" y="2038373"/>
                  <a:pt x="2524244" y="2037843"/>
                </a:cubicBezTo>
                <a:cubicBezTo>
                  <a:pt x="2520132" y="2035198"/>
                  <a:pt x="2518589" y="2028850"/>
                  <a:pt x="2521160" y="2024617"/>
                </a:cubicBezTo>
                <a:cubicBezTo>
                  <a:pt x="2522702" y="2021442"/>
                  <a:pt x="2525786" y="2019856"/>
                  <a:pt x="2528870" y="2019856"/>
                </a:cubicBezTo>
                <a:close/>
                <a:moveTo>
                  <a:pt x="439518" y="1993793"/>
                </a:moveTo>
                <a:cubicBezTo>
                  <a:pt x="443837" y="1993793"/>
                  <a:pt x="448154" y="1995964"/>
                  <a:pt x="450313" y="1999223"/>
                </a:cubicBezTo>
                <a:cubicBezTo>
                  <a:pt x="454632" y="2005195"/>
                  <a:pt x="453012" y="2013340"/>
                  <a:pt x="447075" y="2017683"/>
                </a:cubicBezTo>
                <a:cubicBezTo>
                  <a:pt x="444916" y="2018770"/>
                  <a:pt x="442757" y="2019856"/>
                  <a:pt x="440058" y="2019856"/>
                </a:cubicBezTo>
                <a:cubicBezTo>
                  <a:pt x="435739" y="2019856"/>
                  <a:pt x="431421" y="2017683"/>
                  <a:pt x="429262" y="2014426"/>
                </a:cubicBezTo>
                <a:cubicBezTo>
                  <a:pt x="427104" y="2011168"/>
                  <a:pt x="426564" y="2007910"/>
                  <a:pt x="427104" y="2004652"/>
                </a:cubicBezTo>
                <a:cubicBezTo>
                  <a:pt x="427643" y="2000852"/>
                  <a:pt x="429802" y="1998137"/>
                  <a:pt x="432500" y="1995964"/>
                </a:cubicBezTo>
                <a:cubicBezTo>
                  <a:pt x="434660" y="1994336"/>
                  <a:pt x="437359" y="1993793"/>
                  <a:pt x="439518" y="1993793"/>
                </a:cubicBezTo>
                <a:close/>
                <a:moveTo>
                  <a:pt x="274885" y="1992790"/>
                </a:moveTo>
                <a:cubicBezTo>
                  <a:pt x="280308" y="1992790"/>
                  <a:pt x="285189" y="1995428"/>
                  <a:pt x="287901" y="2000176"/>
                </a:cubicBezTo>
                <a:cubicBezTo>
                  <a:pt x="292239" y="2007035"/>
                  <a:pt x="290070" y="2016004"/>
                  <a:pt x="283020" y="2020224"/>
                </a:cubicBezTo>
                <a:cubicBezTo>
                  <a:pt x="280308" y="2021807"/>
                  <a:pt x="277597" y="2022863"/>
                  <a:pt x="274885" y="2022863"/>
                </a:cubicBezTo>
                <a:cubicBezTo>
                  <a:pt x="269463" y="2022863"/>
                  <a:pt x="264582" y="2019697"/>
                  <a:pt x="261870" y="2015477"/>
                </a:cubicBezTo>
                <a:cubicBezTo>
                  <a:pt x="259702" y="2011783"/>
                  <a:pt x="259159" y="2007563"/>
                  <a:pt x="260243" y="2003869"/>
                </a:cubicBezTo>
                <a:cubicBezTo>
                  <a:pt x="260785" y="2000176"/>
                  <a:pt x="263497" y="1997011"/>
                  <a:pt x="267293" y="1994900"/>
                </a:cubicBezTo>
                <a:cubicBezTo>
                  <a:pt x="269463" y="1993317"/>
                  <a:pt x="272173" y="1992790"/>
                  <a:pt x="274885" y="1992790"/>
                </a:cubicBezTo>
                <a:close/>
                <a:moveTo>
                  <a:pt x="2298330" y="1984771"/>
                </a:moveTo>
                <a:cubicBezTo>
                  <a:pt x="2299956" y="1984771"/>
                  <a:pt x="2302123" y="1985301"/>
                  <a:pt x="2303206" y="1986363"/>
                </a:cubicBezTo>
                <a:cubicBezTo>
                  <a:pt x="2305374" y="1987424"/>
                  <a:pt x="2306999" y="1989547"/>
                  <a:pt x="2307541" y="1991670"/>
                </a:cubicBezTo>
                <a:cubicBezTo>
                  <a:pt x="2308083" y="1994323"/>
                  <a:pt x="2307541" y="1996977"/>
                  <a:pt x="2305916" y="1998569"/>
                </a:cubicBezTo>
                <a:cubicBezTo>
                  <a:pt x="2304290" y="2001222"/>
                  <a:pt x="2301581" y="2002814"/>
                  <a:pt x="2298330" y="2002814"/>
                </a:cubicBezTo>
                <a:cubicBezTo>
                  <a:pt x="2296704" y="2002814"/>
                  <a:pt x="2294537" y="2002283"/>
                  <a:pt x="2292911" y="2001222"/>
                </a:cubicBezTo>
                <a:cubicBezTo>
                  <a:pt x="2289118" y="1998569"/>
                  <a:pt x="2288035" y="1992731"/>
                  <a:pt x="2290744" y="1988486"/>
                </a:cubicBezTo>
                <a:cubicBezTo>
                  <a:pt x="2292369" y="1986363"/>
                  <a:pt x="2295079" y="1984771"/>
                  <a:pt x="2298330" y="1984771"/>
                </a:cubicBezTo>
                <a:close/>
                <a:moveTo>
                  <a:pt x="2462982" y="1982766"/>
                </a:moveTo>
                <a:cubicBezTo>
                  <a:pt x="2464564" y="1982766"/>
                  <a:pt x="2466147" y="1983281"/>
                  <a:pt x="2467203" y="1983797"/>
                </a:cubicBezTo>
                <a:cubicBezTo>
                  <a:pt x="2469313" y="1984828"/>
                  <a:pt x="2470896" y="1986890"/>
                  <a:pt x="2471423" y="1989468"/>
                </a:cubicBezTo>
                <a:cubicBezTo>
                  <a:pt x="2472478" y="1991530"/>
                  <a:pt x="2471951" y="1994107"/>
                  <a:pt x="2470896" y="1996170"/>
                </a:cubicBezTo>
                <a:cubicBezTo>
                  <a:pt x="2469313" y="1998747"/>
                  <a:pt x="2466147" y="2000809"/>
                  <a:pt x="2462982" y="2000809"/>
                </a:cubicBezTo>
                <a:cubicBezTo>
                  <a:pt x="2461399" y="2000809"/>
                  <a:pt x="2459817" y="2000294"/>
                  <a:pt x="2458234" y="1999263"/>
                </a:cubicBezTo>
                <a:cubicBezTo>
                  <a:pt x="2454013" y="1996685"/>
                  <a:pt x="2452430" y="1991530"/>
                  <a:pt x="2455068" y="1987406"/>
                </a:cubicBezTo>
                <a:cubicBezTo>
                  <a:pt x="2456651" y="1984313"/>
                  <a:pt x="2459289" y="1982766"/>
                  <a:pt x="2462982" y="1982766"/>
                </a:cubicBezTo>
                <a:close/>
                <a:moveTo>
                  <a:pt x="336832" y="1956703"/>
                </a:moveTo>
                <a:cubicBezTo>
                  <a:pt x="341497" y="1956703"/>
                  <a:pt x="346164" y="1959395"/>
                  <a:pt x="348756" y="1963702"/>
                </a:cubicBezTo>
                <a:cubicBezTo>
                  <a:pt x="352385" y="1970700"/>
                  <a:pt x="350312" y="1979313"/>
                  <a:pt x="343571" y="1983620"/>
                </a:cubicBezTo>
                <a:cubicBezTo>
                  <a:pt x="341497" y="1984697"/>
                  <a:pt x="338905" y="1985774"/>
                  <a:pt x="336832" y="1985774"/>
                </a:cubicBezTo>
                <a:cubicBezTo>
                  <a:pt x="331646" y="1985774"/>
                  <a:pt x="326980" y="1983082"/>
                  <a:pt x="324906" y="1978775"/>
                </a:cubicBezTo>
                <a:cubicBezTo>
                  <a:pt x="322832" y="1975007"/>
                  <a:pt x="322312" y="1971239"/>
                  <a:pt x="323350" y="1967470"/>
                </a:cubicBezTo>
                <a:cubicBezTo>
                  <a:pt x="323869" y="1963702"/>
                  <a:pt x="326460" y="1960472"/>
                  <a:pt x="329573" y="1958857"/>
                </a:cubicBezTo>
                <a:cubicBezTo>
                  <a:pt x="331646" y="1957241"/>
                  <a:pt x="334238" y="1956703"/>
                  <a:pt x="336832" y="1956703"/>
                </a:cubicBezTo>
                <a:close/>
                <a:moveTo>
                  <a:pt x="2401336" y="1946679"/>
                </a:moveTo>
                <a:cubicBezTo>
                  <a:pt x="2402923" y="1946679"/>
                  <a:pt x="2403981" y="1947226"/>
                  <a:pt x="2405568" y="1947773"/>
                </a:cubicBezTo>
                <a:cubicBezTo>
                  <a:pt x="2407684" y="1948867"/>
                  <a:pt x="2409272" y="1951053"/>
                  <a:pt x="2409800" y="1953241"/>
                </a:cubicBezTo>
                <a:cubicBezTo>
                  <a:pt x="2410329" y="1955427"/>
                  <a:pt x="2409800" y="1958161"/>
                  <a:pt x="2408743" y="1960349"/>
                </a:cubicBezTo>
                <a:cubicBezTo>
                  <a:pt x="2407155" y="1963082"/>
                  <a:pt x="2404510" y="1964723"/>
                  <a:pt x="2401336" y="1964723"/>
                </a:cubicBezTo>
                <a:cubicBezTo>
                  <a:pt x="2399748" y="1964723"/>
                  <a:pt x="2398161" y="1964176"/>
                  <a:pt x="2397103" y="1963629"/>
                </a:cubicBezTo>
                <a:cubicBezTo>
                  <a:pt x="2392871" y="1960896"/>
                  <a:pt x="2391283" y="1955427"/>
                  <a:pt x="2393929" y="1951053"/>
                </a:cubicBezTo>
                <a:cubicBezTo>
                  <a:pt x="2394987" y="1948320"/>
                  <a:pt x="2398161" y="1946679"/>
                  <a:pt x="2401336" y="1946679"/>
                </a:cubicBezTo>
                <a:close/>
                <a:moveTo>
                  <a:pt x="162140" y="1942670"/>
                </a:moveTo>
                <a:cubicBezTo>
                  <a:pt x="168416" y="1942670"/>
                  <a:pt x="174168" y="1945820"/>
                  <a:pt x="176784" y="1951596"/>
                </a:cubicBezTo>
                <a:cubicBezTo>
                  <a:pt x="180968" y="1959472"/>
                  <a:pt x="177829" y="1969448"/>
                  <a:pt x="169461" y="1973649"/>
                </a:cubicBezTo>
                <a:cubicBezTo>
                  <a:pt x="167370" y="1975224"/>
                  <a:pt x="164755" y="1975750"/>
                  <a:pt x="162140" y="1975750"/>
                </a:cubicBezTo>
                <a:cubicBezTo>
                  <a:pt x="155863" y="1975750"/>
                  <a:pt x="150111" y="1972074"/>
                  <a:pt x="147496" y="1966298"/>
                </a:cubicBezTo>
                <a:cubicBezTo>
                  <a:pt x="145404" y="1962623"/>
                  <a:pt x="144881" y="1957897"/>
                  <a:pt x="146450" y="1953697"/>
                </a:cubicBezTo>
                <a:cubicBezTo>
                  <a:pt x="148018" y="1949496"/>
                  <a:pt x="151157" y="1946345"/>
                  <a:pt x="154818" y="1944245"/>
                </a:cubicBezTo>
                <a:cubicBezTo>
                  <a:pt x="157433" y="1943194"/>
                  <a:pt x="159525" y="1942670"/>
                  <a:pt x="162140" y="1942670"/>
                </a:cubicBezTo>
                <a:close/>
                <a:moveTo>
                  <a:pt x="2574753" y="1932646"/>
                </a:moveTo>
                <a:cubicBezTo>
                  <a:pt x="2575810" y="1932646"/>
                  <a:pt x="2577398" y="1933162"/>
                  <a:pt x="2578456" y="1933679"/>
                </a:cubicBezTo>
                <a:cubicBezTo>
                  <a:pt x="2580572" y="1934711"/>
                  <a:pt x="2582159" y="1936261"/>
                  <a:pt x="2583217" y="1938326"/>
                </a:cubicBezTo>
                <a:cubicBezTo>
                  <a:pt x="2583746" y="1940391"/>
                  <a:pt x="2583746" y="1942973"/>
                  <a:pt x="2582688" y="1945039"/>
                </a:cubicBezTo>
                <a:cubicBezTo>
                  <a:pt x="2581101" y="1947621"/>
                  <a:pt x="2577927" y="1949687"/>
                  <a:pt x="2574753" y="1949687"/>
                </a:cubicBezTo>
                <a:cubicBezTo>
                  <a:pt x="2573165" y="1949687"/>
                  <a:pt x="2572107" y="1949687"/>
                  <a:pt x="2571049" y="1948654"/>
                </a:cubicBezTo>
                <a:cubicBezTo>
                  <a:pt x="2566817" y="1946588"/>
                  <a:pt x="2564700" y="1941941"/>
                  <a:pt x="2566817" y="1937809"/>
                </a:cubicBezTo>
                <a:cubicBezTo>
                  <a:pt x="2568403" y="1934711"/>
                  <a:pt x="2571578" y="1932646"/>
                  <a:pt x="2574753" y="1932646"/>
                </a:cubicBezTo>
                <a:close/>
                <a:moveTo>
                  <a:pt x="394952" y="1922621"/>
                </a:moveTo>
                <a:cubicBezTo>
                  <a:pt x="399787" y="1922621"/>
                  <a:pt x="404082" y="1925373"/>
                  <a:pt x="406767" y="1929776"/>
                </a:cubicBezTo>
                <a:cubicBezTo>
                  <a:pt x="410526" y="1935830"/>
                  <a:pt x="408378" y="1944635"/>
                  <a:pt x="401934" y="1948488"/>
                </a:cubicBezTo>
                <a:cubicBezTo>
                  <a:pt x="399787" y="1950138"/>
                  <a:pt x="397101" y="1950689"/>
                  <a:pt x="394952" y="1950689"/>
                </a:cubicBezTo>
                <a:cubicBezTo>
                  <a:pt x="390120" y="1950689"/>
                  <a:pt x="385286" y="1947937"/>
                  <a:pt x="383139" y="1944085"/>
                </a:cubicBezTo>
                <a:cubicBezTo>
                  <a:pt x="380990" y="1940783"/>
                  <a:pt x="380453" y="1936931"/>
                  <a:pt x="381527" y="1933078"/>
                </a:cubicBezTo>
                <a:cubicBezTo>
                  <a:pt x="382602" y="1929776"/>
                  <a:pt x="384749" y="1926474"/>
                  <a:pt x="387971" y="1924823"/>
                </a:cubicBezTo>
                <a:cubicBezTo>
                  <a:pt x="390120" y="1923171"/>
                  <a:pt x="392268" y="1922621"/>
                  <a:pt x="394952" y="1922621"/>
                </a:cubicBezTo>
                <a:close/>
                <a:moveTo>
                  <a:pt x="2342695" y="1913600"/>
                </a:moveTo>
                <a:cubicBezTo>
                  <a:pt x="2343757" y="1913600"/>
                  <a:pt x="2345349" y="1914132"/>
                  <a:pt x="2346410" y="1914665"/>
                </a:cubicBezTo>
                <a:cubicBezTo>
                  <a:pt x="2348533" y="1915730"/>
                  <a:pt x="2350125" y="1917860"/>
                  <a:pt x="2350656" y="1919990"/>
                </a:cubicBezTo>
                <a:cubicBezTo>
                  <a:pt x="2351186" y="1922121"/>
                  <a:pt x="2350656" y="1924251"/>
                  <a:pt x="2349594" y="1926381"/>
                </a:cubicBezTo>
                <a:cubicBezTo>
                  <a:pt x="2348533" y="1928511"/>
                  <a:pt x="2345349" y="1930641"/>
                  <a:pt x="2342695" y="1930641"/>
                </a:cubicBezTo>
                <a:cubicBezTo>
                  <a:pt x="2341103" y="1930641"/>
                  <a:pt x="2339511" y="1930108"/>
                  <a:pt x="2338450" y="1929044"/>
                </a:cubicBezTo>
                <a:cubicBezTo>
                  <a:pt x="2334204" y="1926913"/>
                  <a:pt x="2333143" y="1922121"/>
                  <a:pt x="2335266" y="1917860"/>
                </a:cubicBezTo>
                <a:cubicBezTo>
                  <a:pt x="2336858" y="1915198"/>
                  <a:pt x="2339511" y="1913600"/>
                  <a:pt x="2342695" y="1913600"/>
                </a:cubicBezTo>
                <a:close/>
                <a:moveTo>
                  <a:pt x="230305" y="1909590"/>
                </a:moveTo>
                <a:cubicBezTo>
                  <a:pt x="236073" y="1909590"/>
                  <a:pt x="241316" y="1913333"/>
                  <a:pt x="243937" y="1918679"/>
                </a:cubicBezTo>
                <a:cubicBezTo>
                  <a:pt x="248133" y="1926164"/>
                  <a:pt x="244987" y="1935787"/>
                  <a:pt x="237122" y="1940064"/>
                </a:cubicBezTo>
                <a:cubicBezTo>
                  <a:pt x="235024" y="1941133"/>
                  <a:pt x="232402" y="1941668"/>
                  <a:pt x="230305" y="1941668"/>
                </a:cubicBezTo>
                <a:cubicBezTo>
                  <a:pt x="224013" y="1941668"/>
                  <a:pt x="218770" y="1938460"/>
                  <a:pt x="216148" y="1932579"/>
                </a:cubicBezTo>
                <a:cubicBezTo>
                  <a:pt x="214051" y="1928837"/>
                  <a:pt x="214051" y="1924560"/>
                  <a:pt x="215099" y="1920283"/>
                </a:cubicBezTo>
                <a:cubicBezTo>
                  <a:pt x="216672" y="1916541"/>
                  <a:pt x="219294" y="1913333"/>
                  <a:pt x="223489" y="1911194"/>
                </a:cubicBezTo>
                <a:cubicBezTo>
                  <a:pt x="225586" y="1910125"/>
                  <a:pt x="227683" y="1909590"/>
                  <a:pt x="230305" y="1909590"/>
                </a:cubicBezTo>
                <a:close/>
                <a:moveTo>
                  <a:pt x="2506332" y="1900568"/>
                </a:moveTo>
                <a:cubicBezTo>
                  <a:pt x="2507964" y="1900568"/>
                  <a:pt x="2509052" y="1900568"/>
                  <a:pt x="2510140" y="1901086"/>
                </a:cubicBezTo>
                <a:cubicBezTo>
                  <a:pt x="2512317" y="1902121"/>
                  <a:pt x="2513950" y="1903673"/>
                  <a:pt x="2514494" y="1905742"/>
                </a:cubicBezTo>
                <a:cubicBezTo>
                  <a:pt x="2515582" y="1907812"/>
                  <a:pt x="2515038" y="1909881"/>
                  <a:pt x="2513950" y="1911951"/>
                </a:cubicBezTo>
                <a:cubicBezTo>
                  <a:pt x="2512861" y="1915055"/>
                  <a:pt x="2509596" y="1916607"/>
                  <a:pt x="2506332" y="1916607"/>
                </a:cubicBezTo>
                <a:cubicBezTo>
                  <a:pt x="2505243" y="1916607"/>
                  <a:pt x="2504154" y="1916607"/>
                  <a:pt x="2502522" y="1916090"/>
                </a:cubicBezTo>
                <a:cubicBezTo>
                  <a:pt x="2498713" y="1914020"/>
                  <a:pt x="2496536" y="1908847"/>
                  <a:pt x="2498713" y="1905225"/>
                </a:cubicBezTo>
                <a:cubicBezTo>
                  <a:pt x="2500346" y="1902121"/>
                  <a:pt x="2503066" y="1900568"/>
                  <a:pt x="2506332" y="1900568"/>
                </a:cubicBezTo>
                <a:close/>
                <a:moveTo>
                  <a:pt x="294459" y="1878515"/>
                </a:moveTo>
                <a:cubicBezTo>
                  <a:pt x="300243" y="1878515"/>
                  <a:pt x="305501" y="1881681"/>
                  <a:pt x="307606" y="1886957"/>
                </a:cubicBezTo>
                <a:cubicBezTo>
                  <a:pt x="311287" y="1894343"/>
                  <a:pt x="308657" y="1903312"/>
                  <a:pt x="301295" y="1907005"/>
                </a:cubicBezTo>
                <a:cubicBezTo>
                  <a:pt x="299191" y="1908060"/>
                  <a:pt x="297089" y="1908588"/>
                  <a:pt x="294459" y="1908588"/>
                </a:cubicBezTo>
                <a:cubicBezTo>
                  <a:pt x="288675" y="1908588"/>
                  <a:pt x="283942" y="1905422"/>
                  <a:pt x="281313" y="1900146"/>
                </a:cubicBezTo>
                <a:cubicBezTo>
                  <a:pt x="279210" y="1896453"/>
                  <a:pt x="279210" y="1892760"/>
                  <a:pt x="280261" y="1888540"/>
                </a:cubicBezTo>
                <a:cubicBezTo>
                  <a:pt x="281838" y="1884846"/>
                  <a:pt x="284468" y="1881681"/>
                  <a:pt x="288149" y="1880098"/>
                </a:cubicBezTo>
                <a:cubicBezTo>
                  <a:pt x="290253" y="1879043"/>
                  <a:pt x="292355" y="1878515"/>
                  <a:pt x="294459" y="1878515"/>
                </a:cubicBezTo>
                <a:close/>
                <a:moveTo>
                  <a:pt x="2442438" y="1869494"/>
                </a:moveTo>
                <a:cubicBezTo>
                  <a:pt x="2443503" y="1869494"/>
                  <a:pt x="2444568" y="1869494"/>
                  <a:pt x="2445633" y="1870029"/>
                </a:cubicBezTo>
                <a:cubicBezTo>
                  <a:pt x="2447763" y="1871098"/>
                  <a:pt x="2449361" y="1872702"/>
                  <a:pt x="2449893" y="1874840"/>
                </a:cubicBezTo>
                <a:cubicBezTo>
                  <a:pt x="2450426" y="1876444"/>
                  <a:pt x="2450426" y="1878582"/>
                  <a:pt x="2449361" y="1880721"/>
                </a:cubicBezTo>
                <a:cubicBezTo>
                  <a:pt x="2448296" y="1883394"/>
                  <a:pt x="2445633" y="1885533"/>
                  <a:pt x="2442438" y="1885533"/>
                </a:cubicBezTo>
                <a:cubicBezTo>
                  <a:pt x="2441373" y="1885533"/>
                  <a:pt x="2439775" y="1884998"/>
                  <a:pt x="2438710" y="1884464"/>
                </a:cubicBezTo>
                <a:cubicBezTo>
                  <a:pt x="2434982" y="1882860"/>
                  <a:pt x="2433384" y="1878048"/>
                  <a:pt x="2434982" y="1873771"/>
                </a:cubicBezTo>
                <a:cubicBezTo>
                  <a:pt x="2436580" y="1871098"/>
                  <a:pt x="2439242" y="1869494"/>
                  <a:pt x="2442438" y="1869494"/>
                </a:cubicBezTo>
                <a:close/>
                <a:moveTo>
                  <a:pt x="120767" y="1851451"/>
                </a:moveTo>
                <a:cubicBezTo>
                  <a:pt x="128174" y="1851451"/>
                  <a:pt x="134523" y="1855703"/>
                  <a:pt x="137168" y="1862082"/>
                </a:cubicBezTo>
                <a:cubicBezTo>
                  <a:pt x="140871" y="1871119"/>
                  <a:pt x="136639" y="1881219"/>
                  <a:pt x="127645" y="1884940"/>
                </a:cubicBezTo>
                <a:cubicBezTo>
                  <a:pt x="125528" y="1886004"/>
                  <a:pt x="122883" y="1886535"/>
                  <a:pt x="120767" y="1886535"/>
                </a:cubicBezTo>
                <a:cubicBezTo>
                  <a:pt x="113890" y="1886535"/>
                  <a:pt x="107541" y="1882283"/>
                  <a:pt x="104366" y="1875372"/>
                </a:cubicBezTo>
                <a:cubicBezTo>
                  <a:pt x="102780" y="1871119"/>
                  <a:pt x="102780" y="1866335"/>
                  <a:pt x="104895" y="1862082"/>
                </a:cubicBezTo>
                <a:cubicBezTo>
                  <a:pt x="106483" y="1857298"/>
                  <a:pt x="110186" y="1854108"/>
                  <a:pt x="114419" y="1852514"/>
                </a:cubicBezTo>
                <a:cubicBezTo>
                  <a:pt x="116535" y="1851451"/>
                  <a:pt x="118651" y="1851451"/>
                  <a:pt x="120767" y="1851451"/>
                </a:cubicBezTo>
                <a:close/>
                <a:moveTo>
                  <a:pt x="354875" y="1849446"/>
                </a:moveTo>
                <a:cubicBezTo>
                  <a:pt x="360059" y="1849446"/>
                  <a:pt x="364727" y="1852093"/>
                  <a:pt x="367318" y="1856860"/>
                </a:cubicBezTo>
                <a:cubicBezTo>
                  <a:pt x="370429" y="1863744"/>
                  <a:pt x="367837" y="1872747"/>
                  <a:pt x="361097" y="1875925"/>
                </a:cubicBezTo>
                <a:cubicBezTo>
                  <a:pt x="359023" y="1876984"/>
                  <a:pt x="356949" y="1877513"/>
                  <a:pt x="354875" y="1877513"/>
                </a:cubicBezTo>
                <a:cubicBezTo>
                  <a:pt x="349690" y="1877513"/>
                  <a:pt x="344505" y="1874865"/>
                  <a:pt x="342431" y="1869570"/>
                </a:cubicBezTo>
                <a:cubicBezTo>
                  <a:pt x="340357" y="1866392"/>
                  <a:pt x="340357" y="1862155"/>
                  <a:pt x="341394" y="1858978"/>
                </a:cubicBezTo>
                <a:cubicBezTo>
                  <a:pt x="342949" y="1855271"/>
                  <a:pt x="345023" y="1852093"/>
                  <a:pt x="348652" y="1850505"/>
                </a:cubicBezTo>
                <a:cubicBezTo>
                  <a:pt x="350726" y="1849446"/>
                  <a:pt x="352801" y="1849446"/>
                  <a:pt x="354875" y="1849446"/>
                </a:cubicBezTo>
                <a:close/>
                <a:moveTo>
                  <a:pt x="2614853" y="1842429"/>
                </a:moveTo>
                <a:cubicBezTo>
                  <a:pt x="2615917" y="1842429"/>
                  <a:pt x="2616983" y="1842429"/>
                  <a:pt x="2617515" y="1842947"/>
                </a:cubicBezTo>
                <a:cubicBezTo>
                  <a:pt x="2619645" y="1843465"/>
                  <a:pt x="2621243" y="1845021"/>
                  <a:pt x="2622308" y="1846577"/>
                </a:cubicBezTo>
                <a:cubicBezTo>
                  <a:pt x="2622840" y="1848651"/>
                  <a:pt x="2622840" y="1850725"/>
                  <a:pt x="2622308" y="1852799"/>
                </a:cubicBezTo>
                <a:cubicBezTo>
                  <a:pt x="2621243" y="1855909"/>
                  <a:pt x="2618048" y="1857465"/>
                  <a:pt x="2614853" y="1857465"/>
                </a:cubicBezTo>
                <a:cubicBezTo>
                  <a:pt x="2613788" y="1857465"/>
                  <a:pt x="2612722" y="1857465"/>
                  <a:pt x="2612190" y="1856947"/>
                </a:cubicBezTo>
                <a:cubicBezTo>
                  <a:pt x="2607930" y="1855391"/>
                  <a:pt x="2605799" y="1851243"/>
                  <a:pt x="2607397" y="1847095"/>
                </a:cubicBezTo>
                <a:cubicBezTo>
                  <a:pt x="2608994" y="1843984"/>
                  <a:pt x="2611657" y="1842429"/>
                  <a:pt x="2614853" y="1842429"/>
                </a:cubicBezTo>
                <a:close/>
                <a:moveTo>
                  <a:pt x="2380515" y="1841427"/>
                </a:moveTo>
                <a:cubicBezTo>
                  <a:pt x="2381550" y="1841427"/>
                  <a:pt x="2383102" y="1841427"/>
                  <a:pt x="2383619" y="1841928"/>
                </a:cubicBezTo>
                <a:cubicBezTo>
                  <a:pt x="2385689" y="1842930"/>
                  <a:pt x="2387241" y="1844433"/>
                  <a:pt x="2387759" y="1845938"/>
                </a:cubicBezTo>
                <a:cubicBezTo>
                  <a:pt x="2388276" y="1847942"/>
                  <a:pt x="2388276" y="1849947"/>
                  <a:pt x="2387241" y="1851451"/>
                </a:cubicBezTo>
                <a:cubicBezTo>
                  <a:pt x="2386206" y="1853957"/>
                  <a:pt x="2383619" y="1855460"/>
                  <a:pt x="2380515" y="1855460"/>
                </a:cubicBezTo>
                <a:cubicBezTo>
                  <a:pt x="2379480" y="1855460"/>
                  <a:pt x="2378446" y="1855460"/>
                  <a:pt x="2377411" y="1854959"/>
                </a:cubicBezTo>
                <a:cubicBezTo>
                  <a:pt x="2373789" y="1853455"/>
                  <a:pt x="2372237" y="1848944"/>
                  <a:pt x="2373789" y="1845436"/>
                </a:cubicBezTo>
                <a:cubicBezTo>
                  <a:pt x="2375341" y="1842930"/>
                  <a:pt x="2377928" y="1841427"/>
                  <a:pt x="2380515" y="1841427"/>
                </a:cubicBezTo>
                <a:close/>
                <a:moveTo>
                  <a:pt x="191408" y="1823383"/>
                </a:moveTo>
                <a:cubicBezTo>
                  <a:pt x="198499" y="1823383"/>
                  <a:pt x="204499" y="1827170"/>
                  <a:pt x="207226" y="1833662"/>
                </a:cubicBezTo>
                <a:cubicBezTo>
                  <a:pt x="211044" y="1842318"/>
                  <a:pt x="206680" y="1852055"/>
                  <a:pt x="197953" y="1855842"/>
                </a:cubicBezTo>
                <a:cubicBezTo>
                  <a:pt x="195772" y="1856924"/>
                  <a:pt x="193590" y="1857465"/>
                  <a:pt x="191408" y="1857465"/>
                </a:cubicBezTo>
                <a:cubicBezTo>
                  <a:pt x="184317" y="1857465"/>
                  <a:pt x="178318" y="1853137"/>
                  <a:pt x="175591" y="1846645"/>
                </a:cubicBezTo>
                <a:cubicBezTo>
                  <a:pt x="173954" y="1842318"/>
                  <a:pt x="173954" y="1837990"/>
                  <a:pt x="175591" y="1833662"/>
                </a:cubicBezTo>
                <a:cubicBezTo>
                  <a:pt x="177227" y="1829334"/>
                  <a:pt x="181045" y="1826088"/>
                  <a:pt x="184863" y="1824465"/>
                </a:cubicBezTo>
                <a:cubicBezTo>
                  <a:pt x="187045" y="1823924"/>
                  <a:pt x="189227" y="1823383"/>
                  <a:pt x="191408" y="1823383"/>
                </a:cubicBezTo>
                <a:close/>
                <a:moveTo>
                  <a:pt x="2543909" y="1815364"/>
                </a:moveTo>
                <a:cubicBezTo>
                  <a:pt x="2544944" y="1815364"/>
                  <a:pt x="2545978" y="1815364"/>
                  <a:pt x="2546496" y="1815865"/>
                </a:cubicBezTo>
                <a:cubicBezTo>
                  <a:pt x="2548565" y="1816366"/>
                  <a:pt x="2550117" y="1817870"/>
                  <a:pt x="2550635" y="1819374"/>
                </a:cubicBezTo>
                <a:cubicBezTo>
                  <a:pt x="2551669" y="1821378"/>
                  <a:pt x="2551669" y="1822882"/>
                  <a:pt x="2550635" y="1824887"/>
                </a:cubicBezTo>
                <a:cubicBezTo>
                  <a:pt x="2549600" y="1827894"/>
                  <a:pt x="2547013" y="1829398"/>
                  <a:pt x="2543909" y="1829398"/>
                </a:cubicBezTo>
                <a:cubicBezTo>
                  <a:pt x="2542874" y="1829398"/>
                  <a:pt x="2542357" y="1829398"/>
                  <a:pt x="2541322" y="1828896"/>
                </a:cubicBezTo>
                <a:cubicBezTo>
                  <a:pt x="2537700" y="1827393"/>
                  <a:pt x="2535630" y="1823383"/>
                  <a:pt x="2537182" y="1819875"/>
                </a:cubicBezTo>
                <a:cubicBezTo>
                  <a:pt x="2538217" y="1816867"/>
                  <a:pt x="2540804" y="1815364"/>
                  <a:pt x="2543909" y="1815364"/>
                </a:cubicBezTo>
                <a:close/>
                <a:moveTo>
                  <a:pt x="257626" y="1797320"/>
                </a:moveTo>
                <a:cubicBezTo>
                  <a:pt x="264016" y="1797320"/>
                  <a:pt x="269874" y="1801063"/>
                  <a:pt x="272005" y="1806944"/>
                </a:cubicBezTo>
                <a:cubicBezTo>
                  <a:pt x="275200" y="1814963"/>
                  <a:pt x="271472" y="1824586"/>
                  <a:pt x="263484" y="1827794"/>
                </a:cubicBezTo>
                <a:cubicBezTo>
                  <a:pt x="261354" y="1828863"/>
                  <a:pt x="259756" y="1829398"/>
                  <a:pt x="257626" y="1829398"/>
                </a:cubicBezTo>
                <a:cubicBezTo>
                  <a:pt x="250703" y="1829398"/>
                  <a:pt x="245378" y="1825121"/>
                  <a:pt x="242715" y="1819240"/>
                </a:cubicBezTo>
                <a:cubicBezTo>
                  <a:pt x="241117" y="1814963"/>
                  <a:pt x="241117" y="1810686"/>
                  <a:pt x="242715" y="1806944"/>
                </a:cubicBezTo>
                <a:cubicBezTo>
                  <a:pt x="244312" y="1803201"/>
                  <a:pt x="247508" y="1799993"/>
                  <a:pt x="251768" y="1798390"/>
                </a:cubicBezTo>
                <a:cubicBezTo>
                  <a:pt x="253365" y="1797855"/>
                  <a:pt x="255496" y="1797320"/>
                  <a:pt x="257626" y="1797320"/>
                </a:cubicBezTo>
                <a:close/>
                <a:moveTo>
                  <a:pt x="2477249" y="1789301"/>
                </a:moveTo>
                <a:cubicBezTo>
                  <a:pt x="2477767" y="1789301"/>
                  <a:pt x="2478805" y="1789301"/>
                  <a:pt x="2479841" y="1789821"/>
                </a:cubicBezTo>
                <a:cubicBezTo>
                  <a:pt x="2481397" y="1790341"/>
                  <a:pt x="2482953" y="1791900"/>
                  <a:pt x="2483471" y="1793459"/>
                </a:cubicBezTo>
                <a:cubicBezTo>
                  <a:pt x="2484508" y="1795019"/>
                  <a:pt x="2484508" y="1797098"/>
                  <a:pt x="2483471" y="1798657"/>
                </a:cubicBezTo>
                <a:cubicBezTo>
                  <a:pt x="2482434" y="1801256"/>
                  <a:pt x="2479841" y="1803335"/>
                  <a:pt x="2477249" y="1803335"/>
                </a:cubicBezTo>
                <a:cubicBezTo>
                  <a:pt x="2476212" y="1803335"/>
                  <a:pt x="2475175" y="1802815"/>
                  <a:pt x="2474657" y="1802815"/>
                </a:cubicBezTo>
                <a:cubicBezTo>
                  <a:pt x="2471027" y="1801256"/>
                  <a:pt x="2469471" y="1797098"/>
                  <a:pt x="2470509" y="1793459"/>
                </a:cubicBezTo>
                <a:cubicBezTo>
                  <a:pt x="2471546" y="1790860"/>
                  <a:pt x="2474138" y="1789301"/>
                  <a:pt x="2477249" y="1789301"/>
                </a:cubicBezTo>
                <a:close/>
                <a:moveTo>
                  <a:pt x="320523" y="1773263"/>
                </a:moveTo>
                <a:cubicBezTo>
                  <a:pt x="326833" y="1773263"/>
                  <a:pt x="332091" y="1776897"/>
                  <a:pt x="334195" y="1782088"/>
                </a:cubicBezTo>
                <a:cubicBezTo>
                  <a:pt x="337350" y="1789874"/>
                  <a:pt x="333669" y="1798180"/>
                  <a:pt x="326307" y="1801295"/>
                </a:cubicBezTo>
                <a:cubicBezTo>
                  <a:pt x="324729" y="1802333"/>
                  <a:pt x="322626" y="1802333"/>
                  <a:pt x="320523" y="1802333"/>
                </a:cubicBezTo>
                <a:cubicBezTo>
                  <a:pt x="314739" y="1802333"/>
                  <a:pt x="308954" y="1798699"/>
                  <a:pt x="306851" y="1793508"/>
                </a:cubicBezTo>
                <a:cubicBezTo>
                  <a:pt x="305273" y="1789874"/>
                  <a:pt x="305273" y="1785721"/>
                  <a:pt x="306851" y="1782088"/>
                </a:cubicBezTo>
                <a:cubicBezTo>
                  <a:pt x="308428" y="1778454"/>
                  <a:pt x="311583" y="1775858"/>
                  <a:pt x="315264" y="1774301"/>
                </a:cubicBezTo>
                <a:cubicBezTo>
                  <a:pt x="316841" y="1773263"/>
                  <a:pt x="318945" y="1773263"/>
                  <a:pt x="320523" y="1773263"/>
                </a:cubicBezTo>
                <a:close/>
                <a:moveTo>
                  <a:pt x="2414374" y="1765243"/>
                </a:moveTo>
                <a:cubicBezTo>
                  <a:pt x="2414912" y="1765243"/>
                  <a:pt x="2415986" y="1765243"/>
                  <a:pt x="2416523" y="1765243"/>
                </a:cubicBezTo>
                <a:cubicBezTo>
                  <a:pt x="2418133" y="1766286"/>
                  <a:pt x="2419745" y="1767328"/>
                  <a:pt x="2420281" y="1768892"/>
                </a:cubicBezTo>
                <a:cubicBezTo>
                  <a:pt x="2421356" y="1770456"/>
                  <a:pt x="2421356" y="1772541"/>
                  <a:pt x="2420819" y="1774105"/>
                </a:cubicBezTo>
                <a:cubicBezTo>
                  <a:pt x="2419745" y="1776711"/>
                  <a:pt x="2417060" y="1778275"/>
                  <a:pt x="2414374" y="1778275"/>
                </a:cubicBezTo>
                <a:cubicBezTo>
                  <a:pt x="2413300" y="1778275"/>
                  <a:pt x="2412226" y="1778275"/>
                  <a:pt x="2411689" y="1777753"/>
                </a:cubicBezTo>
                <a:cubicBezTo>
                  <a:pt x="2407931" y="1776711"/>
                  <a:pt x="2406319" y="1772541"/>
                  <a:pt x="2407931" y="1769413"/>
                </a:cubicBezTo>
                <a:cubicBezTo>
                  <a:pt x="2409005" y="1766807"/>
                  <a:pt x="2411152" y="1765243"/>
                  <a:pt x="2414374" y="1765243"/>
                </a:cubicBezTo>
                <a:close/>
                <a:moveTo>
                  <a:pt x="86941" y="1757224"/>
                </a:moveTo>
                <a:cubicBezTo>
                  <a:pt x="94960" y="1757224"/>
                  <a:pt x="101911" y="1762522"/>
                  <a:pt x="104584" y="1769941"/>
                </a:cubicBezTo>
                <a:cubicBezTo>
                  <a:pt x="107791" y="1779478"/>
                  <a:pt x="102445" y="1790075"/>
                  <a:pt x="92822" y="1793254"/>
                </a:cubicBezTo>
                <a:cubicBezTo>
                  <a:pt x="90684" y="1793784"/>
                  <a:pt x="89080" y="1794314"/>
                  <a:pt x="86941" y="1794314"/>
                </a:cubicBezTo>
                <a:cubicBezTo>
                  <a:pt x="78922" y="1794314"/>
                  <a:pt x="71972" y="1789015"/>
                  <a:pt x="69299" y="1781597"/>
                </a:cubicBezTo>
                <a:cubicBezTo>
                  <a:pt x="67695" y="1776828"/>
                  <a:pt x="68230" y="1771530"/>
                  <a:pt x="70368" y="1767291"/>
                </a:cubicBezTo>
                <a:cubicBezTo>
                  <a:pt x="72506" y="1763052"/>
                  <a:pt x="76783" y="1759343"/>
                  <a:pt x="81061" y="1758284"/>
                </a:cubicBezTo>
                <a:cubicBezTo>
                  <a:pt x="83199" y="1757754"/>
                  <a:pt x="84802" y="1757224"/>
                  <a:pt x="86941" y="1757224"/>
                </a:cubicBezTo>
                <a:close/>
                <a:moveTo>
                  <a:pt x="2647400" y="1749205"/>
                </a:moveTo>
                <a:cubicBezTo>
                  <a:pt x="2648474" y="1749205"/>
                  <a:pt x="2649010" y="1749205"/>
                  <a:pt x="2649548" y="1749706"/>
                </a:cubicBezTo>
                <a:cubicBezTo>
                  <a:pt x="2651159" y="1750207"/>
                  <a:pt x="2652769" y="1751210"/>
                  <a:pt x="2653844" y="1752713"/>
                </a:cubicBezTo>
                <a:cubicBezTo>
                  <a:pt x="2654918" y="1754217"/>
                  <a:pt x="2654918" y="1756222"/>
                  <a:pt x="2654381" y="1757725"/>
                </a:cubicBezTo>
                <a:cubicBezTo>
                  <a:pt x="2653307" y="1760733"/>
                  <a:pt x="2650622" y="1762236"/>
                  <a:pt x="2647400" y="1762236"/>
                </a:cubicBezTo>
                <a:cubicBezTo>
                  <a:pt x="2646862" y="1762236"/>
                  <a:pt x="2646326" y="1762236"/>
                  <a:pt x="2645252" y="1762236"/>
                </a:cubicBezTo>
                <a:cubicBezTo>
                  <a:pt x="2641493" y="1761234"/>
                  <a:pt x="2639881" y="1757224"/>
                  <a:pt x="2640955" y="1753716"/>
                </a:cubicBezTo>
                <a:cubicBezTo>
                  <a:pt x="2641493" y="1751210"/>
                  <a:pt x="2644177" y="1749205"/>
                  <a:pt x="2647400" y="1749205"/>
                </a:cubicBezTo>
                <a:close/>
                <a:moveTo>
                  <a:pt x="159115" y="1734168"/>
                </a:moveTo>
                <a:cubicBezTo>
                  <a:pt x="167163" y="1734168"/>
                  <a:pt x="174137" y="1739484"/>
                  <a:pt x="176284" y="1746395"/>
                </a:cubicBezTo>
                <a:cubicBezTo>
                  <a:pt x="178966" y="1755431"/>
                  <a:pt x="174137" y="1765532"/>
                  <a:pt x="165017" y="1768721"/>
                </a:cubicBezTo>
                <a:cubicBezTo>
                  <a:pt x="163407" y="1769253"/>
                  <a:pt x="161262" y="1769253"/>
                  <a:pt x="159115" y="1769253"/>
                </a:cubicBezTo>
                <a:cubicBezTo>
                  <a:pt x="151604" y="1769253"/>
                  <a:pt x="145167" y="1764469"/>
                  <a:pt x="142484" y="1757558"/>
                </a:cubicBezTo>
                <a:cubicBezTo>
                  <a:pt x="140874" y="1752774"/>
                  <a:pt x="141411" y="1747989"/>
                  <a:pt x="143557" y="1743737"/>
                </a:cubicBezTo>
                <a:cubicBezTo>
                  <a:pt x="145703" y="1739484"/>
                  <a:pt x="149459" y="1736294"/>
                  <a:pt x="154287" y="1735232"/>
                </a:cubicBezTo>
                <a:cubicBezTo>
                  <a:pt x="155896" y="1734700"/>
                  <a:pt x="157506" y="1734168"/>
                  <a:pt x="159115" y="1734168"/>
                </a:cubicBezTo>
                <a:close/>
                <a:moveTo>
                  <a:pt x="2574502" y="1727152"/>
                </a:moveTo>
                <a:cubicBezTo>
                  <a:pt x="2575059" y="1727152"/>
                  <a:pt x="2575616" y="1727152"/>
                  <a:pt x="2576730" y="1727673"/>
                </a:cubicBezTo>
                <a:cubicBezTo>
                  <a:pt x="2578400" y="1728194"/>
                  <a:pt x="2579514" y="1729237"/>
                  <a:pt x="2580627" y="1730801"/>
                </a:cubicBezTo>
                <a:cubicBezTo>
                  <a:pt x="2581741" y="1732364"/>
                  <a:pt x="2581741" y="1733928"/>
                  <a:pt x="2581184" y="1735492"/>
                </a:cubicBezTo>
                <a:cubicBezTo>
                  <a:pt x="2580071" y="1738619"/>
                  <a:pt x="2577286" y="1740183"/>
                  <a:pt x="2574502" y="1740183"/>
                </a:cubicBezTo>
                <a:cubicBezTo>
                  <a:pt x="2573945" y="1740183"/>
                  <a:pt x="2572831" y="1740183"/>
                  <a:pt x="2572274" y="1740183"/>
                </a:cubicBezTo>
                <a:cubicBezTo>
                  <a:pt x="2568933" y="1739141"/>
                  <a:pt x="2566705" y="1735492"/>
                  <a:pt x="2567819" y="1731843"/>
                </a:cubicBezTo>
                <a:cubicBezTo>
                  <a:pt x="2568376" y="1729237"/>
                  <a:pt x="2571160" y="1727152"/>
                  <a:pt x="2574502" y="1727152"/>
                </a:cubicBezTo>
                <a:close/>
                <a:moveTo>
                  <a:pt x="227025" y="1713118"/>
                </a:moveTo>
                <a:cubicBezTo>
                  <a:pt x="234455" y="1713118"/>
                  <a:pt x="240823" y="1717920"/>
                  <a:pt x="242946" y="1724322"/>
                </a:cubicBezTo>
                <a:cubicBezTo>
                  <a:pt x="246130" y="1733393"/>
                  <a:pt x="241353" y="1742463"/>
                  <a:pt x="232331" y="1745664"/>
                </a:cubicBezTo>
                <a:cubicBezTo>
                  <a:pt x="230740" y="1746198"/>
                  <a:pt x="229148" y="1746198"/>
                  <a:pt x="227025" y="1746198"/>
                </a:cubicBezTo>
                <a:cubicBezTo>
                  <a:pt x="220126" y="1746198"/>
                  <a:pt x="213758" y="1741929"/>
                  <a:pt x="211635" y="1734994"/>
                </a:cubicBezTo>
                <a:cubicBezTo>
                  <a:pt x="210044" y="1730725"/>
                  <a:pt x="210575" y="1725923"/>
                  <a:pt x="212697" y="1722188"/>
                </a:cubicBezTo>
                <a:cubicBezTo>
                  <a:pt x="214819" y="1717920"/>
                  <a:pt x="218004" y="1715252"/>
                  <a:pt x="222249" y="1713652"/>
                </a:cubicBezTo>
                <a:cubicBezTo>
                  <a:pt x="223841" y="1713118"/>
                  <a:pt x="225434" y="1713118"/>
                  <a:pt x="227025" y="1713118"/>
                </a:cubicBezTo>
                <a:close/>
                <a:moveTo>
                  <a:pt x="2505558" y="1706101"/>
                </a:moveTo>
                <a:cubicBezTo>
                  <a:pt x="2506098" y="1706101"/>
                  <a:pt x="2507177" y="1706644"/>
                  <a:pt x="2507717" y="1706644"/>
                </a:cubicBezTo>
                <a:cubicBezTo>
                  <a:pt x="2509336" y="1707187"/>
                  <a:pt x="2510416" y="1708273"/>
                  <a:pt x="2511496" y="1709901"/>
                </a:cubicBezTo>
                <a:cubicBezTo>
                  <a:pt x="2512035" y="1711531"/>
                  <a:pt x="2512575" y="1713160"/>
                  <a:pt x="2512035" y="1714789"/>
                </a:cubicBezTo>
                <a:cubicBezTo>
                  <a:pt x="2510956" y="1717503"/>
                  <a:pt x="2508797" y="1719132"/>
                  <a:pt x="2505558" y="1719132"/>
                </a:cubicBezTo>
                <a:cubicBezTo>
                  <a:pt x="2505018" y="1719132"/>
                  <a:pt x="2504478" y="1719132"/>
                  <a:pt x="2503938" y="1719132"/>
                </a:cubicBezTo>
                <a:cubicBezTo>
                  <a:pt x="2500161" y="1718046"/>
                  <a:pt x="2498541" y="1714246"/>
                  <a:pt x="2499621" y="1710988"/>
                </a:cubicBezTo>
                <a:cubicBezTo>
                  <a:pt x="2500161" y="1708273"/>
                  <a:pt x="2502859" y="1706101"/>
                  <a:pt x="2505558" y="1706101"/>
                </a:cubicBezTo>
                <a:close/>
                <a:moveTo>
                  <a:pt x="291430" y="1694072"/>
                </a:moveTo>
                <a:cubicBezTo>
                  <a:pt x="298463" y="1694072"/>
                  <a:pt x="304413" y="1698286"/>
                  <a:pt x="306577" y="1704606"/>
                </a:cubicBezTo>
                <a:cubicBezTo>
                  <a:pt x="309282" y="1712506"/>
                  <a:pt x="304954" y="1721460"/>
                  <a:pt x="296840" y="1724094"/>
                </a:cubicBezTo>
                <a:cubicBezTo>
                  <a:pt x="295217" y="1724620"/>
                  <a:pt x="293053" y="1725147"/>
                  <a:pt x="291430" y="1725147"/>
                </a:cubicBezTo>
                <a:cubicBezTo>
                  <a:pt x="284397" y="1725147"/>
                  <a:pt x="278447" y="1720933"/>
                  <a:pt x="276283" y="1714086"/>
                </a:cubicBezTo>
                <a:cubicBezTo>
                  <a:pt x="275201" y="1710400"/>
                  <a:pt x="275201" y="1706186"/>
                  <a:pt x="277364" y="1702499"/>
                </a:cubicBezTo>
                <a:cubicBezTo>
                  <a:pt x="279529" y="1698812"/>
                  <a:pt x="282775" y="1695652"/>
                  <a:pt x="286561" y="1694599"/>
                </a:cubicBezTo>
                <a:cubicBezTo>
                  <a:pt x="288185" y="1694072"/>
                  <a:pt x="289808" y="1694072"/>
                  <a:pt x="291430" y="1694072"/>
                </a:cubicBezTo>
                <a:close/>
                <a:moveTo>
                  <a:pt x="2441163" y="1687055"/>
                </a:moveTo>
                <a:cubicBezTo>
                  <a:pt x="2441685" y="1687055"/>
                  <a:pt x="2442206" y="1687055"/>
                  <a:pt x="2442727" y="1687578"/>
                </a:cubicBezTo>
                <a:cubicBezTo>
                  <a:pt x="2444291" y="1687578"/>
                  <a:pt x="2445855" y="1688624"/>
                  <a:pt x="2446376" y="1690193"/>
                </a:cubicBezTo>
                <a:cubicBezTo>
                  <a:pt x="2446897" y="1691762"/>
                  <a:pt x="2447418" y="1693331"/>
                  <a:pt x="2446897" y="1694900"/>
                </a:cubicBezTo>
                <a:cubicBezTo>
                  <a:pt x="2445855" y="1697515"/>
                  <a:pt x="2443770" y="1699084"/>
                  <a:pt x="2441163" y="1699084"/>
                </a:cubicBezTo>
                <a:cubicBezTo>
                  <a:pt x="2440642" y="1699084"/>
                  <a:pt x="2440121" y="1699084"/>
                  <a:pt x="2439599" y="1698561"/>
                </a:cubicBezTo>
                <a:cubicBezTo>
                  <a:pt x="2436472" y="1698038"/>
                  <a:pt x="2434387" y="1694378"/>
                  <a:pt x="2435429" y="1691239"/>
                </a:cubicBezTo>
                <a:cubicBezTo>
                  <a:pt x="2435951" y="1688624"/>
                  <a:pt x="2438557" y="1687055"/>
                  <a:pt x="2441163" y="1687055"/>
                </a:cubicBezTo>
                <a:close/>
                <a:moveTo>
                  <a:pt x="59650" y="1659990"/>
                </a:moveTo>
                <a:cubicBezTo>
                  <a:pt x="68607" y="1659990"/>
                  <a:pt x="75984" y="1666416"/>
                  <a:pt x="78092" y="1674985"/>
                </a:cubicBezTo>
                <a:cubicBezTo>
                  <a:pt x="80727" y="1685160"/>
                  <a:pt x="74404" y="1695871"/>
                  <a:pt x="64392" y="1698549"/>
                </a:cubicBezTo>
                <a:cubicBezTo>
                  <a:pt x="62811" y="1699084"/>
                  <a:pt x="61231" y="1699084"/>
                  <a:pt x="59650" y="1699084"/>
                </a:cubicBezTo>
                <a:cubicBezTo>
                  <a:pt x="50693" y="1699084"/>
                  <a:pt x="43316" y="1693194"/>
                  <a:pt x="40681" y="1684625"/>
                </a:cubicBezTo>
                <a:cubicBezTo>
                  <a:pt x="39627" y="1679269"/>
                  <a:pt x="40681" y="1673914"/>
                  <a:pt x="43316" y="1669630"/>
                </a:cubicBezTo>
                <a:cubicBezTo>
                  <a:pt x="45951" y="1664810"/>
                  <a:pt x="50165" y="1662132"/>
                  <a:pt x="55435" y="1660525"/>
                </a:cubicBezTo>
                <a:cubicBezTo>
                  <a:pt x="56489" y="1660525"/>
                  <a:pt x="58069" y="1659990"/>
                  <a:pt x="59650" y="1659990"/>
                </a:cubicBezTo>
                <a:close/>
                <a:moveTo>
                  <a:pt x="2672460" y="1653975"/>
                </a:moveTo>
                <a:cubicBezTo>
                  <a:pt x="2673003" y="1653975"/>
                  <a:pt x="2673546" y="1653975"/>
                  <a:pt x="2674089" y="1653975"/>
                </a:cubicBezTo>
                <a:cubicBezTo>
                  <a:pt x="2675718" y="1653975"/>
                  <a:pt x="2676804" y="1655021"/>
                  <a:pt x="2677889" y="1656590"/>
                </a:cubicBezTo>
                <a:cubicBezTo>
                  <a:pt x="2678432" y="1657637"/>
                  <a:pt x="2678975" y="1659729"/>
                  <a:pt x="2678432" y="1661298"/>
                </a:cubicBezTo>
                <a:cubicBezTo>
                  <a:pt x="2677889" y="1663912"/>
                  <a:pt x="2675175" y="1666004"/>
                  <a:pt x="2672460" y="1666004"/>
                </a:cubicBezTo>
                <a:cubicBezTo>
                  <a:pt x="2671917" y="1666004"/>
                  <a:pt x="2671374" y="1665482"/>
                  <a:pt x="2671374" y="1665482"/>
                </a:cubicBezTo>
                <a:cubicBezTo>
                  <a:pt x="2667573" y="1664958"/>
                  <a:pt x="2665944" y="1661820"/>
                  <a:pt x="2666487" y="1658159"/>
                </a:cubicBezTo>
                <a:cubicBezTo>
                  <a:pt x="2667030" y="1655545"/>
                  <a:pt x="2669745" y="1653975"/>
                  <a:pt x="2672460" y="1653975"/>
                </a:cubicBezTo>
                <a:close/>
                <a:moveTo>
                  <a:pt x="133303" y="1643951"/>
                </a:moveTo>
                <a:cubicBezTo>
                  <a:pt x="141755" y="1643951"/>
                  <a:pt x="149151" y="1649704"/>
                  <a:pt x="151265" y="1657549"/>
                </a:cubicBezTo>
                <a:cubicBezTo>
                  <a:pt x="153906" y="1666963"/>
                  <a:pt x="147566" y="1676900"/>
                  <a:pt x="138057" y="1679515"/>
                </a:cubicBezTo>
                <a:cubicBezTo>
                  <a:pt x="136472" y="1680038"/>
                  <a:pt x="134888" y="1680038"/>
                  <a:pt x="133303" y="1680038"/>
                </a:cubicBezTo>
                <a:cubicBezTo>
                  <a:pt x="124850" y="1680038"/>
                  <a:pt x="117981" y="1674285"/>
                  <a:pt x="115869" y="1666440"/>
                </a:cubicBezTo>
                <a:cubicBezTo>
                  <a:pt x="114812" y="1661210"/>
                  <a:pt x="115340" y="1656503"/>
                  <a:pt x="117981" y="1652319"/>
                </a:cubicBezTo>
                <a:cubicBezTo>
                  <a:pt x="120623" y="1648135"/>
                  <a:pt x="124850" y="1645521"/>
                  <a:pt x="129604" y="1644474"/>
                </a:cubicBezTo>
                <a:cubicBezTo>
                  <a:pt x="130661" y="1643951"/>
                  <a:pt x="132246" y="1643951"/>
                  <a:pt x="133303" y="1643951"/>
                </a:cubicBezTo>
                <a:close/>
                <a:moveTo>
                  <a:pt x="2598565" y="1636935"/>
                </a:moveTo>
                <a:cubicBezTo>
                  <a:pt x="2599131" y="1636935"/>
                  <a:pt x="2599698" y="1636935"/>
                  <a:pt x="2599698" y="1636935"/>
                </a:cubicBezTo>
                <a:cubicBezTo>
                  <a:pt x="2601397" y="1637482"/>
                  <a:pt x="2603097" y="1638028"/>
                  <a:pt x="2603664" y="1639668"/>
                </a:cubicBezTo>
                <a:cubicBezTo>
                  <a:pt x="2604797" y="1640762"/>
                  <a:pt x="2604797" y="1642402"/>
                  <a:pt x="2604797" y="1644043"/>
                </a:cubicBezTo>
                <a:cubicBezTo>
                  <a:pt x="2604231" y="1646776"/>
                  <a:pt x="2601397" y="1648964"/>
                  <a:pt x="2598565" y="1648964"/>
                </a:cubicBezTo>
                <a:cubicBezTo>
                  <a:pt x="2597998" y="1648964"/>
                  <a:pt x="2597431" y="1648964"/>
                  <a:pt x="2597431" y="1648417"/>
                </a:cubicBezTo>
                <a:cubicBezTo>
                  <a:pt x="2594032" y="1647870"/>
                  <a:pt x="2591765" y="1644590"/>
                  <a:pt x="2592332" y="1641309"/>
                </a:cubicBezTo>
                <a:cubicBezTo>
                  <a:pt x="2592899" y="1638575"/>
                  <a:pt x="2595731" y="1636935"/>
                  <a:pt x="2598565" y="1636935"/>
                </a:cubicBezTo>
                <a:close/>
                <a:moveTo>
                  <a:pt x="202999" y="1627913"/>
                </a:moveTo>
                <a:cubicBezTo>
                  <a:pt x="210945" y="1627913"/>
                  <a:pt x="217834" y="1633229"/>
                  <a:pt x="219953" y="1641202"/>
                </a:cubicBezTo>
                <a:cubicBezTo>
                  <a:pt x="222072" y="1650239"/>
                  <a:pt x="216774" y="1659808"/>
                  <a:pt x="207237" y="1662466"/>
                </a:cubicBezTo>
                <a:cubicBezTo>
                  <a:pt x="206178" y="1662466"/>
                  <a:pt x="204588" y="1662997"/>
                  <a:pt x="202999" y="1662997"/>
                </a:cubicBezTo>
                <a:cubicBezTo>
                  <a:pt x="195051" y="1662997"/>
                  <a:pt x="188163" y="1657150"/>
                  <a:pt x="186043" y="1649708"/>
                </a:cubicBezTo>
                <a:cubicBezTo>
                  <a:pt x="184984" y="1644924"/>
                  <a:pt x="186043" y="1640139"/>
                  <a:pt x="188163" y="1635887"/>
                </a:cubicBezTo>
                <a:cubicBezTo>
                  <a:pt x="190812" y="1632166"/>
                  <a:pt x="194521" y="1629507"/>
                  <a:pt x="199290" y="1628444"/>
                </a:cubicBezTo>
                <a:cubicBezTo>
                  <a:pt x="200349" y="1627913"/>
                  <a:pt x="201938" y="1627913"/>
                  <a:pt x="202999" y="1627913"/>
                </a:cubicBezTo>
                <a:close/>
                <a:moveTo>
                  <a:pt x="2528875" y="1621898"/>
                </a:moveTo>
                <a:cubicBezTo>
                  <a:pt x="2529398" y="1621898"/>
                  <a:pt x="2529398" y="1621898"/>
                  <a:pt x="2529921" y="1621898"/>
                </a:cubicBezTo>
                <a:cubicBezTo>
                  <a:pt x="2531490" y="1621898"/>
                  <a:pt x="2532536" y="1622948"/>
                  <a:pt x="2533582" y="1623999"/>
                </a:cubicBezTo>
                <a:cubicBezTo>
                  <a:pt x="2534105" y="1625574"/>
                  <a:pt x="2534628" y="1627149"/>
                  <a:pt x="2534105" y="1628199"/>
                </a:cubicBezTo>
                <a:cubicBezTo>
                  <a:pt x="2533582" y="1630825"/>
                  <a:pt x="2531490" y="1632925"/>
                  <a:pt x="2528875" y="1632925"/>
                </a:cubicBezTo>
                <a:cubicBezTo>
                  <a:pt x="2528352" y="1632925"/>
                  <a:pt x="2527829" y="1632400"/>
                  <a:pt x="2527829" y="1632400"/>
                </a:cubicBezTo>
                <a:cubicBezTo>
                  <a:pt x="2524691" y="1631875"/>
                  <a:pt x="2522599" y="1628724"/>
                  <a:pt x="2523645" y="1626099"/>
                </a:cubicBezTo>
                <a:cubicBezTo>
                  <a:pt x="2524168" y="1623474"/>
                  <a:pt x="2526260" y="1621898"/>
                  <a:pt x="2528875" y="1621898"/>
                </a:cubicBezTo>
                <a:close/>
                <a:moveTo>
                  <a:pt x="268379" y="1612877"/>
                </a:moveTo>
                <a:cubicBezTo>
                  <a:pt x="276457" y="1612877"/>
                  <a:pt x="282921" y="1618213"/>
                  <a:pt x="285075" y="1625682"/>
                </a:cubicBezTo>
                <a:cubicBezTo>
                  <a:pt x="287229" y="1634219"/>
                  <a:pt x="281843" y="1643289"/>
                  <a:pt x="272687" y="1645423"/>
                </a:cubicBezTo>
                <a:cubicBezTo>
                  <a:pt x="271610" y="1645957"/>
                  <a:pt x="269995" y="1645957"/>
                  <a:pt x="268379" y="1645957"/>
                </a:cubicBezTo>
                <a:cubicBezTo>
                  <a:pt x="260838" y="1645957"/>
                  <a:pt x="254374" y="1640621"/>
                  <a:pt x="252220" y="1633152"/>
                </a:cubicBezTo>
                <a:cubicBezTo>
                  <a:pt x="251143" y="1628883"/>
                  <a:pt x="252220" y="1624615"/>
                  <a:pt x="254374" y="1620880"/>
                </a:cubicBezTo>
                <a:cubicBezTo>
                  <a:pt x="256529" y="1616612"/>
                  <a:pt x="260299" y="1614478"/>
                  <a:pt x="264609" y="1613411"/>
                </a:cubicBezTo>
                <a:cubicBezTo>
                  <a:pt x="266225" y="1612877"/>
                  <a:pt x="267301" y="1612877"/>
                  <a:pt x="268379" y="1612877"/>
                </a:cubicBezTo>
                <a:close/>
                <a:moveTo>
                  <a:pt x="2462454" y="1606863"/>
                </a:moveTo>
                <a:cubicBezTo>
                  <a:pt x="2463001" y="1606863"/>
                  <a:pt x="2463548" y="1606863"/>
                  <a:pt x="2463548" y="1606863"/>
                </a:cubicBezTo>
                <a:cubicBezTo>
                  <a:pt x="2465188" y="1607414"/>
                  <a:pt x="2466282" y="1607965"/>
                  <a:pt x="2467375" y="1609619"/>
                </a:cubicBezTo>
                <a:cubicBezTo>
                  <a:pt x="2467922" y="1610722"/>
                  <a:pt x="2468469" y="1612376"/>
                  <a:pt x="2467922" y="1613479"/>
                </a:cubicBezTo>
                <a:cubicBezTo>
                  <a:pt x="2467375" y="1616235"/>
                  <a:pt x="2465188" y="1617889"/>
                  <a:pt x="2462454" y="1617889"/>
                </a:cubicBezTo>
                <a:cubicBezTo>
                  <a:pt x="2461907" y="1617889"/>
                  <a:pt x="2461907" y="1617889"/>
                  <a:pt x="2461360" y="1617889"/>
                </a:cubicBezTo>
                <a:cubicBezTo>
                  <a:pt x="2458080" y="1617338"/>
                  <a:pt x="2456440" y="1614030"/>
                  <a:pt x="2456986" y="1611273"/>
                </a:cubicBezTo>
                <a:cubicBezTo>
                  <a:pt x="2457533" y="1608516"/>
                  <a:pt x="2459721" y="1606863"/>
                  <a:pt x="2462454" y="1606863"/>
                </a:cubicBezTo>
                <a:close/>
                <a:moveTo>
                  <a:pt x="39331" y="1561754"/>
                </a:moveTo>
                <a:cubicBezTo>
                  <a:pt x="49442" y="1561754"/>
                  <a:pt x="57956" y="1569226"/>
                  <a:pt x="59552" y="1578834"/>
                </a:cubicBezTo>
                <a:cubicBezTo>
                  <a:pt x="61681" y="1590043"/>
                  <a:pt x="54231" y="1600184"/>
                  <a:pt x="43056" y="1602319"/>
                </a:cubicBezTo>
                <a:cubicBezTo>
                  <a:pt x="41991" y="1602853"/>
                  <a:pt x="40395" y="1602853"/>
                  <a:pt x="39331" y="1602853"/>
                </a:cubicBezTo>
                <a:cubicBezTo>
                  <a:pt x="29752" y="1602853"/>
                  <a:pt x="21238" y="1595380"/>
                  <a:pt x="19642" y="1585772"/>
                </a:cubicBezTo>
                <a:cubicBezTo>
                  <a:pt x="18577" y="1580435"/>
                  <a:pt x="20173" y="1574564"/>
                  <a:pt x="23366" y="1570294"/>
                </a:cubicBezTo>
                <a:cubicBezTo>
                  <a:pt x="26559" y="1566024"/>
                  <a:pt x="30817" y="1562821"/>
                  <a:pt x="36670" y="1562287"/>
                </a:cubicBezTo>
                <a:cubicBezTo>
                  <a:pt x="37202" y="1562287"/>
                  <a:pt x="38267" y="1561754"/>
                  <a:pt x="39331" y="1561754"/>
                </a:cubicBezTo>
                <a:close/>
                <a:moveTo>
                  <a:pt x="2690718" y="1556742"/>
                </a:moveTo>
                <a:cubicBezTo>
                  <a:pt x="2690718" y="1556742"/>
                  <a:pt x="2690718" y="1556742"/>
                  <a:pt x="2691863" y="1556742"/>
                </a:cubicBezTo>
                <a:cubicBezTo>
                  <a:pt x="2693581" y="1556742"/>
                  <a:pt x="2694727" y="1557844"/>
                  <a:pt x="2695300" y="1558947"/>
                </a:cubicBezTo>
                <a:cubicBezTo>
                  <a:pt x="2696446" y="1560050"/>
                  <a:pt x="2697018" y="1561704"/>
                  <a:pt x="2696446" y="1562807"/>
                </a:cubicBezTo>
                <a:cubicBezTo>
                  <a:pt x="2695873" y="1565563"/>
                  <a:pt x="2693581" y="1567769"/>
                  <a:pt x="2690718" y="1567769"/>
                </a:cubicBezTo>
                <a:cubicBezTo>
                  <a:pt x="2690718" y="1567769"/>
                  <a:pt x="2690718" y="1567769"/>
                  <a:pt x="2690145" y="1567218"/>
                </a:cubicBezTo>
                <a:cubicBezTo>
                  <a:pt x="2687281" y="1567218"/>
                  <a:pt x="2684989" y="1564461"/>
                  <a:pt x="2685562" y="1561153"/>
                </a:cubicBezTo>
                <a:cubicBezTo>
                  <a:pt x="2685562" y="1558396"/>
                  <a:pt x="2688426" y="1556742"/>
                  <a:pt x="2690718" y="1556742"/>
                </a:cubicBezTo>
                <a:close/>
                <a:moveTo>
                  <a:pt x="114772" y="1550728"/>
                </a:moveTo>
                <a:cubicBezTo>
                  <a:pt x="124507" y="1550728"/>
                  <a:pt x="132618" y="1557786"/>
                  <a:pt x="134240" y="1567017"/>
                </a:cubicBezTo>
                <a:cubicBezTo>
                  <a:pt x="135863" y="1577876"/>
                  <a:pt x="128833" y="1587650"/>
                  <a:pt x="118017" y="1589822"/>
                </a:cubicBezTo>
                <a:cubicBezTo>
                  <a:pt x="116936" y="1589822"/>
                  <a:pt x="115854" y="1589822"/>
                  <a:pt x="114772" y="1589822"/>
                </a:cubicBezTo>
                <a:cubicBezTo>
                  <a:pt x="105038" y="1589822"/>
                  <a:pt x="96927" y="1583306"/>
                  <a:pt x="95305" y="1573533"/>
                </a:cubicBezTo>
                <a:cubicBezTo>
                  <a:pt x="94763" y="1568646"/>
                  <a:pt x="95845" y="1563216"/>
                  <a:pt x="99090" y="1558872"/>
                </a:cubicBezTo>
                <a:cubicBezTo>
                  <a:pt x="102334" y="1554528"/>
                  <a:pt x="106661" y="1551814"/>
                  <a:pt x="111528" y="1551271"/>
                </a:cubicBezTo>
                <a:cubicBezTo>
                  <a:pt x="112609" y="1550728"/>
                  <a:pt x="113691" y="1550728"/>
                  <a:pt x="114772" y="1550728"/>
                </a:cubicBezTo>
                <a:close/>
                <a:moveTo>
                  <a:pt x="2615823" y="1545715"/>
                </a:moveTo>
                <a:lnTo>
                  <a:pt x="2616825" y="1545715"/>
                </a:lnTo>
                <a:cubicBezTo>
                  <a:pt x="2617828" y="1546242"/>
                  <a:pt x="2619332" y="1546770"/>
                  <a:pt x="2619833" y="1547825"/>
                </a:cubicBezTo>
                <a:cubicBezTo>
                  <a:pt x="2620835" y="1548881"/>
                  <a:pt x="2620835" y="1550464"/>
                  <a:pt x="2620835" y="1551519"/>
                </a:cubicBezTo>
                <a:cubicBezTo>
                  <a:pt x="2620334" y="1554156"/>
                  <a:pt x="2618329" y="1555739"/>
                  <a:pt x="2615823" y="1555739"/>
                </a:cubicBezTo>
                <a:cubicBezTo>
                  <a:pt x="2615823" y="1555739"/>
                  <a:pt x="2615823" y="1555739"/>
                  <a:pt x="2615322" y="1555739"/>
                </a:cubicBezTo>
                <a:cubicBezTo>
                  <a:pt x="2612816" y="1555211"/>
                  <a:pt x="2610811" y="1552574"/>
                  <a:pt x="2611312" y="1549936"/>
                </a:cubicBezTo>
                <a:cubicBezTo>
                  <a:pt x="2611814" y="1547825"/>
                  <a:pt x="2613818" y="1545715"/>
                  <a:pt x="2615823" y="1545715"/>
                </a:cubicBezTo>
                <a:close/>
                <a:moveTo>
                  <a:pt x="185457" y="1540703"/>
                </a:moveTo>
                <a:cubicBezTo>
                  <a:pt x="194451" y="1540703"/>
                  <a:pt x="201858" y="1546979"/>
                  <a:pt x="203444" y="1555870"/>
                </a:cubicBezTo>
                <a:cubicBezTo>
                  <a:pt x="205032" y="1565284"/>
                  <a:pt x="198154" y="1574698"/>
                  <a:pt x="188631" y="1576267"/>
                </a:cubicBezTo>
                <a:cubicBezTo>
                  <a:pt x="187574" y="1576790"/>
                  <a:pt x="186515" y="1576790"/>
                  <a:pt x="185457" y="1576790"/>
                </a:cubicBezTo>
                <a:cubicBezTo>
                  <a:pt x="176464" y="1576790"/>
                  <a:pt x="169056" y="1570514"/>
                  <a:pt x="167469" y="1561623"/>
                </a:cubicBezTo>
                <a:cubicBezTo>
                  <a:pt x="166940" y="1556916"/>
                  <a:pt x="167998" y="1552210"/>
                  <a:pt x="170644" y="1548026"/>
                </a:cubicBezTo>
                <a:cubicBezTo>
                  <a:pt x="173818" y="1544365"/>
                  <a:pt x="177521" y="1541749"/>
                  <a:pt x="182283" y="1541226"/>
                </a:cubicBezTo>
                <a:cubicBezTo>
                  <a:pt x="183341" y="1540703"/>
                  <a:pt x="184399" y="1540703"/>
                  <a:pt x="185457" y="1540703"/>
                </a:cubicBezTo>
                <a:close/>
                <a:moveTo>
                  <a:pt x="2544388" y="1535691"/>
                </a:moveTo>
                <a:lnTo>
                  <a:pt x="2545444" y="1535691"/>
                </a:lnTo>
                <a:cubicBezTo>
                  <a:pt x="2546499" y="1535691"/>
                  <a:pt x="2547554" y="1536693"/>
                  <a:pt x="2548609" y="1537696"/>
                </a:cubicBezTo>
                <a:cubicBezTo>
                  <a:pt x="2549137" y="1538197"/>
                  <a:pt x="2549664" y="1539701"/>
                  <a:pt x="2549137" y="1540703"/>
                </a:cubicBezTo>
                <a:cubicBezTo>
                  <a:pt x="2549137" y="1543210"/>
                  <a:pt x="2547027" y="1544713"/>
                  <a:pt x="2544388" y="1544713"/>
                </a:cubicBezTo>
                <a:cubicBezTo>
                  <a:pt x="2544388" y="1544713"/>
                  <a:pt x="2544388" y="1544713"/>
                  <a:pt x="2543861" y="1544713"/>
                </a:cubicBezTo>
                <a:cubicBezTo>
                  <a:pt x="2541223" y="1544212"/>
                  <a:pt x="2539640" y="1541706"/>
                  <a:pt x="2540168" y="1539701"/>
                </a:cubicBezTo>
                <a:cubicBezTo>
                  <a:pt x="2540168" y="1537195"/>
                  <a:pt x="2542278" y="1535691"/>
                  <a:pt x="2544388" y="1535691"/>
                </a:cubicBezTo>
                <a:close/>
                <a:moveTo>
                  <a:pt x="252101" y="1530679"/>
                </a:moveTo>
                <a:cubicBezTo>
                  <a:pt x="260828" y="1530679"/>
                  <a:pt x="267919" y="1536971"/>
                  <a:pt x="269555" y="1545361"/>
                </a:cubicBezTo>
                <a:cubicBezTo>
                  <a:pt x="271192" y="1554274"/>
                  <a:pt x="264645" y="1563188"/>
                  <a:pt x="255373" y="1564761"/>
                </a:cubicBezTo>
                <a:cubicBezTo>
                  <a:pt x="254283" y="1564761"/>
                  <a:pt x="253192" y="1564761"/>
                  <a:pt x="252101" y="1564761"/>
                </a:cubicBezTo>
                <a:cubicBezTo>
                  <a:pt x="243374" y="1564761"/>
                  <a:pt x="236284" y="1558994"/>
                  <a:pt x="234646" y="1550604"/>
                </a:cubicBezTo>
                <a:cubicBezTo>
                  <a:pt x="234102" y="1545885"/>
                  <a:pt x="235192" y="1541690"/>
                  <a:pt x="237920" y="1538020"/>
                </a:cubicBezTo>
                <a:cubicBezTo>
                  <a:pt x="240646" y="1534350"/>
                  <a:pt x="244465" y="1531728"/>
                  <a:pt x="249374" y="1531203"/>
                </a:cubicBezTo>
                <a:cubicBezTo>
                  <a:pt x="250464" y="1531203"/>
                  <a:pt x="251009" y="1530679"/>
                  <a:pt x="252101" y="1530679"/>
                </a:cubicBezTo>
                <a:close/>
                <a:moveTo>
                  <a:pt x="2477991" y="1525667"/>
                </a:moveTo>
                <a:cubicBezTo>
                  <a:pt x="2477991" y="1525667"/>
                  <a:pt x="2477991" y="1525667"/>
                  <a:pt x="2478493" y="1525667"/>
                </a:cubicBezTo>
                <a:cubicBezTo>
                  <a:pt x="2479996" y="1525667"/>
                  <a:pt x="2480999" y="1526197"/>
                  <a:pt x="2481500" y="1527259"/>
                </a:cubicBezTo>
                <a:cubicBezTo>
                  <a:pt x="2482001" y="1528320"/>
                  <a:pt x="2482502" y="1529382"/>
                  <a:pt x="2482502" y="1530974"/>
                </a:cubicBezTo>
                <a:cubicBezTo>
                  <a:pt x="2482001" y="1533096"/>
                  <a:pt x="2479996" y="1534689"/>
                  <a:pt x="2477991" y="1534689"/>
                </a:cubicBezTo>
                <a:cubicBezTo>
                  <a:pt x="2477991" y="1534689"/>
                  <a:pt x="2477991" y="1534689"/>
                  <a:pt x="2477490" y="1534689"/>
                </a:cubicBezTo>
                <a:cubicBezTo>
                  <a:pt x="2474984" y="1534158"/>
                  <a:pt x="2473480" y="1532036"/>
                  <a:pt x="2473480" y="1529382"/>
                </a:cubicBezTo>
                <a:cubicBezTo>
                  <a:pt x="2473982" y="1527259"/>
                  <a:pt x="2475986" y="1525667"/>
                  <a:pt x="2477991" y="1525667"/>
                </a:cubicBezTo>
                <a:close/>
                <a:moveTo>
                  <a:pt x="25520" y="1462515"/>
                </a:moveTo>
                <a:cubicBezTo>
                  <a:pt x="26046" y="1462515"/>
                  <a:pt x="26572" y="1462515"/>
                  <a:pt x="27098" y="1462515"/>
                </a:cubicBezTo>
                <a:cubicBezTo>
                  <a:pt x="37611" y="1462515"/>
                  <a:pt x="47073" y="1471136"/>
                  <a:pt x="47598" y="1481912"/>
                </a:cubicBezTo>
                <a:cubicBezTo>
                  <a:pt x="48649" y="1493766"/>
                  <a:pt x="40239" y="1504003"/>
                  <a:pt x="29200" y="1505081"/>
                </a:cubicBezTo>
                <a:cubicBezTo>
                  <a:pt x="28149" y="1505619"/>
                  <a:pt x="27623" y="1505619"/>
                  <a:pt x="26572" y="1505619"/>
                </a:cubicBezTo>
                <a:cubicBezTo>
                  <a:pt x="16059" y="1505619"/>
                  <a:pt x="7123" y="1496998"/>
                  <a:pt x="6071" y="1485684"/>
                </a:cubicBezTo>
                <a:cubicBezTo>
                  <a:pt x="5545" y="1480295"/>
                  <a:pt x="7123" y="1474369"/>
                  <a:pt x="10802" y="1470059"/>
                </a:cubicBezTo>
                <a:cubicBezTo>
                  <a:pt x="14482" y="1465748"/>
                  <a:pt x="19738" y="1463054"/>
                  <a:pt x="25520" y="1462515"/>
                </a:cubicBezTo>
                <a:close/>
                <a:moveTo>
                  <a:pt x="2702267" y="1458506"/>
                </a:moveTo>
                <a:cubicBezTo>
                  <a:pt x="2704920" y="1459070"/>
                  <a:pt x="2707043" y="1460761"/>
                  <a:pt x="2706513" y="1463581"/>
                </a:cubicBezTo>
                <a:cubicBezTo>
                  <a:pt x="2706513" y="1465836"/>
                  <a:pt x="2704390" y="1467528"/>
                  <a:pt x="2702267" y="1467528"/>
                </a:cubicBezTo>
                <a:cubicBezTo>
                  <a:pt x="2699613" y="1467528"/>
                  <a:pt x="2698021" y="1465272"/>
                  <a:pt x="2698021" y="1463017"/>
                </a:cubicBezTo>
                <a:cubicBezTo>
                  <a:pt x="2698021" y="1460197"/>
                  <a:pt x="2700144" y="1458506"/>
                  <a:pt x="2702267" y="1458506"/>
                </a:cubicBezTo>
                <a:close/>
                <a:moveTo>
                  <a:pt x="102783" y="1457503"/>
                </a:moveTo>
                <a:cubicBezTo>
                  <a:pt x="113039" y="1457503"/>
                  <a:pt x="122215" y="1465417"/>
                  <a:pt x="122755" y="1475968"/>
                </a:cubicBezTo>
                <a:cubicBezTo>
                  <a:pt x="123834" y="1486520"/>
                  <a:pt x="115737" y="1496016"/>
                  <a:pt x="104403" y="1497599"/>
                </a:cubicBezTo>
                <a:cubicBezTo>
                  <a:pt x="103863" y="1497599"/>
                  <a:pt x="103323" y="1497599"/>
                  <a:pt x="102243" y="1497599"/>
                </a:cubicBezTo>
                <a:cubicBezTo>
                  <a:pt x="91988" y="1497599"/>
                  <a:pt x="83352" y="1489686"/>
                  <a:pt x="82272" y="1479662"/>
                </a:cubicBezTo>
                <a:cubicBezTo>
                  <a:pt x="81732" y="1473858"/>
                  <a:pt x="83352" y="1468582"/>
                  <a:pt x="87130" y="1464889"/>
                </a:cubicBezTo>
                <a:cubicBezTo>
                  <a:pt x="90908" y="1460668"/>
                  <a:pt x="95767" y="1458030"/>
                  <a:pt x="101164" y="1458030"/>
                </a:cubicBezTo>
                <a:cubicBezTo>
                  <a:pt x="101704" y="1457503"/>
                  <a:pt x="102243" y="1457503"/>
                  <a:pt x="102783" y="1457503"/>
                </a:cubicBezTo>
                <a:close/>
                <a:moveTo>
                  <a:pt x="2626349" y="1453493"/>
                </a:moveTo>
                <a:cubicBezTo>
                  <a:pt x="2629168" y="1453493"/>
                  <a:pt x="2630860" y="1455498"/>
                  <a:pt x="2630860" y="1457503"/>
                </a:cubicBezTo>
                <a:cubicBezTo>
                  <a:pt x="2630860" y="1459508"/>
                  <a:pt x="2628604" y="1461513"/>
                  <a:pt x="2626349" y="1461513"/>
                </a:cubicBezTo>
                <a:cubicBezTo>
                  <a:pt x="2626349" y="1461513"/>
                  <a:pt x="2626349" y="1461513"/>
                  <a:pt x="2625785" y="1461513"/>
                </a:cubicBezTo>
                <a:cubicBezTo>
                  <a:pt x="2623529" y="1461011"/>
                  <a:pt x="2621838" y="1459508"/>
                  <a:pt x="2621838" y="1457002"/>
                </a:cubicBezTo>
                <a:cubicBezTo>
                  <a:pt x="2622402" y="1454997"/>
                  <a:pt x="2624093" y="1453493"/>
                  <a:pt x="2626349" y="1453493"/>
                </a:cubicBezTo>
                <a:close/>
                <a:moveTo>
                  <a:pt x="172874" y="1451489"/>
                </a:moveTo>
                <a:cubicBezTo>
                  <a:pt x="173402" y="1451489"/>
                  <a:pt x="173930" y="1451489"/>
                  <a:pt x="173930" y="1451489"/>
                </a:cubicBezTo>
                <a:cubicBezTo>
                  <a:pt x="183968" y="1451489"/>
                  <a:pt x="192421" y="1459633"/>
                  <a:pt x="192949" y="1469407"/>
                </a:cubicBezTo>
                <a:cubicBezTo>
                  <a:pt x="194006" y="1479723"/>
                  <a:pt x="186609" y="1489497"/>
                  <a:pt x="176044" y="1490583"/>
                </a:cubicBezTo>
                <a:cubicBezTo>
                  <a:pt x="175515" y="1490583"/>
                  <a:pt x="174987" y="1490583"/>
                  <a:pt x="173930" y="1490583"/>
                </a:cubicBezTo>
                <a:cubicBezTo>
                  <a:pt x="164420" y="1490583"/>
                  <a:pt x="156496" y="1482981"/>
                  <a:pt x="155440" y="1472665"/>
                </a:cubicBezTo>
                <a:cubicBezTo>
                  <a:pt x="154912" y="1467778"/>
                  <a:pt x="156496" y="1462348"/>
                  <a:pt x="160194" y="1458547"/>
                </a:cubicBezTo>
                <a:cubicBezTo>
                  <a:pt x="163364" y="1454746"/>
                  <a:pt x="167591" y="1452032"/>
                  <a:pt x="172874" y="1451489"/>
                </a:cubicBezTo>
                <a:close/>
                <a:moveTo>
                  <a:pt x="2555177" y="1448482"/>
                </a:moveTo>
                <a:cubicBezTo>
                  <a:pt x="2556305" y="1449016"/>
                  <a:pt x="2557433" y="1449016"/>
                  <a:pt x="2558561" y="1450086"/>
                </a:cubicBezTo>
                <a:cubicBezTo>
                  <a:pt x="2559124" y="1451155"/>
                  <a:pt x="2559688" y="1451689"/>
                  <a:pt x="2559124" y="1452758"/>
                </a:cubicBezTo>
                <a:cubicBezTo>
                  <a:pt x="2559124" y="1454897"/>
                  <a:pt x="2557433" y="1456501"/>
                  <a:pt x="2555177" y="1456501"/>
                </a:cubicBezTo>
                <a:cubicBezTo>
                  <a:pt x="2555177" y="1456501"/>
                  <a:pt x="2555177" y="1456501"/>
                  <a:pt x="2554613" y="1456501"/>
                </a:cubicBezTo>
                <a:cubicBezTo>
                  <a:pt x="2552358" y="1456501"/>
                  <a:pt x="2550666" y="1454897"/>
                  <a:pt x="2550666" y="1452224"/>
                </a:cubicBezTo>
                <a:cubicBezTo>
                  <a:pt x="2551230" y="1450086"/>
                  <a:pt x="2552922" y="1448482"/>
                  <a:pt x="2555177" y="1448482"/>
                </a:cubicBezTo>
                <a:close/>
                <a:moveTo>
                  <a:pt x="239739" y="1447479"/>
                </a:moveTo>
                <a:cubicBezTo>
                  <a:pt x="240276" y="1447479"/>
                  <a:pt x="240814" y="1447479"/>
                  <a:pt x="241352" y="1447479"/>
                </a:cubicBezTo>
                <a:cubicBezTo>
                  <a:pt x="250489" y="1447479"/>
                  <a:pt x="258553" y="1454378"/>
                  <a:pt x="259627" y="1463930"/>
                </a:cubicBezTo>
                <a:cubicBezTo>
                  <a:pt x="260165" y="1473482"/>
                  <a:pt x="253177" y="1481974"/>
                  <a:pt x="242964" y="1483035"/>
                </a:cubicBezTo>
                <a:cubicBezTo>
                  <a:pt x="242427" y="1483566"/>
                  <a:pt x="241889" y="1483566"/>
                  <a:pt x="241352" y="1483566"/>
                </a:cubicBezTo>
                <a:cubicBezTo>
                  <a:pt x="231676" y="1483566"/>
                  <a:pt x="224151" y="1476136"/>
                  <a:pt x="223076" y="1467114"/>
                </a:cubicBezTo>
                <a:cubicBezTo>
                  <a:pt x="223076" y="1462338"/>
                  <a:pt x="224151" y="1457562"/>
                  <a:pt x="227375" y="1453847"/>
                </a:cubicBezTo>
                <a:cubicBezTo>
                  <a:pt x="230601" y="1450132"/>
                  <a:pt x="234901" y="1448009"/>
                  <a:pt x="239739" y="1447479"/>
                </a:cubicBezTo>
                <a:close/>
                <a:moveTo>
                  <a:pt x="2487247" y="1443469"/>
                </a:moveTo>
                <a:cubicBezTo>
                  <a:pt x="2489920" y="1444004"/>
                  <a:pt x="2491524" y="1445608"/>
                  <a:pt x="2491524" y="1447746"/>
                </a:cubicBezTo>
                <a:cubicBezTo>
                  <a:pt x="2490989" y="1449885"/>
                  <a:pt x="2489386" y="1451489"/>
                  <a:pt x="2487247" y="1451489"/>
                </a:cubicBezTo>
                <a:cubicBezTo>
                  <a:pt x="2486178" y="1451489"/>
                  <a:pt x="2485108" y="1450954"/>
                  <a:pt x="2484574" y="1449885"/>
                </a:cubicBezTo>
                <a:cubicBezTo>
                  <a:pt x="2484039" y="1449350"/>
                  <a:pt x="2483504" y="1448281"/>
                  <a:pt x="2483504" y="1447212"/>
                </a:cubicBezTo>
                <a:cubicBezTo>
                  <a:pt x="2483504" y="1445073"/>
                  <a:pt x="2485643" y="1443469"/>
                  <a:pt x="2487247" y="1443469"/>
                </a:cubicBezTo>
                <a:close/>
                <a:moveTo>
                  <a:pt x="237377" y="1363276"/>
                </a:moveTo>
                <a:cubicBezTo>
                  <a:pt x="247571" y="1363276"/>
                  <a:pt x="256154" y="1371635"/>
                  <a:pt x="256154" y="1381560"/>
                </a:cubicBezTo>
                <a:cubicBezTo>
                  <a:pt x="256154" y="1391485"/>
                  <a:pt x="248107" y="1399844"/>
                  <a:pt x="237913" y="1400366"/>
                </a:cubicBezTo>
                <a:cubicBezTo>
                  <a:pt x="237913" y="1400366"/>
                  <a:pt x="237913" y="1400366"/>
                  <a:pt x="237377" y="1400366"/>
                </a:cubicBezTo>
                <a:cubicBezTo>
                  <a:pt x="227184" y="1400366"/>
                  <a:pt x="218601" y="1392008"/>
                  <a:pt x="218601" y="1382083"/>
                </a:cubicBezTo>
                <a:cubicBezTo>
                  <a:pt x="218063" y="1377381"/>
                  <a:pt x="220210" y="1372679"/>
                  <a:pt x="223964" y="1369023"/>
                </a:cubicBezTo>
                <a:cubicBezTo>
                  <a:pt x="227184" y="1365366"/>
                  <a:pt x="232013" y="1363276"/>
                  <a:pt x="237377" y="1363276"/>
                </a:cubicBezTo>
                <a:close/>
                <a:moveTo>
                  <a:pt x="169681" y="1363276"/>
                </a:moveTo>
                <a:cubicBezTo>
                  <a:pt x="180373" y="1363276"/>
                  <a:pt x="189462" y="1372137"/>
                  <a:pt x="189462" y="1382563"/>
                </a:cubicBezTo>
                <a:cubicBezTo>
                  <a:pt x="189995" y="1392988"/>
                  <a:pt x="180908" y="1401849"/>
                  <a:pt x="170215" y="1402371"/>
                </a:cubicBezTo>
                <a:cubicBezTo>
                  <a:pt x="170215" y="1402371"/>
                  <a:pt x="170215" y="1402371"/>
                  <a:pt x="169681" y="1402371"/>
                </a:cubicBezTo>
                <a:cubicBezTo>
                  <a:pt x="158988" y="1402371"/>
                  <a:pt x="149899" y="1393509"/>
                  <a:pt x="149899" y="1383084"/>
                </a:cubicBezTo>
                <a:cubicBezTo>
                  <a:pt x="149899" y="1377872"/>
                  <a:pt x="151503" y="1373181"/>
                  <a:pt x="155245" y="1369010"/>
                </a:cubicBezTo>
                <a:cubicBezTo>
                  <a:pt x="158988" y="1365361"/>
                  <a:pt x="164334" y="1363276"/>
                  <a:pt x="169681" y="1363276"/>
                </a:cubicBezTo>
                <a:close/>
                <a:moveTo>
                  <a:pt x="97504" y="1363276"/>
                </a:moveTo>
                <a:cubicBezTo>
                  <a:pt x="109229" y="1363276"/>
                  <a:pt x="118288" y="1372869"/>
                  <a:pt x="118821" y="1384060"/>
                </a:cubicBezTo>
                <a:cubicBezTo>
                  <a:pt x="118821" y="1395252"/>
                  <a:pt x="109762" y="1404845"/>
                  <a:pt x="98570" y="1405378"/>
                </a:cubicBezTo>
                <a:cubicBezTo>
                  <a:pt x="98570" y="1405378"/>
                  <a:pt x="98570" y="1405378"/>
                  <a:pt x="97504" y="1405378"/>
                </a:cubicBezTo>
                <a:cubicBezTo>
                  <a:pt x="86313" y="1405378"/>
                  <a:pt x="77254" y="1396318"/>
                  <a:pt x="76720" y="1384593"/>
                </a:cubicBezTo>
                <a:cubicBezTo>
                  <a:pt x="76720" y="1379264"/>
                  <a:pt x="78852" y="1373935"/>
                  <a:pt x="83115" y="1369672"/>
                </a:cubicBezTo>
                <a:cubicBezTo>
                  <a:pt x="86846" y="1365941"/>
                  <a:pt x="92175" y="1363276"/>
                  <a:pt x="97504" y="1363276"/>
                </a:cubicBezTo>
                <a:close/>
                <a:moveTo>
                  <a:pt x="22085" y="1363276"/>
                </a:moveTo>
                <a:cubicBezTo>
                  <a:pt x="33900" y="1363276"/>
                  <a:pt x="44103" y="1373373"/>
                  <a:pt x="44103" y="1385064"/>
                </a:cubicBezTo>
                <a:cubicBezTo>
                  <a:pt x="44640" y="1397286"/>
                  <a:pt x="34974" y="1407383"/>
                  <a:pt x="22623" y="1407383"/>
                </a:cubicBezTo>
                <a:cubicBezTo>
                  <a:pt x="22623" y="1407383"/>
                  <a:pt x="22623" y="1407383"/>
                  <a:pt x="22085" y="1407383"/>
                </a:cubicBezTo>
                <a:cubicBezTo>
                  <a:pt x="9734" y="1407383"/>
                  <a:pt x="68" y="1397817"/>
                  <a:pt x="68" y="1386126"/>
                </a:cubicBezTo>
                <a:cubicBezTo>
                  <a:pt x="-469" y="1379749"/>
                  <a:pt x="2216" y="1374436"/>
                  <a:pt x="5975" y="1370184"/>
                </a:cubicBezTo>
                <a:cubicBezTo>
                  <a:pt x="10271" y="1365934"/>
                  <a:pt x="16178" y="1363276"/>
                  <a:pt x="22085" y="1363276"/>
                </a:cubicBezTo>
                <a:close/>
                <a:moveTo>
                  <a:pt x="2490253" y="1326188"/>
                </a:moveTo>
                <a:cubicBezTo>
                  <a:pt x="2500983" y="1326188"/>
                  <a:pt x="2509567" y="1334665"/>
                  <a:pt x="2509567" y="1344732"/>
                </a:cubicBezTo>
                <a:cubicBezTo>
                  <a:pt x="2509567" y="1349501"/>
                  <a:pt x="2507958" y="1354270"/>
                  <a:pt x="2504202" y="1357979"/>
                </a:cubicBezTo>
                <a:cubicBezTo>
                  <a:pt x="2500983" y="1361688"/>
                  <a:pt x="2496155" y="1363277"/>
                  <a:pt x="2490790" y="1363277"/>
                </a:cubicBezTo>
                <a:cubicBezTo>
                  <a:pt x="2480596" y="1363277"/>
                  <a:pt x="2472012" y="1355329"/>
                  <a:pt x="2472012" y="1345262"/>
                </a:cubicBezTo>
                <a:cubicBezTo>
                  <a:pt x="2471475" y="1335195"/>
                  <a:pt x="2480060" y="1326717"/>
                  <a:pt x="2490253" y="1326188"/>
                </a:cubicBezTo>
                <a:close/>
                <a:moveTo>
                  <a:pt x="2557416" y="1324183"/>
                </a:moveTo>
                <a:cubicBezTo>
                  <a:pt x="2557416" y="1324183"/>
                  <a:pt x="2557416" y="1324183"/>
                  <a:pt x="2557951" y="1324183"/>
                </a:cubicBezTo>
                <a:cubicBezTo>
                  <a:pt x="2568643" y="1324183"/>
                  <a:pt x="2577731" y="1332635"/>
                  <a:pt x="2577731" y="1343202"/>
                </a:cubicBezTo>
                <a:cubicBezTo>
                  <a:pt x="2577731" y="1348484"/>
                  <a:pt x="2575593" y="1353768"/>
                  <a:pt x="2571850" y="1357466"/>
                </a:cubicBezTo>
                <a:cubicBezTo>
                  <a:pt x="2568108" y="1361164"/>
                  <a:pt x="2563296" y="1363277"/>
                  <a:pt x="2557951" y="1363277"/>
                </a:cubicBezTo>
                <a:cubicBezTo>
                  <a:pt x="2547258" y="1363277"/>
                  <a:pt x="2538169" y="1354824"/>
                  <a:pt x="2538169" y="1344258"/>
                </a:cubicBezTo>
                <a:cubicBezTo>
                  <a:pt x="2537635" y="1333164"/>
                  <a:pt x="2546724" y="1324711"/>
                  <a:pt x="2557416" y="1324183"/>
                </a:cubicBezTo>
                <a:close/>
                <a:moveTo>
                  <a:pt x="2629058" y="1321175"/>
                </a:moveTo>
                <a:cubicBezTo>
                  <a:pt x="2629058" y="1321175"/>
                  <a:pt x="2629058" y="1321175"/>
                  <a:pt x="2630123" y="1321175"/>
                </a:cubicBezTo>
                <a:cubicBezTo>
                  <a:pt x="2641314" y="1321175"/>
                  <a:pt x="2650374" y="1330768"/>
                  <a:pt x="2650907" y="1341959"/>
                </a:cubicBezTo>
                <a:cubicBezTo>
                  <a:pt x="2650907" y="1347821"/>
                  <a:pt x="2648776" y="1353151"/>
                  <a:pt x="2644512" y="1356881"/>
                </a:cubicBezTo>
                <a:cubicBezTo>
                  <a:pt x="2640782" y="1361145"/>
                  <a:pt x="2635453" y="1363276"/>
                  <a:pt x="2630123" y="1363276"/>
                </a:cubicBezTo>
                <a:cubicBezTo>
                  <a:pt x="2618399" y="1363276"/>
                  <a:pt x="2608806" y="1354217"/>
                  <a:pt x="2608806" y="1342492"/>
                </a:cubicBezTo>
                <a:cubicBezTo>
                  <a:pt x="2608806" y="1331301"/>
                  <a:pt x="2617866" y="1321708"/>
                  <a:pt x="2629058" y="1321175"/>
                </a:cubicBezTo>
                <a:close/>
                <a:moveTo>
                  <a:pt x="2705002" y="1319170"/>
                </a:moveTo>
                <a:cubicBezTo>
                  <a:pt x="2705002" y="1319170"/>
                  <a:pt x="2705002" y="1319170"/>
                  <a:pt x="2705539" y="1319170"/>
                </a:cubicBezTo>
                <a:cubicBezTo>
                  <a:pt x="2717890" y="1319170"/>
                  <a:pt x="2727557" y="1328735"/>
                  <a:pt x="2727557" y="1340427"/>
                </a:cubicBezTo>
                <a:cubicBezTo>
                  <a:pt x="2728093" y="1346803"/>
                  <a:pt x="2725408" y="1352117"/>
                  <a:pt x="2721112" y="1356369"/>
                </a:cubicBezTo>
                <a:cubicBezTo>
                  <a:pt x="2717353" y="1360619"/>
                  <a:pt x="2711446" y="1363276"/>
                  <a:pt x="2705539" y="1363276"/>
                </a:cubicBezTo>
                <a:cubicBezTo>
                  <a:pt x="2693725" y="1363276"/>
                  <a:pt x="2683522" y="1353180"/>
                  <a:pt x="2682984" y="1341489"/>
                </a:cubicBezTo>
                <a:cubicBezTo>
                  <a:pt x="2682984" y="1329267"/>
                  <a:pt x="2692651" y="1319701"/>
                  <a:pt x="2705002" y="1319170"/>
                </a:cubicBezTo>
                <a:close/>
                <a:moveTo>
                  <a:pt x="241386" y="1268048"/>
                </a:moveTo>
                <a:cubicBezTo>
                  <a:pt x="243525" y="1268048"/>
                  <a:pt x="245128" y="1270339"/>
                  <a:pt x="245128" y="1272630"/>
                </a:cubicBezTo>
                <a:cubicBezTo>
                  <a:pt x="245128" y="1274348"/>
                  <a:pt x="242990" y="1276067"/>
                  <a:pt x="241386" y="1276067"/>
                </a:cubicBezTo>
                <a:cubicBezTo>
                  <a:pt x="241386" y="1276067"/>
                  <a:pt x="241386" y="1276067"/>
                  <a:pt x="240851" y="1276067"/>
                </a:cubicBezTo>
                <a:cubicBezTo>
                  <a:pt x="239782" y="1276067"/>
                  <a:pt x="238713" y="1275494"/>
                  <a:pt x="238179" y="1274922"/>
                </a:cubicBezTo>
                <a:cubicBezTo>
                  <a:pt x="237644" y="1273776"/>
                  <a:pt x="237109" y="1273203"/>
                  <a:pt x="237109" y="1272057"/>
                </a:cubicBezTo>
                <a:cubicBezTo>
                  <a:pt x="237644" y="1269766"/>
                  <a:pt x="239247" y="1268048"/>
                  <a:pt x="241386" y="1268048"/>
                </a:cubicBezTo>
                <a:close/>
                <a:moveTo>
                  <a:pt x="173456" y="1263035"/>
                </a:moveTo>
                <a:cubicBezTo>
                  <a:pt x="176275" y="1263570"/>
                  <a:pt x="177968" y="1265174"/>
                  <a:pt x="177968" y="1267312"/>
                </a:cubicBezTo>
                <a:cubicBezTo>
                  <a:pt x="177404" y="1269451"/>
                  <a:pt x="175712" y="1271055"/>
                  <a:pt x="173456" y="1271055"/>
                </a:cubicBezTo>
                <a:cubicBezTo>
                  <a:pt x="170637" y="1271055"/>
                  <a:pt x="168946" y="1268916"/>
                  <a:pt x="169509" y="1266778"/>
                </a:cubicBezTo>
                <a:cubicBezTo>
                  <a:pt x="169509" y="1264639"/>
                  <a:pt x="171200" y="1263035"/>
                  <a:pt x="173456" y="1263035"/>
                </a:cubicBezTo>
                <a:close/>
                <a:moveTo>
                  <a:pt x="101781" y="1257021"/>
                </a:moveTo>
                <a:cubicBezTo>
                  <a:pt x="104287" y="1257021"/>
                  <a:pt x="105791" y="1259026"/>
                  <a:pt x="105791" y="1261031"/>
                </a:cubicBezTo>
                <a:cubicBezTo>
                  <a:pt x="105791" y="1263035"/>
                  <a:pt x="103785" y="1265040"/>
                  <a:pt x="101781" y="1265040"/>
                </a:cubicBezTo>
                <a:cubicBezTo>
                  <a:pt x="99275" y="1264539"/>
                  <a:pt x="97772" y="1262534"/>
                  <a:pt x="97772" y="1260529"/>
                </a:cubicBezTo>
                <a:cubicBezTo>
                  <a:pt x="98272" y="1258524"/>
                  <a:pt x="99776" y="1257021"/>
                  <a:pt x="101781" y="1257021"/>
                </a:cubicBezTo>
                <a:close/>
                <a:moveTo>
                  <a:pt x="26095" y="1250004"/>
                </a:moveTo>
                <a:cubicBezTo>
                  <a:pt x="28914" y="1250004"/>
                  <a:pt x="30606" y="1252260"/>
                  <a:pt x="30606" y="1255079"/>
                </a:cubicBezTo>
                <a:cubicBezTo>
                  <a:pt x="30606" y="1257335"/>
                  <a:pt x="28350" y="1259026"/>
                  <a:pt x="26095" y="1259026"/>
                </a:cubicBezTo>
                <a:cubicBezTo>
                  <a:pt x="26095" y="1259026"/>
                  <a:pt x="26095" y="1259026"/>
                  <a:pt x="25531" y="1259026"/>
                </a:cubicBezTo>
                <a:cubicBezTo>
                  <a:pt x="24403" y="1259026"/>
                  <a:pt x="23276" y="1258463"/>
                  <a:pt x="22712" y="1257335"/>
                </a:cubicBezTo>
                <a:cubicBezTo>
                  <a:pt x="21584" y="1256771"/>
                  <a:pt x="21584" y="1255643"/>
                  <a:pt x="21584" y="1253952"/>
                </a:cubicBezTo>
                <a:cubicBezTo>
                  <a:pt x="21584" y="1251696"/>
                  <a:pt x="23839" y="1250004"/>
                  <a:pt x="26095" y="1250004"/>
                </a:cubicBezTo>
                <a:close/>
                <a:moveTo>
                  <a:pt x="2484421" y="1242987"/>
                </a:moveTo>
                <a:cubicBezTo>
                  <a:pt x="2485481" y="1242987"/>
                  <a:pt x="2486011" y="1242987"/>
                  <a:pt x="2486540" y="1242987"/>
                </a:cubicBezTo>
                <a:cubicBezTo>
                  <a:pt x="2495548" y="1242987"/>
                  <a:pt x="2503496" y="1250623"/>
                  <a:pt x="2504026" y="1259895"/>
                </a:cubicBezTo>
                <a:cubicBezTo>
                  <a:pt x="2504555" y="1264805"/>
                  <a:pt x="2502966" y="1269714"/>
                  <a:pt x="2499787" y="1273531"/>
                </a:cubicBezTo>
                <a:cubicBezTo>
                  <a:pt x="2497138" y="1277350"/>
                  <a:pt x="2492369" y="1279531"/>
                  <a:pt x="2487601" y="1280077"/>
                </a:cubicBezTo>
                <a:cubicBezTo>
                  <a:pt x="2487601" y="1280077"/>
                  <a:pt x="2487070" y="1280077"/>
                  <a:pt x="2486540" y="1280077"/>
                </a:cubicBezTo>
                <a:cubicBezTo>
                  <a:pt x="2477003" y="1280077"/>
                  <a:pt x="2469586" y="1272441"/>
                  <a:pt x="2468525" y="1263168"/>
                </a:cubicBezTo>
                <a:cubicBezTo>
                  <a:pt x="2467466" y="1253350"/>
                  <a:pt x="2474884" y="1244078"/>
                  <a:pt x="2484421" y="1242987"/>
                </a:cubicBezTo>
                <a:close/>
                <a:moveTo>
                  <a:pt x="2551298" y="1235971"/>
                </a:moveTo>
                <a:cubicBezTo>
                  <a:pt x="2552369" y="1235971"/>
                  <a:pt x="2552905" y="1235971"/>
                  <a:pt x="2553440" y="1235971"/>
                </a:cubicBezTo>
                <a:cubicBezTo>
                  <a:pt x="2563615" y="1235971"/>
                  <a:pt x="2571648" y="1243482"/>
                  <a:pt x="2572719" y="1253139"/>
                </a:cubicBezTo>
                <a:cubicBezTo>
                  <a:pt x="2572719" y="1258504"/>
                  <a:pt x="2571648" y="1263332"/>
                  <a:pt x="2567900" y="1267624"/>
                </a:cubicBezTo>
                <a:cubicBezTo>
                  <a:pt x="2564686" y="1271380"/>
                  <a:pt x="2559866" y="1273526"/>
                  <a:pt x="2555047" y="1274062"/>
                </a:cubicBezTo>
                <a:cubicBezTo>
                  <a:pt x="2554511" y="1274062"/>
                  <a:pt x="2553976" y="1274062"/>
                  <a:pt x="2553440" y="1274062"/>
                </a:cubicBezTo>
                <a:cubicBezTo>
                  <a:pt x="2543801" y="1274062"/>
                  <a:pt x="2535232" y="1266551"/>
                  <a:pt x="2534160" y="1256894"/>
                </a:cubicBezTo>
                <a:cubicBezTo>
                  <a:pt x="2533625" y="1246701"/>
                  <a:pt x="2541123" y="1237043"/>
                  <a:pt x="2551298" y="1235971"/>
                </a:cubicBezTo>
                <a:close/>
                <a:moveTo>
                  <a:pt x="2622476" y="1228953"/>
                </a:moveTo>
                <a:cubicBezTo>
                  <a:pt x="2623543" y="1228953"/>
                  <a:pt x="2624077" y="1228953"/>
                  <a:pt x="2624611" y="1228953"/>
                </a:cubicBezTo>
                <a:cubicBezTo>
                  <a:pt x="2635286" y="1228953"/>
                  <a:pt x="2643826" y="1236438"/>
                  <a:pt x="2644894" y="1247131"/>
                </a:cubicBezTo>
                <a:cubicBezTo>
                  <a:pt x="2644894" y="1252476"/>
                  <a:pt x="2643292" y="1257823"/>
                  <a:pt x="2640090" y="1262100"/>
                </a:cubicBezTo>
                <a:cubicBezTo>
                  <a:pt x="2636353" y="1266377"/>
                  <a:pt x="2631550" y="1268515"/>
                  <a:pt x="2626212" y="1269050"/>
                </a:cubicBezTo>
                <a:cubicBezTo>
                  <a:pt x="2625678" y="1269050"/>
                  <a:pt x="2625145" y="1269050"/>
                  <a:pt x="2624611" y="1269050"/>
                </a:cubicBezTo>
                <a:cubicBezTo>
                  <a:pt x="2614469" y="1269050"/>
                  <a:pt x="2605396" y="1261031"/>
                  <a:pt x="2604329" y="1250873"/>
                </a:cubicBezTo>
                <a:cubicBezTo>
                  <a:pt x="2603794" y="1239646"/>
                  <a:pt x="2611801" y="1230022"/>
                  <a:pt x="2622476" y="1228953"/>
                </a:cubicBezTo>
                <a:close/>
                <a:moveTo>
                  <a:pt x="2700292" y="1220934"/>
                </a:moveTo>
                <a:cubicBezTo>
                  <a:pt x="2711451" y="1220934"/>
                  <a:pt x="2720485" y="1229354"/>
                  <a:pt x="2721548" y="1240406"/>
                </a:cubicBezTo>
                <a:cubicBezTo>
                  <a:pt x="2722079" y="1246195"/>
                  <a:pt x="2719953" y="1251457"/>
                  <a:pt x="2716234" y="1255668"/>
                </a:cubicBezTo>
                <a:cubicBezTo>
                  <a:pt x="2712514" y="1259878"/>
                  <a:pt x="2707731" y="1262509"/>
                  <a:pt x="2701886" y="1263035"/>
                </a:cubicBezTo>
                <a:cubicBezTo>
                  <a:pt x="2701354" y="1263035"/>
                  <a:pt x="2700823" y="1263035"/>
                  <a:pt x="2700292" y="1263035"/>
                </a:cubicBezTo>
                <a:cubicBezTo>
                  <a:pt x="2689664" y="1263035"/>
                  <a:pt x="2680099" y="1254615"/>
                  <a:pt x="2679035" y="1244090"/>
                </a:cubicBezTo>
                <a:cubicBezTo>
                  <a:pt x="2677973" y="1232512"/>
                  <a:pt x="2686475" y="1222513"/>
                  <a:pt x="2698166" y="1221460"/>
                </a:cubicBezTo>
                <a:cubicBezTo>
                  <a:pt x="2698697" y="1221460"/>
                  <a:pt x="2699760" y="1220934"/>
                  <a:pt x="2700292" y="1220934"/>
                </a:cubicBezTo>
                <a:close/>
                <a:moveTo>
                  <a:pt x="250641" y="1184847"/>
                </a:moveTo>
                <a:lnTo>
                  <a:pt x="251143" y="1184847"/>
                </a:lnTo>
                <a:cubicBezTo>
                  <a:pt x="252647" y="1184847"/>
                  <a:pt x="253649" y="1185378"/>
                  <a:pt x="254151" y="1186439"/>
                </a:cubicBezTo>
                <a:cubicBezTo>
                  <a:pt x="254652" y="1187501"/>
                  <a:pt x="255153" y="1188562"/>
                  <a:pt x="254652" y="1190155"/>
                </a:cubicBezTo>
                <a:cubicBezTo>
                  <a:pt x="254652" y="1192277"/>
                  <a:pt x="252647" y="1193869"/>
                  <a:pt x="250641" y="1193869"/>
                </a:cubicBezTo>
                <a:cubicBezTo>
                  <a:pt x="250641" y="1193869"/>
                  <a:pt x="250641" y="1193869"/>
                  <a:pt x="250141" y="1193869"/>
                </a:cubicBezTo>
                <a:cubicBezTo>
                  <a:pt x="248637" y="1193869"/>
                  <a:pt x="247634" y="1192808"/>
                  <a:pt x="247132" y="1192277"/>
                </a:cubicBezTo>
                <a:cubicBezTo>
                  <a:pt x="246632" y="1191216"/>
                  <a:pt x="246131" y="1189624"/>
                  <a:pt x="246131" y="1188562"/>
                </a:cubicBezTo>
                <a:cubicBezTo>
                  <a:pt x="246632" y="1186439"/>
                  <a:pt x="248637" y="1184847"/>
                  <a:pt x="250641" y="1184847"/>
                </a:cubicBezTo>
                <a:close/>
                <a:moveTo>
                  <a:pt x="184245" y="1174823"/>
                </a:moveTo>
                <a:lnTo>
                  <a:pt x="184773" y="1174823"/>
                </a:lnTo>
                <a:cubicBezTo>
                  <a:pt x="187411" y="1175325"/>
                  <a:pt x="188994" y="1177329"/>
                  <a:pt x="188466" y="1179836"/>
                </a:cubicBezTo>
                <a:cubicBezTo>
                  <a:pt x="188466" y="1182342"/>
                  <a:pt x="186356" y="1183845"/>
                  <a:pt x="184245" y="1183845"/>
                </a:cubicBezTo>
                <a:cubicBezTo>
                  <a:pt x="184245" y="1183845"/>
                  <a:pt x="184245" y="1183845"/>
                  <a:pt x="183190" y="1183845"/>
                </a:cubicBezTo>
                <a:cubicBezTo>
                  <a:pt x="182135" y="1183344"/>
                  <a:pt x="181079" y="1182843"/>
                  <a:pt x="180024" y="1181840"/>
                </a:cubicBezTo>
                <a:cubicBezTo>
                  <a:pt x="179497" y="1180838"/>
                  <a:pt x="178970" y="1179836"/>
                  <a:pt x="179497" y="1178332"/>
                </a:cubicBezTo>
                <a:cubicBezTo>
                  <a:pt x="179497" y="1176327"/>
                  <a:pt x="181607" y="1174823"/>
                  <a:pt x="184245" y="1174823"/>
                </a:cubicBezTo>
                <a:close/>
                <a:moveTo>
                  <a:pt x="113309" y="1163797"/>
                </a:moveTo>
                <a:lnTo>
                  <a:pt x="113860" y="1163797"/>
                </a:lnTo>
                <a:cubicBezTo>
                  <a:pt x="116617" y="1164298"/>
                  <a:pt x="118823" y="1166303"/>
                  <a:pt x="118271" y="1168809"/>
                </a:cubicBezTo>
                <a:cubicBezTo>
                  <a:pt x="117719" y="1171316"/>
                  <a:pt x="115514" y="1172819"/>
                  <a:pt x="113309" y="1172819"/>
                </a:cubicBezTo>
                <a:cubicBezTo>
                  <a:pt x="113309" y="1172819"/>
                  <a:pt x="113309" y="1172819"/>
                  <a:pt x="112206" y="1172819"/>
                </a:cubicBezTo>
                <a:cubicBezTo>
                  <a:pt x="111104" y="1172819"/>
                  <a:pt x="110001" y="1171816"/>
                  <a:pt x="108898" y="1171316"/>
                </a:cubicBezTo>
                <a:cubicBezTo>
                  <a:pt x="108347" y="1169812"/>
                  <a:pt x="107796" y="1168809"/>
                  <a:pt x="107796" y="1167305"/>
                </a:cubicBezTo>
                <a:cubicBezTo>
                  <a:pt x="108347" y="1165301"/>
                  <a:pt x="110552" y="1163797"/>
                  <a:pt x="113309" y="1163797"/>
                </a:cubicBezTo>
                <a:close/>
                <a:moveTo>
                  <a:pt x="2472257" y="1161792"/>
                </a:moveTo>
                <a:cubicBezTo>
                  <a:pt x="2473348" y="1161792"/>
                  <a:pt x="2474439" y="1161792"/>
                  <a:pt x="2475530" y="1161792"/>
                </a:cubicBezTo>
                <a:cubicBezTo>
                  <a:pt x="2484257" y="1161792"/>
                  <a:pt x="2491348" y="1167730"/>
                  <a:pt x="2492984" y="1176366"/>
                </a:cubicBezTo>
                <a:cubicBezTo>
                  <a:pt x="2493529" y="1181224"/>
                  <a:pt x="2492439" y="1185542"/>
                  <a:pt x="2489711" y="1189320"/>
                </a:cubicBezTo>
                <a:cubicBezTo>
                  <a:pt x="2486984" y="1193098"/>
                  <a:pt x="2482620" y="1195797"/>
                  <a:pt x="2478257" y="1196337"/>
                </a:cubicBezTo>
                <a:cubicBezTo>
                  <a:pt x="2477166" y="1196337"/>
                  <a:pt x="2476621" y="1196877"/>
                  <a:pt x="2475530" y="1196877"/>
                </a:cubicBezTo>
                <a:cubicBezTo>
                  <a:pt x="2466803" y="1196877"/>
                  <a:pt x="2459167" y="1190400"/>
                  <a:pt x="2458076" y="1181763"/>
                </a:cubicBezTo>
                <a:cubicBezTo>
                  <a:pt x="2456440" y="1172587"/>
                  <a:pt x="2462985" y="1163411"/>
                  <a:pt x="2472257" y="1161792"/>
                </a:cubicBezTo>
                <a:close/>
                <a:moveTo>
                  <a:pt x="38125" y="1150765"/>
                </a:moveTo>
                <a:cubicBezTo>
                  <a:pt x="38125" y="1150765"/>
                  <a:pt x="38125" y="1150765"/>
                  <a:pt x="38676" y="1150765"/>
                </a:cubicBezTo>
                <a:cubicBezTo>
                  <a:pt x="41984" y="1151317"/>
                  <a:pt x="43638" y="1154074"/>
                  <a:pt x="43086" y="1156830"/>
                </a:cubicBezTo>
                <a:cubicBezTo>
                  <a:pt x="43086" y="1159587"/>
                  <a:pt x="40881" y="1161792"/>
                  <a:pt x="38125" y="1161792"/>
                </a:cubicBezTo>
                <a:cubicBezTo>
                  <a:pt x="38125" y="1161792"/>
                  <a:pt x="38125" y="1161792"/>
                  <a:pt x="37022" y="1161792"/>
                </a:cubicBezTo>
                <a:cubicBezTo>
                  <a:pt x="35919" y="1161241"/>
                  <a:pt x="34265" y="1160690"/>
                  <a:pt x="33714" y="1159587"/>
                </a:cubicBezTo>
                <a:cubicBezTo>
                  <a:pt x="32611" y="1158484"/>
                  <a:pt x="32611" y="1156830"/>
                  <a:pt x="32611" y="1155176"/>
                </a:cubicBezTo>
                <a:cubicBezTo>
                  <a:pt x="33162" y="1152970"/>
                  <a:pt x="35368" y="1150765"/>
                  <a:pt x="38125" y="1150765"/>
                </a:cubicBezTo>
                <a:close/>
                <a:moveTo>
                  <a:pt x="2542174" y="1149763"/>
                </a:moveTo>
                <a:cubicBezTo>
                  <a:pt x="2551168" y="1149763"/>
                  <a:pt x="2558574" y="1156131"/>
                  <a:pt x="2560161" y="1165153"/>
                </a:cubicBezTo>
                <a:cubicBezTo>
                  <a:pt x="2560690" y="1169930"/>
                  <a:pt x="2559633" y="1174706"/>
                  <a:pt x="2556987" y="1178951"/>
                </a:cubicBezTo>
                <a:cubicBezTo>
                  <a:pt x="2553813" y="1182666"/>
                  <a:pt x="2549580" y="1185319"/>
                  <a:pt x="2544819" y="1185850"/>
                </a:cubicBezTo>
                <a:cubicBezTo>
                  <a:pt x="2544290" y="1185850"/>
                  <a:pt x="2543232" y="1185850"/>
                  <a:pt x="2542174" y="1185850"/>
                </a:cubicBezTo>
                <a:cubicBezTo>
                  <a:pt x="2533180" y="1185850"/>
                  <a:pt x="2525773" y="1179482"/>
                  <a:pt x="2524186" y="1170991"/>
                </a:cubicBezTo>
                <a:cubicBezTo>
                  <a:pt x="2522599" y="1161439"/>
                  <a:pt x="2529476" y="1151886"/>
                  <a:pt x="2539000" y="1150294"/>
                </a:cubicBezTo>
                <a:cubicBezTo>
                  <a:pt x="2540057" y="1149763"/>
                  <a:pt x="2541116" y="1149763"/>
                  <a:pt x="2542174" y="1149763"/>
                </a:cubicBezTo>
                <a:close/>
                <a:moveTo>
                  <a:pt x="2612856" y="1136732"/>
                </a:moveTo>
                <a:cubicBezTo>
                  <a:pt x="2622590" y="1136732"/>
                  <a:pt x="2630161" y="1143609"/>
                  <a:pt x="2631783" y="1152603"/>
                </a:cubicBezTo>
                <a:cubicBezTo>
                  <a:pt x="2632865" y="1157894"/>
                  <a:pt x="2631783" y="1163184"/>
                  <a:pt x="2628539" y="1167417"/>
                </a:cubicBezTo>
                <a:cubicBezTo>
                  <a:pt x="2625294" y="1171120"/>
                  <a:pt x="2620968" y="1173765"/>
                  <a:pt x="2615560" y="1174823"/>
                </a:cubicBezTo>
                <a:cubicBezTo>
                  <a:pt x="2615019" y="1174823"/>
                  <a:pt x="2613938" y="1174823"/>
                  <a:pt x="2612856" y="1174823"/>
                </a:cubicBezTo>
                <a:cubicBezTo>
                  <a:pt x="2603122" y="1174823"/>
                  <a:pt x="2595010" y="1168475"/>
                  <a:pt x="2593388" y="1158951"/>
                </a:cubicBezTo>
                <a:cubicBezTo>
                  <a:pt x="2591765" y="1148900"/>
                  <a:pt x="2598796" y="1138848"/>
                  <a:pt x="2609611" y="1137261"/>
                </a:cubicBezTo>
                <a:cubicBezTo>
                  <a:pt x="2610693" y="1136732"/>
                  <a:pt x="2611774" y="1136732"/>
                  <a:pt x="2612856" y="1136732"/>
                </a:cubicBezTo>
                <a:close/>
                <a:moveTo>
                  <a:pt x="2684569" y="1123701"/>
                </a:moveTo>
                <a:cubicBezTo>
                  <a:pt x="2685633" y="1123701"/>
                  <a:pt x="2686698" y="1123701"/>
                  <a:pt x="2688294" y="1123701"/>
                </a:cubicBezTo>
                <a:cubicBezTo>
                  <a:pt x="2697873" y="1123701"/>
                  <a:pt x="2706387" y="1130559"/>
                  <a:pt x="2707984" y="1140056"/>
                </a:cubicBezTo>
                <a:cubicBezTo>
                  <a:pt x="2709048" y="1145859"/>
                  <a:pt x="2707452" y="1151135"/>
                  <a:pt x="2704258" y="1155355"/>
                </a:cubicBezTo>
                <a:cubicBezTo>
                  <a:pt x="2701066" y="1160104"/>
                  <a:pt x="2696276" y="1162742"/>
                  <a:pt x="2690955" y="1163269"/>
                </a:cubicBezTo>
                <a:cubicBezTo>
                  <a:pt x="2689891" y="1163797"/>
                  <a:pt x="2688827" y="1163797"/>
                  <a:pt x="2688294" y="1163797"/>
                </a:cubicBezTo>
                <a:cubicBezTo>
                  <a:pt x="2678184" y="1163797"/>
                  <a:pt x="2669669" y="1156411"/>
                  <a:pt x="2668072" y="1146914"/>
                </a:cubicBezTo>
                <a:cubicBezTo>
                  <a:pt x="2665944" y="1136363"/>
                  <a:pt x="2673394" y="1125811"/>
                  <a:pt x="2684569" y="1123701"/>
                </a:cubicBezTo>
                <a:close/>
                <a:moveTo>
                  <a:pt x="266179" y="1102650"/>
                </a:moveTo>
                <a:cubicBezTo>
                  <a:pt x="266179" y="1102650"/>
                  <a:pt x="266725" y="1103201"/>
                  <a:pt x="267272" y="1103201"/>
                </a:cubicBezTo>
                <a:cubicBezTo>
                  <a:pt x="270007" y="1103752"/>
                  <a:pt x="272193" y="1106509"/>
                  <a:pt x="271100" y="1109817"/>
                </a:cubicBezTo>
                <a:cubicBezTo>
                  <a:pt x="270553" y="1112022"/>
                  <a:pt x="268366" y="1113677"/>
                  <a:pt x="266179" y="1113677"/>
                </a:cubicBezTo>
                <a:cubicBezTo>
                  <a:pt x="265632" y="1113677"/>
                  <a:pt x="265086" y="1113677"/>
                  <a:pt x="264539" y="1113677"/>
                </a:cubicBezTo>
                <a:cubicBezTo>
                  <a:pt x="263446" y="1113677"/>
                  <a:pt x="261805" y="1112574"/>
                  <a:pt x="261258" y="1111471"/>
                </a:cubicBezTo>
                <a:cubicBezTo>
                  <a:pt x="260712" y="1110368"/>
                  <a:pt x="260165" y="1108715"/>
                  <a:pt x="260712" y="1107060"/>
                </a:cubicBezTo>
                <a:cubicBezTo>
                  <a:pt x="261258" y="1104855"/>
                  <a:pt x="263446" y="1102650"/>
                  <a:pt x="266179" y="1102650"/>
                </a:cubicBezTo>
                <a:close/>
                <a:moveTo>
                  <a:pt x="200521" y="1087614"/>
                </a:moveTo>
                <a:cubicBezTo>
                  <a:pt x="201022" y="1087614"/>
                  <a:pt x="201523" y="1087614"/>
                  <a:pt x="201523" y="1087614"/>
                </a:cubicBezTo>
                <a:cubicBezTo>
                  <a:pt x="204531" y="1088664"/>
                  <a:pt x="206035" y="1091290"/>
                  <a:pt x="205533" y="1094440"/>
                </a:cubicBezTo>
                <a:cubicBezTo>
                  <a:pt x="205032" y="1097065"/>
                  <a:pt x="203028" y="1098641"/>
                  <a:pt x="200521" y="1098641"/>
                </a:cubicBezTo>
                <a:cubicBezTo>
                  <a:pt x="200020" y="1098641"/>
                  <a:pt x="199519" y="1098641"/>
                  <a:pt x="199519" y="1098641"/>
                </a:cubicBezTo>
                <a:cubicBezTo>
                  <a:pt x="198016" y="1098115"/>
                  <a:pt x="197013" y="1097591"/>
                  <a:pt x="196010" y="1096015"/>
                </a:cubicBezTo>
                <a:cubicBezTo>
                  <a:pt x="195509" y="1094965"/>
                  <a:pt x="195008" y="1093390"/>
                  <a:pt x="195509" y="1091814"/>
                </a:cubicBezTo>
                <a:cubicBezTo>
                  <a:pt x="196010" y="1089189"/>
                  <a:pt x="198016" y="1087614"/>
                  <a:pt x="200521" y="1087614"/>
                </a:cubicBezTo>
                <a:close/>
                <a:moveTo>
                  <a:pt x="2459477" y="1080597"/>
                </a:moveTo>
                <a:cubicBezTo>
                  <a:pt x="2466920" y="1080597"/>
                  <a:pt x="2473298" y="1085932"/>
                  <a:pt x="2475425" y="1093402"/>
                </a:cubicBezTo>
                <a:cubicBezTo>
                  <a:pt x="2476488" y="1097670"/>
                  <a:pt x="2475425" y="1101939"/>
                  <a:pt x="2473298" y="1105673"/>
                </a:cubicBezTo>
                <a:cubicBezTo>
                  <a:pt x="2471172" y="1109942"/>
                  <a:pt x="2467451" y="1112076"/>
                  <a:pt x="2463199" y="1113143"/>
                </a:cubicBezTo>
                <a:cubicBezTo>
                  <a:pt x="2461604" y="1113677"/>
                  <a:pt x="2460540" y="1113677"/>
                  <a:pt x="2459477" y="1113677"/>
                </a:cubicBezTo>
                <a:cubicBezTo>
                  <a:pt x="2451504" y="1113677"/>
                  <a:pt x="2445124" y="1108341"/>
                  <a:pt x="2442998" y="1100872"/>
                </a:cubicBezTo>
                <a:cubicBezTo>
                  <a:pt x="2441403" y="1092335"/>
                  <a:pt x="2446719" y="1083265"/>
                  <a:pt x="2455225" y="1081130"/>
                </a:cubicBezTo>
                <a:cubicBezTo>
                  <a:pt x="2456819" y="1080597"/>
                  <a:pt x="2457882" y="1080597"/>
                  <a:pt x="2459477" y="1080597"/>
                </a:cubicBezTo>
                <a:close/>
                <a:moveTo>
                  <a:pt x="130851" y="1070573"/>
                </a:moveTo>
                <a:cubicBezTo>
                  <a:pt x="131398" y="1070573"/>
                  <a:pt x="131944" y="1070573"/>
                  <a:pt x="131944" y="1070573"/>
                </a:cubicBezTo>
                <a:cubicBezTo>
                  <a:pt x="133584" y="1071119"/>
                  <a:pt x="135225" y="1072213"/>
                  <a:pt x="135772" y="1073306"/>
                </a:cubicBezTo>
                <a:cubicBezTo>
                  <a:pt x="136865" y="1074947"/>
                  <a:pt x="136865" y="1076587"/>
                  <a:pt x="136865" y="1078228"/>
                </a:cubicBezTo>
                <a:cubicBezTo>
                  <a:pt x="135772" y="1080961"/>
                  <a:pt x="133584" y="1082602"/>
                  <a:pt x="130851" y="1082602"/>
                </a:cubicBezTo>
                <a:cubicBezTo>
                  <a:pt x="130304" y="1082602"/>
                  <a:pt x="129757" y="1082602"/>
                  <a:pt x="129210" y="1082602"/>
                </a:cubicBezTo>
                <a:cubicBezTo>
                  <a:pt x="128117" y="1082055"/>
                  <a:pt x="126476" y="1080961"/>
                  <a:pt x="125929" y="1079867"/>
                </a:cubicBezTo>
                <a:cubicBezTo>
                  <a:pt x="124836" y="1078228"/>
                  <a:pt x="124836" y="1076587"/>
                  <a:pt x="124836" y="1075493"/>
                </a:cubicBezTo>
                <a:cubicBezTo>
                  <a:pt x="125383" y="1072760"/>
                  <a:pt x="128117" y="1070573"/>
                  <a:pt x="130851" y="1070573"/>
                </a:cubicBezTo>
                <a:close/>
                <a:moveTo>
                  <a:pt x="2524632" y="1063556"/>
                </a:moveTo>
                <a:cubicBezTo>
                  <a:pt x="2532580" y="1063556"/>
                  <a:pt x="2539468" y="1068872"/>
                  <a:pt x="2541587" y="1076845"/>
                </a:cubicBezTo>
                <a:cubicBezTo>
                  <a:pt x="2542647" y="1081630"/>
                  <a:pt x="2541587" y="1086414"/>
                  <a:pt x="2539468" y="1090135"/>
                </a:cubicBezTo>
                <a:cubicBezTo>
                  <a:pt x="2536819" y="1094388"/>
                  <a:pt x="2533110" y="1097046"/>
                  <a:pt x="2528341" y="1098109"/>
                </a:cubicBezTo>
                <a:cubicBezTo>
                  <a:pt x="2527282" y="1098109"/>
                  <a:pt x="2526222" y="1098641"/>
                  <a:pt x="2524632" y="1098641"/>
                </a:cubicBezTo>
                <a:cubicBezTo>
                  <a:pt x="2516685" y="1098641"/>
                  <a:pt x="2509796" y="1092793"/>
                  <a:pt x="2507677" y="1085351"/>
                </a:cubicBezTo>
                <a:cubicBezTo>
                  <a:pt x="2505557" y="1075783"/>
                  <a:pt x="2511386" y="1066745"/>
                  <a:pt x="2520393" y="1064088"/>
                </a:cubicBezTo>
                <a:cubicBezTo>
                  <a:pt x="2521983" y="1064088"/>
                  <a:pt x="2523043" y="1063556"/>
                  <a:pt x="2524632" y="1063556"/>
                </a:cubicBezTo>
                <a:close/>
                <a:moveTo>
                  <a:pt x="56910" y="1053532"/>
                </a:moveTo>
                <a:cubicBezTo>
                  <a:pt x="57431" y="1053532"/>
                  <a:pt x="57952" y="1053532"/>
                  <a:pt x="58473" y="1054055"/>
                </a:cubicBezTo>
                <a:cubicBezTo>
                  <a:pt x="61601" y="1054578"/>
                  <a:pt x="63686" y="1057716"/>
                  <a:pt x="62643" y="1060854"/>
                </a:cubicBezTo>
                <a:cubicBezTo>
                  <a:pt x="62122" y="1063469"/>
                  <a:pt x="59516" y="1065561"/>
                  <a:pt x="56910" y="1065561"/>
                </a:cubicBezTo>
                <a:cubicBezTo>
                  <a:pt x="56388" y="1065561"/>
                  <a:pt x="55867" y="1065561"/>
                  <a:pt x="55346" y="1065561"/>
                </a:cubicBezTo>
                <a:cubicBezTo>
                  <a:pt x="53782" y="1065038"/>
                  <a:pt x="52740" y="1063992"/>
                  <a:pt x="51697" y="1062946"/>
                </a:cubicBezTo>
                <a:cubicBezTo>
                  <a:pt x="51176" y="1061377"/>
                  <a:pt x="50655" y="1059808"/>
                  <a:pt x="51176" y="1058239"/>
                </a:cubicBezTo>
                <a:cubicBezTo>
                  <a:pt x="51697" y="1055624"/>
                  <a:pt x="54303" y="1053532"/>
                  <a:pt x="56910" y="1053532"/>
                </a:cubicBezTo>
                <a:close/>
                <a:moveTo>
                  <a:pt x="2594073" y="1045513"/>
                </a:moveTo>
                <a:cubicBezTo>
                  <a:pt x="2602641" y="1045513"/>
                  <a:pt x="2609604" y="1051341"/>
                  <a:pt x="2611745" y="1059819"/>
                </a:cubicBezTo>
                <a:cubicBezTo>
                  <a:pt x="2612816" y="1064587"/>
                  <a:pt x="2612281" y="1069356"/>
                  <a:pt x="2609604" y="1073595"/>
                </a:cubicBezTo>
                <a:cubicBezTo>
                  <a:pt x="2606926" y="1077834"/>
                  <a:pt x="2603177" y="1081013"/>
                  <a:pt x="2598357" y="1082072"/>
                </a:cubicBezTo>
                <a:cubicBezTo>
                  <a:pt x="2596751" y="1082072"/>
                  <a:pt x="2595144" y="1082602"/>
                  <a:pt x="2594073" y="1082602"/>
                </a:cubicBezTo>
                <a:cubicBezTo>
                  <a:pt x="2585504" y="1082602"/>
                  <a:pt x="2578006" y="1076774"/>
                  <a:pt x="2575864" y="1068296"/>
                </a:cubicBezTo>
                <a:cubicBezTo>
                  <a:pt x="2573722" y="1058759"/>
                  <a:pt x="2579613" y="1048692"/>
                  <a:pt x="2589253" y="1046572"/>
                </a:cubicBezTo>
                <a:cubicBezTo>
                  <a:pt x="2590859" y="1046042"/>
                  <a:pt x="2592466" y="1045513"/>
                  <a:pt x="2594073" y="1045513"/>
                </a:cubicBezTo>
                <a:close/>
                <a:moveTo>
                  <a:pt x="2667975" y="1026467"/>
                </a:moveTo>
                <a:cubicBezTo>
                  <a:pt x="2676932" y="1026467"/>
                  <a:pt x="2684835" y="1032357"/>
                  <a:pt x="2686943" y="1041461"/>
                </a:cubicBezTo>
                <a:cubicBezTo>
                  <a:pt x="2687997" y="1046281"/>
                  <a:pt x="2686943" y="1051637"/>
                  <a:pt x="2684309" y="1056457"/>
                </a:cubicBezTo>
                <a:cubicBezTo>
                  <a:pt x="2681674" y="1060741"/>
                  <a:pt x="2677459" y="1063955"/>
                  <a:pt x="2672717" y="1065025"/>
                </a:cubicBezTo>
                <a:cubicBezTo>
                  <a:pt x="2671136" y="1065025"/>
                  <a:pt x="2669555" y="1065561"/>
                  <a:pt x="2667975" y="1065561"/>
                </a:cubicBezTo>
                <a:cubicBezTo>
                  <a:pt x="2659017" y="1065561"/>
                  <a:pt x="2651640" y="1059134"/>
                  <a:pt x="2649533" y="1050565"/>
                </a:cubicBezTo>
                <a:cubicBezTo>
                  <a:pt x="2646898" y="1040390"/>
                  <a:pt x="2653221" y="1029680"/>
                  <a:pt x="2663232" y="1027002"/>
                </a:cubicBezTo>
                <a:cubicBezTo>
                  <a:pt x="2664813" y="1026467"/>
                  <a:pt x="2666393" y="1026467"/>
                  <a:pt x="2667975" y="1026467"/>
                </a:cubicBezTo>
                <a:close/>
                <a:moveTo>
                  <a:pt x="287731" y="1022457"/>
                </a:moveTo>
                <a:cubicBezTo>
                  <a:pt x="288733" y="1022457"/>
                  <a:pt x="289235" y="1022457"/>
                  <a:pt x="289736" y="1022457"/>
                </a:cubicBezTo>
                <a:cubicBezTo>
                  <a:pt x="292743" y="1023503"/>
                  <a:pt x="294247" y="1027164"/>
                  <a:pt x="293244" y="1030302"/>
                </a:cubicBezTo>
                <a:cubicBezTo>
                  <a:pt x="292743" y="1032394"/>
                  <a:pt x="290238" y="1034486"/>
                  <a:pt x="287731" y="1034486"/>
                </a:cubicBezTo>
                <a:cubicBezTo>
                  <a:pt x="287229" y="1034486"/>
                  <a:pt x="286728" y="1033963"/>
                  <a:pt x="286227" y="1033963"/>
                </a:cubicBezTo>
                <a:cubicBezTo>
                  <a:pt x="284724" y="1033440"/>
                  <a:pt x="283721" y="1032394"/>
                  <a:pt x="282719" y="1030825"/>
                </a:cubicBezTo>
                <a:cubicBezTo>
                  <a:pt x="282218" y="1029779"/>
                  <a:pt x="282218" y="1028210"/>
                  <a:pt x="282218" y="1026641"/>
                </a:cubicBezTo>
                <a:cubicBezTo>
                  <a:pt x="283220" y="1024026"/>
                  <a:pt x="285225" y="1022457"/>
                  <a:pt x="287731" y="1022457"/>
                </a:cubicBezTo>
                <a:close/>
                <a:moveTo>
                  <a:pt x="2435922" y="1001407"/>
                </a:moveTo>
                <a:cubicBezTo>
                  <a:pt x="2442845" y="1001407"/>
                  <a:pt x="2448703" y="1005620"/>
                  <a:pt x="2450832" y="1012467"/>
                </a:cubicBezTo>
                <a:cubicBezTo>
                  <a:pt x="2452430" y="1016154"/>
                  <a:pt x="2451898" y="1020367"/>
                  <a:pt x="2449767" y="1024054"/>
                </a:cubicBezTo>
                <a:cubicBezTo>
                  <a:pt x="2448170" y="1027741"/>
                  <a:pt x="2444975" y="1030902"/>
                  <a:pt x="2440714" y="1031955"/>
                </a:cubicBezTo>
                <a:cubicBezTo>
                  <a:pt x="2439117" y="1032482"/>
                  <a:pt x="2437519" y="1032482"/>
                  <a:pt x="2435922" y="1032482"/>
                </a:cubicBezTo>
                <a:cubicBezTo>
                  <a:pt x="2428999" y="1032482"/>
                  <a:pt x="2423141" y="1028268"/>
                  <a:pt x="2421011" y="1021948"/>
                </a:cubicBezTo>
                <a:cubicBezTo>
                  <a:pt x="2418348" y="1013521"/>
                  <a:pt x="2422608" y="1005094"/>
                  <a:pt x="2431129" y="1002460"/>
                </a:cubicBezTo>
                <a:cubicBezTo>
                  <a:pt x="2432727" y="1001407"/>
                  <a:pt x="2434324" y="1001407"/>
                  <a:pt x="2435922" y="1001407"/>
                </a:cubicBezTo>
                <a:close/>
                <a:moveTo>
                  <a:pt x="223537" y="1001407"/>
                </a:moveTo>
                <a:cubicBezTo>
                  <a:pt x="224077" y="1001407"/>
                  <a:pt x="225156" y="1001407"/>
                  <a:pt x="225696" y="1001950"/>
                </a:cubicBezTo>
                <a:cubicBezTo>
                  <a:pt x="228935" y="1003036"/>
                  <a:pt x="231094" y="1006836"/>
                  <a:pt x="230014" y="1010095"/>
                </a:cubicBezTo>
                <a:cubicBezTo>
                  <a:pt x="228935" y="1012809"/>
                  <a:pt x="226236" y="1014438"/>
                  <a:pt x="223537" y="1014438"/>
                </a:cubicBezTo>
                <a:cubicBezTo>
                  <a:pt x="222997" y="1014438"/>
                  <a:pt x="222458" y="1014438"/>
                  <a:pt x="221918" y="1014438"/>
                </a:cubicBezTo>
                <a:cubicBezTo>
                  <a:pt x="220299" y="1013895"/>
                  <a:pt x="218678" y="1012809"/>
                  <a:pt x="218140" y="1011180"/>
                </a:cubicBezTo>
                <a:cubicBezTo>
                  <a:pt x="217060" y="1009552"/>
                  <a:pt x="217060" y="1007922"/>
                  <a:pt x="217599" y="1006293"/>
                </a:cubicBezTo>
                <a:cubicBezTo>
                  <a:pt x="218140" y="1003579"/>
                  <a:pt x="220839" y="1001407"/>
                  <a:pt x="223537" y="1001407"/>
                </a:cubicBezTo>
                <a:close/>
                <a:moveTo>
                  <a:pt x="155132" y="980356"/>
                </a:moveTo>
                <a:cubicBezTo>
                  <a:pt x="155689" y="980356"/>
                  <a:pt x="156245" y="980356"/>
                  <a:pt x="157359" y="980356"/>
                </a:cubicBezTo>
                <a:cubicBezTo>
                  <a:pt x="160701" y="981398"/>
                  <a:pt x="162929" y="985047"/>
                  <a:pt x="161815" y="988696"/>
                </a:cubicBezTo>
                <a:cubicBezTo>
                  <a:pt x="160701" y="991302"/>
                  <a:pt x="157916" y="993387"/>
                  <a:pt x="155132" y="993387"/>
                </a:cubicBezTo>
                <a:cubicBezTo>
                  <a:pt x="154575" y="993387"/>
                  <a:pt x="153461" y="992866"/>
                  <a:pt x="152905" y="992866"/>
                </a:cubicBezTo>
                <a:cubicBezTo>
                  <a:pt x="151233" y="992345"/>
                  <a:pt x="149563" y="991302"/>
                  <a:pt x="149006" y="989738"/>
                </a:cubicBezTo>
                <a:cubicBezTo>
                  <a:pt x="147892" y="988175"/>
                  <a:pt x="147892" y="986611"/>
                  <a:pt x="148449" y="984526"/>
                </a:cubicBezTo>
                <a:cubicBezTo>
                  <a:pt x="149563" y="981919"/>
                  <a:pt x="151790" y="980356"/>
                  <a:pt x="155132" y="980356"/>
                </a:cubicBezTo>
                <a:close/>
                <a:moveTo>
                  <a:pt x="2500351" y="979354"/>
                </a:moveTo>
                <a:cubicBezTo>
                  <a:pt x="2507892" y="979354"/>
                  <a:pt x="2513816" y="984223"/>
                  <a:pt x="2516509" y="991255"/>
                </a:cubicBezTo>
                <a:cubicBezTo>
                  <a:pt x="2517586" y="995583"/>
                  <a:pt x="2517586" y="1000452"/>
                  <a:pt x="2515432" y="1004239"/>
                </a:cubicBezTo>
                <a:cubicBezTo>
                  <a:pt x="2513277" y="1008566"/>
                  <a:pt x="2509507" y="1011272"/>
                  <a:pt x="2505199" y="1012353"/>
                </a:cubicBezTo>
                <a:cubicBezTo>
                  <a:pt x="2503583" y="1012894"/>
                  <a:pt x="2501967" y="1013436"/>
                  <a:pt x="2500351" y="1013436"/>
                </a:cubicBezTo>
                <a:cubicBezTo>
                  <a:pt x="2492811" y="1013436"/>
                  <a:pt x="2486347" y="1008566"/>
                  <a:pt x="2484193" y="1001534"/>
                </a:cubicBezTo>
                <a:cubicBezTo>
                  <a:pt x="2481500" y="992878"/>
                  <a:pt x="2486347" y="983140"/>
                  <a:pt x="2494965" y="980435"/>
                </a:cubicBezTo>
                <a:cubicBezTo>
                  <a:pt x="2496581" y="979895"/>
                  <a:pt x="2498735" y="979354"/>
                  <a:pt x="2500351" y="979354"/>
                </a:cubicBezTo>
                <a:close/>
                <a:moveTo>
                  <a:pt x="2568512" y="956298"/>
                </a:moveTo>
                <a:cubicBezTo>
                  <a:pt x="2576023" y="956298"/>
                  <a:pt x="2582998" y="961082"/>
                  <a:pt x="2585143" y="968524"/>
                </a:cubicBezTo>
                <a:cubicBezTo>
                  <a:pt x="2586753" y="973309"/>
                  <a:pt x="2586217" y="978093"/>
                  <a:pt x="2584071" y="981814"/>
                </a:cubicBezTo>
                <a:cubicBezTo>
                  <a:pt x="2581924" y="986066"/>
                  <a:pt x="2578169" y="989256"/>
                  <a:pt x="2573877" y="990851"/>
                </a:cubicBezTo>
                <a:cubicBezTo>
                  <a:pt x="2572268" y="991382"/>
                  <a:pt x="2570122" y="991382"/>
                  <a:pt x="2568512" y="991382"/>
                </a:cubicBezTo>
                <a:cubicBezTo>
                  <a:pt x="2561001" y="991382"/>
                  <a:pt x="2554027" y="986598"/>
                  <a:pt x="2551344" y="979156"/>
                </a:cubicBezTo>
                <a:cubicBezTo>
                  <a:pt x="2548661" y="970119"/>
                  <a:pt x="2553490" y="960551"/>
                  <a:pt x="2562611" y="957361"/>
                </a:cubicBezTo>
                <a:cubicBezTo>
                  <a:pt x="2564757" y="956829"/>
                  <a:pt x="2566366" y="956298"/>
                  <a:pt x="2568512" y="956298"/>
                </a:cubicBezTo>
                <a:close/>
                <a:moveTo>
                  <a:pt x="82231" y="956298"/>
                </a:moveTo>
                <a:cubicBezTo>
                  <a:pt x="82768" y="956298"/>
                  <a:pt x="83305" y="956855"/>
                  <a:pt x="84379" y="956855"/>
                </a:cubicBezTo>
                <a:cubicBezTo>
                  <a:pt x="88138" y="957969"/>
                  <a:pt x="89749" y="962423"/>
                  <a:pt x="88675" y="966322"/>
                </a:cubicBezTo>
                <a:cubicBezTo>
                  <a:pt x="87601" y="969107"/>
                  <a:pt x="84915" y="971334"/>
                  <a:pt x="82231" y="971334"/>
                </a:cubicBezTo>
                <a:cubicBezTo>
                  <a:pt x="81157" y="971334"/>
                  <a:pt x="80620" y="971334"/>
                  <a:pt x="80082" y="970777"/>
                </a:cubicBezTo>
                <a:cubicBezTo>
                  <a:pt x="77934" y="970220"/>
                  <a:pt x="76860" y="969107"/>
                  <a:pt x="75786" y="967436"/>
                </a:cubicBezTo>
                <a:cubicBezTo>
                  <a:pt x="74712" y="965765"/>
                  <a:pt x="74712" y="963537"/>
                  <a:pt x="75249" y="961867"/>
                </a:cubicBezTo>
                <a:cubicBezTo>
                  <a:pt x="76323" y="958526"/>
                  <a:pt x="79008" y="956298"/>
                  <a:pt x="82231" y="956298"/>
                </a:cubicBezTo>
                <a:close/>
                <a:moveTo>
                  <a:pt x="315262" y="942264"/>
                </a:moveTo>
                <a:cubicBezTo>
                  <a:pt x="316336" y="942264"/>
                  <a:pt x="317409" y="942804"/>
                  <a:pt x="317946" y="942804"/>
                </a:cubicBezTo>
                <a:cubicBezTo>
                  <a:pt x="321706" y="944423"/>
                  <a:pt x="323316" y="948201"/>
                  <a:pt x="321706" y="951979"/>
                </a:cubicBezTo>
                <a:cubicBezTo>
                  <a:pt x="320631" y="954678"/>
                  <a:pt x="318484" y="956298"/>
                  <a:pt x="315262" y="956298"/>
                </a:cubicBezTo>
                <a:cubicBezTo>
                  <a:pt x="314725" y="956298"/>
                  <a:pt x="313650" y="956298"/>
                  <a:pt x="313113" y="955758"/>
                </a:cubicBezTo>
                <a:cubicBezTo>
                  <a:pt x="310965" y="955218"/>
                  <a:pt x="309891" y="953599"/>
                  <a:pt x="309354" y="951979"/>
                </a:cubicBezTo>
                <a:cubicBezTo>
                  <a:pt x="308281" y="950360"/>
                  <a:pt x="308281" y="948741"/>
                  <a:pt x="308817" y="946582"/>
                </a:cubicBezTo>
                <a:cubicBezTo>
                  <a:pt x="309891" y="944423"/>
                  <a:pt x="312576" y="942264"/>
                  <a:pt x="315262" y="942264"/>
                </a:cubicBezTo>
                <a:close/>
                <a:moveTo>
                  <a:pt x="2641164" y="932240"/>
                </a:moveTo>
                <a:cubicBezTo>
                  <a:pt x="2648983" y="932240"/>
                  <a:pt x="2655759" y="937538"/>
                  <a:pt x="2658366" y="945486"/>
                </a:cubicBezTo>
                <a:cubicBezTo>
                  <a:pt x="2659929" y="950255"/>
                  <a:pt x="2659408" y="955024"/>
                  <a:pt x="2656802" y="959262"/>
                </a:cubicBezTo>
                <a:cubicBezTo>
                  <a:pt x="2654717" y="964031"/>
                  <a:pt x="2651068" y="967210"/>
                  <a:pt x="2646377" y="968270"/>
                </a:cubicBezTo>
                <a:cubicBezTo>
                  <a:pt x="2644813" y="968800"/>
                  <a:pt x="2642728" y="969329"/>
                  <a:pt x="2641164" y="969329"/>
                </a:cubicBezTo>
                <a:cubicBezTo>
                  <a:pt x="2632824" y="969329"/>
                  <a:pt x="2626048" y="964031"/>
                  <a:pt x="2623442" y="956613"/>
                </a:cubicBezTo>
                <a:cubicBezTo>
                  <a:pt x="2620835" y="947076"/>
                  <a:pt x="2626048" y="936479"/>
                  <a:pt x="2635430" y="933300"/>
                </a:cubicBezTo>
                <a:cubicBezTo>
                  <a:pt x="2636994" y="932770"/>
                  <a:pt x="2639079" y="932240"/>
                  <a:pt x="2641164" y="932240"/>
                </a:cubicBezTo>
                <a:close/>
                <a:moveTo>
                  <a:pt x="2408110" y="924221"/>
                </a:moveTo>
                <a:cubicBezTo>
                  <a:pt x="2413894" y="924221"/>
                  <a:pt x="2419153" y="927443"/>
                  <a:pt x="2421782" y="933349"/>
                </a:cubicBezTo>
                <a:cubicBezTo>
                  <a:pt x="2423360" y="937109"/>
                  <a:pt x="2423360" y="941405"/>
                  <a:pt x="2421782" y="945164"/>
                </a:cubicBezTo>
                <a:cubicBezTo>
                  <a:pt x="2420205" y="948923"/>
                  <a:pt x="2417050" y="951608"/>
                  <a:pt x="2413368" y="953219"/>
                </a:cubicBezTo>
                <a:cubicBezTo>
                  <a:pt x="2411791" y="953756"/>
                  <a:pt x="2409688" y="954293"/>
                  <a:pt x="2408110" y="954293"/>
                </a:cubicBezTo>
                <a:cubicBezTo>
                  <a:pt x="2401800" y="954293"/>
                  <a:pt x="2396541" y="950534"/>
                  <a:pt x="2393912" y="945164"/>
                </a:cubicBezTo>
                <a:cubicBezTo>
                  <a:pt x="2391283" y="937109"/>
                  <a:pt x="2394438" y="928516"/>
                  <a:pt x="2402326" y="925295"/>
                </a:cubicBezTo>
                <a:cubicBezTo>
                  <a:pt x="2403903" y="924221"/>
                  <a:pt x="2406007" y="924221"/>
                  <a:pt x="2408110" y="924221"/>
                </a:cubicBezTo>
                <a:close/>
                <a:moveTo>
                  <a:pt x="252386" y="917204"/>
                </a:moveTo>
                <a:cubicBezTo>
                  <a:pt x="253423" y="917204"/>
                  <a:pt x="254461" y="917204"/>
                  <a:pt x="254979" y="917761"/>
                </a:cubicBezTo>
                <a:cubicBezTo>
                  <a:pt x="258609" y="919432"/>
                  <a:pt x="260164" y="923887"/>
                  <a:pt x="259127" y="927228"/>
                </a:cubicBezTo>
                <a:cubicBezTo>
                  <a:pt x="258090" y="930570"/>
                  <a:pt x="255498" y="932241"/>
                  <a:pt x="252386" y="932241"/>
                </a:cubicBezTo>
                <a:cubicBezTo>
                  <a:pt x="251868" y="932241"/>
                  <a:pt x="250831" y="932241"/>
                  <a:pt x="249795" y="931684"/>
                </a:cubicBezTo>
                <a:cubicBezTo>
                  <a:pt x="248238" y="931127"/>
                  <a:pt x="246683" y="929456"/>
                  <a:pt x="246164" y="927785"/>
                </a:cubicBezTo>
                <a:cubicBezTo>
                  <a:pt x="245127" y="926114"/>
                  <a:pt x="245127" y="923887"/>
                  <a:pt x="246164" y="922216"/>
                </a:cubicBezTo>
                <a:cubicBezTo>
                  <a:pt x="247201" y="918875"/>
                  <a:pt x="249795" y="917204"/>
                  <a:pt x="252386" y="917204"/>
                </a:cubicBezTo>
                <a:close/>
                <a:moveTo>
                  <a:pt x="2470257" y="897156"/>
                </a:moveTo>
                <a:cubicBezTo>
                  <a:pt x="2476550" y="897156"/>
                  <a:pt x="2482317" y="900898"/>
                  <a:pt x="2484939" y="907314"/>
                </a:cubicBezTo>
                <a:cubicBezTo>
                  <a:pt x="2486512" y="911056"/>
                  <a:pt x="2486512" y="915333"/>
                  <a:pt x="2484415" y="919610"/>
                </a:cubicBezTo>
                <a:cubicBezTo>
                  <a:pt x="2482842" y="923352"/>
                  <a:pt x="2480220" y="926560"/>
                  <a:pt x="2476026" y="928164"/>
                </a:cubicBezTo>
                <a:cubicBezTo>
                  <a:pt x="2474452" y="928698"/>
                  <a:pt x="2472355" y="929233"/>
                  <a:pt x="2470257" y="929233"/>
                </a:cubicBezTo>
                <a:cubicBezTo>
                  <a:pt x="2463966" y="929233"/>
                  <a:pt x="2458198" y="924956"/>
                  <a:pt x="2455576" y="919075"/>
                </a:cubicBezTo>
                <a:cubicBezTo>
                  <a:pt x="2452430" y="911056"/>
                  <a:pt x="2456625" y="901967"/>
                  <a:pt x="2464490" y="898225"/>
                </a:cubicBezTo>
                <a:cubicBezTo>
                  <a:pt x="2466063" y="897691"/>
                  <a:pt x="2468160" y="897156"/>
                  <a:pt x="2470257" y="897156"/>
                </a:cubicBezTo>
                <a:close/>
                <a:moveTo>
                  <a:pt x="186451" y="891141"/>
                </a:moveTo>
                <a:cubicBezTo>
                  <a:pt x="187520" y="891141"/>
                  <a:pt x="188590" y="891141"/>
                  <a:pt x="189124" y="891678"/>
                </a:cubicBezTo>
                <a:cubicBezTo>
                  <a:pt x="193401" y="893290"/>
                  <a:pt x="195005" y="897585"/>
                  <a:pt x="193401" y="901345"/>
                </a:cubicBezTo>
                <a:cubicBezTo>
                  <a:pt x="192332" y="904566"/>
                  <a:pt x="189659" y="906178"/>
                  <a:pt x="186451" y="906178"/>
                </a:cubicBezTo>
                <a:cubicBezTo>
                  <a:pt x="185382" y="906178"/>
                  <a:pt x="184847" y="906178"/>
                  <a:pt x="183778" y="905641"/>
                </a:cubicBezTo>
                <a:cubicBezTo>
                  <a:pt x="182174" y="905104"/>
                  <a:pt x="180570" y="903493"/>
                  <a:pt x="179501" y="901882"/>
                </a:cubicBezTo>
                <a:cubicBezTo>
                  <a:pt x="178967" y="899733"/>
                  <a:pt x="178967" y="897585"/>
                  <a:pt x="179501" y="895974"/>
                </a:cubicBezTo>
                <a:cubicBezTo>
                  <a:pt x="180570" y="892752"/>
                  <a:pt x="183243" y="891141"/>
                  <a:pt x="186451" y="891141"/>
                </a:cubicBezTo>
                <a:close/>
                <a:moveTo>
                  <a:pt x="2536692" y="870098"/>
                </a:moveTo>
                <a:cubicBezTo>
                  <a:pt x="2543591" y="870098"/>
                  <a:pt x="2549429" y="873766"/>
                  <a:pt x="2552082" y="880067"/>
                </a:cubicBezTo>
                <a:cubicBezTo>
                  <a:pt x="2553674" y="884268"/>
                  <a:pt x="2553674" y="888993"/>
                  <a:pt x="2552082" y="893194"/>
                </a:cubicBezTo>
                <a:cubicBezTo>
                  <a:pt x="2549959" y="896869"/>
                  <a:pt x="2546775" y="900020"/>
                  <a:pt x="2542530" y="901595"/>
                </a:cubicBezTo>
                <a:cubicBezTo>
                  <a:pt x="2540938" y="902645"/>
                  <a:pt x="2538815" y="903170"/>
                  <a:pt x="2536692" y="903170"/>
                </a:cubicBezTo>
                <a:cubicBezTo>
                  <a:pt x="2529793" y="903170"/>
                  <a:pt x="2523425" y="898969"/>
                  <a:pt x="2521302" y="892669"/>
                </a:cubicBezTo>
                <a:cubicBezTo>
                  <a:pt x="2517587" y="884268"/>
                  <a:pt x="2521833" y="874816"/>
                  <a:pt x="2530324" y="871141"/>
                </a:cubicBezTo>
                <a:cubicBezTo>
                  <a:pt x="2531916" y="870615"/>
                  <a:pt x="2534569" y="870098"/>
                  <a:pt x="2536692" y="870098"/>
                </a:cubicBezTo>
                <a:close/>
                <a:moveTo>
                  <a:pt x="349121" y="866090"/>
                </a:moveTo>
                <a:cubicBezTo>
                  <a:pt x="350156" y="866090"/>
                  <a:pt x="351190" y="866609"/>
                  <a:pt x="352225" y="867127"/>
                </a:cubicBezTo>
                <a:cubicBezTo>
                  <a:pt x="355847" y="868684"/>
                  <a:pt x="357398" y="873340"/>
                  <a:pt x="355847" y="876969"/>
                </a:cubicBezTo>
                <a:cubicBezTo>
                  <a:pt x="354295" y="879561"/>
                  <a:pt x="351708" y="881117"/>
                  <a:pt x="349121" y="881117"/>
                </a:cubicBezTo>
                <a:cubicBezTo>
                  <a:pt x="348086" y="881117"/>
                  <a:pt x="347051" y="880599"/>
                  <a:pt x="346016" y="880081"/>
                </a:cubicBezTo>
                <a:cubicBezTo>
                  <a:pt x="343947" y="879561"/>
                  <a:pt x="342912" y="878006"/>
                  <a:pt x="342395" y="875932"/>
                </a:cubicBezTo>
                <a:cubicBezTo>
                  <a:pt x="341360" y="874377"/>
                  <a:pt x="341360" y="872303"/>
                  <a:pt x="342395" y="870229"/>
                </a:cubicBezTo>
                <a:cubicBezTo>
                  <a:pt x="343947" y="867646"/>
                  <a:pt x="346534" y="866090"/>
                  <a:pt x="349121" y="866090"/>
                </a:cubicBezTo>
                <a:close/>
                <a:moveTo>
                  <a:pt x="115310" y="863075"/>
                </a:moveTo>
                <a:cubicBezTo>
                  <a:pt x="115843" y="863075"/>
                  <a:pt x="116908" y="863075"/>
                  <a:pt x="117973" y="863594"/>
                </a:cubicBezTo>
                <a:cubicBezTo>
                  <a:pt x="122233" y="865149"/>
                  <a:pt x="123831" y="869815"/>
                  <a:pt x="122233" y="873444"/>
                </a:cubicBezTo>
                <a:cubicBezTo>
                  <a:pt x="121168" y="876555"/>
                  <a:pt x="118506" y="878110"/>
                  <a:pt x="115310" y="878110"/>
                </a:cubicBezTo>
                <a:cubicBezTo>
                  <a:pt x="114245" y="878110"/>
                  <a:pt x="113180" y="878110"/>
                  <a:pt x="112115" y="877592"/>
                </a:cubicBezTo>
                <a:cubicBezTo>
                  <a:pt x="109985" y="877074"/>
                  <a:pt x="108920" y="875518"/>
                  <a:pt x="107854" y="873962"/>
                </a:cubicBezTo>
                <a:cubicBezTo>
                  <a:pt x="106790" y="871888"/>
                  <a:pt x="106790" y="869815"/>
                  <a:pt x="107854" y="867742"/>
                </a:cubicBezTo>
                <a:cubicBezTo>
                  <a:pt x="108920" y="865149"/>
                  <a:pt x="111582" y="863075"/>
                  <a:pt x="115310" y="863075"/>
                </a:cubicBezTo>
                <a:close/>
                <a:moveTo>
                  <a:pt x="2373274" y="849049"/>
                </a:moveTo>
                <a:cubicBezTo>
                  <a:pt x="2378632" y="849049"/>
                  <a:pt x="2383989" y="851697"/>
                  <a:pt x="2386133" y="856994"/>
                </a:cubicBezTo>
                <a:cubicBezTo>
                  <a:pt x="2387740" y="860171"/>
                  <a:pt x="2388276" y="863878"/>
                  <a:pt x="2387204" y="867584"/>
                </a:cubicBezTo>
                <a:cubicBezTo>
                  <a:pt x="2385597" y="871282"/>
                  <a:pt x="2382918" y="873930"/>
                  <a:pt x="2379703" y="876049"/>
                </a:cubicBezTo>
                <a:cubicBezTo>
                  <a:pt x="2377560" y="876578"/>
                  <a:pt x="2375417" y="877108"/>
                  <a:pt x="2373274" y="877108"/>
                </a:cubicBezTo>
                <a:cubicBezTo>
                  <a:pt x="2367916" y="877108"/>
                  <a:pt x="2363095" y="874459"/>
                  <a:pt x="2360415" y="869174"/>
                </a:cubicBezTo>
                <a:cubicBezTo>
                  <a:pt x="2357201" y="862288"/>
                  <a:pt x="2359880" y="853816"/>
                  <a:pt x="2366845" y="850639"/>
                </a:cubicBezTo>
                <a:cubicBezTo>
                  <a:pt x="2368988" y="849580"/>
                  <a:pt x="2371131" y="849049"/>
                  <a:pt x="2373274" y="849049"/>
                </a:cubicBezTo>
                <a:close/>
                <a:moveTo>
                  <a:pt x="2606857" y="840022"/>
                </a:moveTo>
                <a:cubicBezTo>
                  <a:pt x="2613734" y="840022"/>
                  <a:pt x="2620084" y="844210"/>
                  <a:pt x="2622729" y="851018"/>
                </a:cubicBezTo>
                <a:cubicBezTo>
                  <a:pt x="2624845" y="855208"/>
                  <a:pt x="2624845" y="859921"/>
                  <a:pt x="2622729" y="864634"/>
                </a:cubicBezTo>
                <a:cubicBezTo>
                  <a:pt x="2621141" y="868822"/>
                  <a:pt x="2617438" y="871961"/>
                  <a:pt x="2613206" y="873532"/>
                </a:cubicBezTo>
                <a:cubicBezTo>
                  <a:pt x="2611089" y="874579"/>
                  <a:pt x="2608973" y="875103"/>
                  <a:pt x="2606857" y="875103"/>
                </a:cubicBezTo>
                <a:cubicBezTo>
                  <a:pt x="2599451" y="875103"/>
                  <a:pt x="2593102" y="870390"/>
                  <a:pt x="2590456" y="864109"/>
                </a:cubicBezTo>
                <a:cubicBezTo>
                  <a:pt x="2586753" y="855208"/>
                  <a:pt x="2590986" y="845257"/>
                  <a:pt x="2599979" y="841592"/>
                </a:cubicBezTo>
                <a:cubicBezTo>
                  <a:pt x="2602096" y="840545"/>
                  <a:pt x="2604212" y="840022"/>
                  <a:pt x="2606857" y="840022"/>
                </a:cubicBezTo>
                <a:close/>
                <a:moveTo>
                  <a:pt x="288475" y="836015"/>
                </a:moveTo>
                <a:cubicBezTo>
                  <a:pt x="289508" y="836015"/>
                  <a:pt x="290541" y="836552"/>
                  <a:pt x="291574" y="837085"/>
                </a:cubicBezTo>
                <a:cubicBezTo>
                  <a:pt x="295704" y="839224"/>
                  <a:pt x="297254" y="843500"/>
                  <a:pt x="295188" y="847777"/>
                </a:cubicBezTo>
                <a:cubicBezTo>
                  <a:pt x="294155" y="850450"/>
                  <a:pt x="291057" y="852054"/>
                  <a:pt x="288475" y="852054"/>
                </a:cubicBezTo>
                <a:cubicBezTo>
                  <a:pt x="286925" y="852054"/>
                  <a:pt x="285893" y="852054"/>
                  <a:pt x="284860" y="851521"/>
                </a:cubicBezTo>
                <a:cubicBezTo>
                  <a:pt x="283311" y="850450"/>
                  <a:pt x="281762" y="848847"/>
                  <a:pt x="281245" y="846710"/>
                </a:cubicBezTo>
                <a:cubicBezTo>
                  <a:pt x="280212" y="845106"/>
                  <a:pt x="280212" y="842432"/>
                  <a:pt x="281245" y="840828"/>
                </a:cubicBezTo>
                <a:cubicBezTo>
                  <a:pt x="282794" y="838155"/>
                  <a:pt x="285377" y="836015"/>
                  <a:pt x="288475" y="836015"/>
                </a:cubicBezTo>
                <a:close/>
                <a:moveTo>
                  <a:pt x="2434173" y="817974"/>
                </a:moveTo>
                <a:cubicBezTo>
                  <a:pt x="2439957" y="817974"/>
                  <a:pt x="2444690" y="821197"/>
                  <a:pt x="2447319" y="826030"/>
                </a:cubicBezTo>
                <a:cubicBezTo>
                  <a:pt x="2449422" y="829788"/>
                  <a:pt x="2449422" y="834085"/>
                  <a:pt x="2448371" y="837842"/>
                </a:cubicBezTo>
                <a:cubicBezTo>
                  <a:pt x="2446793" y="841602"/>
                  <a:pt x="2444164" y="844825"/>
                  <a:pt x="2440483" y="846436"/>
                </a:cubicBezTo>
                <a:cubicBezTo>
                  <a:pt x="2438380" y="847510"/>
                  <a:pt x="2436276" y="848046"/>
                  <a:pt x="2434173" y="848046"/>
                </a:cubicBezTo>
                <a:cubicBezTo>
                  <a:pt x="2428389" y="848046"/>
                  <a:pt x="2423130" y="844825"/>
                  <a:pt x="2421027" y="839992"/>
                </a:cubicBezTo>
                <a:cubicBezTo>
                  <a:pt x="2417345" y="832474"/>
                  <a:pt x="2419975" y="823346"/>
                  <a:pt x="2427337" y="819585"/>
                </a:cubicBezTo>
                <a:cubicBezTo>
                  <a:pt x="2429440" y="818513"/>
                  <a:pt x="2431543" y="817974"/>
                  <a:pt x="2434173" y="817974"/>
                </a:cubicBezTo>
                <a:close/>
                <a:moveTo>
                  <a:pt x="224075" y="804939"/>
                </a:moveTo>
                <a:cubicBezTo>
                  <a:pt x="225136" y="804939"/>
                  <a:pt x="226198" y="805456"/>
                  <a:pt x="227258" y="805973"/>
                </a:cubicBezTo>
                <a:cubicBezTo>
                  <a:pt x="231505" y="807525"/>
                  <a:pt x="233097" y="812700"/>
                  <a:pt x="231505" y="816839"/>
                </a:cubicBezTo>
                <a:cubicBezTo>
                  <a:pt x="229913" y="819424"/>
                  <a:pt x="226728" y="820977"/>
                  <a:pt x="224075" y="820977"/>
                </a:cubicBezTo>
                <a:cubicBezTo>
                  <a:pt x="222483" y="820977"/>
                  <a:pt x="221421" y="820977"/>
                  <a:pt x="220360" y="820459"/>
                </a:cubicBezTo>
                <a:cubicBezTo>
                  <a:pt x="218238" y="819424"/>
                  <a:pt x="216646" y="817872"/>
                  <a:pt x="216115" y="815804"/>
                </a:cubicBezTo>
                <a:cubicBezTo>
                  <a:pt x="215053" y="813734"/>
                  <a:pt x="215584" y="811664"/>
                  <a:pt x="216115" y="809595"/>
                </a:cubicBezTo>
                <a:cubicBezTo>
                  <a:pt x="217707" y="807008"/>
                  <a:pt x="220890" y="804939"/>
                  <a:pt x="224075" y="804939"/>
                </a:cubicBezTo>
                <a:close/>
                <a:moveTo>
                  <a:pt x="387943" y="791911"/>
                </a:moveTo>
                <a:cubicBezTo>
                  <a:pt x="389535" y="791911"/>
                  <a:pt x="390596" y="792444"/>
                  <a:pt x="392189" y="792977"/>
                </a:cubicBezTo>
                <a:cubicBezTo>
                  <a:pt x="395903" y="795639"/>
                  <a:pt x="397495" y="800433"/>
                  <a:pt x="394841" y="804693"/>
                </a:cubicBezTo>
                <a:cubicBezTo>
                  <a:pt x="393780" y="807356"/>
                  <a:pt x="391127" y="808953"/>
                  <a:pt x="387943" y="808953"/>
                </a:cubicBezTo>
                <a:cubicBezTo>
                  <a:pt x="386350" y="808953"/>
                  <a:pt x="385289" y="808420"/>
                  <a:pt x="383697" y="807356"/>
                </a:cubicBezTo>
                <a:cubicBezTo>
                  <a:pt x="382106" y="806290"/>
                  <a:pt x="380513" y="804693"/>
                  <a:pt x="379982" y="802563"/>
                </a:cubicBezTo>
                <a:cubicBezTo>
                  <a:pt x="379452" y="800433"/>
                  <a:pt x="379452" y="798303"/>
                  <a:pt x="380513" y="796172"/>
                </a:cubicBezTo>
                <a:cubicBezTo>
                  <a:pt x="382106" y="793510"/>
                  <a:pt x="384759" y="791911"/>
                  <a:pt x="387943" y="791911"/>
                </a:cubicBezTo>
                <a:close/>
                <a:moveTo>
                  <a:pt x="2497848" y="784892"/>
                </a:moveTo>
                <a:cubicBezTo>
                  <a:pt x="2504325" y="784892"/>
                  <a:pt x="2509722" y="788635"/>
                  <a:pt x="2512421" y="793981"/>
                </a:cubicBezTo>
                <a:cubicBezTo>
                  <a:pt x="2514580" y="797724"/>
                  <a:pt x="2514580" y="801999"/>
                  <a:pt x="2513501" y="806277"/>
                </a:cubicBezTo>
                <a:cubicBezTo>
                  <a:pt x="2511881" y="810553"/>
                  <a:pt x="2509183" y="813761"/>
                  <a:pt x="2504865" y="815366"/>
                </a:cubicBezTo>
                <a:cubicBezTo>
                  <a:pt x="2502705" y="816434"/>
                  <a:pt x="2500546" y="816969"/>
                  <a:pt x="2497848" y="816969"/>
                </a:cubicBezTo>
                <a:cubicBezTo>
                  <a:pt x="2491910" y="816969"/>
                  <a:pt x="2486513" y="813761"/>
                  <a:pt x="2483814" y="807880"/>
                </a:cubicBezTo>
                <a:cubicBezTo>
                  <a:pt x="2479495" y="800397"/>
                  <a:pt x="2482734" y="790772"/>
                  <a:pt x="2490830" y="787031"/>
                </a:cubicBezTo>
                <a:cubicBezTo>
                  <a:pt x="2492990" y="785426"/>
                  <a:pt x="2495689" y="784892"/>
                  <a:pt x="2497848" y="784892"/>
                </a:cubicBezTo>
                <a:close/>
                <a:moveTo>
                  <a:pt x="2332907" y="775873"/>
                </a:moveTo>
                <a:cubicBezTo>
                  <a:pt x="2337663" y="775873"/>
                  <a:pt x="2342421" y="778625"/>
                  <a:pt x="2344535" y="782478"/>
                </a:cubicBezTo>
                <a:cubicBezTo>
                  <a:pt x="2346649" y="785779"/>
                  <a:pt x="2347177" y="789632"/>
                  <a:pt x="2346120" y="793483"/>
                </a:cubicBezTo>
                <a:cubicBezTo>
                  <a:pt x="2345063" y="796785"/>
                  <a:pt x="2342949" y="800088"/>
                  <a:pt x="2339777" y="801739"/>
                </a:cubicBezTo>
                <a:cubicBezTo>
                  <a:pt x="2337663" y="802840"/>
                  <a:pt x="2335549" y="803940"/>
                  <a:pt x="2332907" y="803940"/>
                </a:cubicBezTo>
                <a:cubicBezTo>
                  <a:pt x="2328678" y="803940"/>
                  <a:pt x="2323921" y="801189"/>
                  <a:pt x="2321807" y="796785"/>
                </a:cubicBezTo>
                <a:cubicBezTo>
                  <a:pt x="2318107" y="790181"/>
                  <a:pt x="2319692" y="781924"/>
                  <a:pt x="2326035" y="777523"/>
                </a:cubicBezTo>
                <a:cubicBezTo>
                  <a:pt x="2328149" y="776423"/>
                  <a:pt x="2330793" y="775873"/>
                  <a:pt x="2332907" y="775873"/>
                </a:cubicBezTo>
                <a:close/>
                <a:moveTo>
                  <a:pt x="154877" y="770853"/>
                </a:moveTo>
                <a:cubicBezTo>
                  <a:pt x="156465" y="770853"/>
                  <a:pt x="157523" y="771400"/>
                  <a:pt x="158581" y="771947"/>
                </a:cubicBezTo>
                <a:cubicBezTo>
                  <a:pt x="162813" y="774134"/>
                  <a:pt x="164930" y="779601"/>
                  <a:pt x="162813" y="783976"/>
                </a:cubicBezTo>
                <a:cubicBezTo>
                  <a:pt x="161226" y="787256"/>
                  <a:pt x="158051" y="788897"/>
                  <a:pt x="154877" y="788897"/>
                </a:cubicBezTo>
                <a:cubicBezTo>
                  <a:pt x="153819" y="788897"/>
                  <a:pt x="152232" y="788897"/>
                  <a:pt x="151174" y="788350"/>
                </a:cubicBezTo>
                <a:cubicBezTo>
                  <a:pt x="149058" y="787256"/>
                  <a:pt x="147470" y="785069"/>
                  <a:pt x="146941" y="782882"/>
                </a:cubicBezTo>
                <a:cubicBezTo>
                  <a:pt x="145884" y="780695"/>
                  <a:pt x="145884" y="778508"/>
                  <a:pt x="146941" y="776321"/>
                </a:cubicBezTo>
                <a:cubicBezTo>
                  <a:pt x="148529" y="773041"/>
                  <a:pt x="151703" y="770853"/>
                  <a:pt x="154877" y="770853"/>
                </a:cubicBezTo>
                <a:close/>
                <a:moveTo>
                  <a:pt x="329303" y="757827"/>
                </a:moveTo>
                <a:cubicBezTo>
                  <a:pt x="330890" y="757827"/>
                  <a:pt x="332477" y="758344"/>
                  <a:pt x="333535" y="758862"/>
                </a:cubicBezTo>
                <a:cubicBezTo>
                  <a:pt x="337767" y="761442"/>
                  <a:pt x="339355" y="766606"/>
                  <a:pt x="336709" y="770739"/>
                </a:cubicBezTo>
                <a:cubicBezTo>
                  <a:pt x="335122" y="773320"/>
                  <a:pt x="332477" y="774869"/>
                  <a:pt x="329303" y="774869"/>
                </a:cubicBezTo>
                <a:cubicBezTo>
                  <a:pt x="327716" y="774869"/>
                  <a:pt x="326128" y="774354"/>
                  <a:pt x="325070" y="773836"/>
                </a:cubicBezTo>
                <a:cubicBezTo>
                  <a:pt x="322954" y="772287"/>
                  <a:pt x="321367" y="770739"/>
                  <a:pt x="320838" y="768673"/>
                </a:cubicBezTo>
                <a:cubicBezTo>
                  <a:pt x="320309" y="766606"/>
                  <a:pt x="320838" y="764024"/>
                  <a:pt x="321896" y="761960"/>
                </a:cubicBezTo>
                <a:cubicBezTo>
                  <a:pt x="323483" y="759378"/>
                  <a:pt x="326128" y="757827"/>
                  <a:pt x="329303" y="757827"/>
                </a:cubicBezTo>
                <a:close/>
                <a:moveTo>
                  <a:pt x="2566008" y="749804"/>
                </a:moveTo>
                <a:cubicBezTo>
                  <a:pt x="2572458" y="749804"/>
                  <a:pt x="2578371" y="753591"/>
                  <a:pt x="2581059" y="759541"/>
                </a:cubicBezTo>
                <a:cubicBezTo>
                  <a:pt x="2583209" y="763329"/>
                  <a:pt x="2583746" y="768198"/>
                  <a:pt x="2582133" y="772526"/>
                </a:cubicBezTo>
                <a:cubicBezTo>
                  <a:pt x="2580521" y="776853"/>
                  <a:pt x="2577296" y="780099"/>
                  <a:pt x="2573533" y="782264"/>
                </a:cubicBezTo>
                <a:cubicBezTo>
                  <a:pt x="2571383" y="783345"/>
                  <a:pt x="2568696" y="783887"/>
                  <a:pt x="2566008" y="783887"/>
                </a:cubicBezTo>
                <a:cubicBezTo>
                  <a:pt x="2559558" y="783887"/>
                  <a:pt x="2553645" y="780641"/>
                  <a:pt x="2550957" y="774691"/>
                </a:cubicBezTo>
                <a:cubicBezTo>
                  <a:pt x="2546657" y="766034"/>
                  <a:pt x="2550419" y="756297"/>
                  <a:pt x="2558482" y="751968"/>
                </a:cubicBezTo>
                <a:cubicBezTo>
                  <a:pt x="2560632" y="750346"/>
                  <a:pt x="2563320" y="749804"/>
                  <a:pt x="2566008" y="749804"/>
                </a:cubicBezTo>
                <a:close/>
                <a:moveTo>
                  <a:pt x="2391853" y="740789"/>
                </a:moveTo>
                <a:cubicBezTo>
                  <a:pt x="2396675" y="740789"/>
                  <a:pt x="2401497" y="743532"/>
                  <a:pt x="2404176" y="747920"/>
                </a:cubicBezTo>
                <a:cubicBezTo>
                  <a:pt x="2405784" y="751211"/>
                  <a:pt x="2406319" y="755049"/>
                  <a:pt x="2405784" y="758888"/>
                </a:cubicBezTo>
                <a:cubicBezTo>
                  <a:pt x="2404712" y="762729"/>
                  <a:pt x="2402033" y="766019"/>
                  <a:pt x="2398818" y="768214"/>
                </a:cubicBezTo>
                <a:cubicBezTo>
                  <a:pt x="2396675" y="769310"/>
                  <a:pt x="2393997" y="769858"/>
                  <a:pt x="2391853" y="769858"/>
                </a:cubicBezTo>
                <a:cubicBezTo>
                  <a:pt x="2386496" y="769858"/>
                  <a:pt x="2381673" y="767116"/>
                  <a:pt x="2379530" y="762729"/>
                </a:cubicBezTo>
                <a:cubicBezTo>
                  <a:pt x="2375244" y="756147"/>
                  <a:pt x="2377387" y="746822"/>
                  <a:pt x="2384353" y="742983"/>
                </a:cubicBezTo>
                <a:cubicBezTo>
                  <a:pt x="2386496" y="741338"/>
                  <a:pt x="2389174" y="740789"/>
                  <a:pt x="2391853" y="740789"/>
                </a:cubicBezTo>
                <a:close/>
                <a:moveTo>
                  <a:pt x="267423" y="721738"/>
                </a:moveTo>
                <a:cubicBezTo>
                  <a:pt x="268967" y="721738"/>
                  <a:pt x="270511" y="722269"/>
                  <a:pt x="271541" y="722799"/>
                </a:cubicBezTo>
                <a:cubicBezTo>
                  <a:pt x="275660" y="725454"/>
                  <a:pt x="277203" y="731291"/>
                  <a:pt x="275144" y="735537"/>
                </a:cubicBezTo>
                <a:cubicBezTo>
                  <a:pt x="273086" y="738190"/>
                  <a:pt x="270511" y="739782"/>
                  <a:pt x="267423" y="739782"/>
                </a:cubicBezTo>
                <a:cubicBezTo>
                  <a:pt x="265879" y="739782"/>
                  <a:pt x="264334" y="739782"/>
                  <a:pt x="262790" y="738720"/>
                </a:cubicBezTo>
                <a:cubicBezTo>
                  <a:pt x="260731" y="737658"/>
                  <a:pt x="259187" y="735537"/>
                  <a:pt x="258672" y="733414"/>
                </a:cubicBezTo>
                <a:cubicBezTo>
                  <a:pt x="258157" y="730760"/>
                  <a:pt x="258157" y="728638"/>
                  <a:pt x="259702" y="726514"/>
                </a:cubicBezTo>
                <a:cubicBezTo>
                  <a:pt x="261246" y="723330"/>
                  <a:pt x="264334" y="721738"/>
                  <a:pt x="267423" y="721738"/>
                </a:cubicBezTo>
                <a:close/>
                <a:moveTo>
                  <a:pt x="432310" y="720741"/>
                </a:moveTo>
                <a:cubicBezTo>
                  <a:pt x="433934" y="720741"/>
                  <a:pt x="436102" y="721272"/>
                  <a:pt x="437726" y="722332"/>
                </a:cubicBezTo>
                <a:cubicBezTo>
                  <a:pt x="441519" y="724986"/>
                  <a:pt x="442603" y="730824"/>
                  <a:pt x="439895" y="735069"/>
                </a:cubicBezTo>
                <a:cubicBezTo>
                  <a:pt x="438267" y="737190"/>
                  <a:pt x="435559" y="738784"/>
                  <a:pt x="432310" y="738784"/>
                </a:cubicBezTo>
                <a:cubicBezTo>
                  <a:pt x="430682" y="738784"/>
                  <a:pt x="428515" y="738253"/>
                  <a:pt x="426889" y="737190"/>
                </a:cubicBezTo>
                <a:cubicBezTo>
                  <a:pt x="425265" y="736130"/>
                  <a:pt x="423639" y="734009"/>
                  <a:pt x="423096" y="731354"/>
                </a:cubicBezTo>
                <a:cubicBezTo>
                  <a:pt x="422556" y="729233"/>
                  <a:pt x="423096" y="726578"/>
                  <a:pt x="424722" y="724456"/>
                </a:cubicBezTo>
                <a:cubicBezTo>
                  <a:pt x="426348" y="722332"/>
                  <a:pt x="429058" y="720741"/>
                  <a:pt x="432310" y="720741"/>
                </a:cubicBezTo>
                <a:close/>
                <a:moveTo>
                  <a:pt x="2288574" y="706706"/>
                </a:moveTo>
                <a:cubicBezTo>
                  <a:pt x="2292893" y="706706"/>
                  <a:pt x="2296671" y="708880"/>
                  <a:pt x="2298830" y="712138"/>
                </a:cubicBezTo>
                <a:cubicBezTo>
                  <a:pt x="2300989" y="714852"/>
                  <a:pt x="2302068" y="718652"/>
                  <a:pt x="2300989" y="721910"/>
                </a:cubicBezTo>
                <a:cubicBezTo>
                  <a:pt x="2300449" y="725711"/>
                  <a:pt x="2298830" y="728426"/>
                  <a:pt x="2295592" y="730597"/>
                </a:cubicBezTo>
                <a:cubicBezTo>
                  <a:pt x="2293432" y="731685"/>
                  <a:pt x="2291273" y="732769"/>
                  <a:pt x="2288574" y="732769"/>
                </a:cubicBezTo>
                <a:cubicBezTo>
                  <a:pt x="2284257" y="732769"/>
                  <a:pt x="2280478" y="730597"/>
                  <a:pt x="2277779" y="727339"/>
                </a:cubicBezTo>
                <a:cubicBezTo>
                  <a:pt x="2274001" y="721366"/>
                  <a:pt x="2275081" y="713222"/>
                  <a:pt x="2281018" y="708880"/>
                </a:cubicBezTo>
                <a:cubicBezTo>
                  <a:pt x="2283177" y="707250"/>
                  <a:pt x="2285876" y="706706"/>
                  <a:pt x="2288574" y="706706"/>
                </a:cubicBezTo>
                <a:close/>
                <a:moveTo>
                  <a:pt x="2453465" y="703697"/>
                </a:moveTo>
                <a:cubicBezTo>
                  <a:pt x="2458801" y="703697"/>
                  <a:pt x="2464136" y="706380"/>
                  <a:pt x="2466803" y="711214"/>
                </a:cubicBezTo>
                <a:cubicBezTo>
                  <a:pt x="2468938" y="714436"/>
                  <a:pt x="2469471" y="718732"/>
                  <a:pt x="2468404" y="722492"/>
                </a:cubicBezTo>
                <a:cubicBezTo>
                  <a:pt x="2467337" y="726788"/>
                  <a:pt x="2464670" y="730009"/>
                  <a:pt x="2461468" y="731621"/>
                </a:cubicBezTo>
                <a:cubicBezTo>
                  <a:pt x="2458801" y="733231"/>
                  <a:pt x="2456133" y="733769"/>
                  <a:pt x="2453465" y="733769"/>
                </a:cubicBezTo>
                <a:cubicBezTo>
                  <a:pt x="2448130" y="733769"/>
                  <a:pt x="2443328" y="731083"/>
                  <a:pt x="2440660" y="726250"/>
                </a:cubicBezTo>
                <a:cubicBezTo>
                  <a:pt x="2436391" y="719269"/>
                  <a:pt x="2439059" y="710141"/>
                  <a:pt x="2445996" y="705845"/>
                </a:cubicBezTo>
                <a:cubicBezTo>
                  <a:pt x="2448130" y="704233"/>
                  <a:pt x="2450797" y="703697"/>
                  <a:pt x="2453465" y="703697"/>
                </a:cubicBezTo>
                <a:close/>
                <a:moveTo>
                  <a:pt x="375916" y="682647"/>
                </a:moveTo>
                <a:cubicBezTo>
                  <a:pt x="378027" y="682647"/>
                  <a:pt x="379610" y="683163"/>
                  <a:pt x="381192" y="684194"/>
                </a:cubicBezTo>
                <a:cubicBezTo>
                  <a:pt x="385413" y="687286"/>
                  <a:pt x="386468" y="692958"/>
                  <a:pt x="383830" y="697082"/>
                </a:cubicBezTo>
                <a:cubicBezTo>
                  <a:pt x="382247" y="699661"/>
                  <a:pt x="379081" y="700691"/>
                  <a:pt x="375916" y="700691"/>
                </a:cubicBezTo>
                <a:cubicBezTo>
                  <a:pt x="373806" y="700691"/>
                  <a:pt x="372224" y="700176"/>
                  <a:pt x="370641" y="699145"/>
                </a:cubicBezTo>
                <a:cubicBezTo>
                  <a:pt x="368530" y="698114"/>
                  <a:pt x="366947" y="696051"/>
                  <a:pt x="366947" y="693474"/>
                </a:cubicBezTo>
                <a:cubicBezTo>
                  <a:pt x="366420" y="690896"/>
                  <a:pt x="366947" y="688833"/>
                  <a:pt x="368003" y="686771"/>
                </a:cubicBezTo>
                <a:cubicBezTo>
                  <a:pt x="370112" y="684194"/>
                  <a:pt x="372752" y="682647"/>
                  <a:pt x="375916" y="682647"/>
                </a:cubicBezTo>
                <a:close/>
                <a:moveTo>
                  <a:pt x="201467" y="682641"/>
                </a:moveTo>
                <a:cubicBezTo>
                  <a:pt x="203121" y="682641"/>
                  <a:pt x="204775" y="683198"/>
                  <a:pt x="206429" y="683755"/>
                </a:cubicBezTo>
                <a:cubicBezTo>
                  <a:pt x="211391" y="686539"/>
                  <a:pt x="213045" y="692665"/>
                  <a:pt x="210289" y="697677"/>
                </a:cubicBezTo>
                <a:cubicBezTo>
                  <a:pt x="208635" y="700462"/>
                  <a:pt x="205327" y="702690"/>
                  <a:pt x="201467" y="702690"/>
                </a:cubicBezTo>
                <a:cubicBezTo>
                  <a:pt x="199814" y="702690"/>
                  <a:pt x="198159" y="702133"/>
                  <a:pt x="196505" y="701576"/>
                </a:cubicBezTo>
                <a:cubicBezTo>
                  <a:pt x="194300" y="699905"/>
                  <a:pt x="192646" y="697677"/>
                  <a:pt x="192095" y="695450"/>
                </a:cubicBezTo>
                <a:cubicBezTo>
                  <a:pt x="190992" y="692665"/>
                  <a:pt x="191544" y="689881"/>
                  <a:pt x="192646" y="687653"/>
                </a:cubicBezTo>
                <a:cubicBezTo>
                  <a:pt x="194852" y="684312"/>
                  <a:pt x="198159" y="682641"/>
                  <a:pt x="201467" y="682641"/>
                </a:cubicBezTo>
                <a:close/>
                <a:moveTo>
                  <a:pt x="2343988" y="667614"/>
                </a:moveTo>
                <a:cubicBezTo>
                  <a:pt x="2348362" y="667614"/>
                  <a:pt x="2352736" y="669735"/>
                  <a:pt x="2355470" y="673450"/>
                </a:cubicBezTo>
                <a:cubicBezTo>
                  <a:pt x="2357657" y="676103"/>
                  <a:pt x="2358203" y="679818"/>
                  <a:pt x="2357657" y="683534"/>
                </a:cubicBezTo>
                <a:cubicBezTo>
                  <a:pt x="2357110" y="687248"/>
                  <a:pt x="2354923" y="689902"/>
                  <a:pt x="2351642" y="692025"/>
                </a:cubicBezTo>
                <a:cubicBezTo>
                  <a:pt x="2349455" y="693616"/>
                  <a:pt x="2346721" y="694678"/>
                  <a:pt x="2343988" y="694678"/>
                </a:cubicBezTo>
                <a:cubicBezTo>
                  <a:pt x="2339613" y="694678"/>
                  <a:pt x="2335239" y="692554"/>
                  <a:pt x="2332506" y="688841"/>
                </a:cubicBezTo>
                <a:cubicBezTo>
                  <a:pt x="2328131" y="682473"/>
                  <a:pt x="2329772" y="674513"/>
                  <a:pt x="2335786" y="670266"/>
                </a:cubicBezTo>
                <a:cubicBezTo>
                  <a:pt x="2338520" y="668673"/>
                  <a:pt x="2341254" y="667614"/>
                  <a:pt x="2343988" y="667614"/>
                </a:cubicBezTo>
                <a:close/>
                <a:moveTo>
                  <a:pt x="2518898" y="663598"/>
                </a:moveTo>
                <a:cubicBezTo>
                  <a:pt x="2524835" y="663598"/>
                  <a:pt x="2529693" y="666805"/>
                  <a:pt x="2532932" y="671617"/>
                </a:cubicBezTo>
                <a:cubicBezTo>
                  <a:pt x="2535091" y="675358"/>
                  <a:pt x="2535630" y="679635"/>
                  <a:pt x="2534551" y="683912"/>
                </a:cubicBezTo>
                <a:cubicBezTo>
                  <a:pt x="2533472" y="688190"/>
                  <a:pt x="2530773" y="691397"/>
                  <a:pt x="2526994" y="693536"/>
                </a:cubicBezTo>
                <a:cubicBezTo>
                  <a:pt x="2524835" y="695139"/>
                  <a:pt x="2521597" y="695675"/>
                  <a:pt x="2518898" y="695675"/>
                </a:cubicBezTo>
                <a:cubicBezTo>
                  <a:pt x="2513500" y="695675"/>
                  <a:pt x="2508103" y="693001"/>
                  <a:pt x="2504864" y="688190"/>
                </a:cubicBezTo>
                <a:cubicBezTo>
                  <a:pt x="2500546" y="680705"/>
                  <a:pt x="2503244" y="670547"/>
                  <a:pt x="2510802" y="666270"/>
                </a:cubicBezTo>
                <a:cubicBezTo>
                  <a:pt x="2512960" y="664666"/>
                  <a:pt x="2516199" y="663598"/>
                  <a:pt x="2518898" y="663598"/>
                </a:cubicBezTo>
                <a:close/>
                <a:moveTo>
                  <a:pt x="481389" y="653578"/>
                </a:moveTo>
                <a:cubicBezTo>
                  <a:pt x="484088" y="653578"/>
                  <a:pt x="486247" y="654609"/>
                  <a:pt x="487866" y="655638"/>
                </a:cubicBezTo>
                <a:cubicBezTo>
                  <a:pt x="492184" y="659242"/>
                  <a:pt x="492725" y="664905"/>
                  <a:pt x="489485" y="669022"/>
                </a:cubicBezTo>
                <a:cubicBezTo>
                  <a:pt x="487326" y="671081"/>
                  <a:pt x="484628" y="672625"/>
                  <a:pt x="481389" y="672625"/>
                </a:cubicBezTo>
                <a:cubicBezTo>
                  <a:pt x="479229" y="672625"/>
                  <a:pt x="477071" y="672110"/>
                  <a:pt x="475452" y="670565"/>
                </a:cubicBezTo>
                <a:cubicBezTo>
                  <a:pt x="473293" y="669022"/>
                  <a:pt x="472214" y="666962"/>
                  <a:pt x="471674" y="664389"/>
                </a:cubicBezTo>
                <a:cubicBezTo>
                  <a:pt x="471674" y="661815"/>
                  <a:pt x="472214" y="659242"/>
                  <a:pt x="473832" y="657182"/>
                </a:cubicBezTo>
                <a:cubicBezTo>
                  <a:pt x="475991" y="655124"/>
                  <a:pt x="478690" y="653578"/>
                  <a:pt x="481389" y="653578"/>
                </a:cubicBezTo>
                <a:close/>
                <a:moveTo>
                  <a:pt x="317030" y="641547"/>
                </a:moveTo>
                <a:cubicBezTo>
                  <a:pt x="319182" y="641547"/>
                  <a:pt x="320795" y="642073"/>
                  <a:pt x="322410" y="643128"/>
                </a:cubicBezTo>
                <a:cubicBezTo>
                  <a:pt x="327251" y="646293"/>
                  <a:pt x="328326" y="652624"/>
                  <a:pt x="325099" y="657374"/>
                </a:cubicBezTo>
                <a:cubicBezTo>
                  <a:pt x="323485" y="660011"/>
                  <a:pt x="320258" y="661594"/>
                  <a:pt x="317030" y="661594"/>
                </a:cubicBezTo>
                <a:cubicBezTo>
                  <a:pt x="314878" y="661594"/>
                  <a:pt x="312728" y="661067"/>
                  <a:pt x="311113" y="660011"/>
                </a:cubicBezTo>
                <a:cubicBezTo>
                  <a:pt x="308962" y="658428"/>
                  <a:pt x="307349" y="655789"/>
                  <a:pt x="306811" y="653680"/>
                </a:cubicBezTo>
                <a:cubicBezTo>
                  <a:pt x="306273" y="651042"/>
                  <a:pt x="306811" y="648403"/>
                  <a:pt x="308424" y="645767"/>
                </a:cubicBezTo>
                <a:cubicBezTo>
                  <a:pt x="310576" y="643128"/>
                  <a:pt x="313803" y="641547"/>
                  <a:pt x="317030" y="641547"/>
                </a:cubicBezTo>
                <a:close/>
                <a:moveTo>
                  <a:pt x="2238712" y="640548"/>
                </a:moveTo>
                <a:cubicBezTo>
                  <a:pt x="2241903" y="640548"/>
                  <a:pt x="2245626" y="642182"/>
                  <a:pt x="2247754" y="645451"/>
                </a:cubicBezTo>
                <a:cubicBezTo>
                  <a:pt x="2249882" y="648176"/>
                  <a:pt x="2250945" y="651444"/>
                  <a:pt x="2250413" y="654713"/>
                </a:cubicBezTo>
                <a:cubicBezTo>
                  <a:pt x="2250413" y="657982"/>
                  <a:pt x="2248818" y="660705"/>
                  <a:pt x="2246158" y="662884"/>
                </a:cubicBezTo>
                <a:cubicBezTo>
                  <a:pt x="2244031" y="664519"/>
                  <a:pt x="2241371" y="665609"/>
                  <a:pt x="2238712" y="665609"/>
                </a:cubicBezTo>
                <a:cubicBezTo>
                  <a:pt x="2234989" y="665609"/>
                  <a:pt x="2231265" y="663973"/>
                  <a:pt x="2229138" y="660705"/>
                </a:cubicBezTo>
                <a:cubicBezTo>
                  <a:pt x="2224882" y="655802"/>
                  <a:pt x="2225946" y="648176"/>
                  <a:pt x="2230733" y="643818"/>
                </a:cubicBezTo>
                <a:cubicBezTo>
                  <a:pt x="2232861" y="641638"/>
                  <a:pt x="2235520" y="640548"/>
                  <a:pt x="2238712" y="640548"/>
                </a:cubicBezTo>
                <a:close/>
                <a:moveTo>
                  <a:pt x="2402344" y="625508"/>
                </a:moveTo>
                <a:cubicBezTo>
                  <a:pt x="2407166" y="625508"/>
                  <a:pt x="2411453" y="627703"/>
                  <a:pt x="2414131" y="631541"/>
                </a:cubicBezTo>
                <a:cubicBezTo>
                  <a:pt x="2416274" y="634834"/>
                  <a:pt x="2417346" y="638672"/>
                  <a:pt x="2416810" y="642512"/>
                </a:cubicBezTo>
                <a:cubicBezTo>
                  <a:pt x="2415739" y="646351"/>
                  <a:pt x="2413596" y="649643"/>
                  <a:pt x="2410381" y="651837"/>
                </a:cubicBezTo>
                <a:cubicBezTo>
                  <a:pt x="2408238" y="653481"/>
                  <a:pt x="2405559" y="654579"/>
                  <a:pt x="2402344" y="654579"/>
                </a:cubicBezTo>
                <a:cubicBezTo>
                  <a:pt x="2398058" y="654579"/>
                  <a:pt x="2393236" y="652384"/>
                  <a:pt x="2390557" y="648545"/>
                </a:cubicBezTo>
                <a:cubicBezTo>
                  <a:pt x="2386271" y="641964"/>
                  <a:pt x="2387879" y="632640"/>
                  <a:pt x="2394308" y="628251"/>
                </a:cubicBezTo>
                <a:cubicBezTo>
                  <a:pt x="2396451" y="626056"/>
                  <a:pt x="2399666" y="625508"/>
                  <a:pt x="2402344" y="625508"/>
                </a:cubicBezTo>
                <a:close/>
                <a:moveTo>
                  <a:pt x="428522" y="610473"/>
                </a:moveTo>
                <a:cubicBezTo>
                  <a:pt x="430717" y="610473"/>
                  <a:pt x="433463" y="611554"/>
                  <a:pt x="435110" y="613172"/>
                </a:cubicBezTo>
                <a:cubicBezTo>
                  <a:pt x="439501" y="616412"/>
                  <a:pt x="440598" y="622889"/>
                  <a:pt x="436757" y="627747"/>
                </a:cubicBezTo>
                <a:cubicBezTo>
                  <a:pt x="434560" y="629905"/>
                  <a:pt x="431816" y="631524"/>
                  <a:pt x="428522" y="631524"/>
                </a:cubicBezTo>
                <a:cubicBezTo>
                  <a:pt x="426326" y="631524"/>
                  <a:pt x="424131" y="630986"/>
                  <a:pt x="421933" y="629366"/>
                </a:cubicBezTo>
                <a:cubicBezTo>
                  <a:pt x="419738" y="627747"/>
                  <a:pt x="418092" y="625048"/>
                  <a:pt x="418092" y="622350"/>
                </a:cubicBezTo>
                <a:cubicBezTo>
                  <a:pt x="417542" y="619650"/>
                  <a:pt x="418640" y="616951"/>
                  <a:pt x="420287" y="614792"/>
                </a:cubicBezTo>
                <a:cubicBezTo>
                  <a:pt x="422484" y="612094"/>
                  <a:pt x="425227" y="610473"/>
                  <a:pt x="428522" y="610473"/>
                </a:cubicBezTo>
                <a:close/>
                <a:moveTo>
                  <a:pt x="254097" y="598439"/>
                </a:moveTo>
                <a:cubicBezTo>
                  <a:pt x="256292" y="598439"/>
                  <a:pt x="258488" y="598979"/>
                  <a:pt x="260135" y="600059"/>
                </a:cubicBezTo>
                <a:cubicBezTo>
                  <a:pt x="265075" y="603836"/>
                  <a:pt x="266173" y="610314"/>
                  <a:pt x="262880" y="615171"/>
                </a:cubicBezTo>
                <a:cubicBezTo>
                  <a:pt x="261233" y="617871"/>
                  <a:pt x="257939" y="619490"/>
                  <a:pt x="254097" y="619490"/>
                </a:cubicBezTo>
                <a:cubicBezTo>
                  <a:pt x="251900" y="619490"/>
                  <a:pt x="249705" y="618950"/>
                  <a:pt x="248058" y="617871"/>
                </a:cubicBezTo>
                <a:cubicBezTo>
                  <a:pt x="245863" y="616251"/>
                  <a:pt x="244216" y="614092"/>
                  <a:pt x="243666" y="611393"/>
                </a:cubicBezTo>
                <a:cubicBezTo>
                  <a:pt x="243118" y="608155"/>
                  <a:pt x="243666" y="605456"/>
                  <a:pt x="245313" y="603297"/>
                </a:cubicBezTo>
                <a:cubicBezTo>
                  <a:pt x="246960" y="600059"/>
                  <a:pt x="250254" y="598439"/>
                  <a:pt x="254097" y="598439"/>
                </a:cubicBezTo>
                <a:close/>
                <a:moveTo>
                  <a:pt x="2290579" y="597445"/>
                </a:moveTo>
                <a:cubicBezTo>
                  <a:pt x="2294358" y="597445"/>
                  <a:pt x="2298136" y="599073"/>
                  <a:pt x="2300835" y="602330"/>
                </a:cubicBezTo>
                <a:cubicBezTo>
                  <a:pt x="2302994" y="605045"/>
                  <a:pt x="2304073" y="608303"/>
                  <a:pt x="2303533" y="612106"/>
                </a:cubicBezTo>
                <a:cubicBezTo>
                  <a:pt x="2302994" y="615363"/>
                  <a:pt x="2301374" y="618620"/>
                  <a:pt x="2298676" y="620792"/>
                </a:cubicBezTo>
                <a:cubicBezTo>
                  <a:pt x="2296517" y="622420"/>
                  <a:pt x="2293818" y="623507"/>
                  <a:pt x="2290579" y="623507"/>
                </a:cubicBezTo>
                <a:cubicBezTo>
                  <a:pt x="2286801" y="623507"/>
                  <a:pt x="2283023" y="621877"/>
                  <a:pt x="2280864" y="618620"/>
                </a:cubicBezTo>
                <a:cubicBezTo>
                  <a:pt x="2276006" y="613190"/>
                  <a:pt x="2277085" y="605045"/>
                  <a:pt x="2282483" y="600702"/>
                </a:cubicBezTo>
                <a:cubicBezTo>
                  <a:pt x="2284642" y="598529"/>
                  <a:pt x="2287881" y="597445"/>
                  <a:pt x="2290579" y="597445"/>
                </a:cubicBezTo>
                <a:close/>
                <a:moveTo>
                  <a:pt x="535302" y="589424"/>
                </a:moveTo>
                <a:cubicBezTo>
                  <a:pt x="537927" y="589424"/>
                  <a:pt x="540552" y="590477"/>
                  <a:pt x="542129" y="592583"/>
                </a:cubicBezTo>
                <a:cubicBezTo>
                  <a:pt x="546329" y="596266"/>
                  <a:pt x="546854" y="603108"/>
                  <a:pt x="542653" y="607318"/>
                </a:cubicBezTo>
                <a:cubicBezTo>
                  <a:pt x="541078" y="609425"/>
                  <a:pt x="537927" y="610475"/>
                  <a:pt x="535302" y="610475"/>
                </a:cubicBezTo>
                <a:cubicBezTo>
                  <a:pt x="532676" y="610475"/>
                  <a:pt x="530052" y="609425"/>
                  <a:pt x="527951" y="607844"/>
                </a:cubicBezTo>
                <a:cubicBezTo>
                  <a:pt x="526375" y="605738"/>
                  <a:pt x="524800" y="603636"/>
                  <a:pt x="524800" y="600476"/>
                </a:cubicBezTo>
                <a:cubicBezTo>
                  <a:pt x="524800" y="597846"/>
                  <a:pt x="525852" y="595213"/>
                  <a:pt x="527426" y="593110"/>
                </a:cubicBezTo>
                <a:cubicBezTo>
                  <a:pt x="529526" y="591003"/>
                  <a:pt x="532152" y="589424"/>
                  <a:pt x="535302" y="589424"/>
                </a:cubicBezTo>
                <a:close/>
                <a:moveTo>
                  <a:pt x="2464771" y="581399"/>
                </a:moveTo>
                <a:cubicBezTo>
                  <a:pt x="2469653" y="581399"/>
                  <a:pt x="2474533" y="583547"/>
                  <a:pt x="2477244" y="587844"/>
                </a:cubicBezTo>
                <a:cubicBezTo>
                  <a:pt x="2479956" y="591066"/>
                  <a:pt x="2480498" y="595362"/>
                  <a:pt x="2479956" y="599121"/>
                </a:cubicBezTo>
                <a:cubicBezTo>
                  <a:pt x="2479414" y="602880"/>
                  <a:pt x="2476703" y="606639"/>
                  <a:pt x="2473449" y="608787"/>
                </a:cubicBezTo>
                <a:cubicBezTo>
                  <a:pt x="2470737" y="610398"/>
                  <a:pt x="2468025" y="611472"/>
                  <a:pt x="2464771" y="611472"/>
                </a:cubicBezTo>
                <a:cubicBezTo>
                  <a:pt x="2459891" y="611472"/>
                  <a:pt x="2455011" y="609324"/>
                  <a:pt x="2452299" y="605027"/>
                </a:cubicBezTo>
                <a:cubicBezTo>
                  <a:pt x="2447418" y="598047"/>
                  <a:pt x="2449588" y="588918"/>
                  <a:pt x="2456095" y="584085"/>
                </a:cubicBezTo>
                <a:cubicBezTo>
                  <a:pt x="2458806" y="582474"/>
                  <a:pt x="2461518" y="581399"/>
                  <a:pt x="2464771" y="581399"/>
                </a:cubicBezTo>
                <a:close/>
                <a:moveTo>
                  <a:pt x="2183583" y="579400"/>
                </a:moveTo>
                <a:cubicBezTo>
                  <a:pt x="2186791" y="579400"/>
                  <a:pt x="2189464" y="581010"/>
                  <a:pt x="2191602" y="583154"/>
                </a:cubicBezTo>
                <a:cubicBezTo>
                  <a:pt x="2193741" y="585299"/>
                  <a:pt x="2194810" y="588516"/>
                  <a:pt x="2194810" y="591198"/>
                </a:cubicBezTo>
                <a:cubicBezTo>
                  <a:pt x="2194810" y="594415"/>
                  <a:pt x="2193206" y="597095"/>
                  <a:pt x="2191068" y="599240"/>
                </a:cubicBezTo>
                <a:cubicBezTo>
                  <a:pt x="2188929" y="601385"/>
                  <a:pt x="2186256" y="602457"/>
                  <a:pt x="2183583" y="602457"/>
                </a:cubicBezTo>
                <a:cubicBezTo>
                  <a:pt x="2180375" y="602457"/>
                  <a:pt x="2177168" y="600847"/>
                  <a:pt x="2175029" y="598704"/>
                </a:cubicBezTo>
                <a:cubicBezTo>
                  <a:pt x="2170752" y="594415"/>
                  <a:pt x="2171287" y="586908"/>
                  <a:pt x="2175564" y="582619"/>
                </a:cubicBezTo>
                <a:cubicBezTo>
                  <a:pt x="2177702" y="580472"/>
                  <a:pt x="2180375" y="579400"/>
                  <a:pt x="2183583" y="579400"/>
                </a:cubicBezTo>
                <a:close/>
                <a:moveTo>
                  <a:pt x="372409" y="565363"/>
                </a:moveTo>
                <a:cubicBezTo>
                  <a:pt x="374505" y="565363"/>
                  <a:pt x="377125" y="565913"/>
                  <a:pt x="378697" y="567569"/>
                </a:cubicBezTo>
                <a:cubicBezTo>
                  <a:pt x="383413" y="571427"/>
                  <a:pt x="384460" y="578594"/>
                  <a:pt x="380793" y="583557"/>
                </a:cubicBezTo>
                <a:cubicBezTo>
                  <a:pt x="378697" y="586313"/>
                  <a:pt x="375553" y="587416"/>
                  <a:pt x="372409" y="587416"/>
                </a:cubicBezTo>
                <a:cubicBezTo>
                  <a:pt x="369789" y="587416"/>
                  <a:pt x="367693" y="586864"/>
                  <a:pt x="365597" y="585210"/>
                </a:cubicBezTo>
                <a:cubicBezTo>
                  <a:pt x="363501" y="583557"/>
                  <a:pt x="361929" y="580799"/>
                  <a:pt x="361405" y="577492"/>
                </a:cubicBezTo>
                <a:cubicBezTo>
                  <a:pt x="361405" y="574735"/>
                  <a:pt x="361929" y="571978"/>
                  <a:pt x="364025" y="569223"/>
                </a:cubicBezTo>
                <a:cubicBezTo>
                  <a:pt x="366120" y="566465"/>
                  <a:pt x="368741" y="565363"/>
                  <a:pt x="372409" y="565363"/>
                </a:cubicBezTo>
                <a:close/>
                <a:moveTo>
                  <a:pt x="2346212" y="552333"/>
                </a:moveTo>
                <a:cubicBezTo>
                  <a:pt x="2350519" y="552333"/>
                  <a:pt x="2354287" y="553896"/>
                  <a:pt x="2356979" y="557025"/>
                </a:cubicBezTo>
                <a:cubicBezTo>
                  <a:pt x="2359132" y="560152"/>
                  <a:pt x="2360209" y="563279"/>
                  <a:pt x="2360209" y="566927"/>
                </a:cubicBezTo>
                <a:cubicBezTo>
                  <a:pt x="2359671" y="570577"/>
                  <a:pt x="2358056" y="573703"/>
                  <a:pt x="2354826" y="575789"/>
                </a:cubicBezTo>
                <a:cubicBezTo>
                  <a:pt x="2352672" y="577353"/>
                  <a:pt x="2349442" y="578394"/>
                  <a:pt x="2346750" y="578394"/>
                </a:cubicBezTo>
                <a:cubicBezTo>
                  <a:pt x="2342444" y="578394"/>
                  <a:pt x="2338675" y="576832"/>
                  <a:pt x="2335984" y="573703"/>
                </a:cubicBezTo>
                <a:cubicBezTo>
                  <a:pt x="2331139" y="567970"/>
                  <a:pt x="2332215" y="560152"/>
                  <a:pt x="2338137" y="555461"/>
                </a:cubicBezTo>
                <a:cubicBezTo>
                  <a:pt x="2340291" y="553374"/>
                  <a:pt x="2343520" y="552333"/>
                  <a:pt x="2346212" y="552333"/>
                </a:cubicBezTo>
                <a:close/>
                <a:moveTo>
                  <a:pt x="486442" y="543311"/>
                </a:moveTo>
                <a:cubicBezTo>
                  <a:pt x="489115" y="543311"/>
                  <a:pt x="491788" y="544362"/>
                  <a:pt x="493926" y="546461"/>
                </a:cubicBezTo>
                <a:cubicBezTo>
                  <a:pt x="498204" y="550664"/>
                  <a:pt x="498738" y="557489"/>
                  <a:pt x="494461" y="561690"/>
                </a:cubicBezTo>
                <a:cubicBezTo>
                  <a:pt x="492323" y="564315"/>
                  <a:pt x="489115" y="565365"/>
                  <a:pt x="486442" y="565365"/>
                </a:cubicBezTo>
                <a:cubicBezTo>
                  <a:pt x="483235" y="565365"/>
                  <a:pt x="480561" y="564315"/>
                  <a:pt x="478423" y="562740"/>
                </a:cubicBezTo>
                <a:cubicBezTo>
                  <a:pt x="476284" y="560640"/>
                  <a:pt x="475215" y="558015"/>
                  <a:pt x="475215" y="554863"/>
                </a:cubicBezTo>
                <a:cubicBezTo>
                  <a:pt x="474681" y="552238"/>
                  <a:pt x="475750" y="549088"/>
                  <a:pt x="477889" y="546987"/>
                </a:cubicBezTo>
                <a:cubicBezTo>
                  <a:pt x="480027" y="544886"/>
                  <a:pt x="483235" y="543311"/>
                  <a:pt x="486442" y="543311"/>
                </a:cubicBezTo>
                <a:close/>
                <a:moveTo>
                  <a:pt x="2232443" y="532286"/>
                </a:moveTo>
                <a:cubicBezTo>
                  <a:pt x="2235700" y="532286"/>
                  <a:pt x="2238958" y="533891"/>
                  <a:pt x="2241130" y="536028"/>
                </a:cubicBezTo>
                <a:cubicBezTo>
                  <a:pt x="2243302" y="538703"/>
                  <a:pt x="2244931" y="541374"/>
                  <a:pt x="2244388" y="544583"/>
                </a:cubicBezTo>
                <a:cubicBezTo>
                  <a:pt x="2244388" y="547790"/>
                  <a:pt x="2243302" y="551000"/>
                  <a:pt x="2240587" y="553137"/>
                </a:cubicBezTo>
                <a:cubicBezTo>
                  <a:pt x="2238415" y="555276"/>
                  <a:pt x="2235700" y="556345"/>
                  <a:pt x="2232443" y="556345"/>
                </a:cubicBezTo>
                <a:cubicBezTo>
                  <a:pt x="2229184" y="556345"/>
                  <a:pt x="2225927" y="554741"/>
                  <a:pt x="2223755" y="552603"/>
                </a:cubicBezTo>
                <a:cubicBezTo>
                  <a:pt x="2218868" y="547790"/>
                  <a:pt x="2219411" y="540305"/>
                  <a:pt x="2224298" y="535494"/>
                </a:cubicBezTo>
                <a:cubicBezTo>
                  <a:pt x="2226470" y="533357"/>
                  <a:pt x="2229184" y="532286"/>
                  <a:pt x="2232443" y="532286"/>
                </a:cubicBezTo>
                <a:close/>
                <a:moveTo>
                  <a:pt x="594212" y="530281"/>
                </a:moveTo>
                <a:cubicBezTo>
                  <a:pt x="596774" y="530281"/>
                  <a:pt x="599848" y="531331"/>
                  <a:pt x="601897" y="533432"/>
                </a:cubicBezTo>
                <a:cubicBezTo>
                  <a:pt x="605996" y="538158"/>
                  <a:pt x="605485" y="544984"/>
                  <a:pt x="601386" y="549185"/>
                </a:cubicBezTo>
                <a:cubicBezTo>
                  <a:pt x="599336" y="551286"/>
                  <a:pt x="596774" y="552336"/>
                  <a:pt x="594212" y="552336"/>
                </a:cubicBezTo>
                <a:cubicBezTo>
                  <a:pt x="591138" y="552336"/>
                  <a:pt x="588064" y="551286"/>
                  <a:pt x="586015" y="548659"/>
                </a:cubicBezTo>
                <a:cubicBezTo>
                  <a:pt x="583966" y="546559"/>
                  <a:pt x="582941" y="543934"/>
                  <a:pt x="582941" y="540783"/>
                </a:cubicBezTo>
                <a:cubicBezTo>
                  <a:pt x="583452" y="537634"/>
                  <a:pt x="584478" y="535007"/>
                  <a:pt x="586527" y="532907"/>
                </a:cubicBezTo>
                <a:cubicBezTo>
                  <a:pt x="588576" y="531331"/>
                  <a:pt x="591138" y="530281"/>
                  <a:pt x="594212" y="530281"/>
                </a:cubicBezTo>
                <a:close/>
                <a:moveTo>
                  <a:pt x="2124164" y="521261"/>
                </a:moveTo>
                <a:cubicBezTo>
                  <a:pt x="2126789" y="521261"/>
                  <a:pt x="2129415" y="522363"/>
                  <a:pt x="2131515" y="524017"/>
                </a:cubicBezTo>
                <a:cubicBezTo>
                  <a:pt x="2133615" y="526222"/>
                  <a:pt x="2134665" y="528978"/>
                  <a:pt x="2134665" y="531737"/>
                </a:cubicBezTo>
                <a:cubicBezTo>
                  <a:pt x="2134665" y="535044"/>
                  <a:pt x="2133615" y="537800"/>
                  <a:pt x="2132040" y="539455"/>
                </a:cubicBezTo>
                <a:cubicBezTo>
                  <a:pt x="2129940" y="541660"/>
                  <a:pt x="2127314" y="543314"/>
                  <a:pt x="2124164" y="543314"/>
                </a:cubicBezTo>
                <a:cubicBezTo>
                  <a:pt x="2121538" y="543314"/>
                  <a:pt x="2119438" y="542210"/>
                  <a:pt x="2117338" y="540556"/>
                </a:cubicBezTo>
                <a:cubicBezTo>
                  <a:pt x="2113138" y="536146"/>
                  <a:pt x="2112612" y="529530"/>
                  <a:pt x="2116813" y="525119"/>
                </a:cubicBezTo>
                <a:cubicBezTo>
                  <a:pt x="2118388" y="522914"/>
                  <a:pt x="2121538" y="521261"/>
                  <a:pt x="2124164" y="521261"/>
                </a:cubicBezTo>
                <a:close/>
                <a:moveTo>
                  <a:pt x="312764" y="518246"/>
                </a:moveTo>
                <a:cubicBezTo>
                  <a:pt x="315378" y="518246"/>
                  <a:pt x="317993" y="519271"/>
                  <a:pt x="319562" y="520810"/>
                </a:cubicBezTo>
                <a:cubicBezTo>
                  <a:pt x="324793" y="524400"/>
                  <a:pt x="325315" y="531580"/>
                  <a:pt x="321654" y="536196"/>
                </a:cubicBezTo>
                <a:cubicBezTo>
                  <a:pt x="319562" y="538760"/>
                  <a:pt x="316425" y="540299"/>
                  <a:pt x="312764" y="540299"/>
                </a:cubicBezTo>
                <a:cubicBezTo>
                  <a:pt x="310148" y="540299"/>
                  <a:pt x="308056" y="539273"/>
                  <a:pt x="305964" y="537734"/>
                </a:cubicBezTo>
                <a:cubicBezTo>
                  <a:pt x="303349" y="536196"/>
                  <a:pt x="301780" y="533632"/>
                  <a:pt x="301780" y="530555"/>
                </a:cubicBezTo>
                <a:cubicBezTo>
                  <a:pt x="301258" y="527477"/>
                  <a:pt x="302303" y="524913"/>
                  <a:pt x="303872" y="522348"/>
                </a:cubicBezTo>
                <a:cubicBezTo>
                  <a:pt x="305964" y="519784"/>
                  <a:pt x="309103" y="518246"/>
                  <a:pt x="312764" y="518246"/>
                </a:cubicBezTo>
                <a:close/>
                <a:moveTo>
                  <a:pt x="2404852" y="503211"/>
                </a:moveTo>
                <a:cubicBezTo>
                  <a:pt x="2409148" y="503211"/>
                  <a:pt x="2413444" y="504800"/>
                  <a:pt x="2416129" y="508507"/>
                </a:cubicBezTo>
                <a:cubicBezTo>
                  <a:pt x="2418277" y="511154"/>
                  <a:pt x="2419351" y="514861"/>
                  <a:pt x="2419351" y="518569"/>
                </a:cubicBezTo>
                <a:cubicBezTo>
                  <a:pt x="2418814" y="522276"/>
                  <a:pt x="2416666" y="525982"/>
                  <a:pt x="2413981" y="528101"/>
                </a:cubicBezTo>
                <a:cubicBezTo>
                  <a:pt x="2411296" y="530219"/>
                  <a:pt x="2408074" y="531278"/>
                  <a:pt x="2404852" y="531278"/>
                </a:cubicBezTo>
                <a:cubicBezTo>
                  <a:pt x="2400556" y="531278"/>
                  <a:pt x="2396796" y="529160"/>
                  <a:pt x="2394111" y="525982"/>
                </a:cubicBezTo>
                <a:cubicBezTo>
                  <a:pt x="2389278" y="520157"/>
                  <a:pt x="2389816" y="511154"/>
                  <a:pt x="2395723" y="506389"/>
                </a:cubicBezTo>
                <a:cubicBezTo>
                  <a:pt x="2398408" y="504270"/>
                  <a:pt x="2401630" y="503211"/>
                  <a:pt x="2404852" y="503211"/>
                </a:cubicBezTo>
                <a:close/>
                <a:moveTo>
                  <a:pt x="432812" y="494192"/>
                </a:moveTo>
                <a:cubicBezTo>
                  <a:pt x="435478" y="494192"/>
                  <a:pt x="438143" y="495240"/>
                  <a:pt x="440810" y="497335"/>
                </a:cubicBezTo>
                <a:cubicBezTo>
                  <a:pt x="445075" y="501527"/>
                  <a:pt x="445608" y="508863"/>
                  <a:pt x="441344" y="513578"/>
                </a:cubicBezTo>
                <a:cubicBezTo>
                  <a:pt x="439211" y="515674"/>
                  <a:pt x="436010" y="517247"/>
                  <a:pt x="432812" y="517247"/>
                </a:cubicBezTo>
                <a:cubicBezTo>
                  <a:pt x="429613" y="517247"/>
                  <a:pt x="426946" y="516200"/>
                  <a:pt x="424814" y="514104"/>
                </a:cubicBezTo>
                <a:cubicBezTo>
                  <a:pt x="422681" y="512007"/>
                  <a:pt x="421081" y="509386"/>
                  <a:pt x="421081" y="506242"/>
                </a:cubicBezTo>
                <a:cubicBezTo>
                  <a:pt x="420547" y="503098"/>
                  <a:pt x="422147" y="500480"/>
                  <a:pt x="424279" y="497859"/>
                </a:cubicBezTo>
                <a:cubicBezTo>
                  <a:pt x="426412" y="495763"/>
                  <a:pt x="429613" y="494192"/>
                  <a:pt x="432812" y="494192"/>
                </a:cubicBezTo>
                <a:close/>
                <a:moveTo>
                  <a:pt x="2285068" y="482163"/>
                </a:moveTo>
                <a:cubicBezTo>
                  <a:pt x="2288316" y="482163"/>
                  <a:pt x="2291564" y="483231"/>
                  <a:pt x="2294270" y="485895"/>
                </a:cubicBezTo>
                <a:cubicBezTo>
                  <a:pt x="2296435" y="488563"/>
                  <a:pt x="2298059" y="491761"/>
                  <a:pt x="2297518" y="494960"/>
                </a:cubicBezTo>
                <a:cubicBezTo>
                  <a:pt x="2297518" y="498160"/>
                  <a:pt x="2295894" y="501359"/>
                  <a:pt x="2293729" y="503492"/>
                </a:cubicBezTo>
                <a:cubicBezTo>
                  <a:pt x="2291023" y="505624"/>
                  <a:pt x="2288316" y="507225"/>
                  <a:pt x="2285068" y="507225"/>
                </a:cubicBezTo>
                <a:cubicBezTo>
                  <a:pt x="2281279" y="507225"/>
                  <a:pt x="2278031" y="505624"/>
                  <a:pt x="2275866" y="502959"/>
                </a:cubicBezTo>
                <a:cubicBezTo>
                  <a:pt x="2270994" y="498160"/>
                  <a:pt x="2270994" y="490161"/>
                  <a:pt x="2276407" y="485363"/>
                </a:cubicBezTo>
                <a:cubicBezTo>
                  <a:pt x="2278572" y="483231"/>
                  <a:pt x="2281820" y="482163"/>
                  <a:pt x="2285068" y="482163"/>
                </a:cubicBezTo>
                <a:close/>
                <a:moveTo>
                  <a:pt x="547835" y="480161"/>
                </a:moveTo>
                <a:cubicBezTo>
                  <a:pt x="550967" y="480161"/>
                  <a:pt x="554100" y="481209"/>
                  <a:pt x="556188" y="483828"/>
                </a:cubicBezTo>
                <a:cubicBezTo>
                  <a:pt x="560887" y="488545"/>
                  <a:pt x="560365" y="495880"/>
                  <a:pt x="555666" y="500073"/>
                </a:cubicBezTo>
                <a:cubicBezTo>
                  <a:pt x="553579" y="502168"/>
                  <a:pt x="550967" y="503217"/>
                  <a:pt x="547835" y="503217"/>
                </a:cubicBezTo>
                <a:cubicBezTo>
                  <a:pt x="544703" y="503217"/>
                  <a:pt x="541570" y="502168"/>
                  <a:pt x="539482" y="499547"/>
                </a:cubicBezTo>
                <a:cubicBezTo>
                  <a:pt x="537394" y="497451"/>
                  <a:pt x="535827" y="494308"/>
                  <a:pt x="536350" y="491689"/>
                </a:cubicBezTo>
                <a:cubicBezTo>
                  <a:pt x="536350" y="488020"/>
                  <a:pt x="537394" y="485401"/>
                  <a:pt x="540004" y="483305"/>
                </a:cubicBezTo>
                <a:cubicBezTo>
                  <a:pt x="542092" y="481209"/>
                  <a:pt x="544703" y="480161"/>
                  <a:pt x="547835" y="480161"/>
                </a:cubicBezTo>
                <a:close/>
                <a:moveTo>
                  <a:pt x="656576" y="474148"/>
                </a:moveTo>
                <a:cubicBezTo>
                  <a:pt x="660376" y="474148"/>
                  <a:pt x="664178" y="475751"/>
                  <a:pt x="666350" y="478424"/>
                </a:cubicBezTo>
                <a:cubicBezTo>
                  <a:pt x="670150" y="483770"/>
                  <a:pt x="669607" y="491254"/>
                  <a:pt x="664178" y="495532"/>
                </a:cubicBezTo>
                <a:cubicBezTo>
                  <a:pt x="662006" y="497136"/>
                  <a:pt x="659290" y="498206"/>
                  <a:pt x="656576" y="498206"/>
                </a:cubicBezTo>
                <a:cubicBezTo>
                  <a:pt x="652775" y="498206"/>
                  <a:pt x="649517" y="496602"/>
                  <a:pt x="647345" y="493929"/>
                </a:cubicBezTo>
                <a:cubicBezTo>
                  <a:pt x="645174" y="491254"/>
                  <a:pt x="644088" y="488047"/>
                  <a:pt x="644631" y="484840"/>
                </a:cubicBezTo>
                <a:cubicBezTo>
                  <a:pt x="644631" y="481632"/>
                  <a:pt x="646261" y="478959"/>
                  <a:pt x="648974" y="476820"/>
                </a:cubicBezTo>
                <a:cubicBezTo>
                  <a:pt x="651147" y="475216"/>
                  <a:pt x="653861" y="474148"/>
                  <a:pt x="656576" y="474148"/>
                </a:cubicBezTo>
                <a:close/>
                <a:moveTo>
                  <a:pt x="2169773" y="471139"/>
                </a:moveTo>
                <a:cubicBezTo>
                  <a:pt x="2172393" y="471139"/>
                  <a:pt x="2175013" y="472190"/>
                  <a:pt x="2177109" y="474290"/>
                </a:cubicBezTo>
                <a:cubicBezTo>
                  <a:pt x="2179205" y="476390"/>
                  <a:pt x="2180777" y="479016"/>
                  <a:pt x="2180777" y="481640"/>
                </a:cubicBezTo>
                <a:cubicBezTo>
                  <a:pt x="2180777" y="484791"/>
                  <a:pt x="2179729" y="487417"/>
                  <a:pt x="2177633" y="489517"/>
                </a:cubicBezTo>
                <a:cubicBezTo>
                  <a:pt x="2175537" y="492142"/>
                  <a:pt x="2172917" y="493192"/>
                  <a:pt x="2169773" y="493192"/>
                </a:cubicBezTo>
                <a:cubicBezTo>
                  <a:pt x="2167153" y="493192"/>
                  <a:pt x="2164533" y="492142"/>
                  <a:pt x="2162437" y="490567"/>
                </a:cubicBezTo>
                <a:cubicBezTo>
                  <a:pt x="2157721" y="486366"/>
                  <a:pt x="2157721" y="479540"/>
                  <a:pt x="2161389" y="474814"/>
                </a:cubicBezTo>
                <a:cubicBezTo>
                  <a:pt x="2163485" y="472714"/>
                  <a:pt x="2166629" y="471139"/>
                  <a:pt x="2169773" y="471139"/>
                </a:cubicBezTo>
                <a:close/>
                <a:moveTo>
                  <a:pt x="2060513" y="468132"/>
                </a:moveTo>
                <a:cubicBezTo>
                  <a:pt x="2062618" y="468132"/>
                  <a:pt x="2064723" y="469217"/>
                  <a:pt x="2066828" y="470300"/>
                </a:cubicBezTo>
                <a:cubicBezTo>
                  <a:pt x="2068933" y="471926"/>
                  <a:pt x="2069986" y="474636"/>
                  <a:pt x="2070512" y="477345"/>
                </a:cubicBezTo>
                <a:cubicBezTo>
                  <a:pt x="2070512" y="480053"/>
                  <a:pt x="2069986" y="482220"/>
                  <a:pt x="2068407" y="484388"/>
                </a:cubicBezTo>
                <a:cubicBezTo>
                  <a:pt x="2066302" y="487098"/>
                  <a:pt x="2063670" y="488181"/>
                  <a:pt x="2060513" y="488181"/>
                </a:cubicBezTo>
                <a:cubicBezTo>
                  <a:pt x="2058408" y="488181"/>
                  <a:pt x="2056303" y="487640"/>
                  <a:pt x="2054724" y="486014"/>
                </a:cubicBezTo>
                <a:cubicBezTo>
                  <a:pt x="2050513" y="482762"/>
                  <a:pt x="2049461" y="476262"/>
                  <a:pt x="2053145" y="471926"/>
                </a:cubicBezTo>
                <a:cubicBezTo>
                  <a:pt x="2054724" y="469758"/>
                  <a:pt x="2057355" y="468132"/>
                  <a:pt x="2060513" y="468132"/>
                </a:cubicBezTo>
                <a:close/>
                <a:moveTo>
                  <a:pt x="377174" y="441060"/>
                </a:moveTo>
                <a:cubicBezTo>
                  <a:pt x="380366" y="441060"/>
                  <a:pt x="383025" y="442660"/>
                  <a:pt x="385685" y="444793"/>
                </a:cubicBezTo>
                <a:cubicBezTo>
                  <a:pt x="390472" y="449058"/>
                  <a:pt x="390472" y="457056"/>
                  <a:pt x="386217" y="461855"/>
                </a:cubicBezTo>
                <a:cubicBezTo>
                  <a:pt x="383558" y="464521"/>
                  <a:pt x="380366" y="466121"/>
                  <a:pt x="377174" y="466121"/>
                </a:cubicBezTo>
                <a:cubicBezTo>
                  <a:pt x="373983" y="466121"/>
                  <a:pt x="371323" y="464521"/>
                  <a:pt x="368664" y="462388"/>
                </a:cubicBezTo>
                <a:cubicBezTo>
                  <a:pt x="366536" y="460255"/>
                  <a:pt x="364941" y="457589"/>
                  <a:pt x="364941" y="454390"/>
                </a:cubicBezTo>
                <a:cubicBezTo>
                  <a:pt x="364409" y="450658"/>
                  <a:pt x="366005" y="447458"/>
                  <a:pt x="368133" y="445325"/>
                </a:cubicBezTo>
                <a:cubicBezTo>
                  <a:pt x="370260" y="442660"/>
                  <a:pt x="373451" y="441060"/>
                  <a:pt x="377174" y="441060"/>
                </a:cubicBezTo>
                <a:close/>
                <a:moveTo>
                  <a:pt x="2339423" y="430036"/>
                </a:moveTo>
                <a:cubicBezTo>
                  <a:pt x="2343130" y="430036"/>
                  <a:pt x="2346837" y="431100"/>
                  <a:pt x="2349484" y="433759"/>
                </a:cubicBezTo>
                <a:cubicBezTo>
                  <a:pt x="2351603" y="436418"/>
                  <a:pt x="2353192" y="440142"/>
                  <a:pt x="2352662" y="443333"/>
                </a:cubicBezTo>
                <a:cubicBezTo>
                  <a:pt x="2352662" y="447056"/>
                  <a:pt x="2351074" y="450247"/>
                  <a:pt x="2348426" y="452375"/>
                </a:cubicBezTo>
                <a:cubicBezTo>
                  <a:pt x="2346307" y="455034"/>
                  <a:pt x="2343130" y="456098"/>
                  <a:pt x="2339423" y="456098"/>
                </a:cubicBezTo>
                <a:cubicBezTo>
                  <a:pt x="2336246" y="456098"/>
                  <a:pt x="2332538" y="454502"/>
                  <a:pt x="2329890" y="451843"/>
                </a:cubicBezTo>
                <a:cubicBezTo>
                  <a:pt x="2325124" y="447056"/>
                  <a:pt x="2325654" y="438546"/>
                  <a:pt x="2330420" y="433226"/>
                </a:cubicBezTo>
                <a:cubicBezTo>
                  <a:pt x="2333068" y="431100"/>
                  <a:pt x="2336246" y="430036"/>
                  <a:pt x="2339423" y="430036"/>
                </a:cubicBezTo>
                <a:close/>
                <a:moveTo>
                  <a:pt x="498696" y="427030"/>
                </a:moveTo>
                <a:cubicBezTo>
                  <a:pt x="502485" y="427030"/>
                  <a:pt x="505732" y="428629"/>
                  <a:pt x="507898" y="431296"/>
                </a:cubicBezTo>
                <a:cubicBezTo>
                  <a:pt x="512769" y="436094"/>
                  <a:pt x="512228" y="444092"/>
                  <a:pt x="507356" y="448891"/>
                </a:cubicBezTo>
                <a:cubicBezTo>
                  <a:pt x="505192" y="451024"/>
                  <a:pt x="501943" y="452090"/>
                  <a:pt x="498696" y="452090"/>
                </a:cubicBezTo>
                <a:cubicBezTo>
                  <a:pt x="495447" y="452090"/>
                  <a:pt x="491658" y="451024"/>
                  <a:pt x="489494" y="448357"/>
                </a:cubicBezTo>
                <a:cubicBezTo>
                  <a:pt x="487328" y="445692"/>
                  <a:pt x="485704" y="443025"/>
                  <a:pt x="485704" y="439293"/>
                </a:cubicBezTo>
                <a:cubicBezTo>
                  <a:pt x="486245" y="436094"/>
                  <a:pt x="487328" y="432894"/>
                  <a:pt x="490034" y="430763"/>
                </a:cubicBezTo>
                <a:cubicBezTo>
                  <a:pt x="492200" y="428629"/>
                  <a:pt x="495447" y="427030"/>
                  <a:pt x="498696" y="427030"/>
                </a:cubicBezTo>
                <a:close/>
                <a:moveTo>
                  <a:pt x="723258" y="424028"/>
                </a:moveTo>
                <a:cubicBezTo>
                  <a:pt x="727422" y="424028"/>
                  <a:pt x="731067" y="426115"/>
                  <a:pt x="733670" y="429770"/>
                </a:cubicBezTo>
                <a:cubicBezTo>
                  <a:pt x="737313" y="435512"/>
                  <a:pt x="735752" y="442823"/>
                  <a:pt x="730546" y="446999"/>
                </a:cubicBezTo>
                <a:cubicBezTo>
                  <a:pt x="728463" y="448565"/>
                  <a:pt x="725861" y="449088"/>
                  <a:pt x="723258" y="449088"/>
                </a:cubicBezTo>
                <a:cubicBezTo>
                  <a:pt x="719095" y="449088"/>
                  <a:pt x="715452" y="446999"/>
                  <a:pt x="712850" y="443866"/>
                </a:cubicBezTo>
                <a:cubicBezTo>
                  <a:pt x="711288" y="441255"/>
                  <a:pt x="710247" y="437602"/>
                  <a:pt x="710767" y="434468"/>
                </a:cubicBezTo>
                <a:cubicBezTo>
                  <a:pt x="711288" y="431336"/>
                  <a:pt x="713369" y="428203"/>
                  <a:pt x="715972" y="426115"/>
                </a:cubicBezTo>
                <a:cubicBezTo>
                  <a:pt x="718054" y="425071"/>
                  <a:pt x="720657" y="424028"/>
                  <a:pt x="723258" y="424028"/>
                </a:cubicBezTo>
                <a:close/>
                <a:moveTo>
                  <a:pt x="614252" y="421017"/>
                </a:moveTo>
                <a:cubicBezTo>
                  <a:pt x="617967" y="421017"/>
                  <a:pt x="621681" y="422618"/>
                  <a:pt x="623804" y="425817"/>
                </a:cubicBezTo>
                <a:cubicBezTo>
                  <a:pt x="628049" y="431148"/>
                  <a:pt x="627519" y="439147"/>
                  <a:pt x="621681" y="443413"/>
                </a:cubicBezTo>
                <a:cubicBezTo>
                  <a:pt x="619559" y="445545"/>
                  <a:pt x="616905" y="446078"/>
                  <a:pt x="614252" y="446078"/>
                </a:cubicBezTo>
                <a:cubicBezTo>
                  <a:pt x="610006" y="446078"/>
                  <a:pt x="606822" y="444479"/>
                  <a:pt x="604169" y="441813"/>
                </a:cubicBezTo>
                <a:cubicBezTo>
                  <a:pt x="602045" y="439147"/>
                  <a:pt x="600984" y="435947"/>
                  <a:pt x="601515" y="432215"/>
                </a:cubicBezTo>
                <a:cubicBezTo>
                  <a:pt x="601515" y="429017"/>
                  <a:pt x="603638" y="425817"/>
                  <a:pt x="606292" y="423685"/>
                </a:cubicBezTo>
                <a:cubicBezTo>
                  <a:pt x="608415" y="422083"/>
                  <a:pt x="611067" y="421017"/>
                  <a:pt x="614252" y="421017"/>
                </a:cubicBezTo>
                <a:close/>
                <a:moveTo>
                  <a:pt x="1993597" y="420017"/>
                </a:moveTo>
                <a:cubicBezTo>
                  <a:pt x="1995223" y="420017"/>
                  <a:pt x="1997390" y="420547"/>
                  <a:pt x="1999015" y="421609"/>
                </a:cubicBezTo>
                <a:cubicBezTo>
                  <a:pt x="2000641" y="422671"/>
                  <a:pt x="2002266" y="424794"/>
                  <a:pt x="2002808" y="427448"/>
                </a:cubicBezTo>
                <a:cubicBezTo>
                  <a:pt x="2003350" y="429569"/>
                  <a:pt x="2002808" y="432224"/>
                  <a:pt x="2001183" y="433816"/>
                </a:cubicBezTo>
                <a:cubicBezTo>
                  <a:pt x="1999557" y="436468"/>
                  <a:pt x="1996848" y="438060"/>
                  <a:pt x="1993597" y="438060"/>
                </a:cubicBezTo>
                <a:cubicBezTo>
                  <a:pt x="1991971" y="438060"/>
                  <a:pt x="1989804" y="437529"/>
                  <a:pt x="1988178" y="436468"/>
                </a:cubicBezTo>
                <a:cubicBezTo>
                  <a:pt x="1984385" y="433816"/>
                  <a:pt x="1983302" y="427979"/>
                  <a:pt x="1986011" y="423731"/>
                </a:cubicBezTo>
                <a:cubicBezTo>
                  <a:pt x="1987637" y="421079"/>
                  <a:pt x="1990346" y="420017"/>
                  <a:pt x="1993597" y="420017"/>
                </a:cubicBezTo>
                <a:close/>
                <a:moveTo>
                  <a:pt x="2218165" y="418010"/>
                </a:moveTo>
                <a:cubicBezTo>
                  <a:pt x="2220831" y="418010"/>
                  <a:pt x="2223497" y="419058"/>
                  <a:pt x="2225630" y="421154"/>
                </a:cubicBezTo>
                <a:cubicBezTo>
                  <a:pt x="2228296" y="423250"/>
                  <a:pt x="2229362" y="425870"/>
                  <a:pt x="2229895" y="429013"/>
                </a:cubicBezTo>
                <a:cubicBezTo>
                  <a:pt x="2229895" y="432157"/>
                  <a:pt x="2228829" y="435301"/>
                  <a:pt x="2226697" y="437396"/>
                </a:cubicBezTo>
                <a:cubicBezTo>
                  <a:pt x="2224564" y="439493"/>
                  <a:pt x="2221364" y="441066"/>
                  <a:pt x="2218165" y="441066"/>
                </a:cubicBezTo>
                <a:cubicBezTo>
                  <a:pt x="2214966" y="441066"/>
                  <a:pt x="2212300" y="440018"/>
                  <a:pt x="2210167" y="437922"/>
                </a:cubicBezTo>
                <a:cubicBezTo>
                  <a:pt x="2205368" y="433730"/>
                  <a:pt x="2204835" y="426394"/>
                  <a:pt x="2209101" y="421677"/>
                </a:cubicBezTo>
                <a:cubicBezTo>
                  <a:pt x="2211233" y="419582"/>
                  <a:pt x="2214433" y="418010"/>
                  <a:pt x="2218165" y="418010"/>
                </a:cubicBezTo>
                <a:close/>
                <a:moveTo>
                  <a:pt x="2102637" y="415004"/>
                </a:moveTo>
                <a:cubicBezTo>
                  <a:pt x="2104832" y="415004"/>
                  <a:pt x="2107029" y="415532"/>
                  <a:pt x="2109224" y="417116"/>
                </a:cubicBezTo>
                <a:cubicBezTo>
                  <a:pt x="2111420" y="418698"/>
                  <a:pt x="2112518" y="421336"/>
                  <a:pt x="2113067" y="423973"/>
                </a:cubicBezTo>
                <a:cubicBezTo>
                  <a:pt x="2113616" y="426611"/>
                  <a:pt x="2112518" y="429249"/>
                  <a:pt x="2110871" y="431360"/>
                </a:cubicBezTo>
                <a:cubicBezTo>
                  <a:pt x="2108675" y="433999"/>
                  <a:pt x="2105930" y="435053"/>
                  <a:pt x="2102637" y="435053"/>
                </a:cubicBezTo>
                <a:cubicBezTo>
                  <a:pt x="2099892" y="435053"/>
                  <a:pt x="2097697" y="434526"/>
                  <a:pt x="2096050" y="432942"/>
                </a:cubicBezTo>
                <a:cubicBezTo>
                  <a:pt x="2091109" y="429778"/>
                  <a:pt x="2090560" y="423445"/>
                  <a:pt x="2093854" y="418698"/>
                </a:cubicBezTo>
                <a:cubicBezTo>
                  <a:pt x="2096050" y="416060"/>
                  <a:pt x="2099343" y="415004"/>
                  <a:pt x="2102637" y="415004"/>
                </a:cubicBezTo>
                <a:close/>
                <a:moveTo>
                  <a:pt x="793156" y="378918"/>
                </a:moveTo>
                <a:cubicBezTo>
                  <a:pt x="797914" y="378918"/>
                  <a:pt x="802670" y="381572"/>
                  <a:pt x="804784" y="385286"/>
                </a:cubicBezTo>
                <a:cubicBezTo>
                  <a:pt x="808484" y="392184"/>
                  <a:pt x="806370" y="400145"/>
                  <a:pt x="800027" y="403859"/>
                </a:cubicBezTo>
                <a:cubicBezTo>
                  <a:pt x="797914" y="404921"/>
                  <a:pt x="795799" y="405984"/>
                  <a:pt x="793156" y="405984"/>
                </a:cubicBezTo>
                <a:cubicBezTo>
                  <a:pt x="788399" y="405984"/>
                  <a:pt x="784171" y="403329"/>
                  <a:pt x="781528" y="399083"/>
                </a:cubicBezTo>
                <a:cubicBezTo>
                  <a:pt x="779942" y="395900"/>
                  <a:pt x="779414" y="392715"/>
                  <a:pt x="779942" y="389001"/>
                </a:cubicBezTo>
                <a:cubicBezTo>
                  <a:pt x="780998" y="385286"/>
                  <a:pt x="783114" y="382635"/>
                  <a:pt x="786284" y="380511"/>
                </a:cubicBezTo>
                <a:cubicBezTo>
                  <a:pt x="788399" y="379448"/>
                  <a:pt x="791042" y="378918"/>
                  <a:pt x="793156" y="378918"/>
                </a:cubicBezTo>
                <a:close/>
                <a:moveTo>
                  <a:pt x="1922685" y="376914"/>
                </a:moveTo>
                <a:cubicBezTo>
                  <a:pt x="1924277" y="376914"/>
                  <a:pt x="1925870" y="377446"/>
                  <a:pt x="1926931" y="378510"/>
                </a:cubicBezTo>
                <a:cubicBezTo>
                  <a:pt x="1929054" y="379577"/>
                  <a:pt x="1930115" y="381175"/>
                  <a:pt x="1930646" y="383305"/>
                </a:cubicBezTo>
                <a:cubicBezTo>
                  <a:pt x="1931176" y="385435"/>
                  <a:pt x="1931176" y="387565"/>
                  <a:pt x="1930115" y="389693"/>
                </a:cubicBezTo>
                <a:cubicBezTo>
                  <a:pt x="1928523" y="392359"/>
                  <a:pt x="1925870" y="393954"/>
                  <a:pt x="1922685" y="393954"/>
                </a:cubicBezTo>
                <a:cubicBezTo>
                  <a:pt x="1921624" y="393954"/>
                  <a:pt x="1920032" y="393424"/>
                  <a:pt x="1918971" y="392889"/>
                </a:cubicBezTo>
                <a:cubicBezTo>
                  <a:pt x="1914725" y="390229"/>
                  <a:pt x="1913133" y="385435"/>
                  <a:pt x="1915786" y="381175"/>
                </a:cubicBezTo>
                <a:cubicBezTo>
                  <a:pt x="1916848" y="379045"/>
                  <a:pt x="1920032" y="376914"/>
                  <a:pt x="1922685" y="376914"/>
                </a:cubicBezTo>
                <a:close/>
                <a:moveTo>
                  <a:pt x="447070" y="370891"/>
                </a:moveTo>
                <a:cubicBezTo>
                  <a:pt x="450308" y="370891"/>
                  <a:pt x="454086" y="372488"/>
                  <a:pt x="456786" y="375147"/>
                </a:cubicBezTo>
                <a:cubicBezTo>
                  <a:pt x="461643" y="380465"/>
                  <a:pt x="461103" y="388976"/>
                  <a:pt x="455706" y="393763"/>
                </a:cubicBezTo>
                <a:cubicBezTo>
                  <a:pt x="453547" y="395891"/>
                  <a:pt x="450308" y="396954"/>
                  <a:pt x="447070" y="396954"/>
                </a:cubicBezTo>
                <a:cubicBezTo>
                  <a:pt x="443292" y="396954"/>
                  <a:pt x="439513" y="395891"/>
                  <a:pt x="437354" y="393231"/>
                </a:cubicBezTo>
                <a:cubicBezTo>
                  <a:pt x="434656" y="390571"/>
                  <a:pt x="433576" y="387380"/>
                  <a:pt x="433576" y="383657"/>
                </a:cubicBezTo>
                <a:cubicBezTo>
                  <a:pt x="433576" y="379934"/>
                  <a:pt x="435195" y="376742"/>
                  <a:pt x="437894" y="374615"/>
                </a:cubicBezTo>
                <a:cubicBezTo>
                  <a:pt x="440053" y="371955"/>
                  <a:pt x="443292" y="370891"/>
                  <a:pt x="447070" y="370891"/>
                </a:cubicBezTo>
                <a:close/>
                <a:moveTo>
                  <a:pt x="684667" y="367890"/>
                </a:moveTo>
                <a:cubicBezTo>
                  <a:pt x="688825" y="367890"/>
                  <a:pt x="692983" y="370546"/>
                  <a:pt x="695582" y="373728"/>
                </a:cubicBezTo>
                <a:cubicBezTo>
                  <a:pt x="699221" y="380096"/>
                  <a:pt x="697661" y="388588"/>
                  <a:pt x="691943" y="392835"/>
                </a:cubicBezTo>
                <a:cubicBezTo>
                  <a:pt x="689865" y="393895"/>
                  <a:pt x="687266" y="394956"/>
                  <a:pt x="684667" y="394956"/>
                </a:cubicBezTo>
                <a:cubicBezTo>
                  <a:pt x="680509" y="394956"/>
                  <a:pt x="676351" y="392835"/>
                  <a:pt x="673752" y="389119"/>
                </a:cubicBezTo>
                <a:cubicBezTo>
                  <a:pt x="671672" y="386466"/>
                  <a:pt x="671153" y="382750"/>
                  <a:pt x="671672" y="379035"/>
                </a:cubicBezTo>
                <a:cubicBezTo>
                  <a:pt x="672192" y="375851"/>
                  <a:pt x="674272" y="372666"/>
                  <a:pt x="676870" y="370546"/>
                </a:cubicBezTo>
                <a:cubicBezTo>
                  <a:pt x="679469" y="368954"/>
                  <a:pt x="682068" y="367890"/>
                  <a:pt x="684667" y="367890"/>
                </a:cubicBezTo>
                <a:close/>
                <a:moveTo>
                  <a:pt x="568867" y="364880"/>
                </a:moveTo>
                <a:cubicBezTo>
                  <a:pt x="573175" y="364880"/>
                  <a:pt x="576942" y="366444"/>
                  <a:pt x="579635" y="369572"/>
                </a:cubicBezTo>
                <a:cubicBezTo>
                  <a:pt x="583941" y="375306"/>
                  <a:pt x="582865" y="383646"/>
                  <a:pt x="577481" y="387815"/>
                </a:cubicBezTo>
                <a:cubicBezTo>
                  <a:pt x="574789" y="389900"/>
                  <a:pt x="572098" y="390944"/>
                  <a:pt x="568867" y="390944"/>
                </a:cubicBezTo>
                <a:cubicBezTo>
                  <a:pt x="565099" y="390944"/>
                  <a:pt x="560793" y="389379"/>
                  <a:pt x="558639" y="386252"/>
                </a:cubicBezTo>
                <a:cubicBezTo>
                  <a:pt x="555948" y="383646"/>
                  <a:pt x="554870" y="379997"/>
                  <a:pt x="555410" y="376869"/>
                </a:cubicBezTo>
                <a:cubicBezTo>
                  <a:pt x="555948" y="373221"/>
                  <a:pt x="557563" y="370093"/>
                  <a:pt x="560254" y="367486"/>
                </a:cubicBezTo>
                <a:cubicBezTo>
                  <a:pt x="562946" y="365922"/>
                  <a:pt x="565637" y="364880"/>
                  <a:pt x="568867" y="364880"/>
                </a:cubicBezTo>
                <a:close/>
                <a:moveTo>
                  <a:pt x="2030943" y="363882"/>
                </a:moveTo>
                <a:cubicBezTo>
                  <a:pt x="2032526" y="363882"/>
                  <a:pt x="2034636" y="364397"/>
                  <a:pt x="2036219" y="365428"/>
                </a:cubicBezTo>
                <a:cubicBezTo>
                  <a:pt x="2038329" y="366460"/>
                  <a:pt x="2039912" y="368522"/>
                  <a:pt x="2039912" y="371098"/>
                </a:cubicBezTo>
                <a:cubicBezTo>
                  <a:pt x="2040440" y="373677"/>
                  <a:pt x="2039912" y="376255"/>
                  <a:pt x="2038857" y="378318"/>
                </a:cubicBezTo>
                <a:cubicBezTo>
                  <a:pt x="2036746" y="380379"/>
                  <a:pt x="2034109" y="381926"/>
                  <a:pt x="2030943" y="381926"/>
                </a:cubicBezTo>
                <a:cubicBezTo>
                  <a:pt x="2028833" y="381926"/>
                  <a:pt x="2027250" y="381411"/>
                  <a:pt x="2025667" y="380379"/>
                </a:cubicBezTo>
                <a:cubicBezTo>
                  <a:pt x="2021446" y="377802"/>
                  <a:pt x="2020391" y="372130"/>
                  <a:pt x="2023029" y="367490"/>
                </a:cubicBezTo>
                <a:cubicBezTo>
                  <a:pt x="2024612" y="364913"/>
                  <a:pt x="2027777" y="363882"/>
                  <a:pt x="2030943" y="363882"/>
                </a:cubicBezTo>
                <a:close/>
                <a:moveTo>
                  <a:pt x="2269787" y="360869"/>
                </a:moveTo>
                <a:cubicBezTo>
                  <a:pt x="2272978" y="360869"/>
                  <a:pt x="2275638" y="361959"/>
                  <a:pt x="2277765" y="364138"/>
                </a:cubicBezTo>
                <a:cubicBezTo>
                  <a:pt x="2280424" y="366317"/>
                  <a:pt x="2282020" y="369586"/>
                  <a:pt x="2282020" y="372855"/>
                </a:cubicBezTo>
                <a:cubicBezTo>
                  <a:pt x="2282020" y="376124"/>
                  <a:pt x="2280957" y="379392"/>
                  <a:pt x="2278829" y="381572"/>
                </a:cubicBezTo>
                <a:cubicBezTo>
                  <a:pt x="2276169" y="384296"/>
                  <a:pt x="2272978" y="385929"/>
                  <a:pt x="2269787" y="385929"/>
                </a:cubicBezTo>
                <a:cubicBezTo>
                  <a:pt x="2266595" y="385929"/>
                  <a:pt x="2263404" y="384840"/>
                  <a:pt x="2261277" y="382661"/>
                </a:cubicBezTo>
                <a:cubicBezTo>
                  <a:pt x="2256490" y="377758"/>
                  <a:pt x="2255957" y="370130"/>
                  <a:pt x="2260744" y="364683"/>
                </a:cubicBezTo>
                <a:cubicBezTo>
                  <a:pt x="2262872" y="361959"/>
                  <a:pt x="2266064" y="360869"/>
                  <a:pt x="2269787" y="360869"/>
                </a:cubicBezTo>
                <a:close/>
                <a:moveTo>
                  <a:pt x="2146718" y="357865"/>
                </a:moveTo>
                <a:cubicBezTo>
                  <a:pt x="2148814" y="357865"/>
                  <a:pt x="2151434" y="358403"/>
                  <a:pt x="2153006" y="360017"/>
                </a:cubicBezTo>
                <a:cubicBezTo>
                  <a:pt x="2155626" y="362169"/>
                  <a:pt x="2156674" y="364857"/>
                  <a:pt x="2157198" y="367547"/>
                </a:cubicBezTo>
                <a:cubicBezTo>
                  <a:pt x="2157722" y="370237"/>
                  <a:pt x="2156674" y="373464"/>
                  <a:pt x="2155102" y="375616"/>
                </a:cubicBezTo>
                <a:cubicBezTo>
                  <a:pt x="2153006" y="378304"/>
                  <a:pt x="2149862" y="379917"/>
                  <a:pt x="2146718" y="379917"/>
                </a:cubicBezTo>
                <a:cubicBezTo>
                  <a:pt x="2144098" y="379917"/>
                  <a:pt x="2142002" y="378842"/>
                  <a:pt x="2139906" y="377230"/>
                </a:cubicBezTo>
                <a:cubicBezTo>
                  <a:pt x="2135190" y="373464"/>
                  <a:pt x="2134666" y="367010"/>
                  <a:pt x="2138334" y="362169"/>
                </a:cubicBezTo>
                <a:cubicBezTo>
                  <a:pt x="2140430" y="359478"/>
                  <a:pt x="2143050" y="357865"/>
                  <a:pt x="2146718" y="357865"/>
                </a:cubicBezTo>
                <a:close/>
                <a:moveTo>
                  <a:pt x="1848752" y="338822"/>
                </a:moveTo>
                <a:cubicBezTo>
                  <a:pt x="1849852" y="338822"/>
                  <a:pt x="1850951" y="339341"/>
                  <a:pt x="1852051" y="339858"/>
                </a:cubicBezTo>
                <a:cubicBezTo>
                  <a:pt x="1853700" y="340378"/>
                  <a:pt x="1855349" y="341933"/>
                  <a:pt x="1855899" y="344006"/>
                </a:cubicBezTo>
                <a:cubicBezTo>
                  <a:pt x="1856998" y="345562"/>
                  <a:pt x="1856449" y="347636"/>
                  <a:pt x="1855899" y="349710"/>
                </a:cubicBezTo>
                <a:cubicBezTo>
                  <a:pt x="1854249" y="352303"/>
                  <a:pt x="1851501" y="353860"/>
                  <a:pt x="1848752" y="353860"/>
                </a:cubicBezTo>
                <a:cubicBezTo>
                  <a:pt x="1847653" y="353860"/>
                  <a:pt x="1846553" y="353339"/>
                  <a:pt x="1845454" y="352822"/>
                </a:cubicBezTo>
                <a:cubicBezTo>
                  <a:pt x="1841606" y="351266"/>
                  <a:pt x="1839957" y="347118"/>
                  <a:pt x="1841606" y="342970"/>
                </a:cubicBezTo>
                <a:cubicBezTo>
                  <a:pt x="1842705" y="340895"/>
                  <a:pt x="1845454" y="338822"/>
                  <a:pt x="1848752" y="338822"/>
                </a:cubicBezTo>
                <a:close/>
                <a:moveTo>
                  <a:pt x="866053" y="337819"/>
                </a:moveTo>
                <a:cubicBezTo>
                  <a:pt x="871403" y="337819"/>
                  <a:pt x="876761" y="341049"/>
                  <a:pt x="878904" y="345894"/>
                </a:cubicBezTo>
                <a:cubicBezTo>
                  <a:pt x="882655" y="353431"/>
                  <a:pt x="879440" y="362045"/>
                  <a:pt x="872475" y="365274"/>
                </a:cubicBezTo>
                <a:cubicBezTo>
                  <a:pt x="870331" y="366351"/>
                  <a:pt x="868195" y="366890"/>
                  <a:pt x="866053" y="366890"/>
                </a:cubicBezTo>
                <a:cubicBezTo>
                  <a:pt x="860696" y="366890"/>
                  <a:pt x="855873" y="363659"/>
                  <a:pt x="853194" y="358815"/>
                </a:cubicBezTo>
                <a:cubicBezTo>
                  <a:pt x="851587" y="355585"/>
                  <a:pt x="851587" y="351817"/>
                  <a:pt x="852659" y="348047"/>
                </a:cubicBezTo>
                <a:cubicBezTo>
                  <a:pt x="853730" y="344279"/>
                  <a:pt x="856409" y="341049"/>
                  <a:pt x="859624" y="339434"/>
                </a:cubicBezTo>
                <a:cubicBezTo>
                  <a:pt x="861767" y="338358"/>
                  <a:pt x="863910" y="337819"/>
                  <a:pt x="866053" y="337819"/>
                </a:cubicBezTo>
                <a:close/>
                <a:moveTo>
                  <a:pt x="758846" y="319774"/>
                </a:moveTo>
                <a:cubicBezTo>
                  <a:pt x="763513" y="319774"/>
                  <a:pt x="768179" y="322375"/>
                  <a:pt x="770772" y="326532"/>
                </a:cubicBezTo>
                <a:cubicBezTo>
                  <a:pt x="774401" y="333289"/>
                  <a:pt x="772327" y="341605"/>
                  <a:pt x="765586" y="345763"/>
                </a:cubicBezTo>
                <a:cubicBezTo>
                  <a:pt x="763513" y="346804"/>
                  <a:pt x="761439" y="347842"/>
                  <a:pt x="758846" y="347842"/>
                </a:cubicBezTo>
                <a:cubicBezTo>
                  <a:pt x="754180" y="347842"/>
                  <a:pt x="749514" y="345244"/>
                  <a:pt x="746922" y="340565"/>
                </a:cubicBezTo>
                <a:cubicBezTo>
                  <a:pt x="744847" y="337447"/>
                  <a:pt x="744328" y="333809"/>
                  <a:pt x="745366" y="330170"/>
                </a:cubicBezTo>
                <a:cubicBezTo>
                  <a:pt x="746403" y="326532"/>
                  <a:pt x="748477" y="323412"/>
                  <a:pt x="751588" y="321854"/>
                </a:cubicBezTo>
                <a:cubicBezTo>
                  <a:pt x="753662" y="320295"/>
                  <a:pt x="756254" y="319774"/>
                  <a:pt x="758846" y="319774"/>
                </a:cubicBezTo>
                <a:close/>
                <a:moveTo>
                  <a:pt x="1956008" y="317770"/>
                </a:moveTo>
                <a:cubicBezTo>
                  <a:pt x="1957641" y="317770"/>
                  <a:pt x="1959273" y="318287"/>
                  <a:pt x="1960362" y="319321"/>
                </a:cubicBezTo>
                <a:cubicBezTo>
                  <a:pt x="1962538" y="320353"/>
                  <a:pt x="1964171" y="321902"/>
                  <a:pt x="1964715" y="324484"/>
                </a:cubicBezTo>
                <a:cubicBezTo>
                  <a:pt x="1965259" y="326550"/>
                  <a:pt x="1965259" y="328616"/>
                  <a:pt x="1963627" y="330683"/>
                </a:cubicBezTo>
                <a:cubicBezTo>
                  <a:pt x="1961994" y="333263"/>
                  <a:pt x="1959273" y="334813"/>
                  <a:pt x="1956008" y="334813"/>
                </a:cubicBezTo>
                <a:cubicBezTo>
                  <a:pt x="1954376" y="334813"/>
                  <a:pt x="1953288" y="334813"/>
                  <a:pt x="1951655" y="333780"/>
                </a:cubicBezTo>
                <a:cubicBezTo>
                  <a:pt x="1947301" y="331714"/>
                  <a:pt x="1946213" y="326550"/>
                  <a:pt x="1948389" y="322420"/>
                </a:cubicBezTo>
                <a:cubicBezTo>
                  <a:pt x="1950022" y="319837"/>
                  <a:pt x="1952743" y="317770"/>
                  <a:pt x="1956008" y="317770"/>
                </a:cubicBezTo>
                <a:close/>
                <a:moveTo>
                  <a:pt x="643769" y="307743"/>
                </a:moveTo>
                <a:cubicBezTo>
                  <a:pt x="648675" y="307743"/>
                  <a:pt x="653037" y="310435"/>
                  <a:pt x="655762" y="314203"/>
                </a:cubicBezTo>
                <a:cubicBezTo>
                  <a:pt x="660124" y="320663"/>
                  <a:pt x="658489" y="329815"/>
                  <a:pt x="651947" y="334121"/>
                </a:cubicBezTo>
                <a:cubicBezTo>
                  <a:pt x="649766" y="335736"/>
                  <a:pt x="647040" y="336813"/>
                  <a:pt x="643769" y="336813"/>
                </a:cubicBezTo>
                <a:cubicBezTo>
                  <a:pt x="639408" y="336813"/>
                  <a:pt x="634501" y="334121"/>
                  <a:pt x="631775" y="330354"/>
                </a:cubicBezTo>
                <a:cubicBezTo>
                  <a:pt x="629594" y="327661"/>
                  <a:pt x="629049" y="323893"/>
                  <a:pt x="629594" y="320124"/>
                </a:cubicBezTo>
                <a:cubicBezTo>
                  <a:pt x="630140" y="315818"/>
                  <a:pt x="632320" y="312587"/>
                  <a:pt x="635591" y="310435"/>
                </a:cubicBezTo>
                <a:cubicBezTo>
                  <a:pt x="638317" y="308820"/>
                  <a:pt x="641043" y="307743"/>
                  <a:pt x="643769" y="307743"/>
                </a:cubicBezTo>
                <a:close/>
                <a:moveTo>
                  <a:pt x="1772295" y="306745"/>
                </a:moveTo>
                <a:cubicBezTo>
                  <a:pt x="1773369" y="306745"/>
                  <a:pt x="1774442" y="306745"/>
                  <a:pt x="1774980" y="307266"/>
                </a:cubicBezTo>
                <a:cubicBezTo>
                  <a:pt x="1776590" y="307787"/>
                  <a:pt x="1778202" y="308830"/>
                  <a:pt x="1778739" y="310394"/>
                </a:cubicBezTo>
                <a:cubicBezTo>
                  <a:pt x="1779813" y="312479"/>
                  <a:pt x="1779813" y="314042"/>
                  <a:pt x="1778739" y="315606"/>
                </a:cubicBezTo>
                <a:cubicBezTo>
                  <a:pt x="1777665" y="318212"/>
                  <a:pt x="1775516" y="319776"/>
                  <a:pt x="1772295" y="319776"/>
                </a:cubicBezTo>
                <a:cubicBezTo>
                  <a:pt x="1771757" y="319776"/>
                  <a:pt x="1770683" y="319776"/>
                  <a:pt x="1770147" y="319255"/>
                </a:cubicBezTo>
                <a:cubicBezTo>
                  <a:pt x="1766388" y="318212"/>
                  <a:pt x="1764776" y="314042"/>
                  <a:pt x="1765850" y="310915"/>
                </a:cubicBezTo>
                <a:cubicBezTo>
                  <a:pt x="1766924" y="308308"/>
                  <a:pt x="1769609" y="306745"/>
                  <a:pt x="1772295" y="306745"/>
                </a:cubicBezTo>
                <a:close/>
                <a:moveTo>
                  <a:pt x="521770" y="304732"/>
                </a:moveTo>
                <a:cubicBezTo>
                  <a:pt x="525923" y="304732"/>
                  <a:pt x="529557" y="306351"/>
                  <a:pt x="532152" y="310130"/>
                </a:cubicBezTo>
                <a:cubicBezTo>
                  <a:pt x="536824" y="316067"/>
                  <a:pt x="535786" y="325243"/>
                  <a:pt x="530076" y="330101"/>
                </a:cubicBezTo>
                <a:cubicBezTo>
                  <a:pt x="527999" y="331720"/>
                  <a:pt x="524885" y="332800"/>
                  <a:pt x="521770" y="332800"/>
                </a:cubicBezTo>
                <a:cubicBezTo>
                  <a:pt x="517617" y="332800"/>
                  <a:pt x="513464" y="331180"/>
                  <a:pt x="510869" y="327942"/>
                </a:cubicBezTo>
                <a:cubicBezTo>
                  <a:pt x="508792" y="324703"/>
                  <a:pt x="507754" y="320925"/>
                  <a:pt x="507754" y="317147"/>
                </a:cubicBezTo>
                <a:cubicBezTo>
                  <a:pt x="508273" y="313368"/>
                  <a:pt x="509830" y="310130"/>
                  <a:pt x="512945" y="307431"/>
                </a:cubicBezTo>
                <a:cubicBezTo>
                  <a:pt x="515541" y="305812"/>
                  <a:pt x="518655" y="304732"/>
                  <a:pt x="521770" y="304732"/>
                </a:cubicBezTo>
                <a:close/>
                <a:moveTo>
                  <a:pt x="941485" y="303736"/>
                </a:moveTo>
                <a:cubicBezTo>
                  <a:pt x="947992" y="303736"/>
                  <a:pt x="953415" y="307430"/>
                  <a:pt x="956126" y="313235"/>
                </a:cubicBezTo>
                <a:cubicBezTo>
                  <a:pt x="958838" y="320621"/>
                  <a:pt x="955042" y="329590"/>
                  <a:pt x="947450" y="332756"/>
                </a:cubicBezTo>
                <a:cubicBezTo>
                  <a:pt x="945823" y="333283"/>
                  <a:pt x="943654" y="333811"/>
                  <a:pt x="942026" y="333811"/>
                </a:cubicBezTo>
                <a:cubicBezTo>
                  <a:pt x="935519" y="333811"/>
                  <a:pt x="930096" y="330117"/>
                  <a:pt x="927385" y="324314"/>
                </a:cubicBezTo>
                <a:cubicBezTo>
                  <a:pt x="925758" y="320621"/>
                  <a:pt x="925758" y="316927"/>
                  <a:pt x="927385" y="313235"/>
                </a:cubicBezTo>
                <a:cubicBezTo>
                  <a:pt x="929012" y="309541"/>
                  <a:pt x="932266" y="306375"/>
                  <a:pt x="936061" y="304793"/>
                </a:cubicBezTo>
                <a:cubicBezTo>
                  <a:pt x="937688" y="304265"/>
                  <a:pt x="939857" y="303736"/>
                  <a:pt x="941485" y="303736"/>
                </a:cubicBezTo>
                <a:close/>
                <a:moveTo>
                  <a:pt x="2071063" y="303735"/>
                </a:moveTo>
                <a:cubicBezTo>
                  <a:pt x="2073268" y="303735"/>
                  <a:pt x="2074922" y="304262"/>
                  <a:pt x="2077127" y="305317"/>
                </a:cubicBezTo>
                <a:cubicBezTo>
                  <a:pt x="2079333" y="306901"/>
                  <a:pt x="2080987" y="309010"/>
                  <a:pt x="2081538" y="311648"/>
                </a:cubicBezTo>
                <a:cubicBezTo>
                  <a:pt x="2081538" y="314287"/>
                  <a:pt x="2080987" y="316924"/>
                  <a:pt x="2079884" y="319036"/>
                </a:cubicBezTo>
                <a:cubicBezTo>
                  <a:pt x="2077679" y="322201"/>
                  <a:pt x="2074371" y="323783"/>
                  <a:pt x="2071063" y="323783"/>
                </a:cubicBezTo>
                <a:cubicBezTo>
                  <a:pt x="2068857" y="323783"/>
                  <a:pt x="2067204" y="323256"/>
                  <a:pt x="2064998" y="321673"/>
                </a:cubicBezTo>
                <a:cubicBezTo>
                  <a:pt x="2060587" y="319036"/>
                  <a:pt x="2059485" y="312704"/>
                  <a:pt x="2062242" y="307956"/>
                </a:cubicBezTo>
                <a:cubicBezTo>
                  <a:pt x="2064447" y="305317"/>
                  <a:pt x="2067755" y="303735"/>
                  <a:pt x="2071063" y="303735"/>
                </a:cubicBezTo>
                <a:close/>
                <a:moveTo>
                  <a:pt x="2193852" y="297717"/>
                </a:moveTo>
                <a:cubicBezTo>
                  <a:pt x="2196576" y="297717"/>
                  <a:pt x="2198755" y="298253"/>
                  <a:pt x="2200934" y="299862"/>
                </a:cubicBezTo>
                <a:cubicBezTo>
                  <a:pt x="2203658" y="302007"/>
                  <a:pt x="2205293" y="304688"/>
                  <a:pt x="2205293" y="307905"/>
                </a:cubicBezTo>
                <a:cubicBezTo>
                  <a:pt x="2205838" y="311122"/>
                  <a:pt x="2204748" y="313803"/>
                  <a:pt x="2203114" y="316483"/>
                </a:cubicBezTo>
                <a:cubicBezTo>
                  <a:pt x="2200934" y="319164"/>
                  <a:pt x="2197666" y="320773"/>
                  <a:pt x="2193852" y="320773"/>
                </a:cubicBezTo>
                <a:cubicBezTo>
                  <a:pt x="2191128" y="320773"/>
                  <a:pt x="2188949" y="319701"/>
                  <a:pt x="2186770" y="318092"/>
                </a:cubicBezTo>
                <a:cubicBezTo>
                  <a:pt x="2181322" y="314339"/>
                  <a:pt x="2180777" y="306832"/>
                  <a:pt x="2184591" y="302007"/>
                </a:cubicBezTo>
                <a:cubicBezTo>
                  <a:pt x="2186770" y="299326"/>
                  <a:pt x="2190038" y="297717"/>
                  <a:pt x="2193852" y="297717"/>
                </a:cubicBezTo>
                <a:close/>
                <a:moveTo>
                  <a:pt x="1693886" y="279681"/>
                </a:moveTo>
                <a:cubicBezTo>
                  <a:pt x="1694447" y="279681"/>
                  <a:pt x="1695008" y="279681"/>
                  <a:pt x="1695570" y="279681"/>
                </a:cubicBezTo>
                <a:cubicBezTo>
                  <a:pt x="1697254" y="280247"/>
                  <a:pt x="1698938" y="281381"/>
                  <a:pt x="1699499" y="283079"/>
                </a:cubicBezTo>
                <a:cubicBezTo>
                  <a:pt x="1700061" y="284779"/>
                  <a:pt x="1700622" y="286479"/>
                  <a:pt x="1700061" y="288180"/>
                </a:cubicBezTo>
                <a:cubicBezTo>
                  <a:pt x="1698938" y="290445"/>
                  <a:pt x="1696692" y="292711"/>
                  <a:pt x="1693886" y="292711"/>
                </a:cubicBezTo>
                <a:cubicBezTo>
                  <a:pt x="1693324" y="292711"/>
                  <a:pt x="1692763" y="292711"/>
                  <a:pt x="1691640" y="292144"/>
                </a:cubicBezTo>
                <a:cubicBezTo>
                  <a:pt x="1688834" y="291012"/>
                  <a:pt x="1686588" y="287613"/>
                  <a:pt x="1687711" y="284212"/>
                </a:cubicBezTo>
                <a:cubicBezTo>
                  <a:pt x="1688272" y="281381"/>
                  <a:pt x="1691079" y="279681"/>
                  <a:pt x="1693886" y="279681"/>
                </a:cubicBezTo>
                <a:close/>
                <a:moveTo>
                  <a:pt x="1877806" y="277674"/>
                </a:moveTo>
                <a:cubicBezTo>
                  <a:pt x="1879355" y="277674"/>
                  <a:pt x="1880388" y="278211"/>
                  <a:pt x="1881421" y="278743"/>
                </a:cubicBezTo>
                <a:cubicBezTo>
                  <a:pt x="1883486" y="279280"/>
                  <a:pt x="1884519" y="280883"/>
                  <a:pt x="1885552" y="283020"/>
                </a:cubicBezTo>
                <a:cubicBezTo>
                  <a:pt x="1886068" y="285159"/>
                  <a:pt x="1886068" y="287298"/>
                  <a:pt x="1885035" y="289436"/>
                </a:cubicBezTo>
                <a:cubicBezTo>
                  <a:pt x="1883486" y="292109"/>
                  <a:pt x="1880904" y="293713"/>
                  <a:pt x="1877806" y="293713"/>
                </a:cubicBezTo>
                <a:cubicBezTo>
                  <a:pt x="1876773" y="293713"/>
                  <a:pt x="1875740" y="293179"/>
                  <a:pt x="1874707" y="293179"/>
                </a:cubicBezTo>
                <a:cubicBezTo>
                  <a:pt x="1871092" y="291040"/>
                  <a:pt x="1869027" y="286228"/>
                  <a:pt x="1871092" y="282487"/>
                </a:cubicBezTo>
                <a:cubicBezTo>
                  <a:pt x="1872125" y="279280"/>
                  <a:pt x="1875224" y="277674"/>
                  <a:pt x="1877806" y="277674"/>
                </a:cubicBezTo>
                <a:close/>
                <a:moveTo>
                  <a:pt x="836238" y="276670"/>
                </a:moveTo>
                <a:cubicBezTo>
                  <a:pt x="842203" y="276670"/>
                  <a:pt x="847626" y="279894"/>
                  <a:pt x="850338" y="285264"/>
                </a:cubicBezTo>
                <a:cubicBezTo>
                  <a:pt x="853592" y="292780"/>
                  <a:pt x="850338" y="301909"/>
                  <a:pt x="843288" y="305669"/>
                </a:cubicBezTo>
                <a:cubicBezTo>
                  <a:pt x="841119" y="306742"/>
                  <a:pt x="838950" y="306742"/>
                  <a:pt x="836238" y="306742"/>
                </a:cubicBezTo>
                <a:cubicBezTo>
                  <a:pt x="830815" y="306742"/>
                  <a:pt x="825393" y="304059"/>
                  <a:pt x="822681" y="298689"/>
                </a:cubicBezTo>
                <a:cubicBezTo>
                  <a:pt x="821055" y="294929"/>
                  <a:pt x="820511" y="291170"/>
                  <a:pt x="821597" y="286875"/>
                </a:cubicBezTo>
                <a:cubicBezTo>
                  <a:pt x="823223" y="283116"/>
                  <a:pt x="825934" y="279894"/>
                  <a:pt x="829730" y="278283"/>
                </a:cubicBezTo>
                <a:cubicBezTo>
                  <a:pt x="831900" y="277208"/>
                  <a:pt x="834069" y="276670"/>
                  <a:pt x="836238" y="276670"/>
                </a:cubicBezTo>
                <a:close/>
                <a:moveTo>
                  <a:pt x="1019452" y="274668"/>
                </a:moveTo>
                <a:cubicBezTo>
                  <a:pt x="1026375" y="274668"/>
                  <a:pt x="1032233" y="278881"/>
                  <a:pt x="1034363" y="285729"/>
                </a:cubicBezTo>
                <a:cubicBezTo>
                  <a:pt x="1037026" y="293628"/>
                  <a:pt x="1032233" y="302582"/>
                  <a:pt x="1024245" y="305216"/>
                </a:cubicBezTo>
                <a:cubicBezTo>
                  <a:pt x="1022647" y="305743"/>
                  <a:pt x="1021050" y="305743"/>
                  <a:pt x="1019452" y="305743"/>
                </a:cubicBezTo>
                <a:cubicBezTo>
                  <a:pt x="1012529" y="305743"/>
                  <a:pt x="1006671" y="301529"/>
                  <a:pt x="1004541" y="295208"/>
                </a:cubicBezTo>
                <a:cubicBezTo>
                  <a:pt x="1002944" y="290994"/>
                  <a:pt x="1003476" y="286782"/>
                  <a:pt x="1005074" y="283095"/>
                </a:cubicBezTo>
                <a:cubicBezTo>
                  <a:pt x="1007204" y="279407"/>
                  <a:pt x="1010399" y="276774"/>
                  <a:pt x="1014660" y="275194"/>
                </a:cubicBezTo>
                <a:cubicBezTo>
                  <a:pt x="1016257" y="274668"/>
                  <a:pt x="1017855" y="274668"/>
                  <a:pt x="1019452" y="274668"/>
                </a:cubicBezTo>
                <a:close/>
                <a:moveTo>
                  <a:pt x="1613412" y="259632"/>
                </a:moveTo>
                <a:cubicBezTo>
                  <a:pt x="1613959" y="259632"/>
                  <a:pt x="1613959" y="259632"/>
                  <a:pt x="1614506" y="259632"/>
                </a:cubicBezTo>
                <a:cubicBezTo>
                  <a:pt x="1617239" y="260635"/>
                  <a:pt x="1619426" y="263140"/>
                  <a:pt x="1618879" y="265646"/>
                </a:cubicBezTo>
                <a:cubicBezTo>
                  <a:pt x="1618333" y="268154"/>
                  <a:pt x="1616146" y="269656"/>
                  <a:pt x="1613412" y="269656"/>
                </a:cubicBezTo>
                <a:cubicBezTo>
                  <a:pt x="1612865" y="269656"/>
                  <a:pt x="1612318" y="269656"/>
                  <a:pt x="1612318" y="269656"/>
                </a:cubicBezTo>
                <a:cubicBezTo>
                  <a:pt x="1609038" y="269156"/>
                  <a:pt x="1607397" y="266148"/>
                  <a:pt x="1607944" y="263641"/>
                </a:cubicBezTo>
                <a:cubicBezTo>
                  <a:pt x="1608491" y="261135"/>
                  <a:pt x="1610678" y="259632"/>
                  <a:pt x="1613412" y="259632"/>
                </a:cubicBezTo>
                <a:close/>
                <a:moveTo>
                  <a:pt x="722240" y="256620"/>
                </a:moveTo>
                <a:cubicBezTo>
                  <a:pt x="727577" y="256620"/>
                  <a:pt x="732379" y="259306"/>
                  <a:pt x="735046" y="264139"/>
                </a:cubicBezTo>
                <a:cubicBezTo>
                  <a:pt x="739315" y="271119"/>
                  <a:pt x="736647" y="280249"/>
                  <a:pt x="729710" y="284544"/>
                </a:cubicBezTo>
                <a:cubicBezTo>
                  <a:pt x="727577" y="286155"/>
                  <a:pt x="724908" y="286692"/>
                  <a:pt x="722240" y="286692"/>
                </a:cubicBezTo>
                <a:cubicBezTo>
                  <a:pt x="716905" y="286692"/>
                  <a:pt x="712103" y="284007"/>
                  <a:pt x="709436" y="279173"/>
                </a:cubicBezTo>
                <a:cubicBezTo>
                  <a:pt x="707302" y="275953"/>
                  <a:pt x="706234" y="271657"/>
                  <a:pt x="707302" y="267897"/>
                </a:cubicBezTo>
                <a:cubicBezTo>
                  <a:pt x="708368" y="264139"/>
                  <a:pt x="711036" y="260379"/>
                  <a:pt x="714238" y="258768"/>
                </a:cubicBezTo>
                <a:cubicBezTo>
                  <a:pt x="716905" y="257158"/>
                  <a:pt x="719573" y="256620"/>
                  <a:pt x="722240" y="256620"/>
                </a:cubicBezTo>
                <a:close/>
                <a:moveTo>
                  <a:pt x="1991849" y="254616"/>
                </a:moveTo>
                <a:cubicBezTo>
                  <a:pt x="1993431" y="254616"/>
                  <a:pt x="1995014" y="255148"/>
                  <a:pt x="1996597" y="255677"/>
                </a:cubicBezTo>
                <a:cubicBezTo>
                  <a:pt x="1998707" y="256740"/>
                  <a:pt x="1999763" y="258861"/>
                  <a:pt x="2000818" y="261516"/>
                </a:cubicBezTo>
                <a:cubicBezTo>
                  <a:pt x="2001345" y="263638"/>
                  <a:pt x="2000818" y="266292"/>
                  <a:pt x="1999763" y="268414"/>
                </a:cubicBezTo>
                <a:cubicBezTo>
                  <a:pt x="1998180" y="271069"/>
                  <a:pt x="1995014" y="272661"/>
                  <a:pt x="1991849" y="272661"/>
                </a:cubicBezTo>
                <a:cubicBezTo>
                  <a:pt x="1990266" y="272661"/>
                  <a:pt x="1988683" y="272661"/>
                  <a:pt x="1987101" y="271598"/>
                </a:cubicBezTo>
                <a:cubicBezTo>
                  <a:pt x="1982880" y="268945"/>
                  <a:pt x="1981297" y="263638"/>
                  <a:pt x="1983935" y="259392"/>
                </a:cubicBezTo>
                <a:cubicBezTo>
                  <a:pt x="1985517" y="256208"/>
                  <a:pt x="1988683" y="254616"/>
                  <a:pt x="1991849" y="254616"/>
                </a:cubicBezTo>
                <a:close/>
                <a:moveTo>
                  <a:pt x="1096426" y="251614"/>
                </a:moveTo>
                <a:cubicBezTo>
                  <a:pt x="1097489" y="251614"/>
                  <a:pt x="1099084" y="251614"/>
                  <a:pt x="1100148" y="251614"/>
                </a:cubicBezTo>
                <a:cubicBezTo>
                  <a:pt x="1108121" y="251614"/>
                  <a:pt x="1114500" y="256494"/>
                  <a:pt x="1116095" y="264628"/>
                </a:cubicBezTo>
                <a:cubicBezTo>
                  <a:pt x="1118222" y="273304"/>
                  <a:pt x="1112905" y="282523"/>
                  <a:pt x="1103869" y="284693"/>
                </a:cubicBezTo>
                <a:cubicBezTo>
                  <a:pt x="1102806" y="284693"/>
                  <a:pt x="1101211" y="284693"/>
                  <a:pt x="1100148" y="284693"/>
                </a:cubicBezTo>
                <a:cubicBezTo>
                  <a:pt x="1092705" y="284693"/>
                  <a:pt x="1086326" y="279813"/>
                  <a:pt x="1084200" y="272220"/>
                </a:cubicBezTo>
                <a:cubicBezTo>
                  <a:pt x="1083137" y="267881"/>
                  <a:pt x="1083669" y="263544"/>
                  <a:pt x="1085795" y="259747"/>
                </a:cubicBezTo>
                <a:cubicBezTo>
                  <a:pt x="1088453" y="255409"/>
                  <a:pt x="1092174" y="252698"/>
                  <a:pt x="1096426" y="251614"/>
                </a:cubicBezTo>
                <a:close/>
                <a:moveTo>
                  <a:pt x="1531215" y="244595"/>
                </a:moveTo>
                <a:cubicBezTo>
                  <a:pt x="1531215" y="244595"/>
                  <a:pt x="1531215" y="244595"/>
                  <a:pt x="1532329" y="244595"/>
                </a:cubicBezTo>
                <a:cubicBezTo>
                  <a:pt x="1533442" y="244595"/>
                  <a:pt x="1534556" y="245128"/>
                  <a:pt x="1535113" y="246188"/>
                </a:cubicBezTo>
                <a:cubicBezTo>
                  <a:pt x="1536227" y="247250"/>
                  <a:pt x="1536227" y="248311"/>
                  <a:pt x="1536227" y="249903"/>
                </a:cubicBezTo>
                <a:cubicBezTo>
                  <a:pt x="1535670" y="252027"/>
                  <a:pt x="1533442" y="253619"/>
                  <a:pt x="1531215" y="253619"/>
                </a:cubicBezTo>
                <a:cubicBezTo>
                  <a:pt x="1531215" y="253619"/>
                  <a:pt x="1531215" y="253619"/>
                  <a:pt x="1530658" y="253619"/>
                </a:cubicBezTo>
                <a:cubicBezTo>
                  <a:pt x="1529544" y="253619"/>
                  <a:pt x="1528430" y="252557"/>
                  <a:pt x="1527316" y="252027"/>
                </a:cubicBezTo>
                <a:cubicBezTo>
                  <a:pt x="1526759" y="250965"/>
                  <a:pt x="1526202" y="249372"/>
                  <a:pt x="1526759" y="248311"/>
                </a:cubicBezTo>
                <a:cubicBezTo>
                  <a:pt x="1526759" y="246188"/>
                  <a:pt x="1528987" y="244595"/>
                  <a:pt x="1531215" y="244595"/>
                </a:cubicBezTo>
                <a:close/>
                <a:moveTo>
                  <a:pt x="600666" y="244588"/>
                </a:moveTo>
                <a:cubicBezTo>
                  <a:pt x="606089" y="244588"/>
                  <a:pt x="610428" y="246736"/>
                  <a:pt x="613139" y="251032"/>
                </a:cubicBezTo>
                <a:cubicBezTo>
                  <a:pt x="618019" y="258013"/>
                  <a:pt x="616393" y="267142"/>
                  <a:pt x="609343" y="271975"/>
                </a:cubicBezTo>
                <a:cubicBezTo>
                  <a:pt x="606631" y="273586"/>
                  <a:pt x="603920" y="274660"/>
                  <a:pt x="600666" y="274660"/>
                </a:cubicBezTo>
                <a:cubicBezTo>
                  <a:pt x="595785" y="274660"/>
                  <a:pt x="590905" y="271975"/>
                  <a:pt x="588193" y="268216"/>
                </a:cubicBezTo>
                <a:cubicBezTo>
                  <a:pt x="586024" y="264994"/>
                  <a:pt x="584939" y="260698"/>
                  <a:pt x="585483" y="256939"/>
                </a:cubicBezTo>
                <a:cubicBezTo>
                  <a:pt x="586567" y="253180"/>
                  <a:pt x="588736" y="249421"/>
                  <a:pt x="591990" y="247273"/>
                </a:cubicBezTo>
                <a:cubicBezTo>
                  <a:pt x="594701" y="245125"/>
                  <a:pt x="597412" y="244588"/>
                  <a:pt x="600666" y="244588"/>
                </a:cubicBezTo>
                <a:close/>
                <a:moveTo>
                  <a:pt x="1796612" y="243594"/>
                </a:moveTo>
                <a:cubicBezTo>
                  <a:pt x="1797648" y="243594"/>
                  <a:pt x="1798686" y="243594"/>
                  <a:pt x="1799204" y="244113"/>
                </a:cubicBezTo>
                <a:cubicBezTo>
                  <a:pt x="1801278" y="244634"/>
                  <a:pt x="1802315" y="246192"/>
                  <a:pt x="1803352" y="247751"/>
                </a:cubicBezTo>
                <a:cubicBezTo>
                  <a:pt x="1803871" y="249311"/>
                  <a:pt x="1803871" y="251391"/>
                  <a:pt x="1803352" y="252950"/>
                </a:cubicBezTo>
                <a:cubicBezTo>
                  <a:pt x="1802315" y="255549"/>
                  <a:pt x="1799723" y="257628"/>
                  <a:pt x="1796612" y="257628"/>
                </a:cubicBezTo>
                <a:cubicBezTo>
                  <a:pt x="1796093" y="257628"/>
                  <a:pt x="1795056" y="257107"/>
                  <a:pt x="1794538" y="257107"/>
                </a:cubicBezTo>
                <a:cubicBezTo>
                  <a:pt x="1790908" y="255549"/>
                  <a:pt x="1788834" y="251391"/>
                  <a:pt x="1790390" y="247751"/>
                </a:cubicBezTo>
                <a:cubicBezTo>
                  <a:pt x="1791427" y="245152"/>
                  <a:pt x="1794019" y="243594"/>
                  <a:pt x="1796612" y="243594"/>
                </a:cubicBezTo>
                <a:close/>
                <a:moveTo>
                  <a:pt x="916204" y="239583"/>
                </a:moveTo>
                <a:cubicBezTo>
                  <a:pt x="922594" y="239583"/>
                  <a:pt x="928452" y="243388"/>
                  <a:pt x="931115" y="249913"/>
                </a:cubicBezTo>
                <a:cubicBezTo>
                  <a:pt x="933778" y="258068"/>
                  <a:pt x="930050" y="267311"/>
                  <a:pt x="922062" y="270572"/>
                </a:cubicBezTo>
                <a:cubicBezTo>
                  <a:pt x="920465" y="271659"/>
                  <a:pt x="918334" y="271659"/>
                  <a:pt x="916204" y="271659"/>
                </a:cubicBezTo>
                <a:cubicBezTo>
                  <a:pt x="909814" y="271659"/>
                  <a:pt x="903956" y="267855"/>
                  <a:pt x="901293" y="261873"/>
                </a:cubicBezTo>
                <a:cubicBezTo>
                  <a:pt x="899696" y="258068"/>
                  <a:pt x="899696" y="253718"/>
                  <a:pt x="901293" y="249370"/>
                </a:cubicBezTo>
                <a:cubicBezTo>
                  <a:pt x="902891" y="245562"/>
                  <a:pt x="906086" y="242301"/>
                  <a:pt x="910346" y="240671"/>
                </a:cubicBezTo>
                <a:cubicBezTo>
                  <a:pt x="911944" y="240127"/>
                  <a:pt x="914074" y="239583"/>
                  <a:pt x="916204" y="239583"/>
                </a:cubicBezTo>
                <a:close/>
                <a:moveTo>
                  <a:pt x="2113918" y="239578"/>
                </a:moveTo>
                <a:cubicBezTo>
                  <a:pt x="2116063" y="239578"/>
                  <a:pt x="2117671" y="240118"/>
                  <a:pt x="2119816" y="241197"/>
                </a:cubicBezTo>
                <a:cubicBezTo>
                  <a:pt x="2121961" y="242816"/>
                  <a:pt x="2123570" y="245515"/>
                  <a:pt x="2124106" y="248214"/>
                </a:cubicBezTo>
                <a:cubicBezTo>
                  <a:pt x="2124642" y="250913"/>
                  <a:pt x="2124106" y="253612"/>
                  <a:pt x="2122498" y="256310"/>
                </a:cubicBezTo>
                <a:cubicBezTo>
                  <a:pt x="2120353" y="259009"/>
                  <a:pt x="2117135" y="260629"/>
                  <a:pt x="2113918" y="260629"/>
                </a:cubicBezTo>
                <a:cubicBezTo>
                  <a:pt x="2111774" y="260629"/>
                  <a:pt x="2109629" y="260089"/>
                  <a:pt x="2108021" y="259009"/>
                </a:cubicBezTo>
                <a:cubicBezTo>
                  <a:pt x="2103195" y="255771"/>
                  <a:pt x="2101586" y="249294"/>
                  <a:pt x="2104803" y="244435"/>
                </a:cubicBezTo>
                <a:cubicBezTo>
                  <a:pt x="2106948" y="241197"/>
                  <a:pt x="2110165" y="239578"/>
                  <a:pt x="2113918" y="239578"/>
                </a:cubicBezTo>
                <a:close/>
                <a:moveTo>
                  <a:pt x="1449284" y="236577"/>
                </a:moveTo>
                <a:cubicBezTo>
                  <a:pt x="1450353" y="236577"/>
                  <a:pt x="1451422" y="237078"/>
                  <a:pt x="1451957" y="237579"/>
                </a:cubicBezTo>
                <a:cubicBezTo>
                  <a:pt x="1453026" y="238581"/>
                  <a:pt x="1453026" y="239584"/>
                  <a:pt x="1453026" y="240586"/>
                </a:cubicBezTo>
                <a:cubicBezTo>
                  <a:pt x="1453026" y="242091"/>
                  <a:pt x="1451422" y="243594"/>
                  <a:pt x="1449284" y="243594"/>
                </a:cubicBezTo>
                <a:cubicBezTo>
                  <a:pt x="1449284" y="243594"/>
                  <a:pt x="1449284" y="243594"/>
                  <a:pt x="1448749" y="243594"/>
                </a:cubicBezTo>
                <a:cubicBezTo>
                  <a:pt x="1446611" y="243594"/>
                  <a:pt x="1445007" y="242091"/>
                  <a:pt x="1445542" y="240086"/>
                </a:cubicBezTo>
                <a:cubicBezTo>
                  <a:pt x="1445542" y="238082"/>
                  <a:pt x="1447146" y="236577"/>
                  <a:pt x="1449284" y="236577"/>
                </a:cubicBezTo>
                <a:close/>
                <a:moveTo>
                  <a:pt x="1181373" y="234572"/>
                </a:moveTo>
                <a:cubicBezTo>
                  <a:pt x="1189864" y="234572"/>
                  <a:pt x="1196763" y="240863"/>
                  <a:pt x="1198355" y="249253"/>
                </a:cubicBezTo>
                <a:cubicBezTo>
                  <a:pt x="1199416" y="258167"/>
                  <a:pt x="1193048" y="267080"/>
                  <a:pt x="1184026" y="268653"/>
                </a:cubicBezTo>
                <a:cubicBezTo>
                  <a:pt x="1182965" y="268653"/>
                  <a:pt x="1181904" y="268653"/>
                  <a:pt x="1181373" y="268653"/>
                </a:cubicBezTo>
                <a:cubicBezTo>
                  <a:pt x="1172882" y="268653"/>
                  <a:pt x="1165983" y="262886"/>
                  <a:pt x="1164391" y="254496"/>
                </a:cubicBezTo>
                <a:cubicBezTo>
                  <a:pt x="1163330" y="250302"/>
                  <a:pt x="1164391" y="245582"/>
                  <a:pt x="1167044" y="241913"/>
                </a:cubicBezTo>
                <a:cubicBezTo>
                  <a:pt x="1169698" y="238243"/>
                  <a:pt x="1173944" y="235621"/>
                  <a:pt x="1178720" y="235096"/>
                </a:cubicBezTo>
                <a:cubicBezTo>
                  <a:pt x="1179250" y="235096"/>
                  <a:pt x="1180312" y="234572"/>
                  <a:pt x="1181373" y="234572"/>
                </a:cubicBezTo>
                <a:close/>
                <a:moveTo>
                  <a:pt x="1261740" y="223544"/>
                </a:moveTo>
                <a:cubicBezTo>
                  <a:pt x="1262263" y="223544"/>
                  <a:pt x="1262787" y="223544"/>
                  <a:pt x="1263309" y="223544"/>
                </a:cubicBezTo>
                <a:cubicBezTo>
                  <a:pt x="1272724" y="223544"/>
                  <a:pt x="1280569" y="230547"/>
                  <a:pt x="1281091" y="240242"/>
                </a:cubicBezTo>
                <a:cubicBezTo>
                  <a:pt x="1281614" y="249937"/>
                  <a:pt x="1274292" y="258556"/>
                  <a:pt x="1264878" y="259632"/>
                </a:cubicBezTo>
                <a:cubicBezTo>
                  <a:pt x="1264356" y="259632"/>
                  <a:pt x="1263832" y="259632"/>
                  <a:pt x="1263309" y="259632"/>
                </a:cubicBezTo>
                <a:cubicBezTo>
                  <a:pt x="1254418" y="259632"/>
                  <a:pt x="1247097" y="252630"/>
                  <a:pt x="1246050" y="243474"/>
                </a:cubicBezTo>
                <a:cubicBezTo>
                  <a:pt x="1245527" y="238627"/>
                  <a:pt x="1246573" y="233779"/>
                  <a:pt x="1249711" y="230008"/>
                </a:cubicBezTo>
                <a:cubicBezTo>
                  <a:pt x="1252850" y="226239"/>
                  <a:pt x="1257033" y="224084"/>
                  <a:pt x="1261740" y="223544"/>
                </a:cubicBezTo>
                <a:close/>
                <a:moveTo>
                  <a:pt x="1346008" y="218533"/>
                </a:moveTo>
                <a:cubicBezTo>
                  <a:pt x="1351232" y="218533"/>
                  <a:pt x="1355934" y="220623"/>
                  <a:pt x="1359591" y="224279"/>
                </a:cubicBezTo>
                <a:cubicBezTo>
                  <a:pt x="1363247" y="227414"/>
                  <a:pt x="1364815" y="232116"/>
                  <a:pt x="1364815" y="236817"/>
                </a:cubicBezTo>
                <a:cubicBezTo>
                  <a:pt x="1364815" y="246742"/>
                  <a:pt x="1356456" y="255100"/>
                  <a:pt x="1346531" y="255623"/>
                </a:cubicBezTo>
                <a:cubicBezTo>
                  <a:pt x="1336606" y="255623"/>
                  <a:pt x="1328247" y="247264"/>
                  <a:pt x="1328247" y="237339"/>
                </a:cubicBezTo>
                <a:cubicBezTo>
                  <a:pt x="1327725" y="232638"/>
                  <a:pt x="1329815" y="227936"/>
                  <a:pt x="1332949" y="224279"/>
                </a:cubicBezTo>
                <a:cubicBezTo>
                  <a:pt x="1336606" y="220623"/>
                  <a:pt x="1341307" y="218533"/>
                  <a:pt x="1346008" y="218533"/>
                </a:cubicBezTo>
                <a:close/>
                <a:moveTo>
                  <a:pt x="1713413" y="214524"/>
                </a:moveTo>
                <a:cubicBezTo>
                  <a:pt x="1713934" y="214524"/>
                  <a:pt x="1714456" y="214524"/>
                  <a:pt x="1715498" y="214524"/>
                </a:cubicBezTo>
                <a:cubicBezTo>
                  <a:pt x="1717062" y="215067"/>
                  <a:pt x="1718105" y="216695"/>
                  <a:pt x="1719147" y="217782"/>
                </a:cubicBezTo>
                <a:cubicBezTo>
                  <a:pt x="1719668" y="219410"/>
                  <a:pt x="1719668" y="221040"/>
                  <a:pt x="1719147" y="222668"/>
                </a:cubicBezTo>
                <a:cubicBezTo>
                  <a:pt x="1718626" y="225925"/>
                  <a:pt x="1716019" y="227554"/>
                  <a:pt x="1713413" y="227554"/>
                </a:cubicBezTo>
                <a:cubicBezTo>
                  <a:pt x="1712891" y="227554"/>
                  <a:pt x="1712370" y="227554"/>
                  <a:pt x="1711849" y="227013"/>
                </a:cubicBezTo>
                <a:cubicBezTo>
                  <a:pt x="1708200" y="225925"/>
                  <a:pt x="1706636" y="222668"/>
                  <a:pt x="1707679" y="218867"/>
                </a:cubicBezTo>
                <a:cubicBezTo>
                  <a:pt x="1708200" y="216152"/>
                  <a:pt x="1710806" y="214524"/>
                  <a:pt x="1713413" y="214524"/>
                </a:cubicBezTo>
                <a:close/>
                <a:moveTo>
                  <a:pt x="1908623" y="212515"/>
                </a:moveTo>
                <a:cubicBezTo>
                  <a:pt x="1910303" y="212515"/>
                  <a:pt x="1911423" y="212515"/>
                  <a:pt x="1912544" y="213034"/>
                </a:cubicBezTo>
                <a:cubicBezTo>
                  <a:pt x="1914784" y="214067"/>
                  <a:pt x="1916465" y="215620"/>
                  <a:pt x="1917025" y="217690"/>
                </a:cubicBezTo>
                <a:cubicBezTo>
                  <a:pt x="1918145" y="219758"/>
                  <a:pt x="1917585" y="222346"/>
                  <a:pt x="1917025" y="223899"/>
                </a:cubicBezTo>
                <a:cubicBezTo>
                  <a:pt x="1915344" y="227002"/>
                  <a:pt x="1911984" y="228554"/>
                  <a:pt x="1908623" y="228554"/>
                </a:cubicBezTo>
                <a:cubicBezTo>
                  <a:pt x="1907502" y="228554"/>
                  <a:pt x="1906382" y="228554"/>
                  <a:pt x="1905261" y="228038"/>
                </a:cubicBezTo>
                <a:cubicBezTo>
                  <a:pt x="1900780" y="225966"/>
                  <a:pt x="1899099" y="221310"/>
                  <a:pt x="1900780" y="217171"/>
                </a:cubicBezTo>
                <a:cubicBezTo>
                  <a:pt x="1902460" y="214067"/>
                  <a:pt x="1905261" y="212515"/>
                  <a:pt x="1908623" y="212515"/>
                </a:cubicBezTo>
                <a:close/>
                <a:moveTo>
                  <a:pt x="804687" y="211512"/>
                </a:moveTo>
                <a:cubicBezTo>
                  <a:pt x="810454" y="211512"/>
                  <a:pt x="816221" y="214775"/>
                  <a:pt x="818844" y="220754"/>
                </a:cubicBezTo>
                <a:cubicBezTo>
                  <a:pt x="822514" y="228365"/>
                  <a:pt x="818844" y="238152"/>
                  <a:pt x="811503" y="241959"/>
                </a:cubicBezTo>
                <a:cubicBezTo>
                  <a:pt x="809406" y="243045"/>
                  <a:pt x="806785" y="243589"/>
                  <a:pt x="804687" y="243589"/>
                </a:cubicBezTo>
                <a:cubicBezTo>
                  <a:pt x="798919" y="243589"/>
                  <a:pt x="793151" y="240327"/>
                  <a:pt x="790530" y="234890"/>
                </a:cubicBezTo>
                <a:cubicBezTo>
                  <a:pt x="788957" y="231085"/>
                  <a:pt x="788432" y="226735"/>
                  <a:pt x="789481" y="222386"/>
                </a:cubicBezTo>
                <a:cubicBezTo>
                  <a:pt x="791054" y="218579"/>
                  <a:pt x="793676" y="215319"/>
                  <a:pt x="797870" y="213143"/>
                </a:cubicBezTo>
                <a:cubicBezTo>
                  <a:pt x="799968" y="212055"/>
                  <a:pt x="802065" y="211512"/>
                  <a:pt x="804687" y="211512"/>
                </a:cubicBezTo>
                <a:close/>
                <a:moveTo>
                  <a:pt x="999129" y="209509"/>
                </a:moveTo>
                <a:cubicBezTo>
                  <a:pt x="1006669" y="209509"/>
                  <a:pt x="1013133" y="214236"/>
                  <a:pt x="1015287" y="221063"/>
                </a:cubicBezTo>
                <a:cubicBezTo>
                  <a:pt x="1017980" y="229987"/>
                  <a:pt x="1013133" y="238915"/>
                  <a:pt x="1004515" y="241541"/>
                </a:cubicBezTo>
                <a:cubicBezTo>
                  <a:pt x="1002899" y="242065"/>
                  <a:pt x="1001283" y="242590"/>
                  <a:pt x="999129" y="242590"/>
                </a:cubicBezTo>
                <a:cubicBezTo>
                  <a:pt x="992127" y="242590"/>
                  <a:pt x="985664" y="237865"/>
                  <a:pt x="983509" y="231039"/>
                </a:cubicBezTo>
                <a:cubicBezTo>
                  <a:pt x="981894" y="226838"/>
                  <a:pt x="982432" y="222638"/>
                  <a:pt x="984048" y="218961"/>
                </a:cubicBezTo>
                <a:cubicBezTo>
                  <a:pt x="986203" y="214761"/>
                  <a:pt x="989973" y="212135"/>
                  <a:pt x="994282" y="210561"/>
                </a:cubicBezTo>
                <a:cubicBezTo>
                  <a:pt x="995897" y="210035"/>
                  <a:pt x="997513" y="209509"/>
                  <a:pt x="999129" y="209509"/>
                </a:cubicBezTo>
                <a:close/>
                <a:moveTo>
                  <a:pt x="1628710" y="193473"/>
                </a:moveTo>
                <a:cubicBezTo>
                  <a:pt x="1629233" y="193473"/>
                  <a:pt x="1629233" y="193473"/>
                  <a:pt x="1629756" y="193473"/>
                </a:cubicBezTo>
                <a:cubicBezTo>
                  <a:pt x="1631325" y="193998"/>
                  <a:pt x="1632371" y="194523"/>
                  <a:pt x="1633417" y="196099"/>
                </a:cubicBezTo>
                <a:cubicBezTo>
                  <a:pt x="1633940" y="197149"/>
                  <a:pt x="1634463" y="198724"/>
                  <a:pt x="1633940" y="200299"/>
                </a:cubicBezTo>
                <a:cubicBezTo>
                  <a:pt x="1633417" y="202925"/>
                  <a:pt x="1631325" y="204500"/>
                  <a:pt x="1628710" y="204500"/>
                </a:cubicBezTo>
                <a:cubicBezTo>
                  <a:pt x="1628187" y="204500"/>
                  <a:pt x="1627664" y="204500"/>
                  <a:pt x="1627664" y="204500"/>
                </a:cubicBezTo>
                <a:cubicBezTo>
                  <a:pt x="1624526" y="203450"/>
                  <a:pt x="1622434" y="200824"/>
                  <a:pt x="1623480" y="197674"/>
                </a:cubicBezTo>
                <a:cubicBezTo>
                  <a:pt x="1624003" y="195048"/>
                  <a:pt x="1626095" y="193473"/>
                  <a:pt x="1628710" y="193473"/>
                </a:cubicBezTo>
                <a:close/>
                <a:moveTo>
                  <a:pt x="684649" y="190457"/>
                </a:moveTo>
                <a:cubicBezTo>
                  <a:pt x="689974" y="190457"/>
                  <a:pt x="695299" y="193665"/>
                  <a:pt x="697962" y="198477"/>
                </a:cubicBezTo>
                <a:cubicBezTo>
                  <a:pt x="702222" y="205962"/>
                  <a:pt x="700092" y="215585"/>
                  <a:pt x="692636" y="219862"/>
                </a:cubicBezTo>
                <a:cubicBezTo>
                  <a:pt x="689974" y="221466"/>
                  <a:pt x="687311" y="222535"/>
                  <a:pt x="684649" y="222535"/>
                </a:cubicBezTo>
                <a:cubicBezTo>
                  <a:pt x="678791" y="222535"/>
                  <a:pt x="673465" y="219327"/>
                  <a:pt x="670803" y="214515"/>
                </a:cubicBezTo>
                <a:cubicBezTo>
                  <a:pt x="668673" y="210773"/>
                  <a:pt x="668140" y="206496"/>
                  <a:pt x="669205" y="202754"/>
                </a:cubicBezTo>
                <a:cubicBezTo>
                  <a:pt x="670270" y="198477"/>
                  <a:pt x="672400" y="194734"/>
                  <a:pt x="676128" y="192596"/>
                </a:cubicBezTo>
                <a:cubicBezTo>
                  <a:pt x="678791" y="191527"/>
                  <a:pt x="681453" y="190457"/>
                  <a:pt x="684649" y="190457"/>
                </a:cubicBezTo>
                <a:close/>
                <a:moveTo>
                  <a:pt x="2029721" y="188454"/>
                </a:moveTo>
                <a:cubicBezTo>
                  <a:pt x="2031341" y="188454"/>
                  <a:pt x="2032960" y="188983"/>
                  <a:pt x="2034580" y="190041"/>
                </a:cubicBezTo>
                <a:cubicBezTo>
                  <a:pt x="2036739" y="191100"/>
                  <a:pt x="2038358" y="193216"/>
                  <a:pt x="2038898" y="195861"/>
                </a:cubicBezTo>
                <a:cubicBezTo>
                  <a:pt x="2039437" y="197977"/>
                  <a:pt x="2039437" y="200622"/>
                  <a:pt x="2037818" y="202739"/>
                </a:cubicBezTo>
                <a:cubicBezTo>
                  <a:pt x="2036199" y="205913"/>
                  <a:pt x="2032960" y="207500"/>
                  <a:pt x="2029721" y="207500"/>
                </a:cubicBezTo>
                <a:cubicBezTo>
                  <a:pt x="2027563" y="207500"/>
                  <a:pt x="2025944" y="207500"/>
                  <a:pt x="2024864" y="206442"/>
                </a:cubicBezTo>
                <a:cubicBezTo>
                  <a:pt x="2020006" y="203797"/>
                  <a:pt x="2018386" y="197977"/>
                  <a:pt x="2021085" y="193216"/>
                </a:cubicBezTo>
                <a:cubicBezTo>
                  <a:pt x="2022705" y="190571"/>
                  <a:pt x="2025944" y="188454"/>
                  <a:pt x="2029721" y="188454"/>
                </a:cubicBezTo>
                <a:close/>
                <a:moveTo>
                  <a:pt x="1084111" y="184450"/>
                </a:moveTo>
                <a:cubicBezTo>
                  <a:pt x="1092058" y="184450"/>
                  <a:pt x="1099477" y="190297"/>
                  <a:pt x="1101066" y="198272"/>
                </a:cubicBezTo>
                <a:cubicBezTo>
                  <a:pt x="1103186" y="207308"/>
                  <a:pt x="1097357" y="216877"/>
                  <a:pt x="1088350" y="219002"/>
                </a:cubicBezTo>
                <a:cubicBezTo>
                  <a:pt x="1086760" y="219002"/>
                  <a:pt x="1085700" y="219535"/>
                  <a:pt x="1084111" y="219535"/>
                </a:cubicBezTo>
                <a:cubicBezTo>
                  <a:pt x="1076163" y="219535"/>
                  <a:pt x="1069275" y="214219"/>
                  <a:pt x="1067686" y="206245"/>
                </a:cubicBezTo>
                <a:cubicBezTo>
                  <a:pt x="1066096" y="201993"/>
                  <a:pt x="1067156" y="197208"/>
                  <a:pt x="1069275" y="192955"/>
                </a:cubicBezTo>
                <a:cubicBezTo>
                  <a:pt x="1071924" y="189234"/>
                  <a:pt x="1075633" y="186044"/>
                  <a:pt x="1080402" y="184982"/>
                </a:cubicBezTo>
                <a:cubicBezTo>
                  <a:pt x="1081462" y="184982"/>
                  <a:pt x="1083052" y="184450"/>
                  <a:pt x="1084111" y="184450"/>
                </a:cubicBezTo>
                <a:close/>
                <a:moveTo>
                  <a:pt x="1541502" y="177434"/>
                </a:moveTo>
                <a:cubicBezTo>
                  <a:pt x="1541502" y="177434"/>
                  <a:pt x="1541502" y="177434"/>
                  <a:pt x="1542030" y="177434"/>
                </a:cubicBezTo>
                <a:cubicBezTo>
                  <a:pt x="1543612" y="177434"/>
                  <a:pt x="1544668" y="178548"/>
                  <a:pt x="1545196" y="179662"/>
                </a:cubicBezTo>
                <a:cubicBezTo>
                  <a:pt x="1546251" y="180776"/>
                  <a:pt x="1546251" y="181889"/>
                  <a:pt x="1546251" y="183003"/>
                </a:cubicBezTo>
                <a:cubicBezTo>
                  <a:pt x="1545723" y="185788"/>
                  <a:pt x="1544140" y="187458"/>
                  <a:pt x="1541502" y="187458"/>
                </a:cubicBezTo>
                <a:cubicBezTo>
                  <a:pt x="1541502" y="187458"/>
                  <a:pt x="1541502" y="187458"/>
                  <a:pt x="1540975" y="187458"/>
                </a:cubicBezTo>
                <a:cubicBezTo>
                  <a:pt x="1538337" y="186901"/>
                  <a:pt x="1536227" y="184673"/>
                  <a:pt x="1536754" y="181889"/>
                </a:cubicBezTo>
                <a:cubicBezTo>
                  <a:pt x="1537282" y="179105"/>
                  <a:pt x="1539392" y="177434"/>
                  <a:pt x="1541502" y="177434"/>
                </a:cubicBezTo>
                <a:close/>
                <a:moveTo>
                  <a:pt x="1822690" y="176428"/>
                </a:moveTo>
                <a:cubicBezTo>
                  <a:pt x="1823790" y="176428"/>
                  <a:pt x="1824889" y="176428"/>
                  <a:pt x="1825439" y="176930"/>
                </a:cubicBezTo>
                <a:cubicBezTo>
                  <a:pt x="1827638" y="177431"/>
                  <a:pt x="1829287" y="178934"/>
                  <a:pt x="1829837" y="180438"/>
                </a:cubicBezTo>
                <a:cubicBezTo>
                  <a:pt x="1830936" y="182443"/>
                  <a:pt x="1830936" y="184447"/>
                  <a:pt x="1829837" y="185952"/>
                </a:cubicBezTo>
                <a:cubicBezTo>
                  <a:pt x="1828737" y="188457"/>
                  <a:pt x="1825989" y="190462"/>
                  <a:pt x="1822690" y="190462"/>
                </a:cubicBezTo>
                <a:cubicBezTo>
                  <a:pt x="1821591" y="190462"/>
                  <a:pt x="1821041" y="190462"/>
                  <a:pt x="1819942" y="189961"/>
                </a:cubicBezTo>
                <a:cubicBezTo>
                  <a:pt x="1816093" y="188457"/>
                  <a:pt x="1813895" y="184447"/>
                  <a:pt x="1815544" y="180939"/>
                </a:cubicBezTo>
                <a:cubicBezTo>
                  <a:pt x="1816643" y="177932"/>
                  <a:pt x="1819392" y="176428"/>
                  <a:pt x="1822690" y="176428"/>
                </a:cubicBezTo>
                <a:close/>
                <a:moveTo>
                  <a:pt x="890143" y="172417"/>
                </a:moveTo>
                <a:cubicBezTo>
                  <a:pt x="897042" y="172417"/>
                  <a:pt x="902880" y="176152"/>
                  <a:pt x="905533" y="182555"/>
                </a:cubicBezTo>
                <a:cubicBezTo>
                  <a:pt x="908717" y="191092"/>
                  <a:pt x="904472" y="201229"/>
                  <a:pt x="895981" y="204431"/>
                </a:cubicBezTo>
                <a:cubicBezTo>
                  <a:pt x="894389" y="205498"/>
                  <a:pt x="892266" y="205498"/>
                  <a:pt x="890143" y="205498"/>
                </a:cubicBezTo>
                <a:cubicBezTo>
                  <a:pt x="883244" y="205498"/>
                  <a:pt x="877407" y="201763"/>
                  <a:pt x="874753" y="195360"/>
                </a:cubicBezTo>
                <a:cubicBezTo>
                  <a:pt x="872631" y="191092"/>
                  <a:pt x="872631" y="186824"/>
                  <a:pt x="874753" y="182555"/>
                </a:cubicBezTo>
                <a:cubicBezTo>
                  <a:pt x="876345" y="178286"/>
                  <a:pt x="879530" y="175085"/>
                  <a:pt x="883775" y="173485"/>
                </a:cubicBezTo>
                <a:cubicBezTo>
                  <a:pt x="885898" y="172417"/>
                  <a:pt x="888021" y="172417"/>
                  <a:pt x="890143" y="172417"/>
                </a:cubicBezTo>
                <a:close/>
                <a:moveTo>
                  <a:pt x="1453762" y="168413"/>
                </a:moveTo>
                <a:cubicBezTo>
                  <a:pt x="1455366" y="168413"/>
                  <a:pt x="1456435" y="168947"/>
                  <a:pt x="1456969" y="170017"/>
                </a:cubicBezTo>
                <a:cubicBezTo>
                  <a:pt x="1458038" y="170551"/>
                  <a:pt x="1458038" y="171620"/>
                  <a:pt x="1458038" y="172689"/>
                </a:cubicBezTo>
                <a:cubicBezTo>
                  <a:pt x="1458038" y="174827"/>
                  <a:pt x="1455900" y="176432"/>
                  <a:pt x="1453762" y="176432"/>
                </a:cubicBezTo>
                <a:cubicBezTo>
                  <a:pt x="1451623" y="176432"/>
                  <a:pt x="1450019" y="174293"/>
                  <a:pt x="1450019" y="172154"/>
                </a:cubicBezTo>
                <a:cubicBezTo>
                  <a:pt x="1450019" y="170017"/>
                  <a:pt x="1452158" y="168413"/>
                  <a:pt x="1453762" y="168413"/>
                </a:cubicBezTo>
                <a:close/>
                <a:moveTo>
                  <a:pt x="1169818" y="166407"/>
                </a:moveTo>
                <a:cubicBezTo>
                  <a:pt x="1178811" y="166407"/>
                  <a:pt x="1186747" y="173394"/>
                  <a:pt x="1187805" y="181995"/>
                </a:cubicBezTo>
                <a:cubicBezTo>
                  <a:pt x="1189392" y="192208"/>
                  <a:pt x="1182515" y="201346"/>
                  <a:pt x="1172992" y="202959"/>
                </a:cubicBezTo>
                <a:cubicBezTo>
                  <a:pt x="1171934" y="203496"/>
                  <a:pt x="1170875" y="203496"/>
                  <a:pt x="1169818" y="203496"/>
                </a:cubicBezTo>
                <a:cubicBezTo>
                  <a:pt x="1161353" y="203496"/>
                  <a:pt x="1153946" y="197046"/>
                  <a:pt x="1152359" y="187908"/>
                </a:cubicBezTo>
                <a:cubicBezTo>
                  <a:pt x="1151301" y="183070"/>
                  <a:pt x="1152359" y="178232"/>
                  <a:pt x="1155004" y="174469"/>
                </a:cubicBezTo>
                <a:cubicBezTo>
                  <a:pt x="1158178" y="170169"/>
                  <a:pt x="1161882" y="167482"/>
                  <a:pt x="1167172" y="166944"/>
                </a:cubicBezTo>
                <a:cubicBezTo>
                  <a:pt x="1168230" y="166944"/>
                  <a:pt x="1168759" y="166407"/>
                  <a:pt x="1169818" y="166407"/>
                </a:cubicBezTo>
                <a:close/>
                <a:moveTo>
                  <a:pt x="1257791" y="154378"/>
                </a:moveTo>
                <a:cubicBezTo>
                  <a:pt x="1267966" y="154378"/>
                  <a:pt x="1275999" y="162522"/>
                  <a:pt x="1277070" y="172296"/>
                </a:cubicBezTo>
                <a:cubicBezTo>
                  <a:pt x="1277605" y="183156"/>
                  <a:pt x="1269572" y="192386"/>
                  <a:pt x="1259397" y="192929"/>
                </a:cubicBezTo>
                <a:cubicBezTo>
                  <a:pt x="1258862" y="193472"/>
                  <a:pt x="1258326" y="193472"/>
                  <a:pt x="1257791" y="193472"/>
                </a:cubicBezTo>
                <a:cubicBezTo>
                  <a:pt x="1248150" y="193472"/>
                  <a:pt x="1240117" y="185870"/>
                  <a:pt x="1239046" y="175554"/>
                </a:cubicBezTo>
                <a:cubicBezTo>
                  <a:pt x="1238511" y="170667"/>
                  <a:pt x="1239582" y="165780"/>
                  <a:pt x="1242795" y="161437"/>
                </a:cubicBezTo>
                <a:cubicBezTo>
                  <a:pt x="1246544" y="157635"/>
                  <a:pt x="1250828" y="154921"/>
                  <a:pt x="1256184" y="154921"/>
                </a:cubicBezTo>
                <a:cubicBezTo>
                  <a:pt x="1256719" y="154378"/>
                  <a:pt x="1257254" y="154378"/>
                  <a:pt x="1257791" y="154378"/>
                </a:cubicBezTo>
                <a:close/>
                <a:moveTo>
                  <a:pt x="1344739" y="149365"/>
                </a:moveTo>
                <a:cubicBezTo>
                  <a:pt x="1350550" y="149365"/>
                  <a:pt x="1355305" y="151505"/>
                  <a:pt x="1359003" y="155247"/>
                </a:cubicBezTo>
                <a:cubicBezTo>
                  <a:pt x="1362701" y="158989"/>
                  <a:pt x="1364815" y="163800"/>
                  <a:pt x="1364815" y="169147"/>
                </a:cubicBezTo>
                <a:cubicBezTo>
                  <a:pt x="1364815" y="180374"/>
                  <a:pt x="1356362" y="188928"/>
                  <a:pt x="1345796" y="189462"/>
                </a:cubicBezTo>
                <a:cubicBezTo>
                  <a:pt x="1345796" y="189462"/>
                  <a:pt x="1345796" y="189462"/>
                  <a:pt x="1345268" y="189462"/>
                </a:cubicBezTo>
                <a:cubicBezTo>
                  <a:pt x="1334701" y="189462"/>
                  <a:pt x="1326249" y="180908"/>
                  <a:pt x="1325720" y="169681"/>
                </a:cubicBezTo>
                <a:cubicBezTo>
                  <a:pt x="1325720" y="164335"/>
                  <a:pt x="1327305" y="159524"/>
                  <a:pt x="1331004" y="155781"/>
                </a:cubicBezTo>
                <a:cubicBezTo>
                  <a:pt x="1334701" y="152039"/>
                  <a:pt x="1339456" y="149900"/>
                  <a:pt x="1344739" y="149365"/>
                </a:cubicBezTo>
                <a:close/>
                <a:moveTo>
                  <a:pt x="1734482" y="146356"/>
                </a:moveTo>
                <a:cubicBezTo>
                  <a:pt x="1735595" y="146356"/>
                  <a:pt x="1736152" y="146356"/>
                  <a:pt x="1736709" y="146356"/>
                </a:cubicBezTo>
                <a:cubicBezTo>
                  <a:pt x="1738379" y="146877"/>
                  <a:pt x="1740050" y="147920"/>
                  <a:pt x="1741164" y="149484"/>
                </a:cubicBezTo>
                <a:cubicBezTo>
                  <a:pt x="1741721" y="151047"/>
                  <a:pt x="1741721" y="153132"/>
                  <a:pt x="1741164" y="154697"/>
                </a:cubicBezTo>
                <a:cubicBezTo>
                  <a:pt x="1740607" y="157302"/>
                  <a:pt x="1737823" y="159387"/>
                  <a:pt x="1734482" y="159387"/>
                </a:cubicBezTo>
                <a:cubicBezTo>
                  <a:pt x="1733925" y="159387"/>
                  <a:pt x="1733368" y="159387"/>
                  <a:pt x="1732811" y="158867"/>
                </a:cubicBezTo>
                <a:cubicBezTo>
                  <a:pt x="1728912" y="157824"/>
                  <a:pt x="1726685" y="154175"/>
                  <a:pt x="1727798" y="151047"/>
                </a:cubicBezTo>
                <a:cubicBezTo>
                  <a:pt x="1728912" y="147920"/>
                  <a:pt x="1731697" y="146356"/>
                  <a:pt x="1734482" y="146356"/>
                </a:cubicBezTo>
                <a:close/>
                <a:moveTo>
                  <a:pt x="1941228" y="143346"/>
                </a:moveTo>
                <a:cubicBezTo>
                  <a:pt x="1942287" y="143346"/>
                  <a:pt x="1943874" y="143862"/>
                  <a:pt x="1944932" y="144379"/>
                </a:cubicBezTo>
                <a:cubicBezTo>
                  <a:pt x="1947048" y="145412"/>
                  <a:pt x="1948636" y="146961"/>
                  <a:pt x="1949164" y="149026"/>
                </a:cubicBezTo>
                <a:cubicBezTo>
                  <a:pt x="1950223" y="151608"/>
                  <a:pt x="1950223" y="153674"/>
                  <a:pt x="1949164" y="155740"/>
                </a:cubicBezTo>
                <a:cubicBezTo>
                  <a:pt x="1947577" y="158838"/>
                  <a:pt x="1944403" y="160387"/>
                  <a:pt x="1941228" y="160387"/>
                </a:cubicBezTo>
                <a:cubicBezTo>
                  <a:pt x="1939641" y="160387"/>
                  <a:pt x="1938583" y="160387"/>
                  <a:pt x="1937525" y="159871"/>
                </a:cubicBezTo>
                <a:cubicBezTo>
                  <a:pt x="1933293" y="157805"/>
                  <a:pt x="1931176" y="152641"/>
                  <a:pt x="1933293" y="148510"/>
                </a:cubicBezTo>
                <a:cubicBezTo>
                  <a:pt x="1934880" y="145412"/>
                  <a:pt x="1937525" y="143346"/>
                  <a:pt x="1941228" y="143346"/>
                </a:cubicBezTo>
                <a:close/>
                <a:moveTo>
                  <a:pt x="770858" y="142342"/>
                </a:moveTo>
                <a:cubicBezTo>
                  <a:pt x="777226" y="142342"/>
                  <a:pt x="783063" y="146129"/>
                  <a:pt x="785717" y="152080"/>
                </a:cubicBezTo>
                <a:cubicBezTo>
                  <a:pt x="789432" y="160194"/>
                  <a:pt x="786248" y="170473"/>
                  <a:pt x="778287" y="174801"/>
                </a:cubicBezTo>
                <a:cubicBezTo>
                  <a:pt x="775634" y="175883"/>
                  <a:pt x="773511" y="176424"/>
                  <a:pt x="770858" y="176424"/>
                </a:cubicBezTo>
                <a:cubicBezTo>
                  <a:pt x="764489" y="176424"/>
                  <a:pt x="758652" y="172637"/>
                  <a:pt x="755998" y="167227"/>
                </a:cubicBezTo>
                <a:cubicBezTo>
                  <a:pt x="753876" y="162900"/>
                  <a:pt x="753345" y="158572"/>
                  <a:pt x="754936" y="154244"/>
                </a:cubicBezTo>
                <a:cubicBezTo>
                  <a:pt x="756529" y="149916"/>
                  <a:pt x="759182" y="146129"/>
                  <a:pt x="763428" y="144506"/>
                </a:cubicBezTo>
                <a:cubicBezTo>
                  <a:pt x="765550" y="142883"/>
                  <a:pt x="768204" y="142342"/>
                  <a:pt x="770858" y="142342"/>
                </a:cubicBezTo>
                <a:close/>
                <a:moveTo>
                  <a:pt x="977079" y="140341"/>
                </a:moveTo>
                <a:cubicBezTo>
                  <a:pt x="985127" y="140341"/>
                  <a:pt x="991564" y="145198"/>
                  <a:pt x="994247" y="152755"/>
                </a:cubicBezTo>
                <a:cubicBezTo>
                  <a:pt x="996929" y="161931"/>
                  <a:pt x="991564" y="171647"/>
                  <a:pt x="982444" y="174886"/>
                </a:cubicBezTo>
                <a:cubicBezTo>
                  <a:pt x="980834" y="175425"/>
                  <a:pt x="979225" y="175425"/>
                  <a:pt x="977079" y="175425"/>
                </a:cubicBezTo>
                <a:cubicBezTo>
                  <a:pt x="969568" y="175425"/>
                  <a:pt x="962593" y="170567"/>
                  <a:pt x="960447" y="163551"/>
                </a:cubicBezTo>
                <a:cubicBezTo>
                  <a:pt x="958838" y="158692"/>
                  <a:pt x="959375" y="154374"/>
                  <a:pt x="961520" y="150056"/>
                </a:cubicBezTo>
                <a:cubicBezTo>
                  <a:pt x="963666" y="145738"/>
                  <a:pt x="967422" y="142500"/>
                  <a:pt x="971714" y="140880"/>
                </a:cubicBezTo>
                <a:cubicBezTo>
                  <a:pt x="973323" y="140341"/>
                  <a:pt x="975469" y="140341"/>
                  <a:pt x="977079" y="140341"/>
                </a:cubicBezTo>
                <a:close/>
                <a:moveTo>
                  <a:pt x="1644270" y="122298"/>
                </a:moveTo>
                <a:cubicBezTo>
                  <a:pt x="1644836" y="122298"/>
                  <a:pt x="1644836" y="122298"/>
                  <a:pt x="1645402" y="122845"/>
                </a:cubicBezTo>
                <a:cubicBezTo>
                  <a:pt x="1647102" y="122845"/>
                  <a:pt x="1648236" y="123938"/>
                  <a:pt x="1649369" y="125032"/>
                </a:cubicBezTo>
                <a:cubicBezTo>
                  <a:pt x="1650502" y="126673"/>
                  <a:pt x="1650502" y="128312"/>
                  <a:pt x="1649936" y="129953"/>
                </a:cubicBezTo>
                <a:cubicBezTo>
                  <a:pt x="1649369" y="132687"/>
                  <a:pt x="1647102" y="134327"/>
                  <a:pt x="1644270" y="134327"/>
                </a:cubicBezTo>
                <a:cubicBezTo>
                  <a:pt x="1643703" y="134327"/>
                  <a:pt x="1643136" y="134327"/>
                  <a:pt x="1642570" y="134327"/>
                </a:cubicBezTo>
                <a:cubicBezTo>
                  <a:pt x="1639170" y="133780"/>
                  <a:pt x="1637470" y="130500"/>
                  <a:pt x="1638037" y="127219"/>
                </a:cubicBezTo>
                <a:cubicBezTo>
                  <a:pt x="1638604" y="124485"/>
                  <a:pt x="1641436" y="122298"/>
                  <a:pt x="1644270" y="122298"/>
                </a:cubicBezTo>
                <a:close/>
                <a:moveTo>
                  <a:pt x="1067332" y="114278"/>
                </a:moveTo>
                <a:cubicBezTo>
                  <a:pt x="1075901" y="114278"/>
                  <a:pt x="1083398" y="120190"/>
                  <a:pt x="1085005" y="128791"/>
                </a:cubicBezTo>
                <a:cubicBezTo>
                  <a:pt x="1087147" y="138467"/>
                  <a:pt x="1081256" y="148142"/>
                  <a:pt x="1071616" y="150830"/>
                </a:cubicBezTo>
                <a:cubicBezTo>
                  <a:pt x="1070010" y="150830"/>
                  <a:pt x="1068403" y="151368"/>
                  <a:pt x="1067332" y="151368"/>
                </a:cubicBezTo>
                <a:cubicBezTo>
                  <a:pt x="1058763" y="151368"/>
                  <a:pt x="1051266" y="145455"/>
                  <a:pt x="1049124" y="137391"/>
                </a:cubicBezTo>
                <a:cubicBezTo>
                  <a:pt x="1048053" y="132554"/>
                  <a:pt x="1048588" y="127178"/>
                  <a:pt x="1051266" y="123416"/>
                </a:cubicBezTo>
                <a:cubicBezTo>
                  <a:pt x="1053943" y="119116"/>
                  <a:pt x="1058228" y="115891"/>
                  <a:pt x="1063048" y="114815"/>
                </a:cubicBezTo>
                <a:cubicBezTo>
                  <a:pt x="1064119" y="114278"/>
                  <a:pt x="1065726" y="114278"/>
                  <a:pt x="1067332" y="114278"/>
                </a:cubicBezTo>
                <a:close/>
                <a:moveTo>
                  <a:pt x="1552266" y="106259"/>
                </a:moveTo>
                <a:cubicBezTo>
                  <a:pt x="1552266" y="106259"/>
                  <a:pt x="1552266" y="106259"/>
                  <a:pt x="1552766" y="106787"/>
                </a:cubicBezTo>
                <a:cubicBezTo>
                  <a:pt x="1554271" y="106787"/>
                  <a:pt x="1555273" y="107315"/>
                  <a:pt x="1556275" y="108370"/>
                </a:cubicBezTo>
                <a:cubicBezTo>
                  <a:pt x="1556776" y="109425"/>
                  <a:pt x="1557277" y="111008"/>
                  <a:pt x="1556776" y="112063"/>
                </a:cubicBezTo>
                <a:cubicBezTo>
                  <a:pt x="1556776" y="114701"/>
                  <a:pt x="1554771" y="116284"/>
                  <a:pt x="1552266" y="116284"/>
                </a:cubicBezTo>
                <a:cubicBezTo>
                  <a:pt x="1552266" y="116284"/>
                  <a:pt x="1552266" y="116284"/>
                  <a:pt x="1551764" y="116284"/>
                </a:cubicBezTo>
                <a:cubicBezTo>
                  <a:pt x="1549258" y="115756"/>
                  <a:pt x="1547253" y="113646"/>
                  <a:pt x="1547755" y="111008"/>
                </a:cubicBezTo>
                <a:cubicBezTo>
                  <a:pt x="1547755" y="108370"/>
                  <a:pt x="1549760" y="106259"/>
                  <a:pt x="1552266" y="106259"/>
                </a:cubicBezTo>
                <a:close/>
                <a:moveTo>
                  <a:pt x="1851016" y="104251"/>
                </a:moveTo>
                <a:cubicBezTo>
                  <a:pt x="1852080" y="104251"/>
                  <a:pt x="1853146" y="104251"/>
                  <a:pt x="1853678" y="104786"/>
                </a:cubicBezTo>
                <a:cubicBezTo>
                  <a:pt x="1855808" y="105855"/>
                  <a:pt x="1857406" y="106925"/>
                  <a:pt x="1858471" y="109063"/>
                </a:cubicBezTo>
                <a:cubicBezTo>
                  <a:pt x="1859003" y="111202"/>
                  <a:pt x="1859003" y="113340"/>
                  <a:pt x="1858471" y="114944"/>
                </a:cubicBezTo>
                <a:cubicBezTo>
                  <a:pt x="1857406" y="118152"/>
                  <a:pt x="1854211" y="120290"/>
                  <a:pt x="1851016" y="120290"/>
                </a:cubicBezTo>
                <a:cubicBezTo>
                  <a:pt x="1849951" y="120290"/>
                  <a:pt x="1848885" y="119756"/>
                  <a:pt x="1848353" y="119756"/>
                </a:cubicBezTo>
                <a:cubicBezTo>
                  <a:pt x="1844093" y="118152"/>
                  <a:pt x="1841962" y="113340"/>
                  <a:pt x="1843560" y="109598"/>
                </a:cubicBezTo>
                <a:cubicBezTo>
                  <a:pt x="1844625" y="106390"/>
                  <a:pt x="1847820" y="104251"/>
                  <a:pt x="1851016" y="104251"/>
                </a:cubicBezTo>
                <a:close/>
                <a:moveTo>
                  <a:pt x="860800" y="101243"/>
                </a:moveTo>
                <a:cubicBezTo>
                  <a:pt x="868312" y="101243"/>
                  <a:pt x="874748" y="105496"/>
                  <a:pt x="877431" y="112407"/>
                </a:cubicBezTo>
                <a:cubicBezTo>
                  <a:pt x="880650" y="121444"/>
                  <a:pt x="876358" y="131544"/>
                  <a:pt x="867775" y="134734"/>
                </a:cubicBezTo>
                <a:cubicBezTo>
                  <a:pt x="865629" y="135796"/>
                  <a:pt x="862947" y="136328"/>
                  <a:pt x="860800" y="136328"/>
                </a:cubicBezTo>
                <a:cubicBezTo>
                  <a:pt x="853826" y="136328"/>
                  <a:pt x="847388" y="132075"/>
                  <a:pt x="844706" y="125165"/>
                </a:cubicBezTo>
                <a:cubicBezTo>
                  <a:pt x="842559" y="120912"/>
                  <a:pt x="842559" y="116128"/>
                  <a:pt x="844706" y="111875"/>
                </a:cubicBezTo>
                <a:cubicBezTo>
                  <a:pt x="846315" y="107623"/>
                  <a:pt x="849534" y="104433"/>
                  <a:pt x="854363" y="102307"/>
                </a:cubicBezTo>
                <a:cubicBezTo>
                  <a:pt x="856509" y="101775"/>
                  <a:pt x="858655" y="101243"/>
                  <a:pt x="860800" y="101243"/>
                </a:cubicBezTo>
                <a:close/>
                <a:moveTo>
                  <a:pt x="1459808" y="97238"/>
                </a:moveTo>
                <a:cubicBezTo>
                  <a:pt x="1460869" y="97238"/>
                  <a:pt x="1461931" y="97773"/>
                  <a:pt x="1462992" y="98307"/>
                </a:cubicBezTo>
                <a:cubicBezTo>
                  <a:pt x="1463523" y="99377"/>
                  <a:pt x="1464054" y="100446"/>
                  <a:pt x="1463523" y="101515"/>
                </a:cubicBezTo>
                <a:cubicBezTo>
                  <a:pt x="1463523" y="103654"/>
                  <a:pt x="1461931" y="105258"/>
                  <a:pt x="1459808" y="105258"/>
                </a:cubicBezTo>
                <a:cubicBezTo>
                  <a:pt x="1459808" y="105258"/>
                  <a:pt x="1459808" y="105258"/>
                  <a:pt x="1459277" y="105258"/>
                </a:cubicBezTo>
                <a:cubicBezTo>
                  <a:pt x="1457154" y="105258"/>
                  <a:pt x="1455032" y="103119"/>
                  <a:pt x="1455563" y="100981"/>
                </a:cubicBezTo>
                <a:cubicBezTo>
                  <a:pt x="1455563" y="98842"/>
                  <a:pt x="1457685" y="97238"/>
                  <a:pt x="1459808" y="97238"/>
                </a:cubicBezTo>
                <a:close/>
                <a:moveTo>
                  <a:pt x="1155574" y="95233"/>
                </a:moveTo>
                <a:cubicBezTo>
                  <a:pt x="1156656" y="95233"/>
                  <a:pt x="1157738" y="95233"/>
                  <a:pt x="1158819" y="95233"/>
                </a:cubicBezTo>
                <a:cubicBezTo>
                  <a:pt x="1168012" y="95233"/>
                  <a:pt x="1176124" y="102110"/>
                  <a:pt x="1177747" y="111104"/>
                </a:cubicBezTo>
                <a:cubicBezTo>
                  <a:pt x="1179369" y="121685"/>
                  <a:pt x="1171798" y="131208"/>
                  <a:pt x="1161523" y="132795"/>
                </a:cubicBezTo>
                <a:cubicBezTo>
                  <a:pt x="1160441" y="133324"/>
                  <a:pt x="1159360" y="133324"/>
                  <a:pt x="1158278" y="133324"/>
                </a:cubicBezTo>
                <a:cubicBezTo>
                  <a:pt x="1149085" y="133324"/>
                  <a:pt x="1140974" y="126447"/>
                  <a:pt x="1139351" y="117452"/>
                </a:cubicBezTo>
                <a:cubicBezTo>
                  <a:pt x="1138270" y="112162"/>
                  <a:pt x="1139351" y="107400"/>
                  <a:pt x="1142596" y="103168"/>
                </a:cubicBezTo>
                <a:cubicBezTo>
                  <a:pt x="1145300" y="98936"/>
                  <a:pt x="1150167" y="96290"/>
                  <a:pt x="1155574" y="95233"/>
                </a:cubicBezTo>
                <a:close/>
                <a:moveTo>
                  <a:pt x="1250774" y="82201"/>
                </a:moveTo>
                <a:cubicBezTo>
                  <a:pt x="1261449" y="82201"/>
                  <a:pt x="1269989" y="90642"/>
                  <a:pt x="1271057" y="100666"/>
                </a:cubicBezTo>
                <a:cubicBezTo>
                  <a:pt x="1271591" y="111745"/>
                  <a:pt x="1263585" y="121242"/>
                  <a:pt x="1252375" y="121769"/>
                </a:cubicBezTo>
                <a:cubicBezTo>
                  <a:pt x="1251842" y="122297"/>
                  <a:pt x="1251308" y="122297"/>
                  <a:pt x="1250774" y="122297"/>
                </a:cubicBezTo>
                <a:cubicBezTo>
                  <a:pt x="1240633" y="122297"/>
                  <a:pt x="1232093" y="114384"/>
                  <a:pt x="1231025" y="104359"/>
                </a:cubicBezTo>
                <a:cubicBezTo>
                  <a:pt x="1230492" y="99084"/>
                  <a:pt x="1232093" y="93807"/>
                  <a:pt x="1235296" y="89587"/>
                </a:cubicBezTo>
                <a:cubicBezTo>
                  <a:pt x="1238498" y="85366"/>
                  <a:pt x="1243835" y="82728"/>
                  <a:pt x="1249173" y="82728"/>
                </a:cubicBezTo>
                <a:cubicBezTo>
                  <a:pt x="1249707" y="82201"/>
                  <a:pt x="1250240" y="82201"/>
                  <a:pt x="1250774" y="82201"/>
                </a:cubicBezTo>
                <a:close/>
                <a:moveTo>
                  <a:pt x="1343498" y="77189"/>
                </a:moveTo>
                <a:cubicBezTo>
                  <a:pt x="1349892" y="77189"/>
                  <a:pt x="1354689" y="79297"/>
                  <a:pt x="1358952" y="82985"/>
                </a:cubicBezTo>
                <a:cubicBezTo>
                  <a:pt x="1362683" y="87201"/>
                  <a:pt x="1364815" y="91943"/>
                  <a:pt x="1364815" y="97739"/>
                </a:cubicBezTo>
                <a:cubicBezTo>
                  <a:pt x="1364815" y="108804"/>
                  <a:pt x="1355755" y="118288"/>
                  <a:pt x="1344564" y="118288"/>
                </a:cubicBezTo>
                <a:cubicBezTo>
                  <a:pt x="1344564" y="118288"/>
                  <a:pt x="1344564" y="118288"/>
                  <a:pt x="1344031" y="118288"/>
                </a:cubicBezTo>
                <a:cubicBezTo>
                  <a:pt x="1332839" y="118288"/>
                  <a:pt x="1323246" y="109331"/>
                  <a:pt x="1323246" y="98265"/>
                </a:cubicBezTo>
                <a:cubicBezTo>
                  <a:pt x="1322713" y="92997"/>
                  <a:pt x="1324845" y="87727"/>
                  <a:pt x="1328576" y="83512"/>
                </a:cubicBezTo>
                <a:cubicBezTo>
                  <a:pt x="1332839" y="79297"/>
                  <a:pt x="1338168" y="77189"/>
                  <a:pt x="1343498" y="77189"/>
                </a:cubicBezTo>
                <a:close/>
                <a:moveTo>
                  <a:pt x="1756758" y="73177"/>
                </a:moveTo>
                <a:cubicBezTo>
                  <a:pt x="1757258" y="73177"/>
                  <a:pt x="1758261" y="73177"/>
                  <a:pt x="1758762" y="73177"/>
                </a:cubicBezTo>
                <a:cubicBezTo>
                  <a:pt x="1760266" y="73717"/>
                  <a:pt x="1761769" y="75337"/>
                  <a:pt x="1762772" y="76956"/>
                </a:cubicBezTo>
                <a:cubicBezTo>
                  <a:pt x="1763273" y="78575"/>
                  <a:pt x="1763774" y="80194"/>
                  <a:pt x="1763273" y="82353"/>
                </a:cubicBezTo>
                <a:cubicBezTo>
                  <a:pt x="1762271" y="85052"/>
                  <a:pt x="1759764" y="87211"/>
                  <a:pt x="1756758" y="87211"/>
                </a:cubicBezTo>
                <a:cubicBezTo>
                  <a:pt x="1756256" y="87211"/>
                  <a:pt x="1755755" y="87211"/>
                  <a:pt x="1754753" y="86671"/>
                </a:cubicBezTo>
                <a:cubicBezTo>
                  <a:pt x="1751244" y="85592"/>
                  <a:pt x="1749740" y="81813"/>
                  <a:pt x="1750743" y="78035"/>
                </a:cubicBezTo>
                <a:cubicBezTo>
                  <a:pt x="1751244" y="75337"/>
                  <a:pt x="1753750" y="73177"/>
                  <a:pt x="1756758" y="73177"/>
                </a:cubicBezTo>
                <a:close/>
                <a:moveTo>
                  <a:pt x="954286" y="67161"/>
                </a:moveTo>
                <a:cubicBezTo>
                  <a:pt x="962414" y="67161"/>
                  <a:pt x="969458" y="72392"/>
                  <a:pt x="972167" y="79714"/>
                </a:cubicBezTo>
                <a:cubicBezTo>
                  <a:pt x="974876" y="89651"/>
                  <a:pt x="969458" y="99588"/>
                  <a:pt x="959705" y="102725"/>
                </a:cubicBezTo>
                <a:cubicBezTo>
                  <a:pt x="958079" y="103248"/>
                  <a:pt x="955912" y="103248"/>
                  <a:pt x="954286" y="103248"/>
                </a:cubicBezTo>
                <a:cubicBezTo>
                  <a:pt x="946159" y="103248"/>
                  <a:pt x="938573" y="98541"/>
                  <a:pt x="936405" y="91219"/>
                </a:cubicBezTo>
                <a:cubicBezTo>
                  <a:pt x="934780" y="86512"/>
                  <a:pt x="934780" y="81282"/>
                  <a:pt x="937489" y="77098"/>
                </a:cubicBezTo>
                <a:cubicBezTo>
                  <a:pt x="939657" y="72914"/>
                  <a:pt x="943450" y="69777"/>
                  <a:pt x="948326" y="68208"/>
                </a:cubicBezTo>
                <a:cubicBezTo>
                  <a:pt x="950493" y="67685"/>
                  <a:pt x="952119" y="67161"/>
                  <a:pt x="954286" y="67161"/>
                </a:cubicBezTo>
                <a:close/>
                <a:moveTo>
                  <a:pt x="1661027" y="48116"/>
                </a:moveTo>
                <a:cubicBezTo>
                  <a:pt x="1661570" y="48116"/>
                  <a:pt x="1662113" y="48116"/>
                  <a:pt x="1662656" y="48116"/>
                </a:cubicBezTo>
                <a:cubicBezTo>
                  <a:pt x="1664285" y="48683"/>
                  <a:pt x="1665371" y="49250"/>
                  <a:pt x="1666457" y="50950"/>
                </a:cubicBezTo>
                <a:cubicBezTo>
                  <a:pt x="1667543" y="52650"/>
                  <a:pt x="1667543" y="54349"/>
                  <a:pt x="1667000" y="56049"/>
                </a:cubicBezTo>
                <a:cubicBezTo>
                  <a:pt x="1666457" y="58882"/>
                  <a:pt x="1664285" y="61148"/>
                  <a:pt x="1661027" y="61148"/>
                </a:cubicBezTo>
                <a:cubicBezTo>
                  <a:pt x="1660484" y="61148"/>
                  <a:pt x="1660484" y="61148"/>
                  <a:pt x="1659941" y="60582"/>
                </a:cubicBezTo>
                <a:cubicBezTo>
                  <a:pt x="1656683" y="60015"/>
                  <a:pt x="1654511" y="56616"/>
                  <a:pt x="1655054" y="53216"/>
                </a:cubicBezTo>
                <a:cubicBezTo>
                  <a:pt x="1655597" y="49816"/>
                  <a:pt x="1658312" y="48116"/>
                  <a:pt x="1661027" y="48116"/>
                </a:cubicBezTo>
                <a:close/>
                <a:moveTo>
                  <a:pt x="1049289" y="39094"/>
                </a:moveTo>
                <a:cubicBezTo>
                  <a:pt x="1058363" y="39094"/>
                  <a:pt x="1065835" y="45521"/>
                  <a:pt x="1067971" y="54089"/>
                </a:cubicBezTo>
                <a:cubicBezTo>
                  <a:pt x="1070106" y="64800"/>
                  <a:pt x="1063700" y="74975"/>
                  <a:pt x="1053560" y="77653"/>
                </a:cubicBezTo>
                <a:cubicBezTo>
                  <a:pt x="1051958" y="78188"/>
                  <a:pt x="1050357" y="78188"/>
                  <a:pt x="1048756" y="78188"/>
                </a:cubicBezTo>
                <a:cubicBezTo>
                  <a:pt x="1040215" y="78188"/>
                  <a:pt x="1032209" y="72297"/>
                  <a:pt x="1030074" y="63193"/>
                </a:cubicBezTo>
                <a:cubicBezTo>
                  <a:pt x="1029007" y="58374"/>
                  <a:pt x="1029540" y="53018"/>
                  <a:pt x="1032209" y="48734"/>
                </a:cubicBezTo>
                <a:cubicBezTo>
                  <a:pt x="1034878" y="44450"/>
                  <a:pt x="1039148" y="41236"/>
                  <a:pt x="1044486" y="39630"/>
                </a:cubicBezTo>
                <a:cubicBezTo>
                  <a:pt x="1046086" y="39630"/>
                  <a:pt x="1047688" y="39094"/>
                  <a:pt x="1049289" y="39094"/>
                </a:cubicBezTo>
                <a:close/>
                <a:moveTo>
                  <a:pt x="1563292" y="31076"/>
                </a:moveTo>
                <a:cubicBezTo>
                  <a:pt x="1563292" y="31076"/>
                  <a:pt x="1563292" y="31076"/>
                  <a:pt x="1564294" y="31076"/>
                </a:cubicBezTo>
                <a:cubicBezTo>
                  <a:pt x="1565297" y="31627"/>
                  <a:pt x="1566800" y="32178"/>
                  <a:pt x="1567302" y="33281"/>
                </a:cubicBezTo>
                <a:cubicBezTo>
                  <a:pt x="1568304" y="34384"/>
                  <a:pt x="1568304" y="36038"/>
                  <a:pt x="1568304" y="37141"/>
                </a:cubicBezTo>
                <a:cubicBezTo>
                  <a:pt x="1567802" y="39897"/>
                  <a:pt x="1565797" y="42103"/>
                  <a:pt x="1563292" y="42103"/>
                </a:cubicBezTo>
                <a:cubicBezTo>
                  <a:pt x="1563292" y="42103"/>
                  <a:pt x="1563292" y="42103"/>
                  <a:pt x="1562791" y="42103"/>
                </a:cubicBezTo>
                <a:cubicBezTo>
                  <a:pt x="1560284" y="41551"/>
                  <a:pt x="1558280" y="38795"/>
                  <a:pt x="1558781" y="35486"/>
                </a:cubicBezTo>
                <a:cubicBezTo>
                  <a:pt x="1558781" y="33281"/>
                  <a:pt x="1560786" y="31076"/>
                  <a:pt x="1563292" y="31076"/>
                </a:cubicBezTo>
                <a:close/>
                <a:moveTo>
                  <a:pt x="1464761" y="21052"/>
                </a:moveTo>
                <a:cubicBezTo>
                  <a:pt x="1466529" y="21052"/>
                  <a:pt x="1467709" y="21553"/>
                  <a:pt x="1468888" y="22555"/>
                </a:cubicBezTo>
                <a:cubicBezTo>
                  <a:pt x="1469478" y="23558"/>
                  <a:pt x="1470067" y="24560"/>
                  <a:pt x="1469478" y="25563"/>
                </a:cubicBezTo>
                <a:cubicBezTo>
                  <a:pt x="1469478" y="27568"/>
                  <a:pt x="1467709" y="29071"/>
                  <a:pt x="1464761" y="29071"/>
                </a:cubicBezTo>
                <a:cubicBezTo>
                  <a:pt x="1461813" y="29071"/>
                  <a:pt x="1460043" y="27066"/>
                  <a:pt x="1460043" y="25061"/>
                </a:cubicBezTo>
                <a:cubicBezTo>
                  <a:pt x="1460633" y="22555"/>
                  <a:pt x="1462402" y="21052"/>
                  <a:pt x="1464761" y="21052"/>
                </a:cubicBezTo>
                <a:close/>
                <a:moveTo>
                  <a:pt x="1146251" y="19046"/>
                </a:moveTo>
                <a:cubicBezTo>
                  <a:pt x="1156489" y="19046"/>
                  <a:pt x="1165109" y="26432"/>
                  <a:pt x="1166726" y="35928"/>
                </a:cubicBezTo>
                <a:cubicBezTo>
                  <a:pt x="1168342" y="47008"/>
                  <a:pt x="1160799" y="57032"/>
                  <a:pt x="1149484" y="59143"/>
                </a:cubicBezTo>
                <a:cubicBezTo>
                  <a:pt x="1148406" y="59143"/>
                  <a:pt x="1147329" y="59143"/>
                  <a:pt x="1146251" y="59143"/>
                </a:cubicBezTo>
                <a:cubicBezTo>
                  <a:pt x="1136553" y="59143"/>
                  <a:pt x="1127932" y="52284"/>
                  <a:pt x="1126315" y="42787"/>
                </a:cubicBezTo>
                <a:cubicBezTo>
                  <a:pt x="1125238" y="37511"/>
                  <a:pt x="1126315" y="31708"/>
                  <a:pt x="1129548" y="27487"/>
                </a:cubicBezTo>
                <a:cubicBezTo>
                  <a:pt x="1132781" y="23267"/>
                  <a:pt x="1137630" y="20101"/>
                  <a:pt x="1143018" y="19573"/>
                </a:cubicBezTo>
                <a:cubicBezTo>
                  <a:pt x="1144096" y="19046"/>
                  <a:pt x="1145174" y="19046"/>
                  <a:pt x="1146251" y="19046"/>
                </a:cubicBezTo>
                <a:close/>
                <a:moveTo>
                  <a:pt x="1242162" y="5012"/>
                </a:moveTo>
                <a:cubicBezTo>
                  <a:pt x="1242693" y="5012"/>
                  <a:pt x="1243226" y="5012"/>
                  <a:pt x="1244290" y="5012"/>
                </a:cubicBezTo>
                <a:cubicBezTo>
                  <a:pt x="1254933" y="5012"/>
                  <a:pt x="1264512" y="13633"/>
                  <a:pt x="1265044" y="24948"/>
                </a:cubicBezTo>
                <a:cubicBezTo>
                  <a:pt x="1265576" y="36262"/>
                  <a:pt x="1257062" y="47039"/>
                  <a:pt x="1245887" y="48116"/>
                </a:cubicBezTo>
                <a:cubicBezTo>
                  <a:pt x="1245354" y="48116"/>
                  <a:pt x="1244823" y="48116"/>
                  <a:pt x="1243758" y="48116"/>
                </a:cubicBezTo>
                <a:cubicBezTo>
                  <a:pt x="1233115" y="48116"/>
                  <a:pt x="1224069" y="39495"/>
                  <a:pt x="1223005" y="28719"/>
                </a:cubicBezTo>
                <a:cubicBezTo>
                  <a:pt x="1222472" y="22793"/>
                  <a:pt x="1224069" y="17404"/>
                  <a:pt x="1227793" y="13094"/>
                </a:cubicBezTo>
                <a:cubicBezTo>
                  <a:pt x="1230987" y="8784"/>
                  <a:pt x="1236308" y="5551"/>
                  <a:pt x="1242162" y="5012"/>
                </a:cubicBezTo>
                <a:close/>
                <a:moveTo>
                  <a:pt x="1342496" y="0"/>
                </a:moveTo>
                <a:cubicBezTo>
                  <a:pt x="1348873" y="0"/>
                  <a:pt x="1354187" y="2126"/>
                  <a:pt x="1358438" y="6376"/>
                </a:cubicBezTo>
                <a:cubicBezTo>
                  <a:pt x="1362689" y="10628"/>
                  <a:pt x="1364815" y="15942"/>
                  <a:pt x="1364815" y="21787"/>
                </a:cubicBezTo>
                <a:cubicBezTo>
                  <a:pt x="1364815" y="34009"/>
                  <a:pt x="1355250" y="43575"/>
                  <a:pt x="1343027" y="44106"/>
                </a:cubicBezTo>
                <a:cubicBezTo>
                  <a:pt x="1330805" y="44106"/>
                  <a:pt x="1321240" y="34541"/>
                  <a:pt x="1320709" y="22318"/>
                </a:cubicBezTo>
                <a:cubicBezTo>
                  <a:pt x="1320709" y="16473"/>
                  <a:pt x="1322834" y="11160"/>
                  <a:pt x="1327085" y="6908"/>
                </a:cubicBezTo>
                <a:cubicBezTo>
                  <a:pt x="1330805" y="2657"/>
                  <a:pt x="1336650" y="0"/>
                  <a:pt x="134249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AA2CA20-E951-566A-F71A-11407AF0CBC5}"/>
              </a:ext>
            </a:extLst>
          </p:cNvPr>
          <p:cNvSpPr txBox="1"/>
          <p:nvPr/>
        </p:nvSpPr>
        <p:spPr>
          <a:xfrm>
            <a:off x="1938589" y="158069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2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6A5E727-9D79-EBF4-F80B-91184C710E64}"/>
              </a:ext>
            </a:extLst>
          </p:cNvPr>
          <p:cNvSpPr txBox="1"/>
          <p:nvPr/>
        </p:nvSpPr>
        <p:spPr>
          <a:xfrm>
            <a:off x="695325" y="2348845"/>
            <a:ext cx="315615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高端定制，匠心品质定制级服务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E189E9AF-5B6D-3E2B-BAFC-697878723BF3}"/>
              </a:ext>
            </a:extLst>
          </p:cNvPr>
          <p:cNvSpPr/>
          <p:nvPr/>
        </p:nvSpPr>
        <p:spPr>
          <a:xfrm flipH="1">
            <a:off x="2134743" y="2261834"/>
            <a:ext cx="2277750" cy="484414"/>
          </a:xfrm>
          <a:custGeom>
            <a:avLst/>
            <a:gdLst>
              <a:gd name="connsiteX0" fmla="*/ 0 w 1948543"/>
              <a:gd name="connsiteY0" fmla="*/ 484414 h 484414"/>
              <a:gd name="connsiteX1" fmla="*/ 0 w 1948543"/>
              <a:gd name="connsiteY1" fmla="*/ 484414 h 484414"/>
              <a:gd name="connsiteX2" fmla="*/ 429986 w 1948543"/>
              <a:gd name="connsiteY2" fmla="*/ 54428 h 484414"/>
              <a:gd name="connsiteX3" fmla="*/ 429986 w 1948543"/>
              <a:gd name="connsiteY3" fmla="*/ 0 h 484414"/>
              <a:gd name="connsiteX4" fmla="*/ 1948543 w 1948543"/>
              <a:gd name="connsiteY4" fmla="*/ 0 h 484414"/>
              <a:gd name="connsiteX0" fmla="*/ 0 w 1948543"/>
              <a:gd name="connsiteY0" fmla="*/ 484414 h 484414"/>
              <a:gd name="connsiteX1" fmla="*/ 0 w 1948543"/>
              <a:gd name="connsiteY1" fmla="*/ 484414 h 484414"/>
              <a:gd name="connsiteX2" fmla="*/ 429986 w 1948543"/>
              <a:gd name="connsiteY2" fmla="*/ 0 h 484414"/>
              <a:gd name="connsiteX3" fmla="*/ 1948543 w 1948543"/>
              <a:gd name="connsiteY3" fmla="*/ 0 h 48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8543" h="484414">
                <a:moveTo>
                  <a:pt x="0" y="484414"/>
                </a:moveTo>
                <a:lnTo>
                  <a:pt x="0" y="484414"/>
                </a:lnTo>
                <a:lnTo>
                  <a:pt x="429986" y="0"/>
                </a:lnTo>
                <a:lnTo>
                  <a:pt x="1948543" y="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head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8587FD7-708B-DF96-066A-E9472F067AD6}"/>
              </a:ext>
            </a:extLst>
          </p:cNvPr>
          <p:cNvSpPr/>
          <p:nvPr/>
        </p:nvSpPr>
        <p:spPr>
          <a:xfrm flipH="1" flipV="1">
            <a:off x="2134743" y="4652590"/>
            <a:ext cx="2277750" cy="484414"/>
          </a:xfrm>
          <a:custGeom>
            <a:avLst/>
            <a:gdLst>
              <a:gd name="connsiteX0" fmla="*/ 0 w 1948543"/>
              <a:gd name="connsiteY0" fmla="*/ 484414 h 484414"/>
              <a:gd name="connsiteX1" fmla="*/ 0 w 1948543"/>
              <a:gd name="connsiteY1" fmla="*/ 484414 h 484414"/>
              <a:gd name="connsiteX2" fmla="*/ 429986 w 1948543"/>
              <a:gd name="connsiteY2" fmla="*/ 54428 h 484414"/>
              <a:gd name="connsiteX3" fmla="*/ 429986 w 1948543"/>
              <a:gd name="connsiteY3" fmla="*/ 0 h 484414"/>
              <a:gd name="connsiteX4" fmla="*/ 1948543 w 1948543"/>
              <a:gd name="connsiteY4" fmla="*/ 0 h 484414"/>
              <a:gd name="connsiteX0" fmla="*/ 0 w 1948543"/>
              <a:gd name="connsiteY0" fmla="*/ 484414 h 484414"/>
              <a:gd name="connsiteX1" fmla="*/ 0 w 1948543"/>
              <a:gd name="connsiteY1" fmla="*/ 484414 h 484414"/>
              <a:gd name="connsiteX2" fmla="*/ 429986 w 1948543"/>
              <a:gd name="connsiteY2" fmla="*/ 0 h 484414"/>
              <a:gd name="connsiteX3" fmla="*/ 1948543 w 1948543"/>
              <a:gd name="connsiteY3" fmla="*/ 0 h 484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8543" h="484414">
                <a:moveTo>
                  <a:pt x="0" y="484414"/>
                </a:moveTo>
                <a:lnTo>
                  <a:pt x="0" y="484414"/>
                </a:lnTo>
                <a:lnTo>
                  <a:pt x="429986" y="0"/>
                </a:lnTo>
                <a:lnTo>
                  <a:pt x="1948543" y="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headEnd type="oval" w="sm" len="sm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ECFFEEE-94D4-F8F6-7FB5-0B844503F958}"/>
              </a:ext>
            </a:extLst>
          </p:cNvPr>
          <p:cNvSpPr txBox="1"/>
          <p:nvPr/>
        </p:nvSpPr>
        <p:spPr>
          <a:xfrm>
            <a:off x="1938589" y="446564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免费</a:t>
            </a:r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endParaRPr lang="zh-CN" altLang="en-US" sz="2800" spc="2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785C10A-2D34-CBD8-0759-B3A9B2B09A05}"/>
              </a:ext>
            </a:extLst>
          </p:cNvPr>
          <p:cNvSpPr txBox="1"/>
          <p:nvPr/>
        </p:nvSpPr>
        <p:spPr>
          <a:xfrm>
            <a:off x="647700" y="5233804"/>
            <a:ext cx="320378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高端定制，匠心品质定制级服务</a:t>
            </a:r>
          </a:p>
        </p:txBody>
      </p:sp>
    </p:spTree>
    <p:extLst>
      <p:ext uri="{BB962C8B-B14F-4D97-AF65-F5344CB8AC3E}">
        <p14:creationId xmlns:p14="http://schemas.microsoft.com/office/powerpoint/2010/main" val="334737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8" grpId="0" animBg="1"/>
      <p:bldP spid="40" grpId="0"/>
      <p:bldP spid="41" grpId="0"/>
      <p:bldP spid="43" grpId="0"/>
      <p:bldP spid="44" grpId="0"/>
      <p:bldP spid="46" grpId="0" animBg="1"/>
      <p:bldP spid="49" grpId="0" animBg="1"/>
      <p:bldP spid="51" grpId="0"/>
      <p:bldP spid="52" grpId="0"/>
      <p:bldP spid="18" grpId="0" animBg="1"/>
      <p:bldP spid="27" grpId="0" animBg="1"/>
      <p:bldP spid="28" grpId="0"/>
      <p:bldP spid="29" grpId="0"/>
      <p:bldP spid="30" grpId="0" animBg="1"/>
      <p:bldP spid="31" grpId="0" animBg="1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4" name="13">
            <a:extLst>
              <a:ext uri="{FF2B5EF4-FFF2-40B4-BE49-F238E27FC236}">
                <a16:creationId xmlns:a16="http://schemas.microsoft.com/office/drawing/2014/main" id="{2CCEE598-03E6-1A9B-7918-C5D2CD2B5102}"/>
              </a:ext>
            </a:extLst>
          </p:cNvPr>
          <p:cNvSpPr/>
          <p:nvPr/>
        </p:nvSpPr>
        <p:spPr>
          <a:xfrm rot="5400000">
            <a:off x="415139" y="3364831"/>
            <a:ext cx="2840355" cy="1497472"/>
          </a:xfrm>
          <a:prstGeom prst="trapezoid">
            <a:avLst>
              <a:gd name="adj" fmla="val 28357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lt"/>
            </a:endParaRPr>
          </a:p>
        </p:txBody>
      </p:sp>
      <p:sp>
        <p:nvSpPr>
          <p:cNvPr id="5" name="14">
            <a:extLst>
              <a:ext uri="{FF2B5EF4-FFF2-40B4-BE49-F238E27FC236}">
                <a16:creationId xmlns:a16="http://schemas.microsoft.com/office/drawing/2014/main" id="{128280B3-384D-83D1-FE4E-8B3C7D2A3A73}"/>
              </a:ext>
            </a:extLst>
          </p:cNvPr>
          <p:cNvSpPr/>
          <p:nvPr/>
        </p:nvSpPr>
        <p:spPr>
          <a:xfrm rot="5400000">
            <a:off x="2301135" y="3522925"/>
            <a:ext cx="1956787" cy="1175756"/>
          </a:xfrm>
          <a:prstGeom prst="trapezoid">
            <a:avLst>
              <a:gd name="adj" fmla="val 24263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lt"/>
            </a:endParaRPr>
          </a:p>
        </p:txBody>
      </p:sp>
      <p:sp>
        <p:nvSpPr>
          <p:cNvPr id="1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983E6CA-1D55-9DF7-6F3D-C46F1E33B8F9}"/>
              </a:ext>
            </a:extLst>
          </p:cNvPr>
          <p:cNvSpPr/>
          <p:nvPr/>
        </p:nvSpPr>
        <p:spPr>
          <a:xfrm rot="5400000">
            <a:off x="3704763" y="3708658"/>
            <a:ext cx="1338069" cy="803737"/>
          </a:xfrm>
          <a:prstGeom prst="trapezoid">
            <a:avLst>
              <a:gd name="adj" fmla="val 24263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+mn-lt"/>
            </a:endParaRPr>
          </a:p>
        </p:txBody>
      </p:sp>
      <p:cxnSp>
        <p:nvCxnSpPr>
          <p:cNvPr id="27" name="16">
            <a:extLst>
              <a:ext uri="{FF2B5EF4-FFF2-40B4-BE49-F238E27FC236}">
                <a16:creationId xmlns:a16="http://schemas.microsoft.com/office/drawing/2014/main" id="{A62E9813-3359-D936-BA2F-E01194560956}"/>
              </a:ext>
            </a:extLst>
          </p:cNvPr>
          <p:cNvCxnSpPr>
            <a:cxnSpLocks/>
          </p:cNvCxnSpPr>
          <p:nvPr/>
        </p:nvCxnSpPr>
        <p:spPr>
          <a:xfrm>
            <a:off x="3266433" y="3075061"/>
            <a:ext cx="3069219" cy="714302"/>
          </a:xfrm>
          <a:prstGeom prst="bentConnector3">
            <a:avLst>
              <a:gd name="adj1" fmla="val 63336"/>
            </a:avLst>
          </a:prstGeom>
          <a:ln w="19050"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17">
            <a:extLst>
              <a:ext uri="{FF2B5EF4-FFF2-40B4-BE49-F238E27FC236}">
                <a16:creationId xmlns:a16="http://schemas.microsoft.com/office/drawing/2014/main" id="{415223E5-1025-4E5E-A6A5-A507C59EF3C5}"/>
              </a:ext>
            </a:extLst>
          </p:cNvPr>
          <p:cNvCxnSpPr/>
          <p:nvPr/>
        </p:nvCxnSpPr>
        <p:spPr>
          <a:xfrm>
            <a:off x="3269809" y="3067405"/>
            <a:ext cx="0" cy="20513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2F4B1A4-3F4A-4378-31A2-72035EBE2194}"/>
              </a:ext>
            </a:extLst>
          </p:cNvPr>
          <p:cNvCxnSpPr>
            <a:cxnSpLocks/>
            <a:endCxn id="4" idx="1"/>
          </p:cNvCxnSpPr>
          <p:nvPr/>
        </p:nvCxnSpPr>
        <p:spPr>
          <a:xfrm rot="10800000" flipV="1">
            <a:off x="1835318" y="2151697"/>
            <a:ext cx="4548021" cy="754012"/>
          </a:xfrm>
          <a:prstGeom prst="bentConnector2">
            <a:avLst/>
          </a:prstGeom>
          <a:ln w="1905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19">
            <a:extLst>
              <a:ext uri="{FF2B5EF4-FFF2-40B4-BE49-F238E27FC236}">
                <a16:creationId xmlns:a16="http://schemas.microsoft.com/office/drawing/2014/main" id="{3FF6C580-545B-1D6C-04F3-004B5A190824}"/>
              </a:ext>
            </a:extLst>
          </p:cNvPr>
          <p:cNvCxnSpPr>
            <a:cxnSpLocks/>
          </p:cNvCxnSpPr>
          <p:nvPr/>
        </p:nvCxnSpPr>
        <p:spPr>
          <a:xfrm rot="10800000">
            <a:off x="4392542" y="4684397"/>
            <a:ext cx="1943110" cy="816765"/>
          </a:xfrm>
          <a:prstGeom prst="bentConnector3">
            <a:avLst>
              <a:gd name="adj1" fmla="val 100700"/>
            </a:avLst>
          </a:prstGeom>
          <a:ln w="1905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112">
            <a:extLst>
              <a:ext uri="{FF2B5EF4-FFF2-40B4-BE49-F238E27FC236}">
                <a16:creationId xmlns:a16="http://schemas.microsoft.com/office/drawing/2014/main" id="{59F69062-BE27-AF00-B1F9-EDC8B7818E56}"/>
              </a:ext>
            </a:extLst>
          </p:cNvPr>
          <p:cNvSpPr/>
          <p:nvPr/>
        </p:nvSpPr>
        <p:spPr>
          <a:xfrm>
            <a:off x="1517148" y="3822420"/>
            <a:ext cx="621665" cy="538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01</a:t>
            </a:r>
          </a:p>
        </p:txBody>
      </p:sp>
      <p:sp>
        <p:nvSpPr>
          <p:cNvPr id="3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168B4F0-35B1-3D10-B762-3683B1713B05}"/>
              </a:ext>
            </a:extLst>
          </p:cNvPr>
          <p:cNvSpPr/>
          <p:nvPr/>
        </p:nvSpPr>
        <p:spPr>
          <a:xfrm>
            <a:off x="2955600" y="3878300"/>
            <a:ext cx="621665" cy="4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02</a:t>
            </a:r>
          </a:p>
        </p:txBody>
      </p:sp>
      <p:sp>
        <p:nvSpPr>
          <p:cNvPr id="35" name="114">
            <a:extLst>
              <a:ext uri="{FF2B5EF4-FFF2-40B4-BE49-F238E27FC236}">
                <a16:creationId xmlns:a16="http://schemas.microsoft.com/office/drawing/2014/main" id="{A3CF09C5-6E8E-1D5B-10A9-A6C975BD3174}"/>
              </a:ext>
            </a:extLst>
          </p:cNvPr>
          <p:cNvSpPr/>
          <p:nvPr/>
        </p:nvSpPr>
        <p:spPr>
          <a:xfrm>
            <a:off x="4046425" y="3925290"/>
            <a:ext cx="621665" cy="3384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  <a:sym typeface="+mn-lt"/>
              </a:rPr>
              <a:t>03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70979331-D6F7-09BD-5E31-B6BE346C3FB4}"/>
              </a:ext>
            </a:extLst>
          </p:cNvPr>
          <p:cNvSpPr>
            <a:spLocks/>
          </p:cNvSpPr>
          <p:nvPr/>
        </p:nvSpPr>
        <p:spPr bwMode="auto">
          <a:xfrm rot="18900000">
            <a:off x="6605775" y="1706340"/>
            <a:ext cx="934346" cy="890712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B21B7FE7-D145-45CD-5B8B-CE64F2ADEB5E}"/>
              </a:ext>
            </a:extLst>
          </p:cNvPr>
          <p:cNvSpPr/>
          <p:nvPr/>
        </p:nvSpPr>
        <p:spPr>
          <a:xfrm>
            <a:off x="6713366" y="1792115"/>
            <a:ext cx="719166" cy="71916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E28C91E-E4DB-7D5D-77AD-236CE0883F26}"/>
              </a:ext>
            </a:extLst>
          </p:cNvPr>
          <p:cNvSpPr/>
          <p:nvPr/>
        </p:nvSpPr>
        <p:spPr>
          <a:xfrm>
            <a:off x="6920504" y="1977216"/>
            <a:ext cx="348432" cy="348960"/>
          </a:xfrm>
          <a:custGeom>
            <a:avLst/>
            <a:gdLst>
              <a:gd name="connsiteX0" fmla="*/ 282052 w 352922"/>
              <a:gd name="connsiteY0" fmla="*/ 88763 h 353457"/>
              <a:gd name="connsiteX1" fmla="*/ 282052 w 352922"/>
              <a:gd name="connsiteY1" fmla="*/ 26781 h 353457"/>
              <a:gd name="connsiteX2" fmla="*/ 255271 w 352922"/>
              <a:gd name="connsiteY2" fmla="*/ 0 h 353457"/>
              <a:gd name="connsiteX3" fmla="*/ 26765 w 352922"/>
              <a:gd name="connsiteY3" fmla="*/ 0 h 353457"/>
              <a:gd name="connsiteX4" fmla="*/ 0 w 352922"/>
              <a:gd name="connsiteY4" fmla="*/ 26781 h 353457"/>
              <a:gd name="connsiteX5" fmla="*/ 0 w 352922"/>
              <a:gd name="connsiteY5" fmla="*/ 326677 h 353457"/>
              <a:gd name="connsiteX6" fmla="*/ 26765 w 352922"/>
              <a:gd name="connsiteY6" fmla="*/ 353457 h 353457"/>
              <a:gd name="connsiteX7" fmla="*/ 255287 w 352922"/>
              <a:gd name="connsiteY7" fmla="*/ 353457 h 353457"/>
              <a:gd name="connsiteX8" fmla="*/ 282068 w 352922"/>
              <a:gd name="connsiteY8" fmla="*/ 326677 h 353457"/>
              <a:gd name="connsiteX9" fmla="*/ 282068 w 352922"/>
              <a:gd name="connsiteY9" fmla="*/ 307518 h 353457"/>
              <a:gd name="connsiteX10" fmla="*/ 342402 w 352922"/>
              <a:gd name="connsiteY10" fmla="*/ 149105 h 353457"/>
              <a:gd name="connsiteX11" fmla="*/ 282052 w 352922"/>
              <a:gd name="connsiteY11" fmla="*/ 88763 h 353457"/>
              <a:gd name="connsiteX12" fmla="*/ 309037 w 352922"/>
              <a:gd name="connsiteY12" fmla="*/ 119567 h 353457"/>
              <a:gd name="connsiteX13" fmla="*/ 264913 w 352922"/>
              <a:gd name="connsiteY13" fmla="*/ 161343 h 353457"/>
              <a:gd name="connsiteX14" fmla="*/ 239197 w 352922"/>
              <a:gd name="connsiteY14" fmla="*/ 150261 h 353457"/>
              <a:gd name="connsiteX15" fmla="*/ 239197 w 352922"/>
              <a:gd name="connsiteY15" fmla="*/ 89530 h 353457"/>
              <a:gd name="connsiteX16" fmla="*/ 309037 w 352922"/>
              <a:gd name="connsiteY16" fmla="*/ 119567 h 353457"/>
              <a:gd name="connsiteX17" fmla="*/ 191833 w 352922"/>
              <a:gd name="connsiteY17" fmla="*/ 221682 h 353457"/>
              <a:gd name="connsiteX18" fmla="*/ 142435 w 352922"/>
              <a:gd name="connsiteY18" fmla="*/ 257118 h 353457"/>
              <a:gd name="connsiteX19" fmla="*/ 176272 w 352922"/>
              <a:gd name="connsiteY19" fmla="*/ 106318 h 353457"/>
              <a:gd name="connsiteX20" fmla="*/ 228522 w 352922"/>
              <a:gd name="connsiteY20" fmla="*/ 89530 h 353457"/>
              <a:gd name="connsiteX21" fmla="*/ 228522 w 352922"/>
              <a:gd name="connsiteY21" fmla="*/ 150261 h 353457"/>
              <a:gd name="connsiteX22" fmla="*/ 186255 w 352922"/>
              <a:gd name="connsiteY22" fmla="*/ 204319 h 353457"/>
              <a:gd name="connsiteX23" fmla="*/ 191833 w 352922"/>
              <a:gd name="connsiteY23" fmla="*/ 221682 h 353457"/>
              <a:gd name="connsiteX24" fmla="*/ 233843 w 352922"/>
              <a:gd name="connsiteY24" fmla="*/ 160638 h 353457"/>
              <a:gd name="connsiteX25" fmla="*/ 268908 w 352922"/>
              <a:gd name="connsiteY25" fmla="*/ 200548 h 353457"/>
              <a:gd name="connsiteX26" fmla="*/ 233843 w 352922"/>
              <a:gd name="connsiteY26" fmla="*/ 235612 h 353457"/>
              <a:gd name="connsiteX27" fmla="*/ 198906 w 352922"/>
              <a:gd name="connsiteY27" fmla="*/ 195591 h 353457"/>
              <a:gd name="connsiteX28" fmla="*/ 233843 w 352922"/>
              <a:gd name="connsiteY28" fmla="*/ 160654 h 353457"/>
              <a:gd name="connsiteX29" fmla="*/ 74974 w 352922"/>
              <a:gd name="connsiteY29" fmla="*/ 10706 h 353457"/>
              <a:gd name="connsiteX30" fmla="*/ 207078 w 352922"/>
              <a:gd name="connsiteY30" fmla="*/ 10706 h 353457"/>
              <a:gd name="connsiteX31" fmla="*/ 207078 w 352922"/>
              <a:gd name="connsiteY31" fmla="*/ 26781 h 353457"/>
              <a:gd name="connsiteX32" fmla="*/ 190957 w 352922"/>
              <a:gd name="connsiteY32" fmla="*/ 42840 h 353457"/>
              <a:gd name="connsiteX33" fmla="*/ 91033 w 352922"/>
              <a:gd name="connsiteY33" fmla="*/ 42840 h 353457"/>
              <a:gd name="connsiteX34" fmla="*/ 74974 w 352922"/>
              <a:gd name="connsiteY34" fmla="*/ 26781 h 353457"/>
              <a:gd name="connsiteX35" fmla="*/ 271330 w 352922"/>
              <a:gd name="connsiteY35" fmla="*/ 326677 h 353457"/>
              <a:gd name="connsiteX36" fmla="*/ 255271 w 352922"/>
              <a:gd name="connsiteY36" fmla="*/ 342783 h 353457"/>
              <a:gd name="connsiteX37" fmla="*/ 26765 w 352922"/>
              <a:gd name="connsiteY37" fmla="*/ 342783 h 353457"/>
              <a:gd name="connsiteX38" fmla="*/ 10706 w 352922"/>
              <a:gd name="connsiteY38" fmla="*/ 326677 h 353457"/>
              <a:gd name="connsiteX39" fmla="*/ 10706 w 352922"/>
              <a:gd name="connsiteY39" fmla="*/ 26781 h 353457"/>
              <a:gd name="connsiteX40" fmla="*/ 26765 w 352922"/>
              <a:gd name="connsiteY40" fmla="*/ 10706 h 353457"/>
              <a:gd name="connsiteX41" fmla="*/ 64330 w 352922"/>
              <a:gd name="connsiteY41" fmla="*/ 10706 h 353457"/>
              <a:gd name="connsiteX42" fmla="*/ 64330 w 352922"/>
              <a:gd name="connsiteY42" fmla="*/ 26781 h 353457"/>
              <a:gd name="connsiteX43" fmla="*/ 91111 w 352922"/>
              <a:gd name="connsiteY43" fmla="*/ 53546 h 353457"/>
              <a:gd name="connsiteX44" fmla="*/ 190957 w 352922"/>
              <a:gd name="connsiteY44" fmla="*/ 53546 h 353457"/>
              <a:gd name="connsiteX45" fmla="*/ 217722 w 352922"/>
              <a:gd name="connsiteY45" fmla="*/ 26781 h 353457"/>
              <a:gd name="connsiteX46" fmla="*/ 217722 w 352922"/>
              <a:gd name="connsiteY46" fmla="*/ 10706 h 353457"/>
              <a:gd name="connsiteX47" fmla="*/ 255287 w 352922"/>
              <a:gd name="connsiteY47" fmla="*/ 10706 h 353457"/>
              <a:gd name="connsiteX48" fmla="*/ 271346 w 352922"/>
              <a:gd name="connsiteY48" fmla="*/ 26781 h 353457"/>
              <a:gd name="connsiteX49" fmla="*/ 271346 w 352922"/>
              <a:gd name="connsiteY49" fmla="*/ 84694 h 353457"/>
              <a:gd name="connsiteX50" fmla="*/ 120249 w 352922"/>
              <a:gd name="connsiteY50" fmla="*/ 160554 h 353457"/>
              <a:gd name="connsiteX51" fmla="*/ 196108 w 352922"/>
              <a:gd name="connsiteY51" fmla="*/ 311650 h 353457"/>
              <a:gd name="connsiteX52" fmla="*/ 271346 w 352922"/>
              <a:gd name="connsiteY52" fmla="*/ 311650 h 353457"/>
              <a:gd name="connsiteX53" fmla="*/ 233765 w 352922"/>
              <a:gd name="connsiteY53" fmla="*/ 307049 h 353457"/>
              <a:gd name="connsiteX54" fmla="*/ 148696 w 352922"/>
              <a:gd name="connsiteY54" fmla="*/ 265821 h 353457"/>
              <a:gd name="connsiteX55" fmla="*/ 198125 w 352922"/>
              <a:gd name="connsiteY55" fmla="*/ 230369 h 353457"/>
              <a:gd name="connsiteX56" fmla="*/ 261939 w 352922"/>
              <a:gd name="connsiteY56" fmla="*/ 237240 h 353457"/>
              <a:gd name="connsiteX57" fmla="*/ 302729 w 352922"/>
              <a:gd name="connsiteY57" fmla="*/ 282412 h 353457"/>
              <a:gd name="connsiteX58" fmla="*/ 233843 w 352922"/>
              <a:gd name="connsiteY58" fmla="*/ 307049 h 353457"/>
              <a:gd name="connsiteX59" fmla="*/ 310586 w 352922"/>
              <a:gd name="connsiteY59" fmla="*/ 275243 h 353457"/>
              <a:gd name="connsiteX60" fmla="*/ 269875 w 352922"/>
              <a:gd name="connsiteY60" fmla="*/ 230087 h 353457"/>
              <a:gd name="connsiteX61" fmla="*/ 272254 w 352922"/>
              <a:gd name="connsiteY61" fmla="*/ 169184 h 353457"/>
              <a:gd name="connsiteX62" fmla="*/ 316409 w 352922"/>
              <a:gd name="connsiteY62" fmla="*/ 127362 h 353457"/>
              <a:gd name="connsiteX63" fmla="*/ 310664 w 352922"/>
              <a:gd name="connsiteY63" fmla="*/ 275243 h 353457"/>
              <a:gd name="connsiteX64" fmla="*/ 92817 w 352922"/>
              <a:gd name="connsiteY64" fmla="*/ 98170 h 353457"/>
              <a:gd name="connsiteX65" fmla="*/ 98186 w 352922"/>
              <a:gd name="connsiteY65" fmla="*/ 92817 h 353457"/>
              <a:gd name="connsiteX66" fmla="*/ 133889 w 352922"/>
              <a:gd name="connsiteY66" fmla="*/ 92817 h 353457"/>
              <a:gd name="connsiteX67" fmla="*/ 139242 w 352922"/>
              <a:gd name="connsiteY67" fmla="*/ 98170 h 353457"/>
              <a:gd name="connsiteX68" fmla="*/ 133889 w 352922"/>
              <a:gd name="connsiteY68" fmla="*/ 103523 h 353457"/>
              <a:gd name="connsiteX69" fmla="*/ 98186 w 352922"/>
              <a:gd name="connsiteY69" fmla="*/ 103523 h 353457"/>
              <a:gd name="connsiteX70" fmla="*/ 92817 w 352922"/>
              <a:gd name="connsiteY70" fmla="*/ 98170 h 353457"/>
              <a:gd name="connsiteX71" fmla="*/ 35703 w 352922"/>
              <a:gd name="connsiteY71" fmla="*/ 98170 h 353457"/>
              <a:gd name="connsiteX72" fmla="*/ 41056 w 352922"/>
              <a:gd name="connsiteY72" fmla="*/ 92817 h 353457"/>
              <a:gd name="connsiteX73" fmla="*/ 69621 w 352922"/>
              <a:gd name="connsiteY73" fmla="*/ 92817 h 353457"/>
              <a:gd name="connsiteX74" fmla="*/ 74974 w 352922"/>
              <a:gd name="connsiteY74" fmla="*/ 98170 h 353457"/>
              <a:gd name="connsiteX75" fmla="*/ 69621 w 352922"/>
              <a:gd name="connsiteY75" fmla="*/ 103523 h 353457"/>
              <a:gd name="connsiteX76" fmla="*/ 41056 w 352922"/>
              <a:gd name="connsiteY76" fmla="*/ 103523 h 353457"/>
              <a:gd name="connsiteX77" fmla="*/ 35703 w 352922"/>
              <a:gd name="connsiteY77" fmla="*/ 98170 h 353457"/>
              <a:gd name="connsiteX78" fmla="*/ 35703 w 352922"/>
              <a:gd name="connsiteY78" fmla="*/ 138177 h 353457"/>
              <a:gd name="connsiteX79" fmla="*/ 41040 w 352922"/>
              <a:gd name="connsiteY79" fmla="*/ 132809 h 353457"/>
              <a:gd name="connsiteX80" fmla="*/ 41056 w 352922"/>
              <a:gd name="connsiteY80" fmla="*/ 132809 h 353457"/>
              <a:gd name="connsiteX81" fmla="*/ 105230 w 352922"/>
              <a:gd name="connsiteY81" fmla="*/ 132809 h 353457"/>
              <a:gd name="connsiteX82" fmla="*/ 110583 w 352922"/>
              <a:gd name="connsiteY82" fmla="*/ 138162 h 353457"/>
              <a:gd name="connsiteX83" fmla="*/ 105230 w 352922"/>
              <a:gd name="connsiteY83" fmla="*/ 143515 h 353457"/>
              <a:gd name="connsiteX84" fmla="*/ 41056 w 352922"/>
              <a:gd name="connsiteY84" fmla="*/ 143515 h 353457"/>
              <a:gd name="connsiteX85" fmla="*/ 35703 w 352922"/>
              <a:gd name="connsiteY85" fmla="*/ 138177 h 353457"/>
              <a:gd name="connsiteX86" fmla="*/ 35703 w 352922"/>
              <a:gd name="connsiteY86" fmla="*/ 178153 h 353457"/>
              <a:gd name="connsiteX87" fmla="*/ 41056 w 352922"/>
              <a:gd name="connsiteY87" fmla="*/ 172800 h 353457"/>
              <a:gd name="connsiteX88" fmla="*/ 94054 w 352922"/>
              <a:gd name="connsiteY88" fmla="*/ 172800 h 353457"/>
              <a:gd name="connsiteX89" fmla="*/ 99407 w 352922"/>
              <a:gd name="connsiteY89" fmla="*/ 178153 h 353457"/>
              <a:gd name="connsiteX90" fmla="*/ 94054 w 352922"/>
              <a:gd name="connsiteY90" fmla="*/ 183506 h 353457"/>
              <a:gd name="connsiteX91" fmla="*/ 41056 w 352922"/>
              <a:gd name="connsiteY91" fmla="*/ 183506 h 353457"/>
              <a:gd name="connsiteX92" fmla="*/ 35703 w 352922"/>
              <a:gd name="connsiteY92" fmla="*/ 178153 h 353457"/>
              <a:gd name="connsiteX93" fmla="*/ 35703 w 352922"/>
              <a:gd name="connsiteY93" fmla="*/ 218144 h 353457"/>
              <a:gd name="connsiteX94" fmla="*/ 41056 w 352922"/>
              <a:gd name="connsiteY94" fmla="*/ 212776 h 353457"/>
              <a:gd name="connsiteX95" fmla="*/ 94054 w 352922"/>
              <a:gd name="connsiteY95" fmla="*/ 212776 h 353457"/>
              <a:gd name="connsiteX96" fmla="*/ 99705 w 352922"/>
              <a:gd name="connsiteY96" fmla="*/ 217847 h 353457"/>
              <a:gd name="connsiteX97" fmla="*/ 94634 w 352922"/>
              <a:gd name="connsiteY97" fmla="*/ 223497 h 353457"/>
              <a:gd name="connsiteX98" fmla="*/ 94054 w 352922"/>
              <a:gd name="connsiteY98" fmla="*/ 223497 h 353457"/>
              <a:gd name="connsiteX99" fmla="*/ 41056 w 352922"/>
              <a:gd name="connsiteY99" fmla="*/ 223497 h 353457"/>
              <a:gd name="connsiteX100" fmla="*/ 35703 w 352922"/>
              <a:gd name="connsiteY100" fmla="*/ 218144 h 353457"/>
              <a:gd name="connsiteX101" fmla="*/ 110677 w 352922"/>
              <a:gd name="connsiteY101" fmla="*/ 258120 h 353457"/>
              <a:gd name="connsiteX102" fmla="*/ 91049 w 352922"/>
              <a:gd name="connsiteY102" fmla="*/ 263489 h 353457"/>
              <a:gd name="connsiteX103" fmla="*/ 85696 w 352922"/>
              <a:gd name="connsiteY103" fmla="*/ 258120 h 353457"/>
              <a:gd name="connsiteX104" fmla="*/ 105308 w 352922"/>
              <a:gd name="connsiteY104" fmla="*/ 252767 h 353457"/>
              <a:gd name="connsiteX105" fmla="*/ 110677 w 352922"/>
              <a:gd name="connsiteY105" fmla="*/ 258120 h 353457"/>
              <a:gd name="connsiteX106" fmla="*/ 35703 w 352922"/>
              <a:gd name="connsiteY106" fmla="*/ 258120 h 353457"/>
              <a:gd name="connsiteX107" fmla="*/ 41056 w 352922"/>
              <a:gd name="connsiteY107" fmla="*/ 252767 h 353457"/>
              <a:gd name="connsiteX108" fmla="*/ 62483 w 352922"/>
              <a:gd name="connsiteY108" fmla="*/ 252767 h 353457"/>
              <a:gd name="connsiteX109" fmla="*/ 67555 w 352922"/>
              <a:gd name="connsiteY109" fmla="*/ 258417 h 353457"/>
              <a:gd name="connsiteX110" fmla="*/ 62483 w 352922"/>
              <a:gd name="connsiteY110" fmla="*/ 263489 h 353457"/>
              <a:gd name="connsiteX111" fmla="*/ 41056 w 352922"/>
              <a:gd name="connsiteY111" fmla="*/ 263489 h 353457"/>
              <a:gd name="connsiteX112" fmla="*/ 35703 w 352922"/>
              <a:gd name="connsiteY112" fmla="*/ 258120 h 353457"/>
              <a:gd name="connsiteX113" fmla="*/ 139304 w 352922"/>
              <a:gd name="connsiteY113" fmla="*/ 298111 h 353457"/>
              <a:gd name="connsiteX114" fmla="*/ 133951 w 352922"/>
              <a:gd name="connsiteY114" fmla="*/ 303464 h 353457"/>
              <a:gd name="connsiteX115" fmla="*/ 41056 w 352922"/>
              <a:gd name="connsiteY115" fmla="*/ 303464 h 353457"/>
              <a:gd name="connsiteX116" fmla="*/ 35703 w 352922"/>
              <a:gd name="connsiteY116" fmla="*/ 298111 h 353457"/>
              <a:gd name="connsiteX117" fmla="*/ 41056 w 352922"/>
              <a:gd name="connsiteY117" fmla="*/ 292758 h 353457"/>
              <a:gd name="connsiteX118" fmla="*/ 133889 w 352922"/>
              <a:gd name="connsiteY118" fmla="*/ 292758 h 353457"/>
              <a:gd name="connsiteX119" fmla="*/ 139304 w 352922"/>
              <a:gd name="connsiteY119" fmla="*/ 298049 h 353457"/>
              <a:gd name="connsiteX120" fmla="*/ 139304 w 352922"/>
              <a:gd name="connsiteY120" fmla="*/ 298111 h 3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352922" h="353457">
                <a:moveTo>
                  <a:pt x="282052" y="88763"/>
                </a:moveTo>
                <a:lnTo>
                  <a:pt x="282052" y="26781"/>
                </a:lnTo>
                <a:cubicBezTo>
                  <a:pt x="282026" y="12001"/>
                  <a:pt x="270052" y="26"/>
                  <a:pt x="255271" y="0"/>
                </a:cubicBezTo>
                <a:lnTo>
                  <a:pt x="26765" y="0"/>
                </a:lnTo>
                <a:cubicBezTo>
                  <a:pt x="11988" y="26"/>
                  <a:pt x="17" y="12003"/>
                  <a:pt x="0" y="26781"/>
                </a:cubicBezTo>
                <a:lnTo>
                  <a:pt x="0" y="326677"/>
                </a:lnTo>
                <a:cubicBezTo>
                  <a:pt x="17" y="341454"/>
                  <a:pt x="11988" y="353431"/>
                  <a:pt x="26765" y="353457"/>
                </a:cubicBezTo>
                <a:lnTo>
                  <a:pt x="255287" y="353457"/>
                </a:lnTo>
                <a:cubicBezTo>
                  <a:pt x="270067" y="353431"/>
                  <a:pt x="282041" y="341457"/>
                  <a:pt x="282068" y="326677"/>
                </a:cubicBezTo>
                <a:lnTo>
                  <a:pt x="282068" y="307518"/>
                </a:lnTo>
                <a:cubicBezTo>
                  <a:pt x="342473" y="280435"/>
                  <a:pt x="369487" y="209511"/>
                  <a:pt x="342402" y="149105"/>
                </a:cubicBezTo>
                <a:cubicBezTo>
                  <a:pt x="330370" y="122269"/>
                  <a:pt x="308891" y="100792"/>
                  <a:pt x="282052" y="88763"/>
                </a:cubicBezTo>
                <a:close/>
                <a:moveTo>
                  <a:pt x="309037" y="119567"/>
                </a:moveTo>
                <a:lnTo>
                  <a:pt x="264913" y="161343"/>
                </a:lnTo>
                <a:cubicBezTo>
                  <a:pt x="257632" y="155176"/>
                  <a:pt x="248679" y="151318"/>
                  <a:pt x="239197" y="150261"/>
                </a:cubicBezTo>
                <a:lnTo>
                  <a:pt x="239197" y="89530"/>
                </a:lnTo>
                <a:cubicBezTo>
                  <a:pt x="265339" y="90784"/>
                  <a:pt x="290146" y="101452"/>
                  <a:pt x="309037" y="119567"/>
                </a:cubicBezTo>
                <a:close/>
                <a:moveTo>
                  <a:pt x="191833" y="221682"/>
                </a:moveTo>
                <a:lnTo>
                  <a:pt x="142435" y="257118"/>
                </a:lnTo>
                <a:cubicBezTo>
                  <a:pt x="110136" y="206133"/>
                  <a:pt x="125285" y="138616"/>
                  <a:pt x="176272" y="106318"/>
                </a:cubicBezTo>
                <a:cubicBezTo>
                  <a:pt x="191977" y="96368"/>
                  <a:pt x="209960" y="90591"/>
                  <a:pt x="228522" y="89530"/>
                </a:cubicBezTo>
                <a:lnTo>
                  <a:pt x="228522" y="150261"/>
                </a:lnTo>
                <a:cubicBezTo>
                  <a:pt x="201922" y="153517"/>
                  <a:pt x="182999" y="177719"/>
                  <a:pt x="186255" y="204319"/>
                </a:cubicBezTo>
                <a:cubicBezTo>
                  <a:pt x="187000" y="210407"/>
                  <a:pt x="188894" y="216299"/>
                  <a:pt x="191833" y="221682"/>
                </a:cubicBezTo>
                <a:close/>
                <a:moveTo>
                  <a:pt x="233843" y="160638"/>
                </a:moveTo>
                <a:cubicBezTo>
                  <a:pt x="254547" y="161977"/>
                  <a:pt x="270246" y="179845"/>
                  <a:pt x="268908" y="200548"/>
                </a:cubicBezTo>
                <a:cubicBezTo>
                  <a:pt x="267690" y="219386"/>
                  <a:pt x="252681" y="234394"/>
                  <a:pt x="233843" y="235612"/>
                </a:cubicBezTo>
                <a:cubicBezTo>
                  <a:pt x="213145" y="234208"/>
                  <a:pt x="197502" y="216291"/>
                  <a:pt x="198906" y="195591"/>
                </a:cubicBezTo>
                <a:cubicBezTo>
                  <a:pt x="200177" y="176848"/>
                  <a:pt x="215100" y="161925"/>
                  <a:pt x="233843" y="160654"/>
                </a:cubicBezTo>
                <a:close/>
                <a:moveTo>
                  <a:pt x="74974" y="10706"/>
                </a:moveTo>
                <a:lnTo>
                  <a:pt x="207078" y="10706"/>
                </a:lnTo>
                <a:lnTo>
                  <a:pt x="207078" y="26781"/>
                </a:lnTo>
                <a:cubicBezTo>
                  <a:pt x="207061" y="35667"/>
                  <a:pt x="199844" y="42857"/>
                  <a:pt x="190957" y="42840"/>
                </a:cubicBezTo>
                <a:lnTo>
                  <a:pt x="91033" y="42840"/>
                </a:lnTo>
                <a:cubicBezTo>
                  <a:pt x="82167" y="42831"/>
                  <a:pt x="74983" y="35647"/>
                  <a:pt x="74974" y="26781"/>
                </a:cubicBezTo>
                <a:close/>
                <a:moveTo>
                  <a:pt x="271330" y="326677"/>
                </a:moveTo>
                <a:cubicBezTo>
                  <a:pt x="271340" y="335558"/>
                  <a:pt x="264152" y="342765"/>
                  <a:pt x="255271" y="342783"/>
                </a:cubicBezTo>
                <a:lnTo>
                  <a:pt x="26765" y="342783"/>
                </a:lnTo>
                <a:cubicBezTo>
                  <a:pt x="17885" y="342765"/>
                  <a:pt x="10697" y="335558"/>
                  <a:pt x="10706" y="326677"/>
                </a:cubicBezTo>
                <a:lnTo>
                  <a:pt x="10706" y="26781"/>
                </a:lnTo>
                <a:cubicBezTo>
                  <a:pt x="10715" y="17913"/>
                  <a:pt x="17897" y="10723"/>
                  <a:pt x="26765" y="10706"/>
                </a:cubicBezTo>
                <a:lnTo>
                  <a:pt x="64330" y="10706"/>
                </a:lnTo>
                <a:lnTo>
                  <a:pt x="64330" y="26781"/>
                </a:lnTo>
                <a:cubicBezTo>
                  <a:pt x="64356" y="41558"/>
                  <a:pt x="76334" y="53529"/>
                  <a:pt x="91111" y="53546"/>
                </a:cubicBezTo>
                <a:lnTo>
                  <a:pt x="190957" y="53546"/>
                </a:lnTo>
                <a:cubicBezTo>
                  <a:pt x="205731" y="53529"/>
                  <a:pt x="217705" y="41556"/>
                  <a:pt x="217722" y="26781"/>
                </a:cubicBezTo>
                <a:lnTo>
                  <a:pt x="217722" y="10706"/>
                </a:lnTo>
                <a:lnTo>
                  <a:pt x="255287" y="10706"/>
                </a:lnTo>
                <a:cubicBezTo>
                  <a:pt x="264155" y="10723"/>
                  <a:pt x="271337" y="17913"/>
                  <a:pt x="271346" y="26781"/>
                </a:cubicBezTo>
                <a:lnTo>
                  <a:pt x="271346" y="84694"/>
                </a:lnTo>
                <a:cubicBezTo>
                  <a:pt x="208673" y="63917"/>
                  <a:pt x="141025" y="97881"/>
                  <a:pt x="120249" y="160554"/>
                </a:cubicBezTo>
                <a:cubicBezTo>
                  <a:pt x="99472" y="223225"/>
                  <a:pt x="133436" y="290874"/>
                  <a:pt x="196108" y="311650"/>
                </a:cubicBezTo>
                <a:cubicBezTo>
                  <a:pt x="220534" y="319747"/>
                  <a:pt x="246921" y="319747"/>
                  <a:pt x="271346" y="311650"/>
                </a:cubicBezTo>
                <a:close/>
                <a:moveTo>
                  <a:pt x="233765" y="307049"/>
                </a:moveTo>
                <a:cubicBezTo>
                  <a:pt x="200605" y="307000"/>
                  <a:pt x="169280" y="291819"/>
                  <a:pt x="148696" y="265821"/>
                </a:cubicBezTo>
                <a:lnTo>
                  <a:pt x="198125" y="230369"/>
                </a:lnTo>
                <a:cubicBezTo>
                  <a:pt x="214607" y="248450"/>
                  <a:pt x="241986" y="251397"/>
                  <a:pt x="261939" y="237240"/>
                </a:cubicBezTo>
                <a:lnTo>
                  <a:pt x="302729" y="282412"/>
                </a:lnTo>
                <a:cubicBezTo>
                  <a:pt x="283315" y="298357"/>
                  <a:pt x="258967" y="307066"/>
                  <a:pt x="233843" y="307049"/>
                </a:cubicBezTo>
                <a:close/>
                <a:moveTo>
                  <a:pt x="310586" y="275243"/>
                </a:moveTo>
                <a:lnTo>
                  <a:pt x="269875" y="230087"/>
                </a:lnTo>
                <a:cubicBezTo>
                  <a:pt x="284957" y="212898"/>
                  <a:pt x="285950" y="187497"/>
                  <a:pt x="272254" y="169184"/>
                </a:cubicBezTo>
                <a:lnTo>
                  <a:pt x="316409" y="127362"/>
                </a:lnTo>
                <a:cubicBezTo>
                  <a:pt x="353030" y="170723"/>
                  <a:pt x="350538" y="234855"/>
                  <a:pt x="310664" y="275243"/>
                </a:cubicBezTo>
                <a:close/>
                <a:moveTo>
                  <a:pt x="92817" y="98170"/>
                </a:moveTo>
                <a:cubicBezTo>
                  <a:pt x="92826" y="95212"/>
                  <a:pt x="95227" y="92817"/>
                  <a:pt x="98186" y="92817"/>
                </a:cubicBezTo>
                <a:lnTo>
                  <a:pt x="133889" y="92817"/>
                </a:lnTo>
                <a:cubicBezTo>
                  <a:pt x="136845" y="92817"/>
                  <a:pt x="139242" y="95214"/>
                  <a:pt x="139242" y="98170"/>
                </a:cubicBezTo>
                <a:cubicBezTo>
                  <a:pt x="139242" y="101127"/>
                  <a:pt x="136845" y="103523"/>
                  <a:pt x="133889" y="103523"/>
                </a:cubicBezTo>
                <a:lnTo>
                  <a:pt x="98186" y="103523"/>
                </a:lnTo>
                <a:cubicBezTo>
                  <a:pt x="95227" y="103523"/>
                  <a:pt x="92826" y="101129"/>
                  <a:pt x="92817" y="98170"/>
                </a:cubicBezTo>
                <a:close/>
                <a:moveTo>
                  <a:pt x="35703" y="98170"/>
                </a:moveTo>
                <a:cubicBezTo>
                  <a:pt x="35703" y="95214"/>
                  <a:pt x="38099" y="92817"/>
                  <a:pt x="41056" y="92817"/>
                </a:cubicBezTo>
                <a:lnTo>
                  <a:pt x="69621" y="92817"/>
                </a:lnTo>
                <a:cubicBezTo>
                  <a:pt x="72577" y="92817"/>
                  <a:pt x="74974" y="95214"/>
                  <a:pt x="74974" y="98170"/>
                </a:cubicBezTo>
                <a:cubicBezTo>
                  <a:pt x="74974" y="101127"/>
                  <a:pt x="72577" y="103523"/>
                  <a:pt x="69621" y="103523"/>
                </a:cubicBezTo>
                <a:lnTo>
                  <a:pt x="41056" y="103523"/>
                </a:lnTo>
                <a:cubicBezTo>
                  <a:pt x="38099" y="103523"/>
                  <a:pt x="35703" y="101127"/>
                  <a:pt x="35703" y="98170"/>
                </a:cubicBezTo>
                <a:close/>
                <a:moveTo>
                  <a:pt x="35703" y="138177"/>
                </a:moveTo>
                <a:cubicBezTo>
                  <a:pt x="35694" y="135221"/>
                  <a:pt x="38084" y="132817"/>
                  <a:pt x="41040" y="132809"/>
                </a:cubicBezTo>
                <a:cubicBezTo>
                  <a:pt x="41045" y="132809"/>
                  <a:pt x="41050" y="132809"/>
                  <a:pt x="41056" y="132809"/>
                </a:cubicBezTo>
                <a:lnTo>
                  <a:pt x="105230" y="132809"/>
                </a:lnTo>
                <a:cubicBezTo>
                  <a:pt x="108186" y="132809"/>
                  <a:pt x="110583" y="135205"/>
                  <a:pt x="110583" y="138162"/>
                </a:cubicBezTo>
                <a:cubicBezTo>
                  <a:pt x="110583" y="141118"/>
                  <a:pt x="108186" y="143515"/>
                  <a:pt x="105230" y="143515"/>
                </a:cubicBezTo>
                <a:lnTo>
                  <a:pt x="41056" y="143515"/>
                </a:lnTo>
                <a:cubicBezTo>
                  <a:pt x="38105" y="143515"/>
                  <a:pt x="35711" y="141128"/>
                  <a:pt x="35703" y="138177"/>
                </a:cubicBezTo>
                <a:close/>
                <a:moveTo>
                  <a:pt x="35703" y="178153"/>
                </a:moveTo>
                <a:cubicBezTo>
                  <a:pt x="35703" y="175196"/>
                  <a:pt x="38099" y="172800"/>
                  <a:pt x="41056" y="172800"/>
                </a:cubicBezTo>
                <a:lnTo>
                  <a:pt x="94054" y="172800"/>
                </a:lnTo>
                <a:cubicBezTo>
                  <a:pt x="97010" y="172800"/>
                  <a:pt x="99407" y="175196"/>
                  <a:pt x="99407" y="178153"/>
                </a:cubicBezTo>
                <a:cubicBezTo>
                  <a:pt x="99407" y="181110"/>
                  <a:pt x="97010" y="183506"/>
                  <a:pt x="94054" y="183506"/>
                </a:cubicBezTo>
                <a:lnTo>
                  <a:pt x="41056" y="183506"/>
                </a:lnTo>
                <a:cubicBezTo>
                  <a:pt x="38099" y="183506"/>
                  <a:pt x="35703" y="181110"/>
                  <a:pt x="35703" y="178153"/>
                </a:cubicBezTo>
                <a:close/>
                <a:moveTo>
                  <a:pt x="35703" y="218144"/>
                </a:moveTo>
                <a:cubicBezTo>
                  <a:pt x="35703" y="215186"/>
                  <a:pt x="38097" y="212785"/>
                  <a:pt x="41056" y="212776"/>
                </a:cubicBezTo>
                <a:lnTo>
                  <a:pt x="94054" y="212776"/>
                </a:lnTo>
                <a:cubicBezTo>
                  <a:pt x="97015" y="212616"/>
                  <a:pt x="99545" y="214886"/>
                  <a:pt x="99705" y="217847"/>
                </a:cubicBezTo>
                <a:cubicBezTo>
                  <a:pt x="99865" y="220807"/>
                  <a:pt x="97594" y="223338"/>
                  <a:pt x="94634" y="223497"/>
                </a:cubicBezTo>
                <a:cubicBezTo>
                  <a:pt x="94440" y="223508"/>
                  <a:pt x="94247" y="223508"/>
                  <a:pt x="94054" y="223497"/>
                </a:cubicBezTo>
                <a:lnTo>
                  <a:pt x="41056" y="223497"/>
                </a:lnTo>
                <a:cubicBezTo>
                  <a:pt x="38099" y="223497"/>
                  <a:pt x="35703" y="221101"/>
                  <a:pt x="35703" y="218144"/>
                </a:cubicBezTo>
                <a:close/>
                <a:moveTo>
                  <a:pt x="110677" y="258120"/>
                </a:moveTo>
                <a:cubicBezTo>
                  <a:pt x="110583" y="266306"/>
                  <a:pt x="98045" y="262816"/>
                  <a:pt x="91049" y="263489"/>
                </a:cubicBezTo>
                <a:cubicBezTo>
                  <a:pt x="88090" y="263479"/>
                  <a:pt x="85696" y="261078"/>
                  <a:pt x="85696" y="258120"/>
                </a:cubicBezTo>
                <a:cubicBezTo>
                  <a:pt x="85790" y="249934"/>
                  <a:pt x="98311" y="253424"/>
                  <a:pt x="105308" y="252767"/>
                </a:cubicBezTo>
                <a:cubicBezTo>
                  <a:pt x="108267" y="252767"/>
                  <a:pt x="110668" y="255162"/>
                  <a:pt x="110677" y="258120"/>
                </a:cubicBezTo>
                <a:close/>
                <a:moveTo>
                  <a:pt x="35703" y="258120"/>
                </a:moveTo>
                <a:cubicBezTo>
                  <a:pt x="35703" y="255163"/>
                  <a:pt x="38099" y="252767"/>
                  <a:pt x="41056" y="252767"/>
                </a:cubicBezTo>
                <a:lnTo>
                  <a:pt x="62483" y="252767"/>
                </a:lnTo>
                <a:cubicBezTo>
                  <a:pt x="65444" y="252927"/>
                  <a:pt x="67715" y="255458"/>
                  <a:pt x="67555" y="258417"/>
                </a:cubicBezTo>
                <a:cubicBezTo>
                  <a:pt x="67407" y="261155"/>
                  <a:pt x="65221" y="263340"/>
                  <a:pt x="62483" y="263489"/>
                </a:cubicBezTo>
                <a:lnTo>
                  <a:pt x="41056" y="263489"/>
                </a:lnTo>
                <a:cubicBezTo>
                  <a:pt x="38097" y="263479"/>
                  <a:pt x="35703" y="261078"/>
                  <a:pt x="35703" y="258120"/>
                </a:cubicBezTo>
                <a:close/>
                <a:moveTo>
                  <a:pt x="139304" y="298111"/>
                </a:moveTo>
                <a:cubicBezTo>
                  <a:pt x="139304" y="301068"/>
                  <a:pt x="136908" y="303464"/>
                  <a:pt x="133951" y="303464"/>
                </a:cubicBezTo>
                <a:lnTo>
                  <a:pt x="41056" y="303464"/>
                </a:lnTo>
                <a:cubicBezTo>
                  <a:pt x="38099" y="303464"/>
                  <a:pt x="35703" y="301068"/>
                  <a:pt x="35703" y="298111"/>
                </a:cubicBezTo>
                <a:cubicBezTo>
                  <a:pt x="35703" y="295155"/>
                  <a:pt x="38099" y="292758"/>
                  <a:pt x="41056" y="292758"/>
                </a:cubicBezTo>
                <a:lnTo>
                  <a:pt x="133889" y="292758"/>
                </a:lnTo>
                <a:cubicBezTo>
                  <a:pt x="136845" y="292724"/>
                  <a:pt x="139269" y="295092"/>
                  <a:pt x="139304" y="298049"/>
                </a:cubicBezTo>
                <a:cubicBezTo>
                  <a:pt x="139304" y="298069"/>
                  <a:pt x="139304" y="298091"/>
                  <a:pt x="139304" y="298111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857A32E3-E886-C6C4-7DE1-3E4B80D1A0C0}"/>
              </a:ext>
            </a:extLst>
          </p:cNvPr>
          <p:cNvSpPr txBox="1"/>
          <p:nvPr/>
        </p:nvSpPr>
        <p:spPr>
          <a:xfrm flipH="1">
            <a:off x="7625376" y="154203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6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F14B9DD-67B7-43DC-79C1-B6A4D2EFB913}"/>
              </a:ext>
            </a:extLst>
          </p:cNvPr>
          <p:cNvSpPr txBox="1"/>
          <p:nvPr/>
        </p:nvSpPr>
        <p:spPr>
          <a:xfrm flipH="1">
            <a:off x="7625372" y="1990273"/>
            <a:ext cx="387130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5656E86D-F5BA-B3E4-6015-180BF7107F32}"/>
              </a:ext>
            </a:extLst>
          </p:cNvPr>
          <p:cNvSpPr>
            <a:spLocks/>
          </p:cNvSpPr>
          <p:nvPr/>
        </p:nvSpPr>
        <p:spPr bwMode="auto">
          <a:xfrm rot="18900000">
            <a:off x="6605775" y="3330144"/>
            <a:ext cx="934346" cy="890712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2585520E-BEA5-CBC2-CE98-FB9CA53B4101}"/>
              </a:ext>
            </a:extLst>
          </p:cNvPr>
          <p:cNvSpPr/>
          <p:nvPr/>
        </p:nvSpPr>
        <p:spPr>
          <a:xfrm>
            <a:off x="6713366" y="3415919"/>
            <a:ext cx="719166" cy="71916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F74D476-266E-AC15-A0EC-334D015B821D}"/>
              </a:ext>
            </a:extLst>
          </p:cNvPr>
          <p:cNvSpPr txBox="1"/>
          <p:nvPr/>
        </p:nvSpPr>
        <p:spPr>
          <a:xfrm flipH="1">
            <a:off x="7625376" y="316583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6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488005C-EA8A-76A7-57BB-59063E156389}"/>
              </a:ext>
            </a:extLst>
          </p:cNvPr>
          <p:cNvSpPr txBox="1"/>
          <p:nvPr/>
        </p:nvSpPr>
        <p:spPr>
          <a:xfrm flipH="1">
            <a:off x="7625372" y="3614077"/>
            <a:ext cx="387130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61" name="图形 26">
            <a:extLst>
              <a:ext uri="{FF2B5EF4-FFF2-40B4-BE49-F238E27FC236}">
                <a16:creationId xmlns:a16="http://schemas.microsoft.com/office/drawing/2014/main" id="{B86DC771-0D22-2DAE-B510-B5AEFA29FE91}"/>
              </a:ext>
            </a:extLst>
          </p:cNvPr>
          <p:cNvSpPr/>
          <p:nvPr/>
        </p:nvSpPr>
        <p:spPr>
          <a:xfrm>
            <a:off x="6896624" y="3614077"/>
            <a:ext cx="349060" cy="348916"/>
          </a:xfrm>
          <a:custGeom>
            <a:avLst/>
            <a:gdLst>
              <a:gd name="connsiteX0" fmla="*/ 352894 w 353556"/>
              <a:gd name="connsiteY0" fmla="*/ 302870 h 353410"/>
              <a:gd name="connsiteX1" fmla="*/ 324892 w 353556"/>
              <a:gd name="connsiteY1" fmla="*/ 246866 h 353410"/>
              <a:gd name="connsiteX2" fmla="*/ 324892 w 353556"/>
              <a:gd name="connsiteY2" fmla="*/ 26765 h 353410"/>
              <a:gd name="connsiteX3" fmla="*/ 298127 w 353556"/>
              <a:gd name="connsiteY3" fmla="*/ 0 h 353410"/>
              <a:gd name="connsiteX4" fmla="*/ 55346 w 353556"/>
              <a:gd name="connsiteY4" fmla="*/ 0 h 353410"/>
              <a:gd name="connsiteX5" fmla="*/ 28565 w 353556"/>
              <a:gd name="connsiteY5" fmla="*/ 26765 h 353410"/>
              <a:gd name="connsiteX6" fmla="*/ 28565 w 353556"/>
              <a:gd name="connsiteY6" fmla="*/ 246866 h 353410"/>
              <a:gd name="connsiteX7" fmla="*/ 563 w 353556"/>
              <a:gd name="connsiteY7" fmla="*/ 302870 h 353410"/>
              <a:gd name="connsiteX8" fmla="*/ 0 w 353556"/>
              <a:gd name="connsiteY8" fmla="*/ 305217 h 353410"/>
              <a:gd name="connsiteX9" fmla="*/ 0 w 353556"/>
              <a:gd name="connsiteY9" fmla="*/ 326630 h 353410"/>
              <a:gd name="connsiteX10" fmla="*/ 26781 w 353556"/>
              <a:gd name="connsiteY10" fmla="*/ 353410 h 353410"/>
              <a:gd name="connsiteX11" fmla="*/ 326677 w 353556"/>
              <a:gd name="connsiteY11" fmla="*/ 353410 h 353410"/>
              <a:gd name="connsiteX12" fmla="*/ 353457 w 353556"/>
              <a:gd name="connsiteY12" fmla="*/ 326630 h 353410"/>
              <a:gd name="connsiteX13" fmla="*/ 352894 w 353556"/>
              <a:gd name="connsiteY13" fmla="*/ 302870 h 353410"/>
              <a:gd name="connsiteX14" fmla="*/ 39271 w 353556"/>
              <a:gd name="connsiteY14" fmla="*/ 26765 h 353410"/>
              <a:gd name="connsiteX15" fmla="*/ 55346 w 353556"/>
              <a:gd name="connsiteY15" fmla="*/ 10706 h 353410"/>
              <a:gd name="connsiteX16" fmla="*/ 298127 w 353556"/>
              <a:gd name="connsiteY16" fmla="*/ 10706 h 353410"/>
              <a:gd name="connsiteX17" fmla="*/ 314186 w 353556"/>
              <a:gd name="connsiteY17" fmla="*/ 26765 h 353410"/>
              <a:gd name="connsiteX18" fmla="*/ 314186 w 353556"/>
              <a:gd name="connsiteY18" fmla="*/ 242765 h 353410"/>
              <a:gd name="connsiteX19" fmla="*/ 39271 w 353556"/>
              <a:gd name="connsiteY19" fmla="*/ 242765 h 353410"/>
              <a:gd name="connsiteX20" fmla="*/ 37221 w 353556"/>
              <a:gd name="connsiteY20" fmla="*/ 253565 h 353410"/>
              <a:gd name="connsiteX21" fmla="*/ 316174 w 353556"/>
              <a:gd name="connsiteY21" fmla="*/ 253565 h 353410"/>
              <a:gd name="connsiteX22" fmla="*/ 339370 w 353556"/>
              <a:gd name="connsiteY22" fmla="*/ 299990 h 353410"/>
              <a:gd name="connsiteX23" fmla="*/ 14087 w 353556"/>
              <a:gd name="connsiteY23" fmla="*/ 299990 h 353410"/>
              <a:gd name="connsiteX24" fmla="*/ 342783 w 353556"/>
              <a:gd name="connsiteY24" fmla="*/ 326677 h 353410"/>
              <a:gd name="connsiteX25" fmla="*/ 326677 w 353556"/>
              <a:gd name="connsiteY25" fmla="*/ 342783 h 353410"/>
              <a:gd name="connsiteX26" fmla="*/ 26781 w 353556"/>
              <a:gd name="connsiteY26" fmla="*/ 342783 h 353410"/>
              <a:gd name="connsiteX27" fmla="*/ 10722 w 353556"/>
              <a:gd name="connsiteY27" fmla="*/ 326677 h 353410"/>
              <a:gd name="connsiteX28" fmla="*/ 10722 w 353556"/>
              <a:gd name="connsiteY28" fmla="*/ 310617 h 353410"/>
              <a:gd name="connsiteX29" fmla="*/ 342783 w 353556"/>
              <a:gd name="connsiteY29" fmla="*/ 310617 h 353410"/>
              <a:gd name="connsiteX30" fmla="*/ 146410 w 353556"/>
              <a:gd name="connsiteY30" fmla="*/ 326677 h 353410"/>
              <a:gd name="connsiteX31" fmla="*/ 151779 w 353556"/>
              <a:gd name="connsiteY31" fmla="*/ 321323 h 353410"/>
              <a:gd name="connsiteX32" fmla="*/ 201757 w 353556"/>
              <a:gd name="connsiteY32" fmla="*/ 321323 h 353410"/>
              <a:gd name="connsiteX33" fmla="*/ 206828 w 353556"/>
              <a:gd name="connsiteY33" fmla="*/ 326974 h 353410"/>
              <a:gd name="connsiteX34" fmla="*/ 201757 w 353556"/>
              <a:gd name="connsiteY34" fmla="*/ 332045 h 353410"/>
              <a:gd name="connsiteX35" fmla="*/ 151826 w 353556"/>
              <a:gd name="connsiteY35" fmla="*/ 332045 h 353410"/>
              <a:gd name="connsiteX36" fmla="*/ 146379 w 353556"/>
              <a:gd name="connsiteY36" fmla="*/ 326724 h 353410"/>
              <a:gd name="connsiteX37" fmla="*/ 146379 w 353556"/>
              <a:gd name="connsiteY37" fmla="*/ 326677 h 353410"/>
              <a:gd name="connsiteX38" fmla="*/ 273193 w 353556"/>
              <a:gd name="connsiteY38" fmla="*/ 93459 h 353410"/>
              <a:gd name="connsiteX39" fmla="*/ 255553 w 353556"/>
              <a:gd name="connsiteY39" fmla="*/ 93459 h 353410"/>
              <a:gd name="connsiteX40" fmla="*/ 213120 w 353556"/>
              <a:gd name="connsiteY40" fmla="*/ 51527 h 353410"/>
              <a:gd name="connsiteX41" fmla="*/ 205544 w 353556"/>
              <a:gd name="connsiteY41" fmla="*/ 51574 h 353410"/>
              <a:gd name="connsiteX42" fmla="*/ 205591 w 353556"/>
              <a:gd name="connsiteY42" fmla="*/ 59150 h 353410"/>
              <a:gd name="connsiteX43" fmla="*/ 240308 w 353556"/>
              <a:gd name="connsiteY43" fmla="*/ 93459 h 353410"/>
              <a:gd name="connsiteX44" fmla="*/ 113150 w 353556"/>
              <a:gd name="connsiteY44" fmla="*/ 93459 h 353410"/>
              <a:gd name="connsiteX45" fmla="*/ 147882 w 353556"/>
              <a:gd name="connsiteY45" fmla="*/ 59150 h 353410"/>
              <a:gd name="connsiteX46" fmla="*/ 147553 w 353556"/>
              <a:gd name="connsiteY46" fmla="*/ 51564 h 353410"/>
              <a:gd name="connsiteX47" fmla="*/ 140337 w 353556"/>
              <a:gd name="connsiteY47" fmla="*/ 51527 h 353410"/>
              <a:gd name="connsiteX48" fmla="*/ 97904 w 353556"/>
              <a:gd name="connsiteY48" fmla="*/ 93459 h 353410"/>
              <a:gd name="connsiteX49" fmla="*/ 80327 w 353556"/>
              <a:gd name="connsiteY49" fmla="*/ 93459 h 353410"/>
              <a:gd name="connsiteX50" fmla="*/ 74974 w 353556"/>
              <a:gd name="connsiteY50" fmla="*/ 98812 h 353410"/>
              <a:gd name="connsiteX51" fmla="*/ 80327 w 353556"/>
              <a:gd name="connsiteY51" fmla="*/ 104165 h 353410"/>
              <a:gd name="connsiteX52" fmla="*/ 90344 w 353556"/>
              <a:gd name="connsiteY52" fmla="*/ 104165 h 353410"/>
              <a:gd name="connsiteX53" fmla="*/ 114355 w 353556"/>
              <a:gd name="connsiteY53" fmla="*/ 199456 h 353410"/>
              <a:gd name="connsiteX54" fmla="*/ 119551 w 353556"/>
              <a:gd name="connsiteY54" fmla="*/ 203478 h 353410"/>
              <a:gd name="connsiteX55" fmla="*/ 233922 w 353556"/>
              <a:gd name="connsiteY55" fmla="*/ 203478 h 353410"/>
              <a:gd name="connsiteX56" fmla="*/ 239103 w 353556"/>
              <a:gd name="connsiteY56" fmla="*/ 199424 h 353410"/>
              <a:gd name="connsiteX57" fmla="*/ 263113 w 353556"/>
              <a:gd name="connsiteY57" fmla="*/ 104165 h 353410"/>
              <a:gd name="connsiteX58" fmla="*/ 273130 w 353556"/>
              <a:gd name="connsiteY58" fmla="*/ 104165 h 353410"/>
              <a:gd name="connsiteX59" fmla="*/ 278483 w 353556"/>
              <a:gd name="connsiteY59" fmla="*/ 98812 h 353410"/>
              <a:gd name="connsiteX60" fmla="*/ 273130 w 353556"/>
              <a:gd name="connsiteY60" fmla="*/ 93459 h 353410"/>
              <a:gd name="connsiteX61" fmla="*/ 123730 w 353556"/>
              <a:gd name="connsiteY61" fmla="*/ 192788 h 353410"/>
              <a:gd name="connsiteX62" fmla="*/ 101395 w 353556"/>
              <a:gd name="connsiteY62" fmla="*/ 104165 h 353410"/>
              <a:gd name="connsiteX63" fmla="*/ 137911 w 353556"/>
              <a:gd name="connsiteY63" fmla="*/ 104165 h 353410"/>
              <a:gd name="connsiteX64" fmla="*/ 148023 w 353556"/>
              <a:gd name="connsiteY64" fmla="*/ 192788 h 353410"/>
              <a:gd name="connsiteX65" fmla="*/ 194666 w 353556"/>
              <a:gd name="connsiteY65" fmla="*/ 192788 h 353410"/>
              <a:gd name="connsiteX66" fmla="*/ 158807 w 353556"/>
              <a:gd name="connsiteY66" fmla="*/ 192788 h 353410"/>
              <a:gd name="connsiteX67" fmla="*/ 148696 w 353556"/>
              <a:gd name="connsiteY67" fmla="*/ 104165 h 353410"/>
              <a:gd name="connsiteX68" fmla="*/ 204793 w 353556"/>
              <a:gd name="connsiteY68" fmla="*/ 104165 h 353410"/>
              <a:gd name="connsiteX69" fmla="*/ 229743 w 353556"/>
              <a:gd name="connsiteY69" fmla="*/ 192788 h 353410"/>
              <a:gd name="connsiteX70" fmla="*/ 205435 w 353556"/>
              <a:gd name="connsiteY70" fmla="*/ 192788 h 353410"/>
              <a:gd name="connsiteX71" fmla="*/ 215562 w 353556"/>
              <a:gd name="connsiteY71" fmla="*/ 104165 h 353410"/>
              <a:gd name="connsiteX72" fmla="*/ 252078 w 353556"/>
              <a:gd name="connsiteY72" fmla="*/ 104165 h 35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53556" h="353410">
                <a:moveTo>
                  <a:pt x="352894" y="302870"/>
                </a:moveTo>
                <a:lnTo>
                  <a:pt x="324892" y="246866"/>
                </a:lnTo>
                <a:lnTo>
                  <a:pt x="324892" y="26765"/>
                </a:lnTo>
                <a:cubicBezTo>
                  <a:pt x="324875" y="11990"/>
                  <a:pt x="312901" y="17"/>
                  <a:pt x="298127" y="0"/>
                </a:cubicBezTo>
                <a:lnTo>
                  <a:pt x="55346" y="0"/>
                </a:lnTo>
                <a:cubicBezTo>
                  <a:pt x="40569" y="17"/>
                  <a:pt x="28591" y="11988"/>
                  <a:pt x="28565" y="26765"/>
                </a:cubicBezTo>
                <a:lnTo>
                  <a:pt x="28565" y="246866"/>
                </a:lnTo>
                <a:lnTo>
                  <a:pt x="563" y="302870"/>
                </a:lnTo>
                <a:cubicBezTo>
                  <a:pt x="199" y="303599"/>
                  <a:pt x="6" y="304402"/>
                  <a:pt x="0" y="305217"/>
                </a:cubicBezTo>
                <a:lnTo>
                  <a:pt x="0" y="326630"/>
                </a:lnTo>
                <a:cubicBezTo>
                  <a:pt x="26" y="341410"/>
                  <a:pt x="12001" y="353384"/>
                  <a:pt x="26781" y="353410"/>
                </a:cubicBezTo>
                <a:lnTo>
                  <a:pt x="326677" y="353410"/>
                </a:lnTo>
                <a:cubicBezTo>
                  <a:pt x="341460" y="353393"/>
                  <a:pt x="353440" y="341413"/>
                  <a:pt x="353457" y="326630"/>
                </a:cubicBezTo>
                <a:cubicBezTo>
                  <a:pt x="353694" y="318705"/>
                  <a:pt x="353506" y="310774"/>
                  <a:pt x="352894" y="302870"/>
                </a:cubicBezTo>
                <a:close/>
                <a:moveTo>
                  <a:pt x="39271" y="26765"/>
                </a:moveTo>
                <a:cubicBezTo>
                  <a:pt x="39289" y="17897"/>
                  <a:pt x="46478" y="10715"/>
                  <a:pt x="55346" y="10706"/>
                </a:cubicBezTo>
                <a:lnTo>
                  <a:pt x="298127" y="10706"/>
                </a:lnTo>
                <a:cubicBezTo>
                  <a:pt x="306992" y="10715"/>
                  <a:pt x="314177" y="17900"/>
                  <a:pt x="314186" y="26765"/>
                </a:cubicBezTo>
                <a:lnTo>
                  <a:pt x="314186" y="242765"/>
                </a:lnTo>
                <a:lnTo>
                  <a:pt x="39271" y="242765"/>
                </a:lnTo>
                <a:close/>
                <a:moveTo>
                  <a:pt x="37221" y="253565"/>
                </a:moveTo>
                <a:lnTo>
                  <a:pt x="316174" y="253565"/>
                </a:lnTo>
                <a:lnTo>
                  <a:pt x="339370" y="299990"/>
                </a:lnTo>
                <a:lnTo>
                  <a:pt x="14087" y="299990"/>
                </a:lnTo>
                <a:close/>
                <a:moveTo>
                  <a:pt x="342783" y="326677"/>
                </a:moveTo>
                <a:cubicBezTo>
                  <a:pt x="342783" y="335572"/>
                  <a:pt x="335572" y="342783"/>
                  <a:pt x="326677" y="342783"/>
                </a:cubicBezTo>
                <a:lnTo>
                  <a:pt x="26781" y="342783"/>
                </a:lnTo>
                <a:cubicBezTo>
                  <a:pt x="17900" y="342765"/>
                  <a:pt x="10713" y="335558"/>
                  <a:pt x="10722" y="326677"/>
                </a:cubicBezTo>
                <a:lnTo>
                  <a:pt x="10722" y="310617"/>
                </a:lnTo>
                <a:lnTo>
                  <a:pt x="342783" y="310617"/>
                </a:lnTo>
                <a:close/>
                <a:moveTo>
                  <a:pt x="146410" y="326677"/>
                </a:moveTo>
                <a:cubicBezTo>
                  <a:pt x="146419" y="323718"/>
                  <a:pt x="148820" y="321323"/>
                  <a:pt x="151779" y="321323"/>
                </a:cubicBezTo>
                <a:lnTo>
                  <a:pt x="201757" y="321323"/>
                </a:lnTo>
                <a:cubicBezTo>
                  <a:pt x="204718" y="321483"/>
                  <a:pt x="206987" y="324014"/>
                  <a:pt x="206828" y="326974"/>
                </a:cubicBezTo>
                <a:cubicBezTo>
                  <a:pt x="206679" y="329711"/>
                  <a:pt x="204494" y="331897"/>
                  <a:pt x="201757" y="332045"/>
                </a:cubicBezTo>
                <a:lnTo>
                  <a:pt x="151826" y="332045"/>
                </a:lnTo>
                <a:cubicBezTo>
                  <a:pt x="148853" y="332080"/>
                  <a:pt x="146414" y="329697"/>
                  <a:pt x="146379" y="326724"/>
                </a:cubicBezTo>
                <a:cubicBezTo>
                  <a:pt x="146379" y="326708"/>
                  <a:pt x="146379" y="326692"/>
                  <a:pt x="146379" y="326677"/>
                </a:cubicBezTo>
                <a:close/>
                <a:moveTo>
                  <a:pt x="273193" y="93459"/>
                </a:moveTo>
                <a:lnTo>
                  <a:pt x="255553" y="93459"/>
                </a:lnTo>
                <a:lnTo>
                  <a:pt x="213120" y="51527"/>
                </a:lnTo>
                <a:cubicBezTo>
                  <a:pt x="211015" y="49448"/>
                  <a:pt x="207623" y="49469"/>
                  <a:pt x="205544" y="51574"/>
                </a:cubicBezTo>
                <a:cubicBezTo>
                  <a:pt x="203466" y="53679"/>
                  <a:pt x="203486" y="57071"/>
                  <a:pt x="205591" y="59150"/>
                </a:cubicBezTo>
                <a:lnTo>
                  <a:pt x="240308" y="93459"/>
                </a:lnTo>
                <a:lnTo>
                  <a:pt x="113150" y="93459"/>
                </a:lnTo>
                <a:lnTo>
                  <a:pt x="147882" y="59150"/>
                </a:lnTo>
                <a:cubicBezTo>
                  <a:pt x="149886" y="56964"/>
                  <a:pt x="149739" y="53568"/>
                  <a:pt x="147553" y="51564"/>
                </a:cubicBezTo>
                <a:cubicBezTo>
                  <a:pt x="145516" y="49696"/>
                  <a:pt x="142394" y="49680"/>
                  <a:pt x="140337" y="51527"/>
                </a:cubicBezTo>
                <a:lnTo>
                  <a:pt x="97904" y="93459"/>
                </a:lnTo>
                <a:lnTo>
                  <a:pt x="80327" y="93459"/>
                </a:lnTo>
                <a:cubicBezTo>
                  <a:pt x="77371" y="93459"/>
                  <a:pt x="74974" y="95856"/>
                  <a:pt x="74974" y="98812"/>
                </a:cubicBezTo>
                <a:cubicBezTo>
                  <a:pt x="74974" y="101769"/>
                  <a:pt x="77371" y="104165"/>
                  <a:pt x="80327" y="104165"/>
                </a:cubicBezTo>
                <a:lnTo>
                  <a:pt x="90344" y="104165"/>
                </a:lnTo>
                <a:lnTo>
                  <a:pt x="114355" y="199456"/>
                </a:lnTo>
                <a:cubicBezTo>
                  <a:pt x="114968" y="201824"/>
                  <a:pt x="117105" y="203478"/>
                  <a:pt x="119551" y="203478"/>
                </a:cubicBezTo>
                <a:lnTo>
                  <a:pt x="233922" y="203478"/>
                </a:lnTo>
                <a:cubicBezTo>
                  <a:pt x="236373" y="203472"/>
                  <a:pt x="238508" y="201802"/>
                  <a:pt x="239103" y="199424"/>
                </a:cubicBezTo>
                <a:lnTo>
                  <a:pt x="263113" y="104165"/>
                </a:lnTo>
                <a:lnTo>
                  <a:pt x="273130" y="104165"/>
                </a:lnTo>
                <a:cubicBezTo>
                  <a:pt x="276087" y="104165"/>
                  <a:pt x="278483" y="101769"/>
                  <a:pt x="278483" y="98812"/>
                </a:cubicBezTo>
                <a:cubicBezTo>
                  <a:pt x="278483" y="95856"/>
                  <a:pt x="276087" y="93459"/>
                  <a:pt x="273130" y="93459"/>
                </a:cubicBezTo>
                <a:close/>
                <a:moveTo>
                  <a:pt x="123730" y="192788"/>
                </a:moveTo>
                <a:lnTo>
                  <a:pt x="101395" y="104165"/>
                </a:lnTo>
                <a:lnTo>
                  <a:pt x="137911" y="104165"/>
                </a:lnTo>
                <a:lnTo>
                  <a:pt x="148023" y="192788"/>
                </a:lnTo>
                <a:close/>
                <a:moveTo>
                  <a:pt x="194666" y="192788"/>
                </a:moveTo>
                <a:lnTo>
                  <a:pt x="158807" y="192788"/>
                </a:lnTo>
                <a:lnTo>
                  <a:pt x="148696" y="104165"/>
                </a:lnTo>
                <a:lnTo>
                  <a:pt x="204793" y="104165"/>
                </a:lnTo>
                <a:close/>
                <a:moveTo>
                  <a:pt x="229743" y="192788"/>
                </a:moveTo>
                <a:lnTo>
                  <a:pt x="205435" y="192788"/>
                </a:lnTo>
                <a:lnTo>
                  <a:pt x="215562" y="104165"/>
                </a:lnTo>
                <a:lnTo>
                  <a:pt x="252078" y="104165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FDD23592-684F-2A83-EE12-0A8D168613D0}"/>
              </a:ext>
            </a:extLst>
          </p:cNvPr>
          <p:cNvSpPr>
            <a:spLocks/>
          </p:cNvSpPr>
          <p:nvPr/>
        </p:nvSpPr>
        <p:spPr bwMode="auto">
          <a:xfrm rot="18900000">
            <a:off x="6605776" y="5002242"/>
            <a:ext cx="934346" cy="890712"/>
          </a:xfrm>
          <a:custGeom>
            <a:avLst/>
            <a:gdLst>
              <a:gd name="connsiteX0" fmla="*/ 2657587 w 4319957"/>
              <a:gd name="connsiteY0" fmla="*/ 4107273 h 4118220"/>
              <a:gd name="connsiteX1" fmla="*/ 2663888 w 4319957"/>
              <a:gd name="connsiteY1" fmla="*/ 4110772 h 4118220"/>
              <a:gd name="connsiteX2" fmla="*/ 2660909 w 4319957"/>
              <a:gd name="connsiteY2" fmla="*/ 4117900 h 4118220"/>
              <a:gd name="connsiteX3" fmla="*/ 2654608 w 4319957"/>
              <a:gd name="connsiteY3" fmla="*/ 4114401 h 4118220"/>
              <a:gd name="connsiteX4" fmla="*/ 2657587 w 4319957"/>
              <a:gd name="connsiteY4" fmla="*/ 4107273 h 4118220"/>
              <a:gd name="connsiteX5" fmla="*/ 2290245 w 4319957"/>
              <a:gd name="connsiteY5" fmla="*/ 4087569 h 4118220"/>
              <a:gd name="connsiteX6" fmla="*/ 2296121 w 4319957"/>
              <a:gd name="connsiteY6" fmla="*/ 4091912 h 4118220"/>
              <a:gd name="connsiteX7" fmla="*/ 2291650 w 4319957"/>
              <a:gd name="connsiteY7" fmla="*/ 4097916 h 4118220"/>
              <a:gd name="connsiteX8" fmla="*/ 2285774 w 4319957"/>
              <a:gd name="connsiteY8" fmla="*/ 4093445 h 4118220"/>
              <a:gd name="connsiteX9" fmla="*/ 2290245 w 4319957"/>
              <a:gd name="connsiteY9" fmla="*/ 4087569 h 4118220"/>
              <a:gd name="connsiteX10" fmla="*/ 2414689 w 4319957"/>
              <a:gd name="connsiteY10" fmla="*/ 4061189 h 4118220"/>
              <a:gd name="connsiteX11" fmla="*/ 2424225 w 4319957"/>
              <a:gd name="connsiteY11" fmla="*/ 4067258 h 4118220"/>
              <a:gd name="connsiteX12" fmla="*/ 2418033 w 4319957"/>
              <a:gd name="connsiteY12" fmla="*/ 4076794 h 4118220"/>
              <a:gd name="connsiteX13" fmla="*/ 2408620 w 4319957"/>
              <a:gd name="connsiteY13" fmla="*/ 4070602 h 4118220"/>
              <a:gd name="connsiteX14" fmla="*/ 2414689 w 4319957"/>
              <a:gd name="connsiteY14" fmla="*/ 4061189 h 4118220"/>
              <a:gd name="connsiteX15" fmla="*/ 2780999 w 4319957"/>
              <a:gd name="connsiteY15" fmla="*/ 4055680 h 4118220"/>
              <a:gd name="connsiteX16" fmla="*/ 2792982 w 4319957"/>
              <a:gd name="connsiteY16" fmla="*/ 4060076 h 4118220"/>
              <a:gd name="connsiteX17" fmla="*/ 2788189 w 4319957"/>
              <a:gd name="connsiteY17" fmla="*/ 4071067 h 4118220"/>
              <a:gd name="connsiteX18" fmla="*/ 2776205 w 4319957"/>
              <a:gd name="connsiteY18" fmla="*/ 4066670 h 4118220"/>
              <a:gd name="connsiteX19" fmla="*/ 2780999 w 4319957"/>
              <a:gd name="connsiteY19" fmla="*/ 4055680 h 4118220"/>
              <a:gd name="connsiteX20" fmla="*/ 2536232 w 4319957"/>
              <a:gd name="connsiteY20" fmla="*/ 4027078 h 4118220"/>
              <a:gd name="connsiteX21" fmla="*/ 2550286 w 4319957"/>
              <a:gd name="connsiteY21" fmla="*/ 4034685 h 4118220"/>
              <a:gd name="connsiteX22" fmla="*/ 2542550 w 4319957"/>
              <a:gd name="connsiteY22" fmla="*/ 4048868 h 4118220"/>
              <a:gd name="connsiteX23" fmla="*/ 2528496 w 4319957"/>
              <a:gd name="connsiteY23" fmla="*/ 4041132 h 4118220"/>
              <a:gd name="connsiteX24" fmla="*/ 2536232 w 4319957"/>
              <a:gd name="connsiteY24" fmla="*/ 4027078 h 4118220"/>
              <a:gd name="connsiteX25" fmla="*/ 2013258 w 4319957"/>
              <a:gd name="connsiteY25" fmla="*/ 3999996 h 4118220"/>
              <a:gd name="connsiteX26" fmla="*/ 2023331 w 4319957"/>
              <a:gd name="connsiteY26" fmla="*/ 4010315 h 4118220"/>
              <a:gd name="connsiteX27" fmla="*/ 2013012 w 4319957"/>
              <a:gd name="connsiteY27" fmla="*/ 4020388 h 4118220"/>
              <a:gd name="connsiteX28" fmla="*/ 2002939 w 4319957"/>
              <a:gd name="connsiteY28" fmla="*/ 4009947 h 4118220"/>
              <a:gd name="connsiteX29" fmla="*/ 2013258 w 4319957"/>
              <a:gd name="connsiteY29" fmla="*/ 3999996 h 4118220"/>
              <a:gd name="connsiteX30" fmla="*/ 1893841 w 4319957"/>
              <a:gd name="connsiteY30" fmla="*/ 3995361 h 4118220"/>
              <a:gd name="connsiteX31" fmla="*/ 1900841 w 4319957"/>
              <a:gd name="connsiteY31" fmla="*/ 4003611 h 4118220"/>
              <a:gd name="connsiteX32" fmla="*/ 1892591 w 4319957"/>
              <a:gd name="connsiteY32" fmla="*/ 4010611 h 4118220"/>
              <a:gd name="connsiteX33" fmla="*/ 1885716 w 4319957"/>
              <a:gd name="connsiteY33" fmla="*/ 4002361 h 4118220"/>
              <a:gd name="connsiteX34" fmla="*/ 1893841 w 4319957"/>
              <a:gd name="connsiteY34" fmla="*/ 3995361 h 4118220"/>
              <a:gd name="connsiteX35" fmla="*/ 2910461 w 4319957"/>
              <a:gd name="connsiteY35" fmla="*/ 3994175 h 4118220"/>
              <a:gd name="connsiteX36" fmla="*/ 2917366 w 4319957"/>
              <a:gd name="connsiteY36" fmla="*/ 4000007 h 4118220"/>
              <a:gd name="connsiteX37" fmla="*/ 2912321 w 4319957"/>
              <a:gd name="connsiteY37" fmla="*/ 4015898 h 4118220"/>
              <a:gd name="connsiteX38" fmla="*/ 2896431 w 4319957"/>
              <a:gd name="connsiteY38" fmla="*/ 4010853 h 4118220"/>
              <a:gd name="connsiteX39" fmla="*/ 2901475 w 4319957"/>
              <a:gd name="connsiteY39" fmla="*/ 3994963 h 4118220"/>
              <a:gd name="connsiteX40" fmla="*/ 2910461 w 4319957"/>
              <a:gd name="connsiteY40" fmla="*/ 3994175 h 4118220"/>
              <a:gd name="connsiteX41" fmla="*/ 2131390 w 4319957"/>
              <a:gd name="connsiteY41" fmla="*/ 3993896 h 4118220"/>
              <a:gd name="connsiteX42" fmla="*/ 2145195 w 4319957"/>
              <a:gd name="connsiteY42" fmla="*/ 4006209 h 4118220"/>
              <a:gd name="connsiteX43" fmla="*/ 2132882 w 4319957"/>
              <a:gd name="connsiteY43" fmla="*/ 4020138 h 4118220"/>
              <a:gd name="connsiteX44" fmla="*/ 2118953 w 4319957"/>
              <a:gd name="connsiteY44" fmla="*/ 4007701 h 4118220"/>
              <a:gd name="connsiteX45" fmla="*/ 2131390 w 4319957"/>
              <a:gd name="connsiteY45" fmla="*/ 3993896 h 4118220"/>
              <a:gd name="connsiteX46" fmla="*/ 2655084 w 4319957"/>
              <a:gd name="connsiteY46" fmla="*/ 3985047 h 4118220"/>
              <a:gd name="connsiteX47" fmla="*/ 2673155 w 4319957"/>
              <a:gd name="connsiteY47" fmla="*/ 3993329 h 4118220"/>
              <a:gd name="connsiteX48" fmla="*/ 2664873 w 4319957"/>
              <a:gd name="connsiteY48" fmla="*/ 4011400 h 4118220"/>
              <a:gd name="connsiteX49" fmla="*/ 2646802 w 4319957"/>
              <a:gd name="connsiteY49" fmla="*/ 4003118 h 4118220"/>
              <a:gd name="connsiteX50" fmla="*/ 2655084 w 4319957"/>
              <a:gd name="connsiteY50" fmla="*/ 3985047 h 4118220"/>
              <a:gd name="connsiteX51" fmla="*/ 1774914 w 4319957"/>
              <a:gd name="connsiteY51" fmla="*/ 3984405 h 4118220"/>
              <a:gd name="connsiteX52" fmla="*/ 1778631 w 4319957"/>
              <a:gd name="connsiteY52" fmla="*/ 3990368 h 4118220"/>
              <a:gd name="connsiteX53" fmla="*/ 1773520 w 4319957"/>
              <a:gd name="connsiteY53" fmla="*/ 3994705 h 4118220"/>
              <a:gd name="connsiteX54" fmla="*/ 1769803 w 4319957"/>
              <a:gd name="connsiteY54" fmla="*/ 3988742 h 4118220"/>
              <a:gd name="connsiteX55" fmla="*/ 1774914 w 4319957"/>
              <a:gd name="connsiteY55" fmla="*/ 3984405 h 4118220"/>
              <a:gd name="connsiteX56" fmla="*/ 2249871 w 4319957"/>
              <a:gd name="connsiteY56" fmla="*/ 3980339 h 4118220"/>
              <a:gd name="connsiteX57" fmla="*/ 2268232 w 4319957"/>
              <a:gd name="connsiteY57" fmla="*/ 3993822 h 4118220"/>
              <a:gd name="connsiteX58" fmla="*/ 2254108 w 4319957"/>
              <a:gd name="connsiteY58" fmla="*/ 4011349 h 4118220"/>
              <a:gd name="connsiteX59" fmla="*/ 2235747 w 4319957"/>
              <a:gd name="connsiteY59" fmla="*/ 3997744 h 4118220"/>
              <a:gd name="connsiteX60" fmla="*/ 2249871 w 4319957"/>
              <a:gd name="connsiteY60" fmla="*/ 3980339 h 4118220"/>
              <a:gd name="connsiteX61" fmla="*/ 2367216 w 4319957"/>
              <a:gd name="connsiteY61" fmla="*/ 3957443 h 4118220"/>
              <a:gd name="connsiteX62" fmla="*/ 2389489 w 4319957"/>
              <a:gd name="connsiteY62" fmla="*/ 3972211 h 4118220"/>
              <a:gd name="connsiteX63" fmla="*/ 2374766 w 4319957"/>
              <a:gd name="connsiteY63" fmla="*/ 3994679 h 4118220"/>
              <a:gd name="connsiteX64" fmla="*/ 2352367 w 4319957"/>
              <a:gd name="connsiteY64" fmla="*/ 3979658 h 4118220"/>
              <a:gd name="connsiteX65" fmla="*/ 2367216 w 4319957"/>
              <a:gd name="connsiteY65" fmla="*/ 3957443 h 4118220"/>
              <a:gd name="connsiteX66" fmla="*/ 3195029 w 4319957"/>
              <a:gd name="connsiteY66" fmla="*/ 3955668 h 4118220"/>
              <a:gd name="connsiteX67" fmla="*/ 3202845 w 4319957"/>
              <a:gd name="connsiteY67" fmla="*/ 3957011 h 4118220"/>
              <a:gd name="connsiteX68" fmla="*/ 3201501 w 4319957"/>
              <a:gd name="connsiteY68" fmla="*/ 3964827 h 4118220"/>
              <a:gd name="connsiteX69" fmla="*/ 3193686 w 4319957"/>
              <a:gd name="connsiteY69" fmla="*/ 3963483 h 4118220"/>
              <a:gd name="connsiteX70" fmla="*/ 3195029 w 4319957"/>
              <a:gd name="connsiteY70" fmla="*/ 3955668 h 4118220"/>
              <a:gd name="connsiteX71" fmla="*/ 2783311 w 4319957"/>
              <a:gd name="connsiteY71" fmla="*/ 3933383 h 4118220"/>
              <a:gd name="connsiteX72" fmla="*/ 2792744 w 4319957"/>
              <a:gd name="connsiteY72" fmla="*/ 3941983 h 4118220"/>
              <a:gd name="connsiteX73" fmla="*/ 2784483 w 4319957"/>
              <a:gd name="connsiteY73" fmla="*/ 3964301 h 4118220"/>
              <a:gd name="connsiteX74" fmla="*/ 2762289 w 4319957"/>
              <a:gd name="connsiteY74" fmla="*/ 3955916 h 4118220"/>
              <a:gd name="connsiteX75" fmla="*/ 2770550 w 4319957"/>
              <a:gd name="connsiteY75" fmla="*/ 3933846 h 4118220"/>
              <a:gd name="connsiteX76" fmla="*/ 2783311 w 4319957"/>
              <a:gd name="connsiteY76" fmla="*/ 3933383 h 4118220"/>
              <a:gd name="connsiteX77" fmla="*/ 2481097 w 4319957"/>
              <a:gd name="connsiteY77" fmla="*/ 3928362 h 4118220"/>
              <a:gd name="connsiteX78" fmla="*/ 2507583 w 4319957"/>
              <a:gd name="connsiteY78" fmla="*/ 3943121 h 4118220"/>
              <a:gd name="connsiteX79" fmla="*/ 2492662 w 4319957"/>
              <a:gd name="connsiteY79" fmla="*/ 3969662 h 4118220"/>
              <a:gd name="connsiteX80" fmla="*/ 2466176 w 4319957"/>
              <a:gd name="connsiteY80" fmla="*/ 3954531 h 4118220"/>
              <a:gd name="connsiteX81" fmla="*/ 2481097 w 4319957"/>
              <a:gd name="connsiteY81" fmla="*/ 3928362 h 4118220"/>
              <a:gd name="connsiteX82" fmla="*/ 3027707 w 4319957"/>
              <a:gd name="connsiteY82" fmla="*/ 3924680 h 4118220"/>
              <a:gd name="connsiteX83" fmla="*/ 3036844 w 4319957"/>
              <a:gd name="connsiteY83" fmla="*/ 3931494 h 4118220"/>
              <a:gd name="connsiteX84" fmla="*/ 3032029 w 4319957"/>
              <a:gd name="connsiteY84" fmla="*/ 3952630 h 4118220"/>
              <a:gd name="connsiteX85" fmla="*/ 3011779 w 4319957"/>
              <a:gd name="connsiteY85" fmla="*/ 3947475 h 4118220"/>
              <a:gd name="connsiteX86" fmla="*/ 3016718 w 4319957"/>
              <a:gd name="connsiteY86" fmla="*/ 3926468 h 4118220"/>
              <a:gd name="connsiteX87" fmla="*/ 3027707 w 4319957"/>
              <a:gd name="connsiteY87" fmla="*/ 3924680 h 4118220"/>
              <a:gd name="connsiteX88" fmla="*/ 1984637 w 4319957"/>
              <a:gd name="connsiteY88" fmla="*/ 3893885 h 4118220"/>
              <a:gd name="connsiteX89" fmla="*/ 2004280 w 4319957"/>
              <a:gd name="connsiteY89" fmla="*/ 3914710 h 4118220"/>
              <a:gd name="connsiteX90" fmla="*/ 1983269 w 4319957"/>
              <a:gd name="connsiteY90" fmla="*/ 3934412 h 4118220"/>
              <a:gd name="connsiteX91" fmla="*/ 1963751 w 4319957"/>
              <a:gd name="connsiteY91" fmla="*/ 3913338 h 4118220"/>
              <a:gd name="connsiteX92" fmla="*/ 1984637 w 4319957"/>
              <a:gd name="connsiteY92" fmla="*/ 3893885 h 4118220"/>
              <a:gd name="connsiteX93" fmla="*/ 2096294 w 4319957"/>
              <a:gd name="connsiteY93" fmla="*/ 3890843 h 4118220"/>
              <a:gd name="connsiteX94" fmla="*/ 2119558 w 4319957"/>
              <a:gd name="connsiteY94" fmla="*/ 3913135 h 4118220"/>
              <a:gd name="connsiteX95" fmla="*/ 2097885 w 4319957"/>
              <a:gd name="connsiteY95" fmla="*/ 3937455 h 4118220"/>
              <a:gd name="connsiteX96" fmla="*/ 2074499 w 4319957"/>
              <a:gd name="connsiteY96" fmla="*/ 3914782 h 4118220"/>
              <a:gd name="connsiteX97" fmla="*/ 2096294 w 4319957"/>
              <a:gd name="connsiteY97" fmla="*/ 3890843 h 4118220"/>
              <a:gd name="connsiteX98" fmla="*/ 2593085 w 4319957"/>
              <a:gd name="connsiteY98" fmla="*/ 3889989 h 4118220"/>
              <a:gd name="connsiteX99" fmla="*/ 2623630 w 4319957"/>
              <a:gd name="connsiteY99" fmla="*/ 3904342 h 4118220"/>
              <a:gd name="connsiteX100" fmla="*/ 2609155 w 4319957"/>
              <a:gd name="connsiteY100" fmla="*/ 3935009 h 4118220"/>
              <a:gd name="connsiteX101" fmla="*/ 2578610 w 4319957"/>
              <a:gd name="connsiteY101" fmla="*/ 3920412 h 4118220"/>
              <a:gd name="connsiteX102" fmla="*/ 2593085 w 4319957"/>
              <a:gd name="connsiteY102" fmla="*/ 3889989 h 4118220"/>
              <a:gd name="connsiteX103" fmla="*/ 1873100 w 4319957"/>
              <a:gd name="connsiteY103" fmla="*/ 3888184 h 4118220"/>
              <a:gd name="connsiteX104" fmla="*/ 1889209 w 4319957"/>
              <a:gd name="connsiteY104" fmla="*/ 3908001 h 4118220"/>
              <a:gd name="connsiteX105" fmla="*/ 1869264 w 4319957"/>
              <a:gd name="connsiteY105" fmla="*/ 3924238 h 4118220"/>
              <a:gd name="connsiteX106" fmla="*/ 1853155 w 4319957"/>
              <a:gd name="connsiteY106" fmla="*/ 3904166 h 4118220"/>
              <a:gd name="connsiteX107" fmla="*/ 1873100 w 4319957"/>
              <a:gd name="connsiteY107" fmla="*/ 3888184 h 4118220"/>
              <a:gd name="connsiteX108" fmla="*/ 2206262 w 4319957"/>
              <a:gd name="connsiteY108" fmla="*/ 3880723 h 4118220"/>
              <a:gd name="connsiteX109" fmla="*/ 2234434 w 4319957"/>
              <a:gd name="connsiteY109" fmla="*/ 3903212 h 4118220"/>
              <a:gd name="connsiteX110" fmla="*/ 2211747 w 4319957"/>
              <a:gd name="connsiteY110" fmla="*/ 3931699 h 4118220"/>
              <a:gd name="connsiteX111" fmla="*/ 2183575 w 4319957"/>
              <a:gd name="connsiteY111" fmla="*/ 3908835 h 4118220"/>
              <a:gd name="connsiteX112" fmla="*/ 2206262 w 4319957"/>
              <a:gd name="connsiteY112" fmla="*/ 3880723 h 4118220"/>
              <a:gd name="connsiteX113" fmla="*/ 1762009 w 4319957"/>
              <a:gd name="connsiteY113" fmla="*/ 3875799 h 4118220"/>
              <a:gd name="connsiteX114" fmla="*/ 1774399 w 4319957"/>
              <a:gd name="connsiteY114" fmla="*/ 3892830 h 4118220"/>
              <a:gd name="connsiteX115" fmla="*/ 1756517 w 4319957"/>
              <a:gd name="connsiteY115" fmla="*/ 3904751 h 4118220"/>
              <a:gd name="connsiteX116" fmla="*/ 1744127 w 4319957"/>
              <a:gd name="connsiteY116" fmla="*/ 3887599 h 4118220"/>
              <a:gd name="connsiteX117" fmla="*/ 1762009 w 4319957"/>
              <a:gd name="connsiteY117" fmla="*/ 3875799 h 4118220"/>
              <a:gd name="connsiteX118" fmla="*/ 2896557 w 4319957"/>
              <a:gd name="connsiteY118" fmla="*/ 3873271 h 4118220"/>
              <a:gd name="connsiteX119" fmla="*/ 2908604 w 4319957"/>
              <a:gd name="connsiteY119" fmla="*/ 3882852 h 4118220"/>
              <a:gd name="connsiteX120" fmla="*/ 2900636 w 4319957"/>
              <a:gd name="connsiteY120" fmla="*/ 3910298 h 4118220"/>
              <a:gd name="connsiteX121" fmla="*/ 2873190 w 4319957"/>
              <a:gd name="connsiteY121" fmla="*/ 3902203 h 4118220"/>
              <a:gd name="connsiteX122" fmla="*/ 2881284 w 4319957"/>
              <a:gd name="connsiteY122" fmla="*/ 3874884 h 4118220"/>
              <a:gd name="connsiteX123" fmla="*/ 2896557 w 4319957"/>
              <a:gd name="connsiteY123" fmla="*/ 3873271 h 4118220"/>
              <a:gd name="connsiteX124" fmla="*/ 3305823 w 4319957"/>
              <a:gd name="connsiteY124" fmla="*/ 3865053 h 4118220"/>
              <a:gd name="connsiteX125" fmla="*/ 3318737 w 4319957"/>
              <a:gd name="connsiteY125" fmla="*/ 3866193 h 4118220"/>
              <a:gd name="connsiteX126" fmla="*/ 3317471 w 4319957"/>
              <a:gd name="connsiteY126" fmla="*/ 3879107 h 4118220"/>
              <a:gd name="connsiteX127" fmla="*/ 3304557 w 4319957"/>
              <a:gd name="connsiteY127" fmla="*/ 3877968 h 4118220"/>
              <a:gd name="connsiteX128" fmla="*/ 3305823 w 4319957"/>
              <a:gd name="connsiteY128" fmla="*/ 3865053 h 4118220"/>
              <a:gd name="connsiteX129" fmla="*/ 2316733 w 4319957"/>
              <a:gd name="connsiteY129" fmla="*/ 3861366 h 4118220"/>
              <a:gd name="connsiteX130" fmla="*/ 2349112 w 4319957"/>
              <a:gd name="connsiteY130" fmla="*/ 3884110 h 4118220"/>
              <a:gd name="connsiteX131" fmla="*/ 2326582 w 4319957"/>
              <a:gd name="connsiteY131" fmla="*/ 3917593 h 4118220"/>
              <a:gd name="connsiteX132" fmla="*/ 2294203 w 4319957"/>
              <a:gd name="connsiteY132" fmla="*/ 3894344 h 4118220"/>
              <a:gd name="connsiteX133" fmla="*/ 2316733 w 4319957"/>
              <a:gd name="connsiteY133" fmla="*/ 3861366 h 4118220"/>
              <a:gd name="connsiteX134" fmla="*/ 1651002 w 4319957"/>
              <a:gd name="connsiteY134" fmla="*/ 3853925 h 4118220"/>
              <a:gd name="connsiteX135" fmla="*/ 1659917 w 4319957"/>
              <a:gd name="connsiteY135" fmla="*/ 3869641 h 4118220"/>
              <a:gd name="connsiteX136" fmla="*/ 1645018 w 4319957"/>
              <a:gd name="connsiteY136" fmla="*/ 3878993 h 4118220"/>
              <a:gd name="connsiteX137" fmla="*/ 1636226 w 4319957"/>
              <a:gd name="connsiteY137" fmla="*/ 3863277 h 4118220"/>
              <a:gd name="connsiteX138" fmla="*/ 1651002 w 4319957"/>
              <a:gd name="connsiteY138" fmla="*/ 3853925 h 4118220"/>
              <a:gd name="connsiteX139" fmla="*/ 3139179 w 4319957"/>
              <a:gd name="connsiteY139" fmla="*/ 3846910 h 4118220"/>
              <a:gd name="connsiteX140" fmla="*/ 3150997 w 4319957"/>
              <a:gd name="connsiteY140" fmla="*/ 3854174 h 4118220"/>
              <a:gd name="connsiteX141" fmla="*/ 3146831 w 4319957"/>
              <a:gd name="connsiteY141" fmla="*/ 3879749 h 4118220"/>
              <a:gd name="connsiteX142" fmla="*/ 3121461 w 4319957"/>
              <a:gd name="connsiteY142" fmla="*/ 3875444 h 4118220"/>
              <a:gd name="connsiteX143" fmla="*/ 3125752 w 4319957"/>
              <a:gd name="connsiteY143" fmla="*/ 3849996 h 4118220"/>
              <a:gd name="connsiteX144" fmla="*/ 3139179 w 4319957"/>
              <a:gd name="connsiteY144" fmla="*/ 3846910 h 4118220"/>
              <a:gd name="connsiteX145" fmla="*/ 2722760 w 4319957"/>
              <a:gd name="connsiteY145" fmla="*/ 3843452 h 4118220"/>
              <a:gd name="connsiteX146" fmla="*/ 2737925 w 4319957"/>
              <a:gd name="connsiteY146" fmla="*/ 3857710 h 4118220"/>
              <a:gd name="connsiteX147" fmla="*/ 2724042 w 4319957"/>
              <a:gd name="connsiteY147" fmla="*/ 3893732 h 4118220"/>
              <a:gd name="connsiteX148" fmla="*/ 2688020 w 4319957"/>
              <a:gd name="connsiteY148" fmla="*/ 3879474 h 4118220"/>
              <a:gd name="connsiteX149" fmla="*/ 2702153 w 4319957"/>
              <a:gd name="connsiteY149" fmla="*/ 3843827 h 4118220"/>
              <a:gd name="connsiteX150" fmla="*/ 2722760 w 4319957"/>
              <a:gd name="connsiteY150" fmla="*/ 3843452 h 4118220"/>
              <a:gd name="connsiteX151" fmla="*/ 2424311 w 4319957"/>
              <a:gd name="connsiteY151" fmla="*/ 3835716 h 4118220"/>
              <a:gd name="connsiteX152" fmla="*/ 2461750 w 4319957"/>
              <a:gd name="connsiteY152" fmla="*/ 3857680 h 4118220"/>
              <a:gd name="connsiteX153" fmla="*/ 2439536 w 4319957"/>
              <a:gd name="connsiteY153" fmla="*/ 3895493 h 4118220"/>
              <a:gd name="connsiteX154" fmla="*/ 2401973 w 4319957"/>
              <a:gd name="connsiteY154" fmla="*/ 3872905 h 4118220"/>
              <a:gd name="connsiteX155" fmla="*/ 2424311 w 4319957"/>
              <a:gd name="connsiteY155" fmla="*/ 3835716 h 4118220"/>
              <a:gd name="connsiteX156" fmla="*/ 1542424 w 4319957"/>
              <a:gd name="connsiteY156" fmla="*/ 3825429 h 4118220"/>
              <a:gd name="connsiteX157" fmla="*/ 1548738 w 4319957"/>
              <a:gd name="connsiteY157" fmla="*/ 3837931 h 4118220"/>
              <a:gd name="connsiteX158" fmla="*/ 1536236 w 4319957"/>
              <a:gd name="connsiteY158" fmla="*/ 3844245 h 4118220"/>
              <a:gd name="connsiteX159" fmla="*/ 1529922 w 4319957"/>
              <a:gd name="connsiteY159" fmla="*/ 3831617 h 4118220"/>
              <a:gd name="connsiteX160" fmla="*/ 1542424 w 4319957"/>
              <a:gd name="connsiteY160" fmla="*/ 3825429 h 4118220"/>
              <a:gd name="connsiteX161" fmla="*/ 3005213 w 4319957"/>
              <a:gd name="connsiteY161" fmla="*/ 3805111 h 4118220"/>
              <a:gd name="connsiteX162" fmla="*/ 3019736 w 4319957"/>
              <a:gd name="connsiteY162" fmla="*/ 3815004 h 4118220"/>
              <a:gd name="connsiteX163" fmla="*/ 3012843 w 4319957"/>
              <a:gd name="connsiteY163" fmla="*/ 3846915 h 4118220"/>
              <a:gd name="connsiteX164" fmla="*/ 2981134 w 4319957"/>
              <a:gd name="connsiteY164" fmla="*/ 3839879 h 4118220"/>
              <a:gd name="connsiteX165" fmla="*/ 2988153 w 4319957"/>
              <a:gd name="connsiteY165" fmla="*/ 3808220 h 4118220"/>
              <a:gd name="connsiteX166" fmla="*/ 3005213 w 4319957"/>
              <a:gd name="connsiteY166" fmla="*/ 3805111 h 4118220"/>
              <a:gd name="connsiteX167" fmla="*/ 2529922 w 4319957"/>
              <a:gd name="connsiteY167" fmla="*/ 3802365 h 4118220"/>
              <a:gd name="connsiteX168" fmla="*/ 2572761 w 4319957"/>
              <a:gd name="connsiteY168" fmla="*/ 3823153 h 4118220"/>
              <a:gd name="connsiteX169" fmla="*/ 2551278 w 4319957"/>
              <a:gd name="connsiteY169" fmla="*/ 3865471 h 4118220"/>
              <a:gd name="connsiteX170" fmla="*/ 2508313 w 4319957"/>
              <a:gd name="connsiteY170" fmla="*/ 3843941 h 4118220"/>
              <a:gd name="connsiteX171" fmla="*/ 2529922 w 4319957"/>
              <a:gd name="connsiteY171" fmla="*/ 3802365 h 4118220"/>
              <a:gd name="connsiteX172" fmla="*/ 1258332 w 4319957"/>
              <a:gd name="connsiteY172" fmla="*/ 3799849 h 4118220"/>
              <a:gd name="connsiteX173" fmla="*/ 1261292 w 4319957"/>
              <a:gd name="connsiteY173" fmla="*/ 3808275 h 4118220"/>
              <a:gd name="connsiteX174" fmla="*/ 1251875 w 4319957"/>
              <a:gd name="connsiteY174" fmla="*/ 3810962 h 4118220"/>
              <a:gd name="connsiteX175" fmla="*/ 1248915 w 4319957"/>
              <a:gd name="connsiteY175" fmla="*/ 3802535 h 4118220"/>
              <a:gd name="connsiteX176" fmla="*/ 1258332 w 4319957"/>
              <a:gd name="connsiteY176" fmla="*/ 3799849 h 4118220"/>
              <a:gd name="connsiteX177" fmla="*/ 1992209 w 4319957"/>
              <a:gd name="connsiteY177" fmla="*/ 3795594 h 4118220"/>
              <a:gd name="connsiteX178" fmla="*/ 2020156 w 4319957"/>
              <a:gd name="connsiteY178" fmla="*/ 3825947 h 4118220"/>
              <a:gd name="connsiteX179" fmla="*/ 1990354 w 4319957"/>
              <a:gd name="connsiteY179" fmla="*/ 3854776 h 4118220"/>
              <a:gd name="connsiteX180" fmla="*/ 1962531 w 4319957"/>
              <a:gd name="connsiteY180" fmla="*/ 3823915 h 4118220"/>
              <a:gd name="connsiteX181" fmla="*/ 1992209 w 4319957"/>
              <a:gd name="connsiteY181" fmla="*/ 3795594 h 4118220"/>
              <a:gd name="connsiteX182" fmla="*/ 2096531 w 4319957"/>
              <a:gd name="connsiteY182" fmla="*/ 3794112 h 4118220"/>
              <a:gd name="connsiteX183" fmla="*/ 2128711 w 4319957"/>
              <a:gd name="connsiteY183" fmla="*/ 3823713 h 4118220"/>
              <a:gd name="connsiteX184" fmla="*/ 2098865 w 4319957"/>
              <a:gd name="connsiteY184" fmla="*/ 3856261 h 4118220"/>
              <a:gd name="connsiteX185" fmla="*/ 2066562 w 4319957"/>
              <a:gd name="connsiteY185" fmla="*/ 3826047 h 4118220"/>
              <a:gd name="connsiteX186" fmla="*/ 2096531 w 4319957"/>
              <a:gd name="connsiteY186" fmla="*/ 3794112 h 4118220"/>
              <a:gd name="connsiteX187" fmla="*/ 1887580 w 4319957"/>
              <a:gd name="connsiteY187" fmla="*/ 3791808 h 4118220"/>
              <a:gd name="connsiteX188" fmla="*/ 1911216 w 4319957"/>
              <a:gd name="connsiteY188" fmla="*/ 3820518 h 4118220"/>
              <a:gd name="connsiteX189" fmla="*/ 1882135 w 4319957"/>
              <a:gd name="connsiteY189" fmla="*/ 3844278 h 4118220"/>
              <a:gd name="connsiteX190" fmla="*/ 1858622 w 4319957"/>
              <a:gd name="connsiteY190" fmla="*/ 3815073 h 4118220"/>
              <a:gd name="connsiteX191" fmla="*/ 1887580 w 4319957"/>
              <a:gd name="connsiteY191" fmla="*/ 3791808 h 4118220"/>
              <a:gd name="connsiteX192" fmla="*/ 2200238 w 4319957"/>
              <a:gd name="connsiteY192" fmla="*/ 3788745 h 4118220"/>
              <a:gd name="connsiteX193" fmla="*/ 2232453 w 4319957"/>
              <a:gd name="connsiteY193" fmla="*/ 3813932 h 4118220"/>
              <a:gd name="connsiteX194" fmla="*/ 2206530 w 4319957"/>
              <a:gd name="connsiteY194" fmla="*/ 3845753 h 4118220"/>
              <a:gd name="connsiteX195" fmla="*/ 2174063 w 4319957"/>
              <a:gd name="connsiteY195" fmla="*/ 3820075 h 4118220"/>
              <a:gd name="connsiteX196" fmla="*/ 2200238 w 4319957"/>
              <a:gd name="connsiteY196" fmla="*/ 3788745 h 4118220"/>
              <a:gd name="connsiteX197" fmla="*/ 1436564 w 4319957"/>
              <a:gd name="connsiteY197" fmla="*/ 3788625 h 4118220"/>
              <a:gd name="connsiteX198" fmla="*/ 1440829 w 4319957"/>
              <a:gd name="connsiteY198" fmla="*/ 3798701 h 4118220"/>
              <a:gd name="connsiteX199" fmla="*/ 1430832 w 4319957"/>
              <a:gd name="connsiteY199" fmla="*/ 3802999 h 4118220"/>
              <a:gd name="connsiteX200" fmla="*/ 1426699 w 4319957"/>
              <a:gd name="connsiteY200" fmla="*/ 3792924 h 4118220"/>
              <a:gd name="connsiteX201" fmla="*/ 1436564 w 4319957"/>
              <a:gd name="connsiteY201" fmla="*/ 3788625 h 4118220"/>
              <a:gd name="connsiteX202" fmla="*/ 2829597 w 4319957"/>
              <a:gd name="connsiteY202" fmla="*/ 3787804 h 4118220"/>
              <a:gd name="connsiteX203" fmla="*/ 2847332 w 4319957"/>
              <a:gd name="connsiteY203" fmla="*/ 3802192 h 4118220"/>
              <a:gd name="connsiteX204" fmla="*/ 2834875 w 4319957"/>
              <a:gd name="connsiteY204" fmla="*/ 3842801 h 4118220"/>
              <a:gd name="connsiteX205" fmla="*/ 2794391 w 4319957"/>
              <a:gd name="connsiteY205" fmla="*/ 3829971 h 4118220"/>
              <a:gd name="connsiteX206" fmla="*/ 2807097 w 4319957"/>
              <a:gd name="connsiteY206" fmla="*/ 3789860 h 4118220"/>
              <a:gd name="connsiteX207" fmla="*/ 2829597 w 4319957"/>
              <a:gd name="connsiteY207" fmla="*/ 3787804 h 4118220"/>
              <a:gd name="connsiteX208" fmla="*/ 1782572 w 4319957"/>
              <a:gd name="connsiteY208" fmla="*/ 3779998 h 4118220"/>
              <a:gd name="connsiteX209" fmla="*/ 1802374 w 4319957"/>
              <a:gd name="connsiteY209" fmla="*/ 3807756 h 4118220"/>
              <a:gd name="connsiteX210" fmla="*/ 1774175 w 4319957"/>
              <a:gd name="connsiteY210" fmla="*/ 3827636 h 4118220"/>
              <a:gd name="connsiteX211" fmla="*/ 1754498 w 4319957"/>
              <a:gd name="connsiteY211" fmla="*/ 3799379 h 4118220"/>
              <a:gd name="connsiteX212" fmla="*/ 1782572 w 4319957"/>
              <a:gd name="connsiteY212" fmla="*/ 3779998 h 4118220"/>
              <a:gd name="connsiteX213" fmla="*/ 2304913 w 4319957"/>
              <a:gd name="connsiteY213" fmla="*/ 3775404 h 4118220"/>
              <a:gd name="connsiteX214" fmla="*/ 2336316 w 4319957"/>
              <a:gd name="connsiteY214" fmla="*/ 3797144 h 4118220"/>
              <a:gd name="connsiteX215" fmla="*/ 2314448 w 4319957"/>
              <a:gd name="connsiteY215" fmla="*/ 3828802 h 4118220"/>
              <a:gd name="connsiteX216" fmla="*/ 2282918 w 4319957"/>
              <a:gd name="connsiteY216" fmla="*/ 3806680 h 4118220"/>
              <a:gd name="connsiteX217" fmla="*/ 2304913 w 4319957"/>
              <a:gd name="connsiteY217" fmla="*/ 3775404 h 4118220"/>
              <a:gd name="connsiteX218" fmla="*/ 3409632 w 4319957"/>
              <a:gd name="connsiteY218" fmla="*/ 3769482 h 4118220"/>
              <a:gd name="connsiteX219" fmla="*/ 3426884 w 4319957"/>
              <a:gd name="connsiteY219" fmla="*/ 3769852 h 4118220"/>
              <a:gd name="connsiteX220" fmla="*/ 3426515 w 4319957"/>
              <a:gd name="connsiteY220" fmla="*/ 3787228 h 4118220"/>
              <a:gd name="connsiteX221" fmla="*/ 3409139 w 4319957"/>
              <a:gd name="connsiteY221" fmla="*/ 3786735 h 4118220"/>
              <a:gd name="connsiteX222" fmla="*/ 3409632 w 4319957"/>
              <a:gd name="connsiteY222" fmla="*/ 3769482 h 4118220"/>
              <a:gd name="connsiteX223" fmla="*/ 2635410 w 4319957"/>
              <a:gd name="connsiteY223" fmla="*/ 3766511 h 4118220"/>
              <a:gd name="connsiteX224" fmla="*/ 2658590 w 4319957"/>
              <a:gd name="connsiteY224" fmla="*/ 3766511 h 4118220"/>
              <a:gd name="connsiteX225" fmla="*/ 2675430 w 4319957"/>
              <a:gd name="connsiteY225" fmla="*/ 3782946 h 4118220"/>
              <a:gd name="connsiteX226" fmla="*/ 2658776 w 4319957"/>
              <a:gd name="connsiteY226" fmla="*/ 3823412 h 4118220"/>
              <a:gd name="connsiteX227" fmla="*/ 2618506 w 4319957"/>
              <a:gd name="connsiteY227" fmla="*/ 3806354 h 4118220"/>
              <a:gd name="connsiteX228" fmla="*/ 2635410 w 4319957"/>
              <a:gd name="connsiteY228" fmla="*/ 3766511 h 4118220"/>
              <a:gd name="connsiteX229" fmla="*/ 3244444 w 4319957"/>
              <a:gd name="connsiteY229" fmla="*/ 3761196 h 4118220"/>
              <a:gd name="connsiteX230" fmla="*/ 3258927 w 4319957"/>
              <a:gd name="connsiteY230" fmla="*/ 3768751 h 4118220"/>
              <a:gd name="connsiteX231" fmla="*/ 3256162 w 4319957"/>
              <a:gd name="connsiteY231" fmla="*/ 3798659 h 4118220"/>
              <a:gd name="connsiteX232" fmla="*/ 3226255 w 4319957"/>
              <a:gd name="connsiteY232" fmla="*/ 3795768 h 4118220"/>
              <a:gd name="connsiteX233" fmla="*/ 3229020 w 4319957"/>
              <a:gd name="connsiteY233" fmla="*/ 3765987 h 4118220"/>
              <a:gd name="connsiteX234" fmla="*/ 3244444 w 4319957"/>
              <a:gd name="connsiteY234" fmla="*/ 3761196 h 4118220"/>
              <a:gd name="connsiteX235" fmla="*/ 1679613 w 4319957"/>
              <a:gd name="connsiteY235" fmla="*/ 3759721 h 4118220"/>
              <a:gd name="connsiteX236" fmla="*/ 1695405 w 4319957"/>
              <a:gd name="connsiteY236" fmla="*/ 3785834 h 4118220"/>
              <a:gd name="connsiteX237" fmla="*/ 1669168 w 4319957"/>
              <a:gd name="connsiteY237" fmla="*/ 3801627 h 4118220"/>
              <a:gd name="connsiteX238" fmla="*/ 1653500 w 4319957"/>
              <a:gd name="connsiteY238" fmla="*/ 3775389 h 4118220"/>
              <a:gd name="connsiteX239" fmla="*/ 1679613 w 4319957"/>
              <a:gd name="connsiteY239" fmla="*/ 3759721 h 4118220"/>
              <a:gd name="connsiteX240" fmla="*/ 2407799 w 4319957"/>
              <a:gd name="connsiteY240" fmla="*/ 3755502 h 4118220"/>
              <a:gd name="connsiteX241" fmla="*/ 2437435 w 4319957"/>
              <a:gd name="connsiteY241" fmla="*/ 3772905 h 4118220"/>
              <a:gd name="connsiteX242" fmla="*/ 2419780 w 4319957"/>
              <a:gd name="connsiteY242" fmla="*/ 3802793 h 4118220"/>
              <a:gd name="connsiteX243" fmla="*/ 2390144 w 4319957"/>
              <a:gd name="connsiteY243" fmla="*/ 3785011 h 4118220"/>
              <a:gd name="connsiteX244" fmla="*/ 2407799 w 4319957"/>
              <a:gd name="connsiteY244" fmla="*/ 3755502 h 4118220"/>
              <a:gd name="connsiteX245" fmla="*/ 1332679 w 4319957"/>
              <a:gd name="connsiteY245" fmla="*/ 3745319 h 4118220"/>
              <a:gd name="connsiteX246" fmla="*/ 1334983 w 4319957"/>
              <a:gd name="connsiteY246" fmla="*/ 3750827 h 4118220"/>
              <a:gd name="connsiteX247" fmla="*/ 1328342 w 4319957"/>
              <a:gd name="connsiteY247" fmla="*/ 3752778 h 4118220"/>
              <a:gd name="connsiteX248" fmla="*/ 1326174 w 4319957"/>
              <a:gd name="connsiteY248" fmla="*/ 3747155 h 4118220"/>
              <a:gd name="connsiteX249" fmla="*/ 1332679 w 4319957"/>
              <a:gd name="connsiteY249" fmla="*/ 3745319 h 4118220"/>
              <a:gd name="connsiteX250" fmla="*/ 1577836 w 4319957"/>
              <a:gd name="connsiteY250" fmla="*/ 3733228 h 4118220"/>
              <a:gd name="connsiteX251" fmla="*/ 1590136 w 4319957"/>
              <a:gd name="connsiteY251" fmla="*/ 3757206 h 4118220"/>
              <a:gd name="connsiteX252" fmla="*/ 1566034 w 4319957"/>
              <a:gd name="connsiteY252" fmla="*/ 3769506 h 4118220"/>
              <a:gd name="connsiteX253" fmla="*/ 1553858 w 4319957"/>
              <a:gd name="connsiteY253" fmla="*/ 3745279 h 4118220"/>
              <a:gd name="connsiteX254" fmla="*/ 1577836 w 4319957"/>
              <a:gd name="connsiteY254" fmla="*/ 3733228 h 4118220"/>
              <a:gd name="connsiteX255" fmla="*/ 3108724 w 4319957"/>
              <a:gd name="connsiteY255" fmla="*/ 3730423 h 4118220"/>
              <a:gd name="connsiteX256" fmla="*/ 3125919 w 4319957"/>
              <a:gd name="connsiteY256" fmla="*/ 3740349 h 4118220"/>
              <a:gd name="connsiteX257" fmla="*/ 3120773 w 4319957"/>
              <a:gd name="connsiteY257" fmla="*/ 3776794 h 4118220"/>
              <a:gd name="connsiteX258" fmla="*/ 3084250 w 4319957"/>
              <a:gd name="connsiteY258" fmla="*/ 3771409 h 4118220"/>
              <a:gd name="connsiteX259" fmla="*/ 3089647 w 4319957"/>
              <a:gd name="connsiteY259" fmla="*/ 3735339 h 4118220"/>
              <a:gd name="connsiteX260" fmla="*/ 3108724 w 4319957"/>
              <a:gd name="connsiteY260" fmla="*/ 3730423 h 4118220"/>
              <a:gd name="connsiteX261" fmla="*/ 2509306 w 4319957"/>
              <a:gd name="connsiteY261" fmla="*/ 3728895 h 4118220"/>
              <a:gd name="connsiteX262" fmla="*/ 2536941 w 4319957"/>
              <a:gd name="connsiteY262" fmla="*/ 3742650 h 4118220"/>
              <a:gd name="connsiteX263" fmla="*/ 2523187 w 4319957"/>
              <a:gd name="connsiteY263" fmla="*/ 3770537 h 4118220"/>
              <a:gd name="connsiteX264" fmla="*/ 2495426 w 4319957"/>
              <a:gd name="connsiteY264" fmla="*/ 3756530 h 4118220"/>
              <a:gd name="connsiteX265" fmla="*/ 2509306 w 4319957"/>
              <a:gd name="connsiteY265" fmla="*/ 3728895 h 4118220"/>
              <a:gd name="connsiteX266" fmla="*/ 2931379 w 4319957"/>
              <a:gd name="connsiteY266" fmla="*/ 3725782 h 4118220"/>
              <a:gd name="connsiteX267" fmla="*/ 2951810 w 4319957"/>
              <a:gd name="connsiteY267" fmla="*/ 3740154 h 4118220"/>
              <a:gd name="connsiteX268" fmla="*/ 2941454 w 4319957"/>
              <a:gd name="connsiteY268" fmla="*/ 3785370 h 4118220"/>
              <a:gd name="connsiteX269" fmla="*/ 2896163 w 4319957"/>
              <a:gd name="connsiteY269" fmla="*/ 3774533 h 4118220"/>
              <a:gd name="connsiteX270" fmla="*/ 2907018 w 4319957"/>
              <a:gd name="connsiteY270" fmla="*/ 3729815 h 4118220"/>
              <a:gd name="connsiteX271" fmla="*/ 2931379 w 4319957"/>
              <a:gd name="connsiteY271" fmla="*/ 3725782 h 4118220"/>
              <a:gd name="connsiteX272" fmla="*/ 2758359 w 4319957"/>
              <a:gd name="connsiteY272" fmla="*/ 3721093 h 4118220"/>
              <a:gd name="connsiteX273" fmla="*/ 2774977 w 4319957"/>
              <a:gd name="connsiteY273" fmla="*/ 3735225 h 4118220"/>
              <a:gd name="connsiteX274" fmla="*/ 2762262 w 4319957"/>
              <a:gd name="connsiteY274" fmla="*/ 3773623 h 4118220"/>
              <a:gd name="connsiteX275" fmla="*/ 2723990 w 4319957"/>
              <a:gd name="connsiteY275" fmla="*/ 3760530 h 4118220"/>
              <a:gd name="connsiteX276" fmla="*/ 2736831 w 4319957"/>
              <a:gd name="connsiteY276" fmla="*/ 3722635 h 4118220"/>
              <a:gd name="connsiteX277" fmla="*/ 2758359 w 4319957"/>
              <a:gd name="connsiteY277" fmla="*/ 3721093 h 4118220"/>
              <a:gd name="connsiteX278" fmla="*/ 1120509 w 4319957"/>
              <a:gd name="connsiteY278" fmla="*/ 3718783 h 4118220"/>
              <a:gd name="connsiteX279" fmla="*/ 1123753 w 4319957"/>
              <a:gd name="connsiteY279" fmla="*/ 3732994 h 4118220"/>
              <a:gd name="connsiteX280" fmla="*/ 1110298 w 4319957"/>
              <a:gd name="connsiteY280" fmla="*/ 3736579 h 4118220"/>
              <a:gd name="connsiteX281" fmla="*/ 1107054 w 4319957"/>
              <a:gd name="connsiteY281" fmla="*/ 3722240 h 4118220"/>
              <a:gd name="connsiteX282" fmla="*/ 1120509 w 4319957"/>
              <a:gd name="connsiteY282" fmla="*/ 3718783 h 4118220"/>
              <a:gd name="connsiteX283" fmla="*/ 1478004 w 4319957"/>
              <a:gd name="connsiteY283" fmla="*/ 3699914 h 4118220"/>
              <a:gd name="connsiteX284" fmla="*/ 1486800 w 4319957"/>
              <a:gd name="connsiteY284" fmla="*/ 3720882 h 4118220"/>
              <a:gd name="connsiteX285" fmla="*/ 1465833 w 4319957"/>
              <a:gd name="connsiteY285" fmla="*/ 3729800 h 4118220"/>
              <a:gd name="connsiteX286" fmla="*/ 1457036 w 4319957"/>
              <a:gd name="connsiteY286" fmla="*/ 3708711 h 4118220"/>
              <a:gd name="connsiteX287" fmla="*/ 1478004 w 4319957"/>
              <a:gd name="connsiteY287" fmla="*/ 3699914 h 4118220"/>
              <a:gd name="connsiteX288" fmla="*/ 2609078 w 4319957"/>
              <a:gd name="connsiteY288" fmla="*/ 3694386 h 4118220"/>
              <a:gd name="connsiteX289" fmla="*/ 2633641 w 4319957"/>
              <a:gd name="connsiteY289" fmla="*/ 3704958 h 4118220"/>
              <a:gd name="connsiteX290" fmla="*/ 2623448 w 4319957"/>
              <a:gd name="connsiteY290" fmla="*/ 3730558 h 4118220"/>
              <a:gd name="connsiteX291" fmla="*/ 2598762 w 4319957"/>
              <a:gd name="connsiteY291" fmla="*/ 3719859 h 4118220"/>
              <a:gd name="connsiteX292" fmla="*/ 2609078 w 4319957"/>
              <a:gd name="connsiteY292" fmla="*/ 3694386 h 4118220"/>
              <a:gd name="connsiteX293" fmla="*/ 3671308 w 4319957"/>
              <a:gd name="connsiteY293" fmla="*/ 3683014 h 4118220"/>
              <a:gd name="connsiteX294" fmla="*/ 3672095 w 4319957"/>
              <a:gd name="connsiteY294" fmla="*/ 3692059 h 4118220"/>
              <a:gd name="connsiteX295" fmla="*/ 3663181 w 4319957"/>
              <a:gd name="connsiteY295" fmla="*/ 3692845 h 4118220"/>
              <a:gd name="connsiteX296" fmla="*/ 3662395 w 4319957"/>
              <a:gd name="connsiteY296" fmla="*/ 3683932 h 4118220"/>
              <a:gd name="connsiteX297" fmla="*/ 3671308 w 4319957"/>
              <a:gd name="connsiteY297" fmla="*/ 3683014 h 4118220"/>
              <a:gd name="connsiteX298" fmla="*/ 2854923 w 4319957"/>
              <a:gd name="connsiteY298" fmla="*/ 3669257 h 4118220"/>
              <a:gd name="connsiteX299" fmla="*/ 2870324 w 4319957"/>
              <a:gd name="connsiteY299" fmla="*/ 3680976 h 4118220"/>
              <a:gd name="connsiteX300" fmla="*/ 2861532 w 4319957"/>
              <a:gd name="connsiteY300" fmla="*/ 3716369 h 4118220"/>
              <a:gd name="connsiteX301" fmla="*/ 2827096 w 4319957"/>
              <a:gd name="connsiteY301" fmla="*/ 3707082 h 4118220"/>
              <a:gd name="connsiteX302" fmla="*/ 2836132 w 4319957"/>
              <a:gd name="connsiteY302" fmla="*/ 3671939 h 4118220"/>
              <a:gd name="connsiteX303" fmla="*/ 2854923 w 4319957"/>
              <a:gd name="connsiteY303" fmla="*/ 3669257 h 4118220"/>
              <a:gd name="connsiteX304" fmla="*/ 3343766 w 4319957"/>
              <a:gd name="connsiteY304" fmla="*/ 3668967 h 4118220"/>
              <a:gd name="connsiteX305" fmla="*/ 3360496 w 4319957"/>
              <a:gd name="connsiteY305" fmla="*/ 3676311 h 4118220"/>
              <a:gd name="connsiteX306" fmla="*/ 3359763 w 4319957"/>
              <a:gd name="connsiteY306" fmla="*/ 3711037 h 4118220"/>
              <a:gd name="connsiteX307" fmla="*/ 3326181 w 4319957"/>
              <a:gd name="connsiteY307" fmla="*/ 3710156 h 4118220"/>
              <a:gd name="connsiteX308" fmla="*/ 3327036 w 4319957"/>
              <a:gd name="connsiteY308" fmla="*/ 3675682 h 4118220"/>
              <a:gd name="connsiteX309" fmla="*/ 3343766 w 4319957"/>
              <a:gd name="connsiteY309" fmla="*/ 3668967 h 4118220"/>
              <a:gd name="connsiteX310" fmla="*/ 3518037 w 4319957"/>
              <a:gd name="connsiteY310" fmla="*/ 3660338 h 4118220"/>
              <a:gd name="connsiteX311" fmla="*/ 3529356 w 4319957"/>
              <a:gd name="connsiteY311" fmla="*/ 3664423 h 4118220"/>
              <a:gd name="connsiteX312" fmla="*/ 3530479 w 4319957"/>
              <a:gd name="connsiteY312" fmla="*/ 3686625 h 4118220"/>
              <a:gd name="connsiteX313" fmla="*/ 3508277 w 4319957"/>
              <a:gd name="connsiteY313" fmla="*/ 3687499 h 4118220"/>
              <a:gd name="connsiteX314" fmla="*/ 3507279 w 4319957"/>
              <a:gd name="connsiteY314" fmla="*/ 3665421 h 4118220"/>
              <a:gd name="connsiteX315" fmla="*/ 3518037 w 4319957"/>
              <a:gd name="connsiteY315" fmla="*/ 3660338 h 4118220"/>
              <a:gd name="connsiteX316" fmla="*/ 1369831 w 4319957"/>
              <a:gd name="connsiteY316" fmla="*/ 3658006 h 4118220"/>
              <a:gd name="connsiteX317" fmla="*/ 1380394 w 4319957"/>
              <a:gd name="connsiteY317" fmla="*/ 3658696 h 4118220"/>
              <a:gd name="connsiteX318" fmla="*/ 1386744 w 4319957"/>
              <a:gd name="connsiteY318" fmla="*/ 3677329 h 4118220"/>
              <a:gd name="connsiteX319" fmla="*/ 1368060 w 4319957"/>
              <a:gd name="connsiteY319" fmla="*/ 3683703 h 4118220"/>
              <a:gd name="connsiteX320" fmla="*/ 1361832 w 4319957"/>
              <a:gd name="connsiteY320" fmla="*/ 3664948 h 4118220"/>
              <a:gd name="connsiteX321" fmla="*/ 1369831 w 4319957"/>
              <a:gd name="connsiteY321" fmla="*/ 3658006 h 4118220"/>
              <a:gd name="connsiteX322" fmla="*/ 3029503 w 4319957"/>
              <a:gd name="connsiteY322" fmla="*/ 3655683 h 4118220"/>
              <a:gd name="connsiteX323" fmla="*/ 3052929 w 4319957"/>
              <a:gd name="connsiteY323" fmla="*/ 3669673 h 4118220"/>
              <a:gd name="connsiteX324" fmla="*/ 3045147 w 4319957"/>
              <a:gd name="connsiteY324" fmla="*/ 3719805 h 4118220"/>
              <a:gd name="connsiteX325" fmla="*/ 2995063 w 4319957"/>
              <a:gd name="connsiteY325" fmla="*/ 3711408 h 4118220"/>
              <a:gd name="connsiteX326" fmla="*/ 3003347 w 4319957"/>
              <a:gd name="connsiteY326" fmla="*/ 3661902 h 4118220"/>
              <a:gd name="connsiteX327" fmla="*/ 3029503 w 4319957"/>
              <a:gd name="connsiteY327" fmla="*/ 3655683 h 4118220"/>
              <a:gd name="connsiteX328" fmla="*/ 2718557 w 4319957"/>
              <a:gd name="connsiteY328" fmla="*/ 3652195 h 4118220"/>
              <a:gd name="connsiteX329" fmla="*/ 2728657 w 4319957"/>
              <a:gd name="connsiteY329" fmla="*/ 3660491 h 4118220"/>
              <a:gd name="connsiteX330" fmla="*/ 2720876 w 4319957"/>
              <a:gd name="connsiteY330" fmla="*/ 3682902 h 4118220"/>
              <a:gd name="connsiteX331" fmla="*/ 2697530 w 4319957"/>
              <a:gd name="connsiteY331" fmla="*/ 3675307 h 4118220"/>
              <a:gd name="connsiteX332" fmla="*/ 2705441 w 4319957"/>
              <a:gd name="connsiteY332" fmla="*/ 3653145 h 4118220"/>
              <a:gd name="connsiteX333" fmla="*/ 2718557 w 4319957"/>
              <a:gd name="connsiteY333" fmla="*/ 3652195 h 4118220"/>
              <a:gd name="connsiteX334" fmla="*/ 3205574 w 4319957"/>
              <a:gd name="connsiteY334" fmla="*/ 3647556 h 4118220"/>
              <a:gd name="connsiteX335" fmla="*/ 3225582 w 4319957"/>
              <a:gd name="connsiteY335" fmla="*/ 3657096 h 4118220"/>
              <a:gd name="connsiteX336" fmla="*/ 3222681 w 4319957"/>
              <a:gd name="connsiteY336" fmla="*/ 3697292 h 4118220"/>
              <a:gd name="connsiteX337" fmla="*/ 3181560 w 4319957"/>
              <a:gd name="connsiteY337" fmla="*/ 3694210 h 4118220"/>
              <a:gd name="connsiteX338" fmla="*/ 3184713 w 4319957"/>
              <a:gd name="connsiteY338" fmla="*/ 3654383 h 4118220"/>
              <a:gd name="connsiteX339" fmla="*/ 3205574 w 4319957"/>
              <a:gd name="connsiteY339" fmla="*/ 3647556 h 4118220"/>
              <a:gd name="connsiteX340" fmla="*/ 979818 w 4319957"/>
              <a:gd name="connsiteY340" fmla="*/ 3625667 h 4118220"/>
              <a:gd name="connsiteX341" fmla="*/ 990243 w 4319957"/>
              <a:gd name="connsiteY341" fmla="*/ 3628045 h 4118220"/>
              <a:gd name="connsiteX342" fmla="*/ 993519 w 4319957"/>
              <a:gd name="connsiteY342" fmla="*/ 3647574 h 4118220"/>
              <a:gd name="connsiteX343" fmla="*/ 973990 w 4319957"/>
              <a:gd name="connsiteY343" fmla="*/ 3650976 h 4118220"/>
              <a:gd name="connsiteX344" fmla="*/ 970715 w 4319957"/>
              <a:gd name="connsiteY344" fmla="*/ 3631321 h 4118220"/>
              <a:gd name="connsiteX345" fmla="*/ 979818 w 4319957"/>
              <a:gd name="connsiteY345" fmla="*/ 3625667 h 4118220"/>
              <a:gd name="connsiteX346" fmla="*/ 2948899 w 4319957"/>
              <a:gd name="connsiteY346" fmla="*/ 3611246 h 4118220"/>
              <a:gd name="connsiteX347" fmla="*/ 2963798 w 4319957"/>
              <a:gd name="connsiteY347" fmla="*/ 3620639 h 4118220"/>
              <a:gd name="connsiteX348" fmla="*/ 2957907 w 4319957"/>
              <a:gd name="connsiteY348" fmla="*/ 3652772 h 4118220"/>
              <a:gd name="connsiteX349" fmla="*/ 2925823 w 4319957"/>
              <a:gd name="connsiteY349" fmla="*/ 3646770 h 4118220"/>
              <a:gd name="connsiteX350" fmla="*/ 2931839 w 4319957"/>
              <a:gd name="connsiteY350" fmla="*/ 3614888 h 4118220"/>
              <a:gd name="connsiteX351" fmla="*/ 2948899 w 4319957"/>
              <a:gd name="connsiteY351" fmla="*/ 3611246 h 4118220"/>
              <a:gd name="connsiteX352" fmla="*/ 1277789 w 4319957"/>
              <a:gd name="connsiteY352" fmla="*/ 3608228 h 4118220"/>
              <a:gd name="connsiteX353" fmla="*/ 1286201 w 4319957"/>
              <a:gd name="connsiteY353" fmla="*/ 3609436 h 4118220"/>
              <a:gd name="connsiteX354" fmla="*/ 1290237 w 4319957"/>
              <a:gd name="connsiteY354" fmla="*/ 3625629 h 4118220"/>
              <a:gd name="connsiteX355" fmla="*/ 1274926 w 4319957"/>
              <a:gd name="connsiteY355" fmla="*/ 3629897 h 4118220"/>
              <a:gd name="connsiteX356" fmla="*/ 1270890 w 4319957"/>
              <a:gd name="connsiteY356" fmla="*/ 3613704 h 4118220"/>
              <a:gd name="connsiteX357" fmla="*/ 1277789 w 4319957"/>
              <a:gd name="connsiteY357" fmla="*/ 3608228 h 4118220"/>
              <a:gd name="connsiteX358" fmla="*/ 2810331 w 4319957"/>
              <a:gd name="connsiteY358" fmla="*/ 3603823 h 4118220"/>
              <a:gd name="connsiteX359" fmla="*/ 2819323 w 4319957"/>
              <a:gd name="connsiteY359" fmla="*/ 3610203 h 4118220"/>
              <a:gd name="connsiteX360" fmla="*/ 2814194 w 4319957"/>
              <a:gd name="connsiteY360" fmla="*/ 3629253 h 4118220"/>
              <a:gd name="connsiteX361" fmla="*/ 2794191 w 4319957"/>
              <a:gd name="connsiteY361" fmla="*/ 3624368 h 4118220"/>
              <a:gd name="connsiteX362" fmla="*/ 2799320 w 4319957"/>
              <a:gd name="connsiteY362" fmla="*/ 3605318 h 4118220"/>
              <a:gd name="connsiteX363" fmla="*/ 2810331 w 4319957"/>
              <a:gd name="connsiteY363" fmla="*/ 3603823 h 4118220"/>
              <a:gd name="connsiteX364" fmla="*/ 3121344 w 4319957"/>
              <a:gd name="connsiteY364" fmla="*/ 3584669 h 4118220"/>
              <a:gd name="connsiteX365" fmla="*/ 3143543 w 4319957"/>
              <a:gd name="connsiteY365" fmla="*/ 3595924 h 4118220"/>
              <a:gd name="connsiteX366" fmla="*/ 3139569 w 4319957"/>
              <a:gd name="connsiteY366" fmla="*/ 3641999 h 4118220"/>
              <a:gd name="connsiteX367" fmla="*/ 3093494 w 4319957"/>
              <a:gd name="connsiteY367" fmla="*/ 3637653 h 4118220"/>
              <a:gd name="connsiteX368" fmla="*/ 3097840 w 4319957"/>
              <a:gd name="connsiteY368" fmla="*/ 3591950 h 4118220"/>
              <a:gd name="connsiteX369" fmla="*/ 3121344 w 4319957"/>
              <a:gd name="connsiteY369" fmla="*/ 3584669 h 4118220"/>
              <a:gd name="connsiteX370" fmla="*/ 3436229 w 4319957"/>
              <a:gd name="connsiteY370" fmla="*/ 3569576 h 4118220"/>
              <a:gd name="connsiteX371" fmla="*/ 3455816 w 4319957"/>
              <a:gd name="connsiteY371" fmla="*/ 3576375 h 4118220"/>
              <a:gd name="connsiteX372" fmla="*/ 3457922 w 4319957"/>
              <a:gd name="connsiteY372" fmla="*/ 3614820 h 4118220"/>
              <a:gd name="connsiteX373" fmla="*/ 3419398 w 4319957"/>
              <a:gd name="connsiteY373" fmla="*/ 3616551 h 4118220"/>
              <a:gd name="connsiteX374" fmla="*/ 3417664 w 4319957"/>
              <a:gd name="connsiteY374" fmla="*/ 3578353 h 4118220"/>
              <a:gd name="connsiteX375" fmla="*/ 3436229 w 4319957"/>
              <a:gd name="connsiteY375" fmla="*/ 3569576 h 4118220"/>
              <a:gd name="connsiteX376" fmla="*/ 3765927 w 4319957"/>
              <a:gd name="connsiteY376" fmla="*/ 3560026 h 4118220"/>
              <a:gd name="connsiteX377" fmla="*/ 3768098 w 4319957"/>
              <a:gd name="connsiteY377" fmla="*/ 3573821 h 4118220"/>
              <a:gd name="connsiteX378" fmla="*/ 3754431 w 4319957"/>
              <a:gd name="connsiteY378" fmla="*/ 3575993 h 4118220"/>
              <a:gd name="connsiteX379" fmla="*/ 3752259 w 4319957"/>
              <a:gd name="connsiteY379" fmla="*/ 3562325 h 4118220"/>
              <a:gd name="connsiteX380" fmla="*/ 3765927 w 4319957"/>
              <a:gd name="connsiteY380" fmla="*/ 3560026 h 4118220"/>
              <a:gd name="connsiteX381" fmla="*/ 3296239 w 4319957"/>
              <a:gd name="connsiteY381" fmla="*/ 3558460 h 4118220"/>
              <a:gd name="connsiteX382" fmla="*/ 3318707 w 4319957"/>
              <a:gd name="connsiteY382" fmla="*/ 3567472 h 4118220"/>
              <a:gd name="connsiteX383" fmla="*/ 3318832 w 4319957"/>
              <a:gd name="connsiteY383" fmla="*/ 3612625 h 4118220"/>
              <a:gd name="connsiteX384" fmla="*/ 3273803 w 4319957"/>
              <a:gd name="connsiteY384" fmla="*/ 3612251 h 4118220"/>
              <a:gd name="connsiteX385" fmla="*/ 3274053 w 4319957"/>
              <a:gd name="connsiteY385" fmla="*/ 3567597 h 4118220"/>
              <a:gd name="connsiteX386" fmla="*/ 3296239 w 4319957"/>
              <a:gd name="connsiteY386" fmla="*/ 3558460 h 4118220"/>
              <a:gd name="connsiteX387" fmla="*/ 1195878 w 4319957"/>
              <a:gd name="connsiteY387" fmla="*/ 3555222 h 4118220"/>
              <a:gd name="connsiteX388" fmla="*/ 1198320 w 4319957"/>
              <a:gd name="connsiteY388" fmla="*/ 3568768 h 4118220"/>
              <a:gd name="connsiteX389" fmla="*/ 1185742 w 4319957"/>
              <a:gd name="connsiteY389" fmla="*/ 3571398 h 4118220"/>
              <a:gd name="connsiteX390" fmla="*/ 1183422 w 4319957"/>
              <a:gd name="connsiteY390" fmla="*/ 3557721 h 4118220"/>
              <a:gd name="connsiteX391" fmla="*/ 1195878 w 4319957"/>
              <a:gd name="connsiteY391" fmla="*/ 3555222 h 4118220"/>
              <a:gd name="connsiteX392" fmla="*/ 2890595 w 4319957"/>
              <a:gd name="connsiteY392" fmla="*/ 3549522 h 4118220"/>
              <a:gd name="connsiteX393" fmla="*/ 2907066 w 4319957"/>
              <a:gd name="connsiteY393" fmla="*/ 3552563 h 4118220"/>
              <a:gd name="connsiteX394" fmla="*/ 2904152 w 4319957"/>
              <a:gd name="connsiteY394" fmla="*/ 3569161 h 4118220"/>
              <a:gd name="connsiteX395" fmla="*/ 2887554 w 4319957"/>
              <a:gd name="connsiteY395" fmla="*/ 3565994 h 4118220"/>
              <a:gd name="connsiteX396" fmla="*/ 2890595 w 4319957"/>
              <a:gd name="connsiteY396" fmla="*/ 3549522 h 4118220"/>
              <a:gd name="connsiteX397" fmla="*/ 3607771 w 4319957"/>
              <a:gd name="connsiteY397" fmla="*/ 3548433 h 4118220"/>
              <a:gd name="connsiteX398" fmla="*/ 3621845 w 4319957"/>
              <a:gd name="connsiteY398" fmla="*/ 3552327 h 4118220"/>
              <a:gd name="connsiteX399" fmla="*/ 3624969 w 4319957"/>
              <a:gd name="connsiteY399" fmla="*/ 3578992 h 4118220"/>
              <a:gd name="connsiteX400" fmla="*/ 3598227 w 4319957"/>
              <a:gd name="connsiteY400" fmla="*/ 3582107 h 4118220"/>
              <a:gd name="connsiteX401" fmla="*/ 3595102 w 4319957"/>
              <a:gd name="connsiteY401" fmla="*/ 3555567 h 4118220"/>
              <a:gd name="connsiteX402" fmla="*/ 3607771 w 4319957"/>
              <a:gd name="connsiteY402" fmla="*/ 3548433 h 4118220"/>
              <a:gd name="connsiteX403" fmla="*/ 3037618 w 4319957"/>
              <a:gd name="connsiteY403" fmla="*/ 3545307 h 4118220"/>
              <a:gd name="connsiteX404" fmla="*/ 3051354 w 4319957"/>
              <a:gd name="connsiteY404" fmla="*/ 3552708 h 4118220"/>
              <a:gd name="connsiteX405" fmla="*/ 3048218 w 4319957"/>
              <a:gd name="connsiteY405" fmla="*/ 3581560 h 4118220"/>
              <a:gd name="connsiteX406" fmla="*/ 3019366 w 4319957"/>
              <a:gd name="connsiteY406" fmla="*/ 3578173 h 4118220"/>
              <a:gd name="connsiteX407" fmla="*/ 3022753 w 4319957"/>
              <a:gd name="connsiteY407" fmla="*/ 3549572 h 4118220"/>
              <a:gd name="connsiteX408" fmla="*/ 3037618 w 4319957"/>
              <a:gd name="connsiteY408" fmla="*/ 3545307 h 4118220"/>
              <a:gd name="connsiteX409" fmla="*/ 852669 w 4319957"/>
              <a:gd name="connsiteY409" fmla="*/ 3524235 h 4118220"/>
              <a:gd name="connsiteX410" fmla="*/ 865492 w 4319957"/>
              <a:gd name="connsiteY410" fmla="*/ 3528151 h 4118220"/>
              <a:gd name="connsiteX411" fmla="*/ 867988 w 4319957"/>
              <a:gd name="connsiteY411" fmla="*/ 3552987 h 4118220"/>
              <a:gd name="connsiteX412" fmla="*/ 843027 w 4319957"/>
              <a:gd name="connsiteY412" fmla="*/ 3555359 h 4118220"/>
              <a:gd name="connsiteX413" fmla="*/ 840781 w 4319957"/>
              <a:gd name="connsiteY413" fmla="*/ 3530522 h 4118220"/>
              <a:gd name="connsiteX414" fmla="*/ 852669 w 4319957"/>
              <a:gd name="connsiteY414" fmla="*/ 3524235 h 4118220"/>
              <a:gd name="connsiteX415" fmla="*/ 3208831 w 4319957"/>
              <a:gd name="connsiteY415" fmla="*/ 3507464 h 4118220"/>
              <a:gd name="connsiteX416" fmla="*/ 3229625 w 4319957"/>
              <a:gd name="connsiteY416" fmla="*/ 3516262 h 4118220"/>
              <a:gd name="connsiteX417" fmla="*/ 3228886 w 4319957"/>
              <a:gd name="connsiteY417" fmla="*/ 3558218 h 4118220"/>
              <a:gd name="connsiteX418" fmla="*/ 3187053 w 4319957"/>
              <a:gd name="connsiteY418" fmla="*/ 3557111 h 4118220"/>
              <a:gd name="connsiteX419" fmla="*/ 3188037 w 4319957"/>
              <a:gd name="connsiteY419" fmla="*/ 3515646 h 4118220"/>
              <a:gd name="connsiteX420" fmla="*/ 3208831 w 4319957"/>
              <a:gd name="connsiteY420" fmla="*/ 3507464 h 4118220"/>
              <a:gd name="connsiteX421" fmla="*/ 1109067 w 4319957"/>
              <a:gd name="connsiteY421" fmla="*/ 3494215 h 4118220"/>
              <a:gd name="connsiteX422" fmla="*/ 1110004 w 4319957"/>
              <a:gd name="connsiteY422" fmla="*/ 3504104 h 4118220"/>
              <a:gd name="connsiteX423" fmla="*/ 1101103 w 4319957"/>
              <a:gd name="connsiteY423" fmla="*/ 3505275 h 4118220"/>
              <a:gd name="connsiteX424" fmla="*/ 1100166 w 4319957"/>
              <a:gd name="connsiteY424" fmla="*/ 3495386 h 4118220"/>
              <a:gd name="connsiteX425" fmla="*/ 1109067 w 4319957"/>
              <a:gd name="connsiteY425" fmla="*/ 3494215 h 4118220"/>
              <a:gd name="connsiteX426" fmla="*/ 2976115 w 4319957"/>
              <a:gd name="connsiteY426" fmla="*/ 3488736 h 4118220"/>
              <a:gd name="connsiteX427" fmla="*/ 2989956 w 4319957"/>
              <a:gd name="connsiteY427" fmla="*/ 3490095 h 4118220"/>
              <a:gd name="connsiteX428" fmla="*/ 2988492 w 4319957"/>
              <a:gd name="connsiteY428" fmla="*/ 3502948 h 4118220"/>
              <a:gd name="connsiteX429" fmla="*/ 2974651 w 4319957"/>
              <a:gd name="connsiteY429" fmla="*/ 3501588 h 4118220"/>
              <a:gd name="connsiteX430" fmla="*/ 2976115 w 4319957"/>
              <a:gd name="connsiteY430" fmla="*/ 3488736 h 4118220"/>
              <a:gd name="connsiteX431" fmla="*/ 3121793 w 4319957"/>
              <a:gd name="connsiteY431" fmla="*/ 3474744 h 4118220"/>
              <a:gd name="connsiteX432" fmla="*/ 3134251 w 4319957"/>
              <a:gd name="connsiteY432" fmla="*/ 3480382 h 4118220"/>
              <a:gd name="connsiteX433" fmla="*/ 3133243 w 4319957"/>
              <a:gd name="connsiteY433" fmla="*/ 3505707 h 4118220"/>
              <a:gd name="connsiteX434" fmla="*/ 3107918 w 4319957"/>
              <a:gd name="connsiteY434" fmla="*/ 3504699 h 4118220"/>
              <a:gd name="connsiteX435" fmla="*/ 3109052 w 4319957"/>
              <a:gd name="connsiteY435" fmla="*/ 3479500 h 4118220"/>
              <a:gd name="connsiteX436" fmla="*/ 3121793 w 4319957"/>
              <a:gd name="connsiteY436" fmla="*/ 3474744 h 4118220"/>
              <a:gd name="connsiteX437" fmla="*/ 3520332 w 4319957"/>
              <a:gd name="connsiteY437" fmla="*/ 3464242 h 4118220"/>
              <a:gd name="connsiteX438" fmla="*/ 3542709 w 4319957"/>
              <a:gd name="connsiteY438" fmla="*/ 3470282 h 4118220"/>
              <a:gd name="connsiteX439" fmla="*/ 3548037 w 4319957"/>
              <a:gd name="connsiteY439" fmla="*/ 3512900 h 4118220"/>
              <a:gd name="connsiteX440" fmla="*/ 3505295 w 4319957"/>
              <a:gd name="connsiteY440" fmla="*/ 3517855 h 4118220"/>
              <a:gd name="connsiteX441" fmla="*/ 3500463 w 4319957"/>
              <a:gd name="connsiteY441" fmla="*/ 3475485 h 4118220"/>
              <a:gd name="connsiteX442" fmla="*/ 3520332 w 4319957"/>
              <a:gd name="connsiteY442" fmla="*/ 3464242 h 4118220"/>
              <a:gd name="connsiteX443" fmla="*/ 3380121 w 4319957"/>
              <a:gd name="connsiteY443" fmla="*/ 3462660 h 4118220"/>
              <a:gd name="connsiteX444" fmla="*/ 3405481 w 4319957"/>
              <a:gd name="connsiteY444" fmla="*/ 3470831 h 4118220"/>
              <a:gd name="connsiteX445" fmla="*/ 3409119 w 4319957"/>
              <a:gd name="connsiteY445" fmla="*/ 3520264 h 4118220"/>
              <a:gd name="connsiteX446" fmla="*/ 3359686 w 4319957"/>
              <a:gd name="connsiteY446" fmla="*/ 3523401 h 4118220"/>
              <a:gd name="connsiteX447" fmla="*/ 3356550 w 4319957"/>
              <a:gd name="connsiteY447" fmla="*/ 3474344 h 4118220"/>
              <a:gd name="connsiteX448" fmla="*/ 3380121 w 4319957"/>
              <a:gd name="connsiteY448" fmla="*/ 3462660 h 4118220"/>
              <a:gd name="connsiteX449" fmla="*/ 3690671 w 4319957"/>
              <a:gd name="connsiteY449" fmla="*/ 3430272 h 4118220"/>
              <a:gd name="connsiteX450" fmla="*/ 3707418 w 4319957"/>
              <a:gd name="connsiteY450" fmla="*/ 3433634 h 4118220"/>
              <a:gd name="connsiteX451" fmla="*/ 3713394 w 4319957"/>
              <a:gd name="connsiteY451" fmla="*/ 3464637 h 4118220"/>
              <a:gd name="connsiteX452" fmla="*/ 3682391 w 4319957"/>
              <a:gd name="connsiteY452" fmla="*/ 3470489 h 4118220"/>
              <a:gd name="connsiteX453" fmla="*/ 3676539 w 4319957"/>
              <a:gd name="connsiteY453" fmla="*/ 3439610 h 4118220"/>
              <a:gd name="connsiteX454" fmla="*/ 3690671 w 4319957"/>
              <a:gd name="connsiteY454" fmla="*/ 3430272 h 4118220"/>
              <a:gd name="connsiteX455" fmla="*/ 3840444 w 4319957"/>
              <a:gd name="connsiteY455" fmla="*/ 3428978 h 4118220"/>
              <a:gd name="connsiteX456" fmla="*/ 3850435 w 4319957"/>
              <a:gd name="connsiteY456" fmla="*/ 3430572 h 4118220"/>
              <a:gd name="connsiteX457" fmla="*/ 3854708 w 4319957"/>
              <a:gd name="connsiteY457" fmla="*/ 3448872 h 4118220"/>
              <a:gd name="connsiteX458" fmla="*/ 3836485 w 4319957"/>
              <a:gd name="connsiteY458" fmla="*/ 3453163 h 4118220"/>
              <a:gd name="connsiteX459" fmla="*/ 3832337 w 4319957"/>
              <a:gd name="connsiteY459" fmla="*/ 3434863 h 4118220"/>
              <a:gd name="connsiteX460" fmla="*/ 3840444 w 4319957"/>
              <a:gd name="connsiteY460" fmla="*/ 3428978 h 4118220"/>
              <a:gd name="connsiteX461" fmla="*/ 1026211 w 4319957"/>
              <a:gd name="connsiteY461" fmla="*/ 3426827 h 4118220"/>
              <a:gd name="connsiteX462" fmla="*/ 1026462 w 4319957"/>
              <a:gd name="connsiteY462" fmla="*/ 3432843 h 4118220"/>
              <a:gd name="connsiteX463" fmla="*/ 1020446 w 4319957"/>
              <a:gd name="connsiteY463" fmla="*/ 3433093 h 4118220"/>
              <a:gd name="connsiteX464" fmla="*/ 1020195 w 4319957"/>
              <a:gd name="connsiteY464" fmla="*/ 3427078 h 4118220"/>
              <a:gd name="connsiteX465" fmla="*/ 1026211 w 4319957"/>
              <a:gd name="connsiteY465" fmla="*/ 3426827 h 4118220"/>
              <a:gd name="connsiteX466" fmla="*/ 3290060 w 4319957"/>
              <a:gd name="connsiteY466" fmla="*/ 3423521 h 4118220"/>
              <a:gd name="connsiteX467" fmla="*/ 3309690 w 4319957"/>
              <a:gd name="connsiteY467" fmla="*/ 3430282 h 4118220"/>
              <a:gd name="connsiteX468" fmla="*/ 3311809 w 4319957"/>
              <a:gd name="connsiteY468" fmla="*/ 3468671 h 4118220"/>
              <a:gd name="connsiteX469" fmla="*/ 3273296 w 4319957"/>
              <a:gd name="connsiteY469" fmla="*/ 3470416 h 4118220"/>
              <a:gd name="connsiteX470" fmla="*/ 3271551 w 4319957"/>
              <a:gd name="connsiteY470" fmla="*/ 3432276 h 4118220"/>
              <a:gd name="connsiteX471" fmla="*/ 3290060 w 4319957"/>
              <a:gd name="connsiteY471" fmla="*/ 3423521 h 4118220"/>
              <a:gd name="connsiteX472" fmla="*/ 3058504 w 4319957"/>
              <a:gd name="connsiteY472" fmla="*/ 3421229 h 4118220"/>
              <a:gd name="connsiteX473" fmla="*/ 3068558 w 4319957"/>
              <a:gd name="connsiteY473" fmla="*/ 3421586 h 4118220"/>
              <a:gd name="connsiteX474" fmla="*/ 3068162 w 4319957"/>
              <a:gd name="connsiteY474" fmla="*/ 3430635 h 4118220"/>
              <a:gd name="connsiteX475" fmla="*/ 3058107 w 4319957"/>
              <a:gd name="connsiteY475" fmla="*/ 3430278 h 4118220"/>
              <a:gd name="connsiteX476" fmla="*/ 3058504 w 4319957"/>
              <a:gd name="connsiteY476" fmla="*/ 3421229 h 4118220"/>
              <a:gd name="connsiteX477" fmla="*/ 912364 w 4319957"/>
              <a:gd name="connsiteY477" fmla="*/ 3416445 h 4118220"/>
              <a:gd name="connsiteX478" fmla="*/ 913019 w 4319957"/>
              <a:gd name="connsiteY478" fmla="*/ 3425359 h 4118220"/>
              <a:gd name="connsiteX479" fmla="*/ 904106 w 4319957"/>
              <a:gd name="connsiteY479" fmla="*/ 3426145 h 4118220"/>
              <a:gd name="connsiteX480" fmla="*/ 903450 w 4319957"/>
              <a:gd name="connsiteY480" fmla="*/ 3417101 h 4118220"/>
              <a:gd name="connsiteX481" fmla="*/ 912364 w 4319957"/>
              <a:gd name="connsiteY481" fmla="*/ 3416445 h 4118220"/>
              <a:gd name="connsiteX482" fmla="*/ 733995 w 4319957"/>
              <a:gd name="connsiteY482" fmla="*/ 3413116 h 4118220"/>
              <a:gd name="connsiteX483" fmla="*/ 749294 w 4319957"/>
              <a:gd name="connsiteY483" fmla="*/ 3418974 h 4118220"/>
              <a:gd name="connsiteX484" fmla="*/ 750048 w 4319957"/>
              <a:gd name="connsiteY484" fmla="*/ 3449464 h 4118220"/>
              <a:gd name="connsiteX485" fmla="*/ 719638 w 4319957"/>
              <a:gd name="connsiteY485" fmla="*/ 3450346 h 4118220"/>
              <a:gd name="connsiteX486" fmla="*/ 718884 w 4319957"/>
              <a:gd name="connsiteY486" fmla="*/ 3419730 h 4118220"/>
              <a:gd name="connsiteX487" fmla="*/ 733995 w 4319957"/>
              <a:gd name="connsiteY487" fmla="*/ 3413116 h 4118220"/>
              <a:gd name="connsiteX488" fmla="*/ 3199977 w 4319957"/>
              <a:gd name="connsiteY488" fmla="*/ 3398199 h 4118220"/>
              <a:gd name="connsiteX489" fmla="*/ 3210886 w 4319957"/>
              <a:gd name="connsiteY489" fmla="*/ 3402242 h 4118220"/>
              <a:gd name="connsiteX490" fmla="*/ 3211511 w 4319957"/>
              <a:gd name="connsiteY490" fmla="*/ 3423593 h 4118220"/>
              <a:gd name="connsiteX491" fmla="*/ 3190159 w 4319957"/>
              <a:gd name="connsiteY491" fmla="*/ 3424217 h 4118220"/>
              <a:gd name="connsiteX492" fmla="*/ 3189535 w 4319957"/>
              <a:gd name="connsiteY492" fmla="*/ 3402866 h 4118220"/>
              <a:gd name="connsiteX493" fmla="*/ 3199977 w 4319957"/>
              <a:gd name="connsiteY493" fmla="*/ 3398199 h 4118220"/>
              <a:gd name="connsiteX494" fmla="*/ 3457378 w 4319957"/>
              <a:gd name="connsiteY494" fmla="*/ 3360674 h 4118220"/>
              <a:gd name="connsiteX495" fmla="*/ 3485565 w 4319957"/>
              <a:gd name="connsiteY495" fmla="*/ 3367540 h 4118220"/>
              <a:gd name="connsiteX496" fmla="*/ 3493233 w 4319957"/>
              <a:gd name="connsiteY496" fmla="*/ 3420836 h 4118220"/>
              <a:gd name="connsiteX497" fmla="*/ 3439812 w 4319957"/>
              <a:gd name="connsiteY497" fmla="*/ 3428126 h 4118220"/>
              <a:gd name="connsiteX498" fmla="*/ 3432773 w 4319957"/>
              <a:gd name="connsiteY498" fmla="*/ 3375208 h 4118220"/>
              <a:gd name="connsiteX499" fmla="*/ 3457378 w 4319957"/>
              <a:gd name="connsiteY499" fmla="*/ 3360674 h 4118220"/>
              <a:gd name="connsiteX500" fmla="*/ 3596799 w 4319957"/>
              <a:gd name="connsiteY500" fmla="*/ 3352647 h 4118220"/>
              <a:gd name="connsiteX501" fmla="*/ 3622401 w 4319957"/>
              <a:gd name="connsiteY501" fmla="*/ 3357480 h 4118220"/>
              <a:gd name="connsiteX502" fmla="*/ 3631791 w 4319957"/>
              <a:gd name="connsiteY502" fmla="*/ 3404219 h 4118220"/>
              <a:gd name="connsiteX503" fmla="*/ 3584078 w 4319957"/>
              <a:gd name="connsiteY503" fmla="*/ 3412920 h 4118220"/>
              <a:gd name="connsiteX504" fmla="*/ 3575195 w 4319957"/>
              <a:gd name="connsiteY504" fmla="*/ 3366554 h 4118220"/>
              <a:gd name="connsiteX505" fmla="*/ 3596799 w 4319957"/>
              <a:gd name="connsiteY505" fmla="*/ 3352647 h 4118220"/>
              <a:gd name="connsiteX506" fmla="*/ 3141180 w 4319957"/>
              <a:gd name="connsiteY506" fmla="*/ 3347452 h 4118220"/>
              <a:gd name="connsiteX507" fmla="*/ 3141284 w 4319957"/>
              <a:gd name="connsiteY507" fmla="*/ 3353468 h 4118220"/>
              <a:gd name="connsiteX508" fmla="*/ 3136271 w 4319957"/>
              <a:gd name="connsiteY508" fmla="*/ 3353718 h 4118220"/>
              <a:gd name="connsiteX509" fmla="*/ 3136062 w 4319957"/>
              <a:gd name="connsiteY509" fmla="*/ 3347577 h 4118220"/>
              <a:gd name="connsiteX510" fmla="*/ 3141180 w 4319957"/>
              <a:gd name="connsiteY510" fmla="*/ 3347452 h 4118220"/>
              <a:gd name="connsiteX511" fmla="*/ 3365577 w 4319957"/>
              <a:gd name="connsiteY511" fmla="*/ 3334882 h 4118220"/>
              <a:gd name="connsiteX512" fmla="*/ 3383762 w 4319957"/>
              <a:gd name="connsiteY512" fmla="*/ 3339744 h 4118220"/>
              <a:gd name="connsiteX513" fmla="*/ 3388182 w 4319957"/>
              <a:gd name="connsiteY513" fmla="*/ 3374345 h 4118220"/>
              <a:gd name="connsiteX514" fmla="*/ 3353455 w 4319957"/>
              <a:gd name="connsiteY514" fmla="*/ 3378512 h 4118220"/>
              <a:gd name="connsiteX515" fmla="*/ 3349287 w 4319957"/>
              <a:gd name="connsiteY515" fmla="*/ 3344037 h 4118220"/>
              <a:gd name="connsiteX516" fmla="*/ 3365577 w 4319957"/>
              <a:gd name="connsiteY516" fmla="*/ 3334882 h 4118220"/>
              <a:gd name="connsiteX517" fmla="*/ 4050611 w 4319957"/>
              <a:gd name="connsiteY517" fmla="*/ 3333110 h 4118220"/>
              <a:gd name="connsiteX518" fmla="*/ 4053705 w 4319957"/>
              <a:gd name="connsiteY518" fmla="*/ 3341465 h 4118220"/>
              <a:gd name="connsiteX519" fmla="*/ 4044422 w 4319957"/>
              <a:gd name="connsiteY519" fmla="*/ 3344250 h 4118220"/>
              <a:gd name="connsiteX520" fmla="*/ 4041328 w 4319957"/>
              <a:gd name="connsiteY520" fmla="*/ 3335895 h 4118220"/>
              <a:gd name="connsiteX521" fmla="*/ 4050611 w 4319957"/>
              <a:gd name="connsiteY521" fmla="*/ 3333110 h 4118220"/>
              <a:gd name="connsiteX522" fmla="*/ 3274589 w 4319957"/>
              <a:gd name="connsiteY522" fmla="*/ 3315654 h 4118220"/>
              <a:gd name="connsiteX523" fmla="*/ 3283901 w 4319957"/>
              <a:gd name="connsiteY523" fmla="*/ 3318290 h 4118220"/>
              <a:gd name="connsiteX524" fmla="*/ 3285814 w 4319957"/>
              <a:gd name="connsiteY524" fmla="*/ 3335157 h 4118220"/>
              <a:gd name="connsiteX525" fmla="*/ 3267827 w 4319957"/>
              <a:gd name="connsiteY525" fmla="*/ 3336844 h 4118220"/>
              <a:gd name="connsiteX526" fmla="*/ 3266042 w 4319957"/>
              <a:gd name="connsiteY526" fmla="*/ 3319976 h 4118220"/>
              <a:gd name="connsiteX527" fmla="*/ 3274589 w 4319957"/>
              <a:gd name="connsiteY527" fmla="*/ 3315654 h 4118220"/>
              <a:gd name="connsiteX528" fmla="*/ 803352 w 4319957"/>
              <a:gd name="connsiteY528" fmla="*/ 3312852 h 4118220"/>
              <a:gd name="connsiteX529" fmla="*/ 803484 w 4319957"/>
              <a:gd name="connsiteY529" fmla="*/ 3326163 h 4118220"/>
              <a:gd name="connsiteX530" fmla="*/ 789149 w 4319957"/>
              <a:gd name="connsiteY530" fmla="*/ 3326285 h 4118220"/>
              <a:gd name="connsiteX531" fmla="*/ 789149 w 4319957"/>
              <a:gd name="connsiteY531" fmla="*/ 3312974 h 4118220"/>
              <a:gd name="connsiteX532" fmla="*/ 803352 w 4319957"/>
              <a:gd name="connsiteY532" fmla="*/ 3312852 h 4118220"/>
              <a:gd name="connsiteX533" fmla="*/ 3763609 w 4319957"/>
              <a:gd name="connsiteY533" fmla="*/ 3305887 h 4118220"/>
              <a:gd name="connsiteX534" fmla="*/ 3783121 w 4319957"/>
              <a:gd name="connsiteY534" fmla="*/ 3308371 h 4118220"/>
              <a:gd name="connsiteX535" fmla="*/ 3792619 w 4319957"/>
              <a:gd name="connsiteY535" fmla="*/ 3343614 h 4118220"/>
              <a:gd name="connsiteX536" fmla="*/ 3757376 w 4319957"/>
              <a:gd name="connsiteY536" fmla="*/ 3352862 h 4118220"/>
              <a:gd name="connsiteX537" fmla="*/ 3748128 w 4319957"/>
              <a:gd name="connsiteY537" fmla="*/ 3317744 h 4118220"/>
              <a:gd name="connsiteX538" fmla="*/ 3763609 w 4319957"/>
              <a:gd name="connsiteY538" fmla="*/ 3305887 h 4118220"/>
              <a:gd name="connsiteX539" fmla="*/ 3913854 w 4319957"/>
              <a:gd name="connsiteY539" fmla="*/ 3294950 h 4118220"/>
              <a:gd name="connsiteX540" fmla="*/ 3926487 w 4319957"/>
              <a:gd name="connsiteY540" fmla="*/ 3295984 h 4118220"/>
              <a:gd name="connsiteX541" fmla="*/ 3933607 w 4319957"/>
              <a:gd name="connsiteY541" fmla="*/ 3318668 h 4118220"/>
              <a:gd name="connsiteX542" fmla="*/ 3911122 w 4319957"/>
              <a:gd name="connsiteY542" fmla="*/ 3325687 h 4118220"/>
              <a:gd name="connsiteX543" fmla="*/ 3904126 w 4319957"/>
              <a:gd name="connsiteY543" fmla="*/ 3303127 h 4118220"/>
              <a:gd name="connsiteX544" fmla="*/ 3913854 w 4319957"/>
              <a:gd name="connsiteY544" fmla="*/ 3294950 h 4118220"/>
              <a:gd name="connsiteX545" fmla="*/ 623209 w 4319957"/>
              <a:gd name="connsiteY545" fmla="*/ 3294772 h 4118220"/>
              <a:gd name="connsiteX546" fmla="*/ 640933 w 4319957"/>
              <a:gd name="connsiteY546" fmla="*/ 3303099 h 4118220"/>
              <a:gd name="connsiteX547" fmla="*/ 639271 w 4319957"/>
              <a:gd name="connsiteY547" fmla="*/ 3339281 h 4118220"/>
              <a:gd name="connsiteX548" fmla="*/ 602833 w 4319957"/>
              <a:gd name="connsiteY548" fmla="*/ 3337747 h 4118220"/>
              <a:gd name="connsiteX549" fmla="*/ 604623 w 4319957"/>
              <a:gd name="connsiteY549" fmla="*/ 3301309 h 4118220"/>
              <a:gd name="connsiteX550" fmla="*/ 623209 w 4319957"/>
              <a:gd name="connsiteY550" fmla="*/ 3294772 h 4118220"/>
              <a:gd name="connsiteX551" fmla="*/ 3528520 w 4319957"/>
              <a:gd name="connsiteY551" fmla="*/ 3259375 h 4118220"/>
              <a:gd name="connsiteX552" fmla="*/ 3554838 w 4319957"/>
              <a:gd name="connsiteY552" fmla="*/ 3263905 h 4118220"/>
              <a:gd name="connsiteX553" fmla="*/ 3565371 w 4319957"/>
              <a:gd name="connsiteY553" fmla="*/ 3312307 h 4118220"/>
              <a:gd name="connsiteX554" fmla="*/ 3516843 w 4319957"/>
              <a:gd name="connsiteY554" fmla="*/ 3322339 h 4118220"/>
              <a:gd name="connsiteX555" fmla="*/ 3506811 w 4319957"/>
              <a:gd name="connsiteY555" fmla="*/ 3274313 h 4118220"/>
              <a:gd name="connsiteX556" fmla="*/ 3528520 w 4319957"/>
              <a:gd name="connsiteY556" fmla="*/ 3259375 h 4118220"/>
              <a:gd name="connsiteX557" fmla="*/ 3435926 w 4319957"/>
              <a:gd name="connsiteY557" fmla="*/ 3241285 h 4118220"/>
              <a:gd name="connsiteX558" fmla="*/ 3452164 w 4319957"/>
              <a:gd name="connsiteY558" fmla="*/ 3244384 h 4118220"/>
              <a:gd name="connsiteX559" fmla="*/ 3458159 w 4319957"/>
              <a:gd name="connsiteY559" fmla="*/ 3274563 h 4118220"/>
              <a:gd name="connsiteX560" fmla="*/ 3428057 w 4319957"/>
              <a:gd name="connsiteY560" fmla="*/ 3280324 h 4118220"/>
              <a:gd name="connsiteX561" fmla="*/ 3422311 w 4319957"/>
              <a:gd name="connsiteY561" fmla="*/ 3250395 h 4118220"/>
              <a:gd name="connsiteX562" fmla="*/ 3435926 w 4319957"/>
              <a:gd name="connsiteY562" fmla="*/ 3241285 h 4118220"/>
              <a:gd name="connsiteX563" fmla="*/ 3665231 w 4319957"/>
              <a:gd name="connsiteY563" fmla="*/ 3234786 h 4118220"/>
              <a:gd name="connsiteX564" fmla="*/ 3693189 w 4319957"/>
              <a:gd name="connsiteY564" fmla="*/ 3238099 h 4118220"/>
              <a:gd name="connsiteX565" fmla="*/ 3706941 w 4319957"/>
              <a:gd name="connsiteY565" fmla="*/ 3288607 h 4118220"/>
              <a:gd name="connsiteX566" fmla="*/ 3656308 w 4319957"/>
              <a:gd name="connsiteY566" fmla="*/ 3301859 h 4118220"/>
              <a:gd name="connsiteX567" fmla="*/ 3643181 w 4319957"/>
              <a:gd name="connsiteY567" fmla="*/ 3251726 h 4118220"/>
              <a:gd name="connsiteX568" fmla="*/ 3665231 w 4319957"/>
              <a:gd name="connsiteY568" fmla="*/ 3234786 h 4118220"/>
              <a:gd name="connsiteX569" fmla="*/ 3349872 w 4319957"/>
              <a:gd name="connsiteY569" fmla="*/ 3229865 h 4118220"/>
              <a:gd name="connsiteX570" fmla="*/ 3352245 w 4319957"/>
              <a:gd name="connsiteY570" fmla="*/ 3243398 h 4118220"/>
              <a:gd name="connsiteX571" fmla="*/ 3338510 w 4319957"/>
              <a:gd name="connsiteY571" fmla="*/ 3245758 h 4118220"/>
              <a:gd name="connsiteX572" fmla="*/ 3336138 w 4319957"/>
              <a:gd name="connsiteY572" fmla="*/ 3232224 h 4118220"/>
              <a:gd name="connsiteX573" fmla="*/ 3349872 w 4319957"/>
              <a:gd name="connsiteY573" fmla="*/ 3229865 h 4118220"/>
              <a:gd name="connsiteX574" fmla="*/ 693202 w 4319957"/>
              <a:gd name="connsiteY574" fmla="*/ 3196491 h 4118220"/>
              <a:gd name="connsiteX575" fmla="*/ 702411 w 4319957"/>
              <a:gd name="connsiteY575" fmla="*/ 3200750 h 4118220"/>
              <a:gd name="connsiteX576" fmla="*/ 701384 w 4319957"/>
              <a:gd name="connsiteY576" fmla="*/ 3218823 h 4118220"/>
              <a:gd name="connsiteX577" fmla="*/ 682260 w 4319957"/>
              <a:gd name="connsiteY577" fmla="*/ 3217846 h 4118220"/>
              <a:gd name="connsiteX578" fmla="*/ 683415 w 4319957"/>
              <a:gd name="connsiteY578" fmla="*/ 3199651 h 4118220"/>
              <a:gd name="connsiteX579" fmla="*/ 693202 w 4319957"/>
              <a:gd name="connsiteY579" fmla="*/ 3196491 h 4118220"/>
              <a:gd name="connsiteX580" fmla="*/ 4118912 w 4319957"/>
              <a:gd name="connsiteY580" fmla="*/ 3182911 h 4118220"/>
              <a:gd name="connsiteX581" fmla="*/ 4124575 w 4319957"/>
              <a:gd name="connsiteY581" fmla="*/ 3196684 h 4118220"/>
              <a:gd name="connsiteX582" fmla="*/ 4110802 w 4319957"/>
              <a:gd name="connsiteY582" fmla="*/ 3202348 h 4118220"/>
              <a:gd name="connsiteX583" fmla="*/ 4105267 w 4319957"/>
              <a:gd name="connsiteY583" fmla="*/ 3188575 h 4118220"/>
              <a:gd name="connsiteX584" fmla="*/ 4118912 w 4319957"/>
              <a:gd name="connsiteY584" fmla="*/ 3182911 h 4118220"/>
              <a:gd name="connsiteX585" fmla="*/ 3828107 w 4319957"/>
              <a:gd name="connsiteY585" fmla="*/ 3176859 h 4118220"/>
              <a:gd name="connsiteX586" fmla="*/ 3850421 w 4319957"/>
              <a:gd name="connsiteY586" fmla="*/ 3177991 h 4118220"/>
              <a:gd name="connsiteX587" fmla="*/ 3864008 w 4319957"/>
              <a:gd name="connsiteY587" fmla="*/ 3217241 h 4118220"/>
              <a:gd name="connsiteX588" fmla="*/ 3824758 w 4319957"/>
              <a:gd name="connsiteY588" fmla="*/ 3230576 h 4118220"/>
              <a:gd name="connsiteX589" fmla="*/ 3811548 w 4319957"/>
              <a:gd name="connsiteY589" fmla="*/ 3191578 h 4118220"/>
              <a:gd name="connsiteX590" fmla="*/ 3828107 w 4319957"/>
              <a:gd name="connsiteY590" fmla="*/ 3176859 h 4118220"/>
              <a:gd name="connsiteX591" fmla="*/ 521458 w 4319957"/>
              <a:gd name="connsiteY591" fmla="*/ 3168775 h 4118220"/>
              <a:gd name="connsiteX592" fmla="*/ 540509 w 4319957"/>
              <a:gd name="connsiteY592" fmla="*/ 3179436 h 4118220"/>
              <a:gd name="connsiteX593" fmla="*/ 535887 w 4319957"/>
              <a:gd name="connsiteY593" fmla="*/ 3219836 h 4118220"/>
              <a:gd name="connsiteX594" fmla="*/ 495160 w 4319957"/>
              <a:gd name="connsiteY594" fmla="*/ 3215222 h 4118220"/>
              <a:gd name="connsiteX595" fmla="*/ 500157 w 4319957"/>
              <a:gd name="connsiteY595" fmla="*/ 3174574 h 4118220"/>
              <a:gd name="connsiteX596" fmla="*/ 521458 w 4319957"/>
              <a:gd name="connsiteY596" fmla="*/ 3168775 h 4118220"/>
              <a:gd name="connsiteX597" fmla="*/ 3977304 w 4319957"/>
              <a:gd name="connsiteY597" fmla="*/ 3154763 h 4118220"/>
              <a:gd name="connsiteX598" fmla="*/ 3992817 w 4319957"/>
              <a:gd name="connsiteY598" fmla="*/ 3154951 h 4118220"/>
              <a:gd name="connsiteX599" fmla="*/ 4003326 w 4319957"/>
              <a:gd name="connsiteY599" fmla="*/ 3181671 h 4118220"/>
              <a:gd name="connsiteX600" fmla="*/ 3976553 w 4319957"/>
              <a:gd name="connsiteY600" fmla="*/ 3192083 h 4118220"/>
              <a:gd name="connsiteX601" fmla="*/ 3966295 w 4319957"/>
              <a:gd name="connsiteY601" fmla="*/ 3165489 h 4118220"/>
              <a:gd name="connsiteX602" fmla="*/ 3977304 w 4319957"/>
              <a:gd name="connsiteY602" fmla="*/ 3154763 h 4118220"/>
              <a:gd name="connsiteX603" fmla="*/ 3593217 w 4319957"/>
              <a:gd name="connsiteY603" fmla="*/ 3154723 h 4118220"/>
              <a:gd name="connsiteX604" fmla="*/ 3617040 w 4319957"/>
              <a:gd name="connsiteY604" fmla="*/ 3157143 h 4118220"/>
              <a:gd name="connsiteX605" fmla="*/ 3629458 w 4319957"/>
              <a:gd name="connsiteY605" fmla="*/ 3200756 h 4118220"/>
              <a:gd name="connsiteX606" fmla="*/ 3586669 w 4319957"/>
              <a:gd name="connsiteY606" fmla="*/ 3213074 h 4118220"/>
              <a:gd name="connsiteX607" fmla="*/ 3574742 w 4319957"/>
              <a:gd name="connsiteY607" fmla="*/ 3169837 h 4118220"/>
              <a:gd name="connsiteX608" fmla="*/ 3593217 w 4319957"/>
              <a:gd name="connsiteY608" fmla="*/ 3154723 h 4118220"/>
              <a:gd name="connsiteX609" fmla="*/ 3497150 w 4319957"/>
              <a:gd name="connsiteY609" fmla="*/ 3142750 h 4118220"/>
              <a:gd name="connsiteX610" fmla="*/ 3511396 w 4319957"/>
              <a:gd name="connsiteY610" fmla="*/ 3144556 h 4118220"/>
              <a:gd name="connsiteX611" fmla="*/ 3518394 w 4319957"/>
              <a:gd name="connsiteY611" fmla="*/ 3170100 h 4118220"/>
              <a:gd name="connsiteX612" fmla="*/ 3492651 w 4319957"/>
              <a:gd name="connsiteY612" fmla="*/ 3176953 h 4118220"/>
              <a:gd name="connsiteX613" fmla="*/ 3485903 w 4319957"/>
              <a:gd name="connsiteY613" fmla="*/ 3151410 h 4118220"/>
              <a:gd name="connsiteX614" fmla="*/ 3497150 w 4319957"/>
              <a:gd name="connsiteY614" fmla="*/ 3142750 h 4118220"/>
              <a:gd name="connsiteX615" fmla="*/ 3409305 w 4319957"/>
              <a:gd name="connsiteY615" fmla="*/ 3136746 h 4118220"/>
              <a:gd name="connsiteX616" fmla="*/ 3411971 w 4319957"/>
              <a:gd name="connsiteY616" fmla="*/ 3146198 h 4118220"/>
              <a:gd name="connsiteX617" fmla="*/ 3401440 w 4319957"/>
              <a:gd name="connsiteY617" fmla="*/ 3148622 h 4118220"/>
              <a:gd name="connsiteX618" fmla="*/ 3398774 w 4319957"/>
              <a:gd name="connsiteY618" fmla="*/ 3139048 h 4118220"/>
              <a:gd name="connsiteX619" fmla="*/ 3409305 w 4319957"/>
              <a:gd name="connsiteY619" fmla="*/ 3136746 h 4118220"/>
              <a:gd name="connsiteX620" fmla="*/ 3725252 w 4319957"/>
              <a:gd name="connsiteY620" fmla="*/ 3113947 h 4118220"/>
              <a:gd name="connsiteX621" fmla="*/ 3755482 w 4319957"/>
              <a:gd name="connsiteY621" fmla="*/ 3115444 h 4118220"/>
              <a:gd name="connsiteX622" fmla="*/ 3774076 w 4319957"/>
              <a:gd name="connsiteY622" fmla="*/ 3169554 h 4118220"/>
              <a:gd name="connsiteX623" fmla="*/ 3720775 w 4319957"/>
              <a:gd name="connsiteY623" fmla="*/ 3187843 h 4118220"/>
              <a:gd name="connsiteX624" fmla="*/ 3702925 w 4319957"/>
              <a:gd name="connsiteY624" fmla="*/ 3134112 h 4118220"/>
              <a:gd name="connsiteX625" fmla="*/ 3725252 w 4319957"/>
              <a:gd name="connsiteY625" fmla="*/ 3113947 h 4118220"/>
              <a:gd name="connsiteX626" fmla="*/ 598641 w 4319957"/>
              <a:gd name="connsiteY626" fmla="*/ 3076575 h 4118220"/>
              <a:gd name="connsiteX627" fmla="*/ 609664 w 4319957"/>
              <a:gd name="connsiteY627" fmla="*/ 3082731 h 4118220"/>
              <a:gd name="connsiteX628" fmla="*/ 606636 w 4319957"/>
              <a:gd name="connsiteY628" fmla="*/ 3105415 h 4118220"/>
              <a:gd name="connsiteX629" fmla="*/ 583044 w 4319957"/>
              <a:gd name="connsiteY629" fmla="*/ 3102382 h 4118220"/>
              <a:gd name="connsiteX630" fmla="*/ 586198 w 4319957"/>
              <a:gd name="connsiteY630" fmla="*/ 3079698 h 4118220"/>
              <a:gd name="connsiteX631" fmla="*/ 598641 w 4319957"/>
              <a:gd name="connsiteY631" fmla="*/ 3076575 h 4118220"/>
              <a:gd name="connsiteX632" fmla="*/ 3649269 w 4319957"/>
              <a:gd name="connsiteY632" fmla="*/ 3045143 h 4118220"/>
              <a:gd name="connsiteX633" fmla="*/ 3671089 w 4319957"/>
              <a:gd name="connsiteY633" fmla="*/ 3045870 h 4118220"/>
              <a:gd name="connsiteX634" fmla="*/ 3685222 w 4319957"/>
              <a:gd name="connsiteY634" fmla="*/ 3083859 h 4118220"/>
              <a:gd name="connsiteX635" fmla="*/ 3647038 w 4319957"/>
              <a:gd name="connsiteY635" fmla="*/ 3097594 h 4118220"/>
              <a:gd name="connsiteX636" fmla="*/ 3633400 w 4319957"/>
              <a:gd name="connsiteY636" fmla="*/ 3059729 h 4118220"/>
              <a:gd name="connsiteX637" fmla="*/ 3649269 w 4319957"/>
              <a:gd name="connsiteY637" fmla="*/ 3045143 h 4118220"/>
              <a:gd name="connsiteX638" fmla="*/ 3907795 w 4319957"/>
              <a:gd name="connsiteY638" fmla="*/ 3044182 h 4118220"/>
              <a:gd name="connsiteX639" fmla="*/ 3926353 w 4319957"/>
              <a:gd name="connsiteY639" fmla="*/ 3086159 h 4118220"/>
              <a:gd name="connsiteX640" fmla="*/ 3883263 w 4319957"/>
              <a:gd name="connsiteY640" fmla="*/ 3103918 h 4118220"/>
              <a:gd name="connsiteX641" fmla="*/ 3865214 w 4319957"/>
              <a:gd name="connsiteY641" fmla="*/ 3062065 h 4118220"/>
              <a:gd name="connsiteX642" fmla="*/ 3907795 w 4319957"/>
              <a:gd name="connsiteY642" fmla="*/ 3044182 h 4118220"/>
              <a:gd name="connsiteX643" fmla="*/ 3553937 w 4319957"/>
              <a:gd name="connsiteY643" fmla="*/ 3039402 h 4118220"/>
              <a:gd name="connsiteX644" fmla="*/ 3566113 w 4319957"/>
              <a:gd name="connsiteY644" fmla="*/ 3040012 h 4118220"/>
              <a:gd name="connsiteX645" fmla="*/ 3573741 w 4319957"/>
              <a:gd name="connsiteY645" fmla="*/ 3061395 h 4118220"/>
              <a:gd name="connsiteX646" fmla="*/ 3552233 w 4319957"/>
              <a:gd name="connsiteY646" fmla="*/ 3068772 h 4118220"/>
              <a:gd name="connsiteX647" fmla="*/ 3544856 w 4319957"/>
              <a:gd name="connsiteY647" fmla="*/ 3047515 h 4118220"/>
              <a:gd name="connsiteX648" fmla="*/ 3553937 w 4319957"/>
              <a:gd name="connsiteY648" fmla="*/ 3039402 h 4118220"/>
              <a:gd name="connsiteX649" fmla="*/ 3462035 w 4319957"/>
              <a:gd name="connsiteY649" fmla="*/ 3039053 h 4118220"/>
              <a:gd name="connsiteX650" fmla="*/ 3463871 w 4319957"/>
              <a:gd name="connsiteY650" fmla="*/ 3045613 h 4118220"/>
              <a:gd name="connsiteX651" fmla="*/ 3458248 w 4319957"/>
              <a:gd name="connsiteY651" fmla="*/ 3047756 h 4118220"/>
              <a:gd name="connsiteX652" fmla="*/ 3456412 w 4319957"/>
              <a:gd name="connsiteY652" fmla="*/ 3041195 h 4118220"/>
              <a:gd name="connsiteX653" fmla="*/ 3462035 w 4319957"/>
              <a:gd name="connsiteY653" fmla="*/ 3039053 h 4118220"/>
              <a:gd name="connsiteX654" fmla="*/ 429692 w 4319957"/>
              <a:gd name="connsiteY654" fmla="*/ 3036585 h 4118220"/>
              <a:gd name="connsiteX655" fmla="*/ 450054 w 4319957"/>
              <a:gd name="connsiteY655" fmla="*/ 3050214 h 4118220"/>
              <a:gd name="connsiteX656" fmla="*/ 441694 w 4319957"/>
              <a:gd name="connsiteY656" fmla="*/ 3095685 h 4118220"/>
              <a:gd name="connsiteX657" fmla="*/ 396822 w 4319957"/>
              <a:gd name="connsiteY657" fmla="*/ 3087143 h 4118220"/>
              <a:gd name="connsiteX658" fmla="*/ 405550 w 4319957"/>
              <a:gd name="connsiteY658" fmla="*/ 3041421 h 4118220"/>
              <a:gd name="connsiteX659" fmla="*/ 429692 w 4319957"/>
              <a:gd name="connsiteY659" fmla="*/ 3036585 h 4118220"/>
              <a:gd name="connsiteX660" fmla="*/ 4175786 w 4319957"/>
              <a:gd name="connsiteY660" fmla="*/ 3029149 h 4118220"/>
              <a:gd name="connsiteX661" fmla="*/ 4184676 w 4319957"/>
              <a:gd name="connsiteY661" fmla="*/ 3047183 h 4118220"/>
              <a:gd name="connsiteX662" fmla="*/ 4166769 w 4319957"/>
              <a:gd name="connsiteY662" fmla="*/ 3055946 h 4118220"/>
              <a:gd name="connsiteX663" fmla="*/ 4157879 w 4319957"/>
              <a:gd name="connsiteY663" fmla="*/ 3038039 h 4118220"/>
              <a:gd name="connsiteX664" fmla="*/ 4175786 w 4319957"/>
              <a:gd name="connsiteY664" fmla="*/ 3029149 h 4118220"/>
              <a:gd name="connsiteX665" fmla="*/ 4047271 w 4319957"/>
              <a:gd name="connsiteY665" fmla="*/ 3010385 h 4118220"/>
              <a:gd name="connsiteX666" fmla="*/ 4062026 w 4319957"/>
              <a:gd name="connsiteY666" fmla="*/ 3040904 h 4118220"/>
              <a:gd name="connsiteX667" fmla="*/ 4031382 w 4319957"/>
              <a:gd name="connsiteY667" fmla="*/ 3055533 h 4118220"/>
              <a:gd name="connsiteX668" fmla="*/ 4016879 w 4319957"/>
              <a:gd name="connsiteY668" fmla="*/ 3025014 h 4118220"/>
              <a:gd name="connsiteX669" fmla="*/ 4047271 w 4319957"/>
              <a:gd name="connsiteY669" fmla="*/ 3010385 h 4118220"/>
              <a:gd name="connsiteX670" fmla="*/ 3806658 w 4319957"/>
              <a:gd name="connsiteY670" fmla="*/ 2994227 h 4118220"/>
              <a:gd name="connsiteX671" fmla="*/ 3827017 w 4319957"/>
              <a:gd name="connsiteY671" fmla="*/ 3042720 h 4118220"/>
              <a:gd name="connsiteX672" fmla="*/ 3779388 w 4319957"/>
              <a:gd name="connsiteY672" fmla="*/ 3062999 h 4118220"/>
              <a:gd name="connsiteX673" fmla="*/ 3759645 w 4319957"/>
              <a:gd name="connsiteY673" fmla="*/ 3014884 h 4118220"/>
              <a:gd name="connsiteX674" fmla="*/ 3806658 w 4319957"/>
              <a:gd name="connsiteY674" fmla="*/ 2994227 h 4118220"/>
              <a:gd name="connsiteX675" fmla="*/ 512470 w 4319957"/>
              <a:gd name="connsiteY675" fmla="*/ 2948994 h 4118220"/>
              <a:gd name="connsiteX676" fmla="*/ 525199 w 4319957"/>
              <a:gd name="connsiteY676" fmla="*/ 2957658 h 4118220"/>
              <a:gd name="connsiteX677" fmla="*/ 519444 w 4319957"/>
              <a:gd name="connsiteY677" fmla="*/ 2985556 h 4118220"/>
              <a:gd name="connsiteX678" fmla="*/ 491421 w 4319957"/>
              <a:gd name="connsiteY678" fmla="*/ 2979801 h 4118220"/>
              <a:gd name="connsiteX679" fmla="*/ 497301 w 4319957"/>
              <a:gd name="connsiteY679" fmla="*/ 2951778 h 4118220"/>
              <a:gd name="connsiteX680" fmla="*/ 512470 w 4319957"/>
              <a:gd name="connsiteY680" fmla="*/ 2948994 h 4118220"/>
              <a:gd name="connsiteX681" fmla="*/ 634391 w 4319957"/>
              <a:gd name="connsiteY681" fmla="*/ 2944307 h 4118220"/>
              <a:gd name="connsiteX682" fmla="*/ 642206 w 4319957"/>
              <a:gd name="connsiteY682" fmla="*/ 2945773 h 4118220"/>
              <a:gd name="connsiteX683" fmla="*/ 640741 w 4319957"/>
              <a:gd name="connsiteY683" fmla="*/ 2953588 h 4118220"/>
              <a:gd name="connsiteX684" fmla="*/ 632925 w 4319957"/>
              <a:gd name="connsiteY684" fmla="*/ 2952123 h 4118220"/>
              <a:gd name="connsiteX685" fmla="*/ 634391 w 4319957"/>
              <a:gd name="connsiteY685" fmla="*/ 2944307 h 4118220"/>
              <a:gd name="connsiteX686" fmla="*/ 3611845 w 4319957"/>
              <a:gd name="connsiteY686" fmla="*/ 2932537 h 4118220"/>
              <a:gd name="connsiteX687" fmla="*/ 3619291 w 4319957"/>
              <a:gd name="connsiteY687" fmla="*/ 2949881 h 4118220"/>
              <a:gd name="connsiteX688" fmla="*/ 3602001 w 4319957"/>
              <a:gd name="connsiteY688" fmla="*/ 2957170 h 4118220"/>
              <a:gd name="connsiteX689" fmla="*/ 3594555 w 4319957"/>
              <a:gd name="connsiteY689" fmla="*/ 2939952 h 4118220"/>
              <a:gd name="connsiteX690" fmla="*/ 3611845 w 4319957"/>
              <a:gd name="connsiteY690" fmla="*/ 2932537 h 4118220"/>
              <a:gd name="connsiteX691" fmla="*/ 3717622 w 4319957"/>
              <a:gd name="connsiteY691" fmla="*/ 2930031 h 4118220"/>
              <a:gd name="connsiteX692" fmla="*/ 3732808 w 4319957"/>
              <a:gd name="connsiteY692" fmla="*/ 2963667 h 4118220"/>
              <a:gd name="connsiteX693" fmla="*/ 3699172 w 4319957"/>
              <a:gd name="connsiteY693" fmla="*/ 2978602 h 4118220"/>
              <a:gd name="connsiteX694" fmla="*/ 3684237 w 4319957"/>
              <a:gd name="connsiteY694" fmla="*/ 2945092 h 4118220"/>
              <a:gd name="connsiteX695" fmla="*/ 3717622 w 4319957"/>
              <a:gd name="connsiteY695" fmla="*/ 2930031 h 4118220"/>
              <a:gd name="connsiteX696" fmla="*/ 3955796 w 4319957"/>
              <a:gd name="connsiteY696" fmla="*/ 2905428 h 4118220"/>
              <a:gd name="connsiteX697" fmla="*/ 3979289 w 4319957"/>
              <a:gd name="connsiteY697" fmla="*/ 2950970 h 4118220"/>
              <a:gd name="connsiteX698" fmla="*/ 3933566 w 4319957"/>
              <a:gd name="connsiteY698" fmla="*/ 2974247 h 4118220"/>
              <a:gd name="connsiteX699" fmla="*/ 3910704 w 4319957"/>
              <a:gd name="connsiteY699" fmla="*/ 2928832 h 4118220"/>
              <a:gd name="connsiteX700" fmla="*/ 3955796 w 4319957"/>
              <a:gd name="connsiteY700" fmla="*/ 2905428 h 4118220"/>
              <a:gd name="connsiteX701" fmla="*/ 347305 w 4319957"/>
              <a:gd name="connsiteY701" fmla="*/ 2898113 h 4118220"/>
              <a:gd name="connsiteX702" fmla="*/ 368997 w 4319957"/>
              <a:gd name="connsiteY702" fmla="*/ 2914763 h 4118220"/>
              <a:gd name="connsiteX703" fmla="*/ 356087 w 4319957"/>
              <a:gd name="connsiteY703" fmla="*/ 2963920 h 4118220"/>
              <a:gd name="connsiteX704" fmla="*/ 306557 w 4319957"/>
              <a:gd name="connsiteY704" fmla="*/ 2951010 h 4118220"/>
              <a:gd name="connsiteX705" fmla="*/ 319840 w 4319957"/>
              <a:gd name="connsiteY705" fmla="*/ 2901480 h 4118220"/>
              <a:gd name="connsiteX706" fmla="*/ 347305 w 4319957"/>
              <a:gd name="connsiteY706" fmla="*/ 2898113 h 4118220"/>
              <a:gd name="connsiteX707" fmla="*/ 4220960 w 4319957"/>
              <a:gd name="connsiteY707" fmla="*/ 2871982 h 4118220"/>
              <a:gd name="connsiteX708" fmla="*/ 4233893 w 4319957"/>
              <a:gd name="connsiteY708" fmla="*/ 2893918 h 4118220"/>
              <a:gd name="connsiteX709" fmla="*/ 4211957 w 4319957"/>
              <a:gd name="connsiteY709" fmla="*/ 2906725 h 4118220"/>
              <a:gd name="connsiteX710" fmla="*/ 4199277 w 4319957"/>
              <a:gd name="connsiteY710" fmla="*/ 2884915 h 4118220"/>
              <a:gd name="connsiteX711" fmla="*/ 4220960 w 4319957"/>
              <a:gd name="connsiteY711" fmla="*/ 2871982 h 4118220"/>
              <a:gd name="connsiteX712" fmla="*/ 3849567 w 4319957"/>
              <a:gd name="connsiteY712" fmla="*/ 2870236 h 4118220"/>
              <a:gd name="connsiteX713" fmla="*/ 3871735 w 4319957"/>
              <a:gd name="connsiteY713" fmla="*/ 2913130 h 4118220"/>
              <a:gd name="connsiteX714" fmla="*/ 3828660 w 4319957"/>
              <a:gd name="connsiteY714" fmla="*/ 2934829 h 4118220"/>
              <a:gd name="connsiteX715" fmla="*/ 3807122 w 4319957"/>
              <a:gd name="connsiteY715" fmla="*/ 2892187 h 4118220"/>
              <a:gd name="connsiteX716" fmla="*/ 3849567 w 4319957"/>
              <a:gd name="connsiteY716" fmla="*/ 2870236 h 4118220"/>
              <a:gd name="connsiteX717" fmla="*/ 4092597 w 4319957"/>
              <a:gd name="connsiteY717" fmla="*/ 2862192 h 4118220"/>
              <a:gd name="connsiteX718" fmla="*/ 4111791 w 4319957"/>
              <a:gd name="connsiteY718" fmla="*/ 2895651 h 4118220"/>
              <a:gd name="connsiteX719" fmla="*/ 4078138 w 4319957"/>
              <a:gd name="connsiteY719" fmla="*/ 2914557 h 4118220"/>
              <a:gd name="connsiteX720" fmla="*/ 4059318 w 4319957"/>
              <a:gd name="connsiteY720" fmla="*/ 2881223 h 4118220"/>
              <a:gd name="connsiteX721" fmla="*/ 4092597 w 4319957"/>
              <a:gd name="connsiteY721" fmla="*/ 2862192 h 4118220"/>
              <a:gd name="connsiteX722" fmla="*/ 3650497 w 4319957"/>
              <a:gd name="connsiteY722" fmla="*/ 2822144 h 4118220"/>
              <a:gd name="connsiteX723" fmla="*/ 3656915 w 4319957"/>
              <a:gd name="connsiteY723" fmla="*/ 2835514 h 4118220"/>
              <a:gd name="connsiteX724" fmla="*/ 3644436 w 4319957"/>
              <a:gd name="connsiteY724" fmla="*/ 2842391 h 4118220"/>
              <a:gd name="connsiteX725" fmla="*/ 3638018 w 4319957"/>
              <a:gd name="connsiteY725" fmla="*/ 2829020 h 4118220"/>
              <a:gd name="connsiteX726" fmla="*/ 3650497 w 4319957"/>
              <a:gd name="connsiteY726" fmla="*/ 2822144 h 4118220"/>
              <a:gd name="connsiteX727" fmla="*/ 556007 w 4319957"/>
              <a:gd name="connsiteY727" fmla="*/ 2821274 h 4118220"/>
              <a:gd name="connsiteX728" fmla="*/ 568390 w 4319957"/>
              <a:gd name="connsiteY728" fmla="*/ 2824401 h 4118220"/>
              <a:gd name="connsiteX729" fmla="*/ 565263 w 4319957"/>
              <a:gd name="connsiteY729" fmla="*/ 2836784 h 4118220"/>
              <a:gd name="connsiteX730" fmla="*/ 552755 w 4319957"/>
              <a:gd name="connsiteY730" fmla="*/ 2833657 h 4118220"/>
              <a:gd name="connsiteX731" fmla="*/ 556007 w 4319957"/>
              <a:gd name="connsiteY731" fmla="*/ 2821274 h 4118220"/>
              <a:gd name="connsiteX732" fmla="*/ 436241 w 4319957"/>
              <a:gd name="connsiteY732" fmla="*/ 2816661 h 4118220"/>
              <a:gd name="connsiteX733" fmla="*/ 450373 w 4319957"/>
              <a:gd name="connsiteY733" fmla="*/ 2827755 h 4118220"/>
              <a:gd name="connsiteX734" fmla="*/ 441418 w 4319957"/>
              <a:gd name="connsiteY734" fmla="*/ 2859916 h 4118220"/>
              <a:gd name="connsiteX735" fmla="*/ 409083 w 4319957"/>
              <a:gd name="connsiteY735" fmla="*/ 2850816 h 4118220"/>
              <a:gd name="connsiteX736" fmla="*/ 418286 w 4319957"/>
              <a:gd name="connsiteY736" fmla="*/ 2818655 h 4118220"/>
              <a:gd name="connsiteX737" fmla="*/ 436241 w 4319957"/>
              <a:gd name="connsiteY737" fmla="*/ 2816661 h 4118220"/>
              <a:gd name="connsiteX738" fmla="*/ 3756457 w 4319957"/>
              <a:gd name="connsiteY738" fmla="*/ 2812601 h 4118220"/>
              <a:gd name="connsiteX739" fmla="*/ 3772340 w 4319957"/>
              <a:gd name="connsiteY739" fmla="*/ 2841044 h 4118220"/>
              <a:gd name="connsiteX740" fmla="*/ 3742879 w 4319957"/>
              <a:gd name="connsiteY740" fmla="*/ 2856197 h 4118220"/>
              <a:gd name="connsiteX741" fmla="*/ 3727381 w 4319957"/>
              <a:gd name="connsiteY741" fmla="*/ 2827879 h 4118220"/>
              <a:gd name="connsiteX742" fmla="*/ 3756457 w 4319957"/>
              <a:gd name="connsiteY742" fmla="*/ 2812601 h 4118220"/>
              <a:gd name="connsiteX743" fmla="*/ 3992913 w 4319957"/>
              <a:gd name="connsiteY743" fmla="*/ 2764639 h 4118220"/>
              <a:gd name="connsiteX744" fmla="*/ 4021654 w 4319957"/>
              <a:gd name="connsiteY744" fmla="*/ 2811794 h 4118220"/>
              <a:gd name="connsiteX745" fmla="*/ 3974250 w 4319957"/>
              <a:gd name="connsiteY745" fmla="*/ 2840162 h 4118220"/>
              <a:gd name="connsiteX746" fmla="*/ 3946255 w 4319957"/>
              <a:gd name="connsiteY746" fmla="*/ 2793131 h 4118220"/>
              <a:gd name="connsiteX747" fmla="*/ 3992913 w 4319957"/>
              <a:gd name="connsiteY747" fmla="*/ 2764639 h 4118220"/>
              <a:gd name="connsiteX748" fmla="*/ 275520 w 4319957"/>
              <a:gd name="connsiteY748" fmla="*/ 2753578 h 4118220"/>
              <a:gd name="connsiteX749" fmla="*/ 297972 w 4319957"/>
              <a:gd name="connsiteY749" fmla="*/ 2773798 h 4118220"/>
              <a:gd name="connsiteX750" fmla="*/ 280047 w 4319957"/>
              <a:gd name="connsiteY750" fmla="*/ 2827634 h 4118220"/>
              <a:gd name="connsiteX751" fmla="*/ 226645 w 4319957"/>
              <a:gd name="connsiteY751" fmla="*/ 2809269 h 4118220"/>
              <a:gd name="connsiteX752" fmla="*/ 245187 w 4319957"/>
              <a:gd name="connsiteY752" fmla="*/ 2755056 h 4118220"/>
              <a:gd name="connsiteX753" fmla="*/ 275520 w 4319957"/>
              <a:gd name="connsiteY753" fmla="*/ 2753578 h 4118220"/>
              <a:gd name="connsiteX754" fmla="*/ 3883056 w 4319957"/>
              <a:gd name="connsiteY754" fmla="*/ 2743109 h 4118220"/>
              <a:gd name="connsiteX755" fmla="*/ 3905322 w 4319957"/>
              <a:gd name="connsiteY755" fmla="*/ 2779724 h 4118220"/>
              <a:gd name="connsiteX756" fmla="*/ 3868459 w 4319957"/>
              <a:gd name="connsiteY756" fmla="*/ 2801743 h 4118220"/>
              <a:gd name="connsiteX757" fmla="*/ 3846688 w 4319957"/>
              <a:gd name="connsiteY757" fmla="*/ 2765251 h 4118220"/>
              <a:gd name="connsiteX758" fmla="*/ 3883056 w 4319957"/>
              <a:gd name="connsiteY758" fmla="*/ 2743109 h 4118220"/>
              <a:gd name="connsiteX759" fmla="*/ 4255295 w 4319957"/>
              <a:gd name="connsiteY759" fmla="*/ 2711221 h 4118220"/>
              <a:gd name="connsiteX760" fmla="*/ 4272420 w 4319957"/>
              <a:gd name="connsiteY760" fmla="*/ 2736040 h 4118220"/>
              <a:gd name="connsiteX761" fmla="*/ 4247601 w 4319957"/>
              <a:gd name="connsiteY761" fmla="*/ 2753040 h 4118220"/>
              <a:gd name="connsiteX762" fmla="*/ 4230601 w 4319957"/>
              <a:gd name="connsiteY762" fmla="*/ 2728346 h 4118220"/>
              <a:gd name="connsiteX763" fmla="*/ 4255295 w 4319957"/>
              <a:gd name="connsiteY763" fmla="*/ 2711221 h 4118220"/>
              <a:gd name="connsiteX764" fmla="*/ 4126264 w 4319957"/>
              <a:gd name="connsiteY764" fmla="*/ 2710699 h 4118220"/>
              <a:gd name="connsiteX765" fmla="*/ 4150521 w 4319957"/>
              <a:gd name="connsiteY765" fmla="*/ 2747690 h 4118220"/>
              <a:gd name="connsiteX766" fmla="*/ 4114322 w 4319957"/>
              <a:gd name="connsiteY766" fmla="*/ 2772224 h 4118220"/>
              <a:gd name="connsiteX767" fmla="*/ 4090438 w 4319957"/>
              <a:gd name="connsiteY767" fmla="*/ 2735360 h 4118220"/>
              <a:gd name="connsiteX768" fmla="*/ 4126264 w 4319957"/>
              <a:gd name="connsiteY768" fmla="*/ 2710699 h 4118220"/>
              <a:gd name="connsiteX769" fmla="*/ 3681835 w 4319957"/>
              <a:gd name="connsiteY769" fmla="*/ 2708690 h 4118220"/>
              <a:gd name="connsiteX770" fmla="*/ 3687700 w 4319957"/>
              <a:gd name="connsiteY770" fmla="*/ 2718204 h 4118220"/>
              <a:gd name="connsiteX771" fmla="*/ 3678186 w 4319957"/>
              <a:gd name="connsiteY771" fmla="*/ 2724068 h 4118220"/>
              <a:gd name="connsiteX772" fmla="*/ 3672322 w 4319957"/>
              <a:gd name="connsiteY772" fmla="*/ 2714424 h 4118220"/>
              <a:gd name="connsiteX773" fmla="*/ 3681835 w 4319957"/>
              <a:gd name="connsiteY773" fmla="*/ 2708690 h 4118220"/>
              <a:gd name="connsiteX774" fmla="*/ 495499 w 4319957"/>
              <a:gd name="connsiteY774" fmla="*/ 2692609 h 4118220"/>
              <a:gd name="connsiteX775" fmla="*/ 502769 w 4319957"/>
              <a:gd name="connsiteY775" fmla="*/ 2698872 h 4118220"/>
              <a:gd name="connsiteX776" fmla="*/ 497206 w 4319957"/>
              <a:gd name="connsiteY776" fmla="*/ 2715614 h 4118220"/>
              <a:gd name="connsiteX777" fmla="*/ 480390 w 4319957"/>
              <a:gd name="connsiteY777" fmla="*/ 2710075 h 4118220"/>
              <a:gd name="connsiteX778" fmla="*/ 485953 w 4319957"/>
              <a:gd name="connsiteY778" fmla="*/ 2693333 h 4118220"/>
              <a:gd name="connsiteX779" fmla="*/ 495499 w 4319957"/>
              <a:gd name="connsiteY779" fmla="*/ 2692609 h 4118220"/>
              <a:gd name="connsiteX780" fmla="*/ 3786671 w 4319957"/>
              <a:gd name="connsiteY780" fmla="*/ 2692390 h 4118220"/>
              <a:gd name="connsiteX781" fmla="*/ 3802082 w 4319957"/>
              <a:gd name="connsiteY781" fmla="*/ 2715781 h 4118220"/>
              <a:gd name="connsiteX782" fmla="*/ 3777755 w 4319957"/>
              <a:gd name="connsiteY782" fmla="*/ 2730477 h 4118220"/>
              <a:gd name="connsiteX783" fmla="*/ 3762599 w 4319957"/>
              <a:gd name="connsiteY783" fmla="*/ 2707208 h 4118220"/>
              <a:gd name="connsiteX784" fmla="*/ 3786671 w 4319957"/>
              <a:gd name="connsiteY784" fmla="*/ 2692390 h 4118220"/>
              <a:gd name="connsiteX785" fmla="*/ 370077 w 4319957"/>
              <a:gd name="connsiteY785" fmla="*/ 2679734 h 4118220"/>
              <a:gd name="connsiteX786" fmla="*/ 385275 w 4319957"/>
              <a:gd name="connsiteY786" fmla="*/ 2693581 h 4118220"/>
              <a:gd name="connsiteX787" fmla="*/ 372320 w 4319957"/>
              <a:gd name="connsiteY787" fmla="*/ 2729635 h 4118220"/>
              <a:gd name="connsiteX788" fmla="*/ 336069 w 4319957"/>
              <a:gd name="connsiteY788" fmla="*/ 2716705 h 4118220"/>
              <a:gd name="connsiteX789" fmla="*/ 349273 w 4319957"/>
              <a:gd name="connsiteY789" fmla="*/ 2680527 h 4118220"/>
              <a:gd name="connsiteX790" fmla="*/ 370077 w 4319957"/>
              <a:gd name="connsiteY790" fmla="*/ 2679734 h 4118220"/>
              <a:gd name="connsiteX791" fmla="*/ 4020061 w 4319957"/>
              <a:gd name="connsiteY791" fmla="*/ 2620562 h 4118220"/>
              <a:gd name="connsiteX792" fmla="*/ 4054550 w 4319957"/>
              <a:gd name="connsiteY792" fmla="*/ 2669937 h 4118220"/>
              <a:gd name="connsiteX793" fmla="*/ 4005721 w 4319957"/>
              <a:gd name="connsiteY793" fmla="*/ 2704701 h 4118220"/>
              <a:gd name="connsiteX794" fmla="*/ 3971973 w 4319957"/>
              <a:gd name="connsiteY794" fmla="*/ 2655452 h 4118220"/>
              <a:gd name="connsiteX795" fmla="*/ 4020061 w 4319957"/>
              <a:gd name="connsiteY795" fmla="*/ 2620562 h 4118220"/>
              <a:gd name="connsiteX796" fmla="*/ 3908257 w 4319957"/>
              <a:gd name="connsiteY796" fmla="*/ 2613229 h 4118220"/>
              <a:gd name="connsiteX797" fmla="*/ 3930609 w 4319957"/>
              <a:gd name="connsiteY797" fmla="*/ 2645555 h 4118220"/>
              <a:gd name="connsiteX798" fmla="*/ 3898943 w 4319957"/>
              <a:gd name="connsiteY798" fmla="*/ 2668209 h 4118220"/>
              <a:gd name="connsiteX799" fmla="*/ 3876963 w 4319957"/>
              <a:gd name="connsiteY799" fmla="*/ 2636010 h 4118220"/>
              <a:gd name="connsiteX800" fmla="*/ 3908257 w 4319957"/>
              <a:gd name="connsiteY800" fmla="*/ 2613229 h 4118220"/>
              <a:gd name="connsiteX801" fmla="*/ 181079 w 4319957"/>
              <a:gd name="connsiteY801" fmla="*/ 2603480 h 4118220"/>
              <a:gd name="connsiteX802" fmla="*/ 238121 w 4319957"/>
              <a:gd name="connsiteY802" fmla="*/ 2627980 h 4118220"/>
              <a:gd name="connsiteX803" fmla="*/ 214123 w 4319957"/>
              <a:gd name="connsiteY803" fmla="*/ 2685274 h 4118220"/>
              <a:gd name="connsiteX804" fmla="*/ 156327 w 4319957"/>
              <a:gd name="connsiteY804" fmla="*/ 2661150 h 4118220"/>
              <a:gd name="connsiteX805" fmla="*/ 181079 w 4319957"/>
              <a:gd name="connsiteY805" fmla="*/ 2603480 h 4118220"/>
              <a:gd name="connsiteX806" fmla="*/ 3704693 w 4319957"/>
              <a:gd name="connsiteY806" fmla="*/ 2593749 h 4118220"/>
              <a:gd name="connsiteX807" fmla="*/ 3708844 w 4319957"/>
              <a:gd name="connsiteY807" fmla="*/ 2599775 h 4118220"/>
              <a:gd name="connsiteX808" fmla="*/ 3702952 w 4319957"/>
              <a:gd name="connsiteY808" fmla="*/ 2603925 h 4118220"/>
              <a:gd name="connsiteX809" fmla="*/ 3698668 w 4319957"/>
              <a:gd name="connsiteY809" fmla="*/ 2598034 h 4118220"/>
              <a:gd name="connsiteX810" fmla="*/ 3704693 w 4319957"/>
              <a:gd name="connsiteY810" fmla="*/ 2593749 h 4118220"/>
              <a:gd name="connsiteX811" fmla="*/ 3807941 w 4319957"/>
              <a:gd name="connsiteY811" fmla="*/ 2569207 h 4118220"/>
              <a:gd name="connsiteX812" fmla="*/ 3822294 w 4319957"/>
              <a:gd name="connsiteY812" fmla="*/ 2588596 h 4118220"/>
              <a:gd name="connsiteX813" fmla="*/ 3802779 w 4319957"/>
              <a:gd name="connsiteY813" fmla="*/ 2602950 h 4118220"/>
              <a:gd name="connsiteX814" fmla="*/ 3788551 w 4319957"/>
              <a:gd name="connsiteY814" fmla="*/ 2583560 h 4118220"/>
              <a:gd name="connsiteX815" fmla="*/ 3807941 w 4319957"/>
              <a:gd name="connsiteY815" fmla="*/ 2569207 h 4118220"/>
              <a:gd name="connsiteX816" fmla="*/ 425900 w 4319957"/>
              <a:gd name="connsiteY816" fmla="*/ 2560022 h 4118220"/>
              <a:gd name="connsiteX817" fmla="*/ 446911 w 4319957"/>
              <a:gd name="connsiteY817" fmla="*/ 2568232 h 4118220"/>
              <a:gd name="connsiteX818" fmla="*/ 438327 w 4319957"/>
              <a:gd name="connsiteY818" fmla="*/ 2588452 h 4118220"/>
              <a:gd name="connsiteX819" fmla="*/ 417188 w 4319957"/>
              <a:gd name="connsiteY819" fmla="*/ 2580242 h 4118220"/>
              <a:gd name="connsiteX820" fmla="*/ 425900 w 4319957"/>
              <a:gd name="connsiteY820" fmla="*/ 2560022 h 4118220"/>
              <a:gd name="connsiteX821" fmla="*/ 4148355 w 4319957"/>
              <a:gd name="connsiteY821" fmla="*/ 2558840 h 4118220"/>
              <a:gd name="connsiteX822" fmla="*/ 4178365 w 4319957"/>
              <a:gd name="connsiteY822" fmla="*/ 2597294 h 4118220"/>
              <a:gd name="connsiteX823" fmla="*/ 4139727 w 4319957"/>
              <a:gd name="connsiteY823" fmla="*/ 2627105 h 4118220"/>
              <a:gd name="connsiteX824" fmla="*/ 4110217 w 4319957"/>
              <a:gd name="connsiteY824" fmla="*/ 2588651 h 4118220"/>
              <a:gd name="connsiteX825" fmla="*/ 4148355 w 4319957"/>
              <a:gd name="connsiteY825" fmla="*/ 2558840 h 4118220"/>
              <a:gd name="connsiteX826" fmla="*/ 4277918 w 4319957"/>
              <a:gd name="connsiteY826" fmla="*/ 2548667 h 4118220"/>
              <a:gd name="connsiteX827" fmla="*/ 4300035 w 4319957"/>
              <a:gd name="connsiteY827" fmla="*/ 2576155 h 4118220"/>
              <a:gd name="connsiteX828" fmla="*/ 4272481 w 4319957"/>
              <a:gd name="connsiteY828" fmla="*/ 2597973 h 4118220"/>
              <a:gd name="connsiteX829" fmla="*/ 4250612 w 4319957"/>
              <a:gd name="connsiteY829" fmla="*/ 2570608 h 4118220"/>
              <a:gd name="connsiteX830" fmla="*/ 4277918 w 4319957"/>
              <a:gd name="connsiteY830" fmla="*/ 2548667 h 4118220"/>
              <a:gd name="connsiteX831" fmla="*/ 290168 w 4319957"/>
              <a:gd name="connsiteY831" fmla="*/ 2537319 h 4118220"/>
              <a:gd name="connsiteX832" fmla="*/ 329921 w 4319957"/>
              <a:gd name="connsiteY832" fmla="*/ 2555095 h 4118220"/>
              <a:gd name="connsiteX833" fmla="*/ 312365 w 4319957"/>
              <a:gd name="connsiteY833" fmla="*/ 2594902 h 4118220"/>
              <a:gd name="connsiteX834" fmla="*/ 272236 w 4319957"/>
              <a:gd name="connsiteY834" fmla="*/ 2577251 h 4118220"/>
              <a:gd name="connsiteX835" fmla="*/ 290168 w 4319957"/>
              <a:gd name="connsiteY835" fmla="*/ 2537319 h 4118220"/>
              <a:gd name="connsiteX836" fmla="*/ 3924413 w 4319957"/>
              <a:gd name="connsiteY836" fmla="*/ 2483346 h 4118220"/>
              <a:gd name="connsiteX837" fmla="*/ 3946256 w 4319957"/>
              <a:gd name="connsiteY837" fmla="*/ 2509807 h 4118220"/>
              <a:gd name="connsiteX838" fmla="*/ 3919546 w 4319957"/>
              <a:gd name="connsiteY838" fmla="*/ 2531525 h 4118220"/>
              <a:gd name="connsiteX839" fmla="*/ 3897952 w 4319957"/>
              <a:gd name="connsiteY839" fmla="*/ 2504939 h 4118220"/>
              <a:gd name="connsiteX840" fmla="*/ 3924413 w 4319957"/>
              <a:gd name="connsiteY840" fmla="*/ 2483346 h 4118220"/>
              <a:gd name="connsiteX841" fmla="*/ 4035948 w 4319957"/>
              <a:gd name="connsiteY841" fmla="*/ 2482272 h 4118220"/>
              <a:gd name="connsiteX842" fmla="*/ 4070699 w 4319957"/>
              <a:gd name="connsiteY842" fmla="*/ 2525434 h 4118220"/>
              <a:gd name="connsiteX843" fmla="*/ 4028184 w 4319957"/>
              <a:gd name="connsiteY843" fmla="*/ 2560543 h 4118220"/>
              <a:gd name="connsiteX844" fmla="*/ 3994172 w 4319957"/>
              <a:gd name="connsiteY844" fmla="*/ 2517506 h 4118220"/>
              <a:gd name="connsiteX845" fmla="*/ 4035948 w 4319957"/>
              <a:gd name="connsiteY845" fmla="*/ 2482272 h 4118220"/>
              <a:gd name="connsiteX846" fmla="*/ 3821546 w 4319957"/>
              <a:gd name="connsiteY846" fmla="*/ 2446203 h 4118220"/>
              <a:gd name="connsiteX847" fmla="*/ 3834178 w 4319957"/>
              <a:gd name="connsiteY847" fmla="*/ 2460984 h 4118220"/>
              <a:gd name="connsiteX848" fmla="*/ 3819339 w 4319957"/>
              <a:gd name="connsiteY848" fmla="*/ 2473670 h 4118220"/>
              <a:gd name="connsiteX849" fmla="*/ 3806829 w 4319957"/>
              <a:gd name="connsiteY849" fmla="*/ 2458890 h 4118220"/>
              <a:gd name="connsiteX850" fmla="*/ 3821546 w 4319957"/>
              <a:gd name="connsiteY850" fmla="*/ 2446203 h 4118220"/>
              <a:gd name="connsiteX851" fmla="*/ 146907 w 4319957"/>
              <a:gd name="connsiteY851" fmla="*/ 2446087 h 4118220"/>
              <a:gd name="connsiteX852" fmla="*/ 164319 w 4319957"/>
              <a:gd name="connsiteY852" fmla="*/ 2451233 h 4118220"/>
              <a:gd name="connsiteX853" fmla="*/ 187492 w 4319957"/>
              <a:gd name="connsiteY853" fmla="*/ 2478553 h 4118220"/>
              <a:gd name="connsiteX854" fmla="*/ 184751 w 4319957"/>
              <a:gd name="connsiteY854" fmla="*/ 2514230 h 4118220"/>
              <a:gd name="connsiteX855" fmla="*/ 157466 w 4319957"/>
              <a:gd name="connsiteY855" fmla="*/ 2538182 h 4118220"/>
              <a:gd name="connsiteX856" fmla="*/ 121211 w 4319957"/>
              <a:gd name="connsiteY856" fmla="*/ 2535936 h 4118220"/>
              <a:gd name="connsiteX857" fmla="*/ 97165 w 4319957"/>
              <a:gd name="connsiteY857" fmla="*/ 2507868 h 4118220"/>
              <a:gd name="connsiteX858" fmla="*/ 100155 w 4319957"/>
              <a:gd name="connsiteY858" fmla="*/ 2471068 h 4118220"/>
              <a:gd name="connsiteX859" fmla="*/ 128188 w 4319957"/>
              <a:gd name="connsiteY859" fmla="*/ 2447865 h 4118220"/>
              <a:gd name="connsiteX860" fmla="*/ 146907 w 4319957"/>
              <a:gd name="connsiteY860" fmla="*/ 2446087 h 4118220"/>
              <a:gd name="connsiteX861" fmla="*/ 375295 w 4319957"/>
              <a:gd name="connsiteY861" fmla="*/ 2421981 h 4118220"/>
              <a:gd name="connsiteX862" fmla="*/ 399358 w 4319957"/>
              <a:gd name="connsiteY862" fmla="*/ 2434013 h 4118220"/>
              <a:gd name="connsiteX863" fmla="*/ 387452 w 4319957"/>
              <a:gd name="connsiteY863" fmla="*/ 2458202 h 4118220"/>
              <a:gd name="connsiteX864" fmla="*/ 363138 w 4319957"/>
              <a:gd name="connsiteY864" fmla="*/ 2446170 h 4118220"/>
              <a:gd name="connsiteX865" fmla="*/ 375295 w 4319957"/>
              <a:gd name="connsiteY865" fmla="*/ 2421981 h 4118220"/>
              <a:gd name="connsiteX866" fmla="*/ 4159593 w 4319957"/>
              <a:gd name="connsiteY866" fmla="*/ 2403597 h 4118220"/>
              <a:gd name="connsiteX867" fmla="*/ 4195496 w 4319957"/>
              <a:gd name="connsiteY867" fmla="*/ 2443427 h 4118220"/>
              <a:gd name="connsiteX868" fmla="*/ 4155355 w 4319957"/>
              <a:gd name="connsiteY868" fmla="*/ 2479137 h 4118220"/>
              <a:gd name="connsiteX869" fmla="*/ 4120076 w 4319957"/>
              <a:gd name="connsiteY869" fmla="*/ 2439182 h 4118220"/>
              <a:gd name="connsiteX870" fmla="*/ 4159593 w 4319957"/>
              <a:gd name="connsiteY870" fmla="*/ 2403597 h 4118220"/>
              <a:gd name="connsiteX871" fmla="*/ 486573 w 4319957"/>
              <a:gd name="connsiteY871" fmla="*/ 2402177 h 4118220"/>
              <a:gd name="connsiteX872" fmla="*/ 493774 w 4319957"/>
              <a:gd name="connsiteY872" fmla="*/ 2405271 h 4118220"/>
              <a:gd name="connsiteX873" fmla="*/ 490239 w 4319957"/>
              <a:gd name="connsiteY873" fmla="*/ 2411572 h 4118220"/>
              <a:gd name="connsiteX874" fmla="*/ 483038 w 4319957"/>
              <a:gd name="connsiteY874" fmla="*/ 2408478 h 4118220"/>
              <a:gd name="connsiteX875" fmla="*/ 486573 w 4319957"/>
              <a:gd name="connsiteY875" fmla="*/ 2402177 h 4118220"/>
              <a:gd name="connsiteX876" fmla="*/ 242248 w 4319957"/>
              <a:gd name="connsiteY876" fmla="*/ 2390598 h 4118220"/>
              <a:gd name="connsiteX877" fmla="*/ 284443 w 4319957"/>
              <a:gd name="connsiteY877" fmla="*/ 2413309 h 4118220"/>
              <a:gd name="connsiteX878" fmla="*/ 262105 w 4319957"/>
              <a:gd name="connsiteY878" fmla="*/ 2455753 h 4118220"/>
              <a:gd name="connsiteX879" fmla="*/ 219289 w 4319957"/>
              <a:gd name="connsiteY879" fmla="*/ 2433166 h 4118220"/>
              <a:gd name="connsiteX880" fmla="*/ 242248 w 4319957"/>
              <a:gd name="connsiteY880" fmla="*/ 2390598 h 4118220"/>
              <a:gd name="connsiteX881" fmla="*/ 4287431 w 4319957"/>
              <a:gd name="connsiteY881" fmla="*/ 2384181 h 4118220"/>
              <a:gd name="connsiteX882" fmla="*/ 4315182 w 4319957"/>
              <a:gd name="connsiteY882" fmla="*/ 2414855 h 4118220"/>
              <a:gd name="connsiteX883" fmla="*/ 4285191 w 4319957"/>
              <a:gd name="connsiteY883" fmla="*/ 2443228 h 4118220"/>
              <a:gd name="connsiteX884" fmla="*/ 4257688 w 4319957"/>
              <a:gd name="connsiteY884" fmla="*/ 2412554 h 4118220"/>
              <a:gd name="connsiteX885" fmla="*/ 4287431 w 4319957"/>
              <a:gd name="connsiteY885" fmla="*/ 2384181 h 4118220"/>
              <a:gd name="connsiteX886" fmla="*/ 3931273 w 4319957"/>
              <a:gd name="connsiteY886" fmla="*/ 2352297 h 4118220"/>
              <a:gd name="connsiteX887" fmla="*/ 3951892 w 4319957"/>
              <a:gd name="connsiteY887" fmla="*/ 2373978 h 4118220"/>
              <a:gd name="connsiteX888" fmla="*/ 3930023 w 4319957"/>
              <a:gd name="connsiteY888" fmla="*/ 2394412 h 4118220"/>
              <a:gd name="connsiteX889" fmla="*/ 3909654 w 4319957"/>
              <a:gd name="connsiteY889" fmla="*/ 2372732 h 4118220"/>
              <a:gd name="connsiteX890" fmla="*/ 3931273 w 4319957"/>
              <a:gd name="connsiteY890" fmla="*/ 2352297 h 4118220"/>
              <a:gd name="connsiteX891" fmla="*/ 4042759 w 4319957"/>
              <a:gd name="connsiteY891" fmla="*/ 2342649 h 4118220"/>
              <a:gd name="connsiteX892" fmla="*/ 4077064 w 4319957"/>
              <a:gd name="connsiteY892" fmla="*/ 2379791 h 4118220"/>
              <a:gd name="connsiteX893" fmla="*/ 4040546 w 4319957"/>
              <a:gd name="connsiteY893" fmla="*/ 2414541 h 4118220"/>
              <a:gd name="connsiteX894" fmla="*/ 4006856 w 4319957"/>
              <a:gd name="connsiteY894" fmla="*/ 2377524 h 4118220"/>
              <a:gd name="connsiteX895" fmla="*/ 4042759 w 4319957"/>
              <a:gd name="connsiteY895" fmla="*/ 2342649 h 4118220"/>
              <a:gd name="connsiteX896" fmla="*/ 3825330 w 4319957"/>
              <a:gd name="connsiteY896" fmla="*/ 2321886 h 4118220"/>
              <a:gd name="connsiteX897" fmla="*/ 3836254 w 4319957"/>
              <a:gd name="connsiteY897" fmla="*/ 2333061 h 4118220"/>
              <a:gd name="connsiteX898" fmla="*/ 3825078 w 4319957"/>
              <a:gd name="connsiteY898" fmla="*/ 2343985 h 4118220"/>
              <a:gd name="connsiteX899" fmla="*/ 3814154 w 4319957"/>
              <a:gd name="connsiteY899" fmla="*/ 2332810 h 4118220"/>
              <a:gd name="connsiteX900" fmla="*/ 3825330 w 4319957"/>
              <a:gd name="connsiteY900" fmla="*/ 2321886 h 4118220"/>
              <a:gd name="connsiteX901" fmla="*/ 88551 w 4319957"/>
              <a:gd name="connsiteY901" fmla="*/ 2297096 h 4118220"/>
              <a:gd name="connsiteX902" fmla="*/ 141281 w 4319957"/>
              <a:gd name="connsiteY902" fmla="*/ 2329083 h 4118220"/>
              <a:gd name="connsiteX903" fmla="*/ 109793 w 4319957"/>
              <a:gd name="connsiteY903" fmla="*/ 2382188 h 4118220"/>
              <a:gd name="connsiteX904" fmla="*/ 56189 w 4319957"/>
              <a:gd name="connsiteY904" fmla="*/ 2350325 h 4118220"/>
              <a:gd name="connsiteX905" fmla="*/ 88551 w 4319957"/>
              <a:gd name="connsiteY905" fmla="*/ 2297096 h 4118220"/>
              <a:gd name="connsiteX906" fmla="*/ 336029 w 4319957"/>
              <a:gd name="connsiteY906" fmla="*/ 2281881 h 4118220"/>
              <a:gd name="connsiteX907" fmla="*/ 363121 w 4319957"/>
              <a:gd name="connsiteY907" fmla="*/ 2297913 h 4118220"/>
              <a:gd name="connsiteX908" fmla="*/ 347214 w 4319957"/>
              <a:gd name="connsiteY908" fmla="*/ 2325005 h 4118220"/>
              <a:gd name="connsiteX909" fmla="*/ 319998 w 4319957"/>
              <a:gd name="connsiteY909" fmla="*/ 2309097 h 4118220"/>
              <a:gd name="connsiteX910" fmla="*/ 336029 w 4319957"/>
              <a:gd name="connsiteY910" fmla="*/ 2281881 h 4118220"/>
              <a:gd name="connsiteX911" fmla="*/ 447539 w 4319957"/>
              <a:gd name="connsiteY911" fmla="*/ 2269046 h 4118220"/>
              <a:gd name="connsiteX912" fmla="*/ 457138 w 4319957"/>
              <a:gd name="connsiteY912" fmla="*/ 2275228 h 4118220"/>
              <a:gd name="connsiteX913" fmla="*/ 451471 w 4319957"/>
              <a:gd name="connsiteY913" fmla="*/ 2285825 h 4118220"/>
              <a:gd name="connsiteX914" fmla="*/ 441872 w 4319957"/>
              <a:gd name="connsiteY914" fmla="*/ 2279644 h 4118220"/>
              <a:gd name="connsiteX915" fmla="*/ 447539 w 4319957"/>
              <a:gd name="connsiteY915" fmla="*/ 2269046 h 4118220"/>
              <a:gd name="connsiteX916" fmla="*/ 4160077 w 4319957"/>
              <a:gd name="connsiteY916" fmla="*/ 2248150 h 4118220"/>
              <a:gd name="connsiteX917" fmla="*/ 4202840 w 4319957"/>
              <a:gd name="connsiteY917" fmla="*/ 2289028 h 4118220"/>
              <a:gd name="connsiteX918" fmla="*/ 4161212 w 4319957"/>
              <a:gd name="connsiteY918" fmla="*/ 2331160 h 4118220"/>
              <a:gd name="connsiteX919" fmla="*/ 4119333 w 4319957"/>
              <a:gd name="connsiteY919" fmla="*/ 2290282 h 4118220"/>
              <a:gd name="connsiteX920" fmla="*/ 4160077 w 4319957"/>
              <a:gd name="connsiteY920" fmla="*/ 2248150 h 4118220"/>
              <a:gd name="connsiteX921" fmla="*/ 204749 w 4319957"/>
              <a:gd name="connsiteY921" fmla="*/ 2240381 h 4118220"/>
              <a:gd name="connsiteX922" fmla="*/ 250298 w 4319957"/>
              <a:gd name="connsiteY922" fmla="*/ 2268684 h 4118220"/>
              <a:gd name="connsiteX923" fmla="*/ 221956 w 4319957"/>
              <a:gd name="connsiteY923" fmla="*/ 2313621 h 4118220"/>
              <a:gd name="connsiteX924" fmla="*/ 175649 w 4319957"/>
              <a:gd name="connsiteY924" fmla="*/ 2285567 h 4118220"/>
              <a:gd name="connsiteX925" fmla="*/ 204749 w 4319957"/>
              <a:gd name="connsiteY925" fmla="*/ 2240381 h 4118220"/>
              <a:gd name="connsiteX926" fmla="*/ 4285910 w 4319957"/>
              <a:gd name="connsiteY926" fmla="*/ 2221165 h 4118220"/>
              <a:gd name="connsiteX927" fmla="*/ 4319938 w 4319957"/>
              <a:gd name="connsiteY927" fmla="*/ 2252933 h 4118220"/>
              <a:gd name="connsiteX928" fmla="*/ 4288045 w 4319957"/>
              <a:gd name="connsiteY928" fmla="*/ 2286710 h 4118220"/>
              <a:gd name="connsiteX929" fmla="*/ 4254394 w 4319957"/>
              <a:gd name="connsiteY929" fmla="*/ 2254942 h 4118220"/>
              <a:gd name="connsiteX930" fmla="*/ 4285910 w 4319957"/>
              <a:gd name="connsiteY930" fmla="*/ 2221165 h 4118220"/>
              <a:gd name="connsiteX931" fmla="*/ 3929966 w 4319957"/>
              <a:gd name="connsiteY931" fmla="*/ 2220783 h 4118220"/>
              <a:gd name="connsiteX932" fmla="*/ 3948595 w 4319957"/>
              <a:gd name="connsiteY932" fmla="*/ 2237797 h 4118220"/>
              <a:gd name="connsiteX933" fmla="*/ 3931457 w 4319957"/>
              <a:gd name="connsiteY933" fmla="*/ 2256426 h 4118220"/>
              <a:gd name="connsiteX934" fmla="*/ 3912952 w 4319957"/>
              <a:gd name="connsiteY934" fmla="*/ 2239412 h 4118220"/>
              <a:gd name="connsiteX935" fmla="*/ 3929966 w 4319957"/>
              <a:gd name="connsiteY935" fmla="*/ 2220783 h 4118220"/>
              <a:gd name="connsiteX936" fmla="*/ 4039591 w 4319957"/>
              <a:gd name="connsiteY936" fmla="*/ 2203831 h 4118220"/>
              <a:gd name="connsiteX937" fmla="*/ 4073748 w 4319957"/>
              <a:gd name="connsiteY937" fmla="*/ 2235089 h 4118220"/>
              <a:gd name="connsiteX938" fmla="*/ 4042238 w 4319957"/>
              <a:gd name="connsiteY938" fmla="*/ 2269120 h 4118220"/>
              <a:gd name="connsiteX939" fmla="*/ 4008459 w 4319957"/>
              <a:gd name="connsiteY939" fmla="*/ 2237736 h 4118220"/>
              <a:gd name="connsiteX940" fmla="*/ 4039591 w 4319957"/>
              <a:gd name="connsiteY940" fmla="*/ 2203831 h 4118220"/>
              <a:gd name="connsiteX941" fmla="*/ 3821555 w 4319957"/>
              <a:gd name="connsiteY941" fmla="*/ 2198419 h 4118220"/>
              <a:gd name="connsiteX942" fmla="*/ 3829791 w 4319957"/>
              <a:gd name="connsiteY942" fmla="*/ 2205580 h 4118220"/>
              <a:gd name="connsiteX943" fmla="*/ 3822510 w 4319957"/>
              <a:gd name="connsiteY943" fmla="*/ 2213697 h 4118220"/>
              <a:gd name="connsiteX944" fmla="*/ 3814393 w 4319957"/>
              <a:gd name="connsiteY944" fmla="*/ 2206535 h 4118220"/>
              <a:gd name="connsiteX945" fmla="*/ 3821555 w 4319957"/>
              <a:gd name="connsiteY945" fmla="*/ 2198419 h 4118220"/>
              <a:gd name="connsiteX946" fmla="*/ 58730 w 4319957"/>
              <a:gd name="connsiteY946" fmla="*/ 2142720 h 4118220"/>
              <a:gd name="connsiteX947" fmla="*/ 105155 w 4319957"/>
              <a:gd name="connsiteY947" fmla="*/ 2175557 h 4118220"/>
              <a:gd name="connsiteX948" fmla="*/ 72695 w 4319957"/>
              <a:gd name="connsiteY948" fmla="*/ 2222232 h 4118220"/>
              <a:gd name="connsiteX949" fmla="*/ 25516 w 4319957"/>
              <a:gd name="connsiteY949" fmla="*/ 2189522 h 4118220"/>
              <a:gd name="connsiteX950" fmla="*/ 58730 w 4319957"/>
              <a:gd name="connsiteY950" fmla="*/ 2142720 h 4118220"/>
              <a:gd name="connsiteX951" fmla="*/ 305262 w 4319957"/>
              <a:gd name="connsiteY951" fmla="*/ 2138515 h 4118220"/>
              <a:gd name="connsiteX952" fmla="*/ 334913 w 4319957"/>
              <a:gd name="connsiteY952" fmla="*/ 2159071 h 4118220"/>
              <a:gd name="connsiteX953" fmla="*/ 314606 w 4319957"/>
              <a:gd name="connsiteY953" fmla="*/ 2188970 h 4118220"/>
              <a:gd name="connsiteX954" fmla="*/ 284582 w 4319957"/>
              <a:gd name="connsiteY954" fmla="*/ 2168414 h 4118220"/>
              <a:gd name="connsiteX955" fmla="*/ 305262 w 4319957"/>
              <a:gd name="connsiteY955" fmla="*/ 2138515 h 4118220"/>
              <a:gd name="connsiteX956" fmla="*/ 418014 w 4319957"/>
              <a:gd name="connsiteY956" fmla="*/ 2134099 h 4118220"/>
              <a:gd name="connsiteX957" fmla="*/ 431653 w 4319957"/>
              <a:gd name="connsiteY957" fmla="*/ 2143483 h 4118220"/>
              <a:gd name="connsiteX958" fmla="*/ 422269 w 4319957"/>
              <a:gd name="connsiteY958" fmla="*/ 2157122 h 4118220"/>
              <a:gd name="connsiteX959" fmla="*/ 408630 w 4319957"/>
              <a:gd name="connsiteY959" fmla="*/ 2147737 h 4118220"/>
              <a:gd name="connsiteX960" fmla="*/ 418014 w 4319957"/>
              <a:gd name="connsiteY960" fmla="*/ 2134099 h 4118220"/>
              <a:gd name="connsiteX961" fmla="*/ 4149545 w 4319957"/>
              <a:gd name="connsiteY961" fmla="*/ 2094668 h 4118220"/>
              <a:gd name="connsiteX962" fmla="*/ 4182707 w 4319957"/>
              <a:gd name="connsiteY962" fmla="*/ 2104591 h 4118220"/>
              <a:gd name="connsiteX963" fmla="*/ 4198786 w 4319957"/>
              <a:gd name="connsiteY963" fmla="*/ 2135743 h 4118220"/>
              <a:gd name="connsiteX964" fmla="*/ 4188109 w 4319957"/>
              <a:gd name="connsiteY964" fmla="*/ 2169157 h 4118220"/>
              <a:gd name="connsiteX965" fmla="*/ 4157208 w 4319957"/>
              <a:gd name="connsiteY965" fmla="*/ 2184607 h 4118220"/>
              <a:gd name="connsiteX966" fmla="*/ 4124548 w 4319957"/>
              <a:gd name="connsiteY966" fmla="*/ 2173553 h 4118220"/>
              <a:gd name="connsiteX967" fmla="*/ 4108846 w 4319957"/>
              <a:gd name="connsiteY967" fmla="*/ 2143406 h 4118220"/>
              <a:gd name="connsiteX968" fmla="*/ 4119147 w 4319957"/>
              <a:gd name="connsiteY968" fmla="*/ 2110997 h 4118220"/>
              <a:gd name="connsiteX969" fmla="*/ 4149545 w 4319957"/>
              <a:gd name="connsiteY969" fmla="*/ 2094668 h 4118220"/>
              <a:gd name="connsiteX970" fmla="*/ 3918034 w 4319957"/>
              <a:gd name="connsiteY970" fmla="*/ 2089535 h 4118220"/>
              <a:gd name="connsiteX971" fmla="*/ 3933960 w 4319957"/>
              <a:gd name="connsiteY971" fmla="*/ 2102817 h 4118220"/>
              <a:gd name="connsiteX972" fmla="*/ 3921291 w 4319957"/>
              <a:gd name="connsiteY972" fmla="*/ 2119387 h 4118220"/>
              <a:gd name="connsiteX973" fmla="*/ 3905486 w 4319957"/>
              <a:gd name="connsiteY973" fmla="*/ 2106232 h 4118220"/>
              <a:gd name="connsiteX974" fmla="*/ 3918034 w 4319957"/>
              <a:gd name="connsiteY974" fmla="*/ 2089535 h 4118220"/>
              <a:gd name="connsiteX975" fmla="*/ 177602 w 4319957"/>
              <a:gd name="connsiteY975" fmla="*/ 2086766 h 4118220"/>
              <a:gd name="connsiteX976" fmla="*/ 224490 w 4319957"/>
              <a:gd name="connsiteY976" fmla="*/ 2121324 h 4118220"/>
              <a:gd name="connsiteX977" fmla="*/ 190355 w 4319957"/>
              <a:gd name="connsiteY977" fmla="*/ 2168654 h 4118220"/>
              <a:gd name="connsiteX978" fmla="*/ 142717 w 4319957"/>
              <a:gd name="connsiteY978" fmla="*/ 2134221 h 4118220"/>
              <a:gd name="connsiteX979" fmla="*/ 177602 w 4319957"/>
              <a:gd name="connsiteY979" fmla="*/ 2086766 h 4118220"/>
              <a:gd name="connsiteX980" fmla="*/ 3809540 w 4319957"/>
              <a:gd name="connsiteY980" fmla="*/ 2074619 h 4118220"/>
              <a:gd name="connsiteX981" fmla="*/ 3815355 w 4319957"/>
              <a:gd name="connsiteY981" fmla="*/ 2079090 h 4118220"/>
              <a:gd name="connsiteX982" fmla="*/ 3810832 w 4319957"/>
              <a:gd name="connsiteY982" fmla="*/ 2084966 h 4118220"/>
              <a:gd name="connsiteX983" fmla="*/ 3805017 w 4319957"/>
              <a:gd name="connsiteY983" fmla="*/ 2080495 h 4118220"/>
              <a:gd name="connsiteX984" fmla="*/ 3809540 w 4319957"/>
              <a:gd name="connsiteY984" fmla="*/ 2074619 h 4118220"/>
              <a:gd name="connsiteX985" fmla="*/ 4027380 w 4319957"/>
              <a:gd name="connsiteY985" fmla="*/ 2065145 h 4118220"/>
              <a:gd name="connsiteX986" fmla="*/ 4059913 w 4319957"/>
              <a:gd name="connsiteY986" fmla="*/ 2091047 h 4118220"/>
              <a:gd name="connsiteX987" fmla="*/ 4033811 w 4319957"/>
              <a:gd name="connsiteY987" fmla="*/ 2123520 h 4118220"/>
              <a:gd name="connsiteX988" fmla="*/ 4001657 w 4319957"/>
              <a:gd name="connsiteY988" fmla="*/ 2097617 h 4118220"/>
              <a:gd name="connsiteX989" fmla="*/ 4027380 w 4319957"/>
              <a:gd name="connsiteY989" fmla="*/ 2065145 h 4118220"/>
              <a:gd name="connsiteX990" fmla="*/ 4272843 w 4319957"/>
              <a:gd name="connsiteY990" fmla="*/ 2057676 h 4118220"/>
              <a:gd name="connsiteX991" fmla="*/ 4313643 w 4319957"/>
              <a:gd name="connsiteY991" fmla="*/ 2089924 h 4118220"/>
              <a:gd name="connsiteX992" fmla="*/ 4280342 w 4319957"/>
              <a:gd name="connsiteY992" fmla="*/ 2129767 h 4118220"/>
              <a:gd name="connsiteX993" fmla="*/ 4240050 w 4319957"/>
              <a:gd name="connsiteY993" fmla="*/ 2097395 h 4118220"/>
              <a:gd name="connsiteX994" fmla="*/ 4272843 w 4319957"/>
              <a:gd name="connsiteY994" fmla="*/ 2057676 h 4118220"/>
              <a:gd name="connsiteX995" fmla="*/ 509126 w 4319957"/>
              <a:gd name="connsiteY995" fmla="*/ 2031756 h 4118220"/>
              <a:gd name="connsiteX996" fmla="*/ 514941 w 4319957"/>
              <a:gd name="connsiteY996" fmla="*/ 2036227 h 4118220"/>
              <a:gd name="connsiteX997" fmla="*/ 510418 w 4319957"/>
              <a:gd name="connsiteY997" fmla="*/ 2042103 h 4118220"/>
              <a:gd name="connsiteX998" fmla="*/ 504604 w 4319957"/>
              <a:gd name="connsiteY998" fmla="*/ 2037632 h 4118220"/>
              <a:gd name="connsiteX999" fmla="*/ 509126 w 4319957"/>
              <a:gd name="connsiteY999" fmla="*/ 2031756 h 4118220"/>
              <a:gd name="connsiteX1000" fmla="*/ 398667 w 4319957"/>
              <a:gd name="connsiteY1000" fmla="*/ 1998877 h 4118220"/>
              <a:gd name="connsiteX1001" fmla="*/ 414472 w 4319957"/>
              <a:gd name="connsiteY1001" fmla="*/ 2011375 h 4118220"/>
              <a:gd name="connsiteX1002" fmla="*/ 401925 w 4319957"/>
              <a:gd name="connsiteY1002" fmla="*/ 2027117 h 4118220"/>
              <a:gd name="connsiteX1003" fmla="*/ 385998 w 4319957"/>
              <a:gd name="connsiteY1003" fmla="*/ 2014620 h 4118220"/>
              <a:gd name="connsiteX1004" fmla="*/ 398667 w 4319957"/>
              <a:gd name="connsiteY1004" fmla="*/ 1998877 h 4118220"/>
              <a:gd name="connsiteX1005" fmla="*/ 286147 w 4319957"/>
              <a:gd name="connsiteY1005" fmla="*/ 1994750 h 4118220"/>
              <a:gd name="connsiteX1006" fmla="*/ 318302 w 4319957"/>
              <a:gd name="connsiteY1006" fmla="*/ 2019988 h 4118220"/>
              <a:gd name="connsiteX1007" fmla="*/ 292578 w 4319957"/>
              <a:gd name="connsiteY1007" fmla="*/ 2051628 h 4118220"/>
              <a:gd name="connsiteX1008" fmla="*/ 260045 w 4319957"/>
              <a:gd name="connsiteY1008" fmla="*/ 2026390 h 4118220"/>
              <a:gd name="connsiteX1009" fmla="*/ 286147 w 4319957"/>
              <a:gd name="connsiteY1009" fmla="*/ 1994750 h 4118220"/>
              <a:gd name="connsiteX1010" fmla="*/ 38892 w 4319957"/>
              <a:gd name="connsiteY1010" fmla="*/ 1986988 h 4118220"/>
              <a:gd name="connsiteX1011" fmla="*/ 78362 w 4319957"/>
              <a:gd name="connsiteY1011" fmla="*/ 2020035 h 4118220"/>
              <a:gd name="connsiteX1012" fmla="*/ 46238 w 4319957"/>
              <a:gd name="connsiteY1012" fmla="*/ 2060582 h 4118220"/>
              <a:gd name="connsiteX1013" fmla="*/ 6271 w 4319957"/>
              <a:gd name="connsiteY1013" fmla="*/ 2027662 h 4118220"/>
              <a:gd name="connsiteX1014" fmla="*/ 38892 w 4319957"/>
              <a:gd name="connsiteY1014" fmla="*/ 1986988 h 4118220"/>
              <a:gd name="connsiteX1015" fmla="*/ 3897690 w 4319957"/>
              <a:gd name="connsiteY1015" fmla="*/ 1959599 h 4118220"/>
              <a:gd name="connsiteX1016" fmla="*/ 3911328 w 4319957"/>
              <a:gd name="connsiteY1016" fmla="*/ 1968983 h 4118220"/>
              <a:gd name="connsiteX1017" fmla="*/ 3901944 w 4319957"/>
              <a:gd name="connsiteY1017" fmla="*/ 1982622 h 4118220"/>
              <a:gd name="connsiteX1018" fmla="*/ 3888305 w 4319957"/>
              <a:gd name="connsiteY1018" fmla="*/ 1973238 h 4118220"/>
              <a:gd name="connsiteX1019" fmla="*/ 3897690 w 4319957"/>
              <a:gd name="connsiteY1019" fmla="*/ 1959599 h 4118220"/>
              <a:gd name="connsiteX1020" fmla="*/ 4129602 w 4319957"/>
              <a:gd name="connsiteY1020" fmla="*/ 1948068 h 4118220"/>
              <a:gd name="connsiteX1021" fmla="*/ 4177240 w 4319957"/>
              <a:gd name="connsiteY1021" fmla="*/ 1982501 h 4118220"/>
              <a:gd name="connsiteX1022" fmla="*/ 4142355 w 4319957"/>
              <a:gd name="connsiteY1022" fmla="*/ 2029956 h 4118220"/>
              <a:gd name="connsiteX1023" fmla="*/ 4095467 w 4319957"/>
              <a:gd name="connsiteY1023" fmla="*/ 1995397 h 4118220"/>
              <a:gd name="connsiteX1024" fmla="*/ 4129602 w 4319957"/>
              <a:gd name="connsiteY1024" fmla="*/ 1948068 h 4118220"/>
              <a:gd name="connsiteX1025" fmla="*/ 162750 w 4319957"/>
              <a:gd name="connsiteY1025" fmla="*/ 1933689 h 4118220"/>
              <a:gd name="connsiteX1026" fmla="*/ 195409 w 4319957"/>
              <a:gd name="connsiteY1026" fmla="*/ 1944552 h 4118220"/>
              <a:gd name="connsiteX1027" fmla="*/ 211111 w 4319957"/>
              <a:gd name="connsiteY1027" fmla="*/ 1974180 h 4118220"/>
              <a:gd name="connsiteX1028" fmla="*/ 200811 w 4319957"/>
              <a:gd name="connsiteY1028" fmla="*/ 2006030 h 4118220"/>
              <a:gd name="connsiteX1029" fmla="*/ 170412 w 4319957"/>
              <a:gd name="connsiteY1029" fmla="*/ 2022078 h 4118220"/>
              <a:gd name="connsiteX1030" fmla="*/ 137250 w 4319957"/>
              <a:gd name="connsiteY1030" fmla="*/ 2012325 h 4118220"/>
              <a:gd name="connsiteX1031" fmla="*/ 121171 w 4319957"/>
              <a:gd name="connsiteY1031" fmla="*/ 1981710 h 4118220"/>
              <a:gd name="connsiteX1032" fmla="*/ 131849 w 4319957"/>
              <a:gd name="connsiteY1032" fmla="*/ 1948873 h 4118220"/>
              <a:gd name="connsiteX1033" fmla="*/ 162750 w 4319957"/>
              <a:gd name="connsiteY1033" fmla="*/ 1933689 h 4118220"/>
              <a:gd name="connsiteX1034" fmla="*/ 4005352 w 4319957"/>
              <a:gd name="connsiteY1034" fmla="*/ 1927752 h 4118220"/>
              <a:gd name="connsiteX1035" fmla="*/ 4035376 w 4319957"/>
              <a:gd name="connsiteY1035" fmla="*/ 1948307 h 4118220"/>
              <a:gd name="connsiteX1036" fmla="*/ 4014696 w 4319957"/>
              <a:gd name="connsiteY1036" fmla="*/ 1978207 h 4118220"/>
              <a:gd name="connsiteX1037" fmla="*/ 3985045 w 4319957"/>
              <a:gd name="connsiteY1037" fmla="*/ 1957651 h 4118220"/>
              <a:gd name="connsiteX1038" fmla="*/ 4005352 w 4319957"/>
              <a:gd name="connsiteY1038" fmla="*/ 1927752 h 4118220"/>
              <a:gd name="connsiteX1039" fmla="*/ 496613 w 4319957"/>
              <a:gd name="connsiteY1039" fmla="*/ 1903025 h 4118220"/>
              <a:gd name="connsiteX1040" fmla="*/ 505541 w 4319957"/>
              <a:gd name="connsiteY1040" fmla="*/ 1910186 h 4118220"/>
              <a:gd name="connsiteX1041" fmla="*/ 497663 w 4319957"/>
              <a:gd name="connsiteY1041" fmla="*/ 1918303 h 4118220"/>
              <a:gd name="connsiteX1042" fmla="*/ 488603 w 4319957"/>
              <a:gd name="connsiteY1042" fmla="*/ 1911141 h 4118220"/>
              <a:gd name="connsiteX1043" fmla="*/ 496613 w 4319957"/>
              <a:gd name="connsiteY1043" fmla="*/ 1903025 h 4118220"/>
              <a:gd name="connsiteX1044" fmla="*/ 4247263 w 4319957"/>
              <a:gd name="connsiteY1044" fmla="*/ 1894489 h 4118220"/>
              <a:gd name="connsiteX1045" fmla="*/ 4294442 w 4319957"/>
              <a:gd name="connsiteY1045" fmla="*/ 1927200 h 4118220"/>
              <a:gd name="connsiteX1046" fmla="*/ 4261228 w 4319957"/>
              <a:gd name="connsiteY1046" fmla="*/ 1974002 h 4118220"/>
              <a:gd name="connsiteX1047" fmla="*/ 4214804 w 4319957"/>
              <a:gd name="connsiteY1047" fmla="*/ 1941039 h 4118220"/>
              <a:gd name="connsiteX1048" fmla="*/ 4247263 w 4319957"/>
              <a:gd name="connsiteY1048" fmla="*/ 1894489 h 4118220"/>
              <a:gd name="connsiteX1049" fmla="*/ 388501 w 4319957"/>
              <a:gd name="connsiteY1049" fmla="*/ 1860295 h 4118220"/>
              <a:gd name="connsiteX1050" fmla="*/ 407006 w 4319957"/>
              <a:gd name="connsiteY1050" fmla="*/ 1877434 h 4118220"/>
              <a:gd name="connsiteX1051" fmla="*/ 389992 w 4319957"/>
              <a:gd name="connsiteY1051" fmla="*/ 1895939 h 4118220"/>
              <a:gd name="connsiteX1052" fmla="*/ 371363 w 4319957"/>
              <a:gd name="connsiteY1052" fmla="*/ 1878925 h 4118220"/>
              <a:gd name="connsiteX1053" fmla="*/ 388501 w 4319957"/>
              <a:gd name="connsiteY1053" fmla="*/ 1860295 h 4118220"/>
              <a:gd name="connsiteX1054" fmla="*/ 277720 w 4319957"/>
              <a:gd name="connsiteY1054" fmla="*/ 1847601 h 4118220"/>
              <a:gd name="connsiteX1055" fmla="*/ 311499 w 4319957"/>
              <a:gd name="connsiteY1055" fmla="*/ 1878985 h 4118220"/>
              <a:gd name="connsiteX1056" fmla="*/ 280367 w 4319957"/>
              <a:gd name="connsiteY1056" fmla="*/ 1912890 h 4118220"/>
              <a:gd name="connsiteX1057" fmla="*/ 246210 w 4319957"/>
              <a:gd name="connsiteY1057" fmla="*/ 1881632 h 4118220"/>
              <a:gd name="connsiteX1058" fmla="*/ 277720 w 4319957"/>
              <a:gd name="connsiteY1058" fmla="*/ 1847601 h 4118220"/>
              <a:gd name="connsiteX1059" fmla="*/ 31912 w 4319957"/>
              <a:gd name="connsiteY1059" fmla="*/ 1831593 h 4118220"/>
              <a:gd name="connsiteX1060" fmla="*/ 65564 w 4319957"/>
              <a:gd name="connsiteY1060" fmla="*/ 1862605 h 4118220"/>
              <a:gd name="connsiteX1061" fmla="*/ 34047 w 4319957"/>
              <a:gd name="connsiteY1061" fmla="*/ 1895578 h 4118220"/>
              <a:gd name="connsiteX1062" fmla="*/ 19 w 4319957"/>
              <a:gd name="connsiteY1062" fmla="*/ 1864566 h 4118220"/>
              <a:gd name="connsiteX1063" fmla="*/ 31912 w 4319957"/>
              <a:gd name="connsiteY1063" fmla="*/ 1831593 h 4118220"/>
              <a:gd name="connsiteX1064" fmla="*/ 3867508 w 4319957"/>
              <a:gd name="connsiteY1064" fmla="*/ 1830896 h 4118220"/>
              <a:gd name="connsiteX1065" fmla="*/ 3877980 w 4319957"/>
              <a:gd name="connsiteY1065" fmla="*/ 1837078 h 4118220"/>
              <a:gd name="connsiteX1066" fmla="*/ 3871798 w 4319957"/>
              <a:gd name="connsiteY1066" fmla="*/ 1847675 h 4118220"/>
              <a:gd name="connsiteX1067" fmla="*/ 3861327 w 4319957"/>
              <a:gd name="connsiteY1067" fmla="*/ 1841494 h 4118220"/>
              <a:gd name="connsiteX1068" fmla="*/ 3867508 w 4319957"/>
              <a:gd name="connsiteY1068" fmla="*/ 1830896 h 4118220"/>
              <a:gd name="connsiteX1069" fmla="*/ 4098002 w 4319957"/>
              <a:gd name="connsiteY1069" fmla="*/ 1803198 h 4118220"/>
              <a:gd name="connsiteX1070" fmla="*/ 4144309 w 4319957"/>
              <a:gd name="connsiteY1070" fmla="*/ 1831793 h 4118220"/>
              <a:gd name="connsiteX1071" fmla="*/ 4115209 w 4319957"/>
              <a:gd name="connsiteY1071" fmla="*/ 1877847 h 4118220"/>
              <a:gd name="connsiteX1072" fmla="*/ 4069661 w 4319957"/>
              <a:gd name="connsiteY1072" fmla="*/ 1849000 h 4118220"/>
              <a:gd name="connsiteX1073" fmla="*/ 4098002 w 4319957"/>
              <a:gd name="connsiteY1073" fmla="*/ 1803198 h 4118220"/>
              <a:gd name="connsiteX1074" fmla="*/ 3972744 w 4319957"/>
              <a:gd name="connsiteY1074" fmla="*/ 1791717 h 4118220"/>
              <a:gd name="connsiteX1075" fmla="*/ 3999960 w 4319957"/>
              <a:gd name="connsiteY1075" fmla="*/ 1807624 h 4118220"/>
              <a:gd name="connsiteX1076" fmla="*/ 3983929 w 4319957"/>
              <a:gd name="connsiteY1076" fmla="*/ 1834841 h 4118220"/>
              <a:gd name="connsiteX1077" fmla="*/ 3956837 w 4319957"/>
              <a:gd name="connsiteY1077" fmla="*/ 1818809 h 4118220"/>
              <a:gd name="connsiteX1078" fmla="*/ 3972744 w 4319957"/>
              <a:gd name="connsiteY1078" fmla="*/ 1791717 h 4118220"/>
              <a:gd name="connsiteX1079" fmla="*/ 157955 w 4319957"/>
              <a:gd name="connsiteY1079" fmla="*/ 1785562 h 4118220"/>
              <a:gd name="connsiteX1080" fmla="*/ 199045 w 4319957"/>
              <a:gd name="connsiteY1080" fmla="*/ 1826439 h 4118220"/>
              <a:gd name="connsiteX1081" fmla="*/ 159069 w 4319957"/>
              <a:gd name="connsiteY1081" fmla="*/ 1868571 h 4118220"/>
              <a:gd name="connsiteX1082" fmla="*/ 117113 w 4319957"/>
              <a:gd name="connsiteY1082" fmla="*/ 1827693 h 4118220"/>
              <a:gd name="connsiteX1083" fmla="*/ 157955 w 4319957"/>
              <a:gd name="connsiteY1083" fmla="*/ 1785562 h 4118220"/>
              <a:gd name="connsiteX1084" fmla="*/ 494073 w 4319957"/>
              <a:gd name="connsiteY1084" fmla="*/ 1772736 h 4118220"/>
              <a:gd name="connsiteX1085" fmla="*/ 504217 w 4319957"/>
              <a:gd name="connsiteY1085" fmla="*/ 1783912 h 4118220"/>
              <a:gd name="connsiteX1086" fmla="*/ 493840 w 4319957"/>
              <a:gd name="connsiteY1086" fmla="*/ 1794836 h 4118220"/>
              <a:gd name="connsiteX1087" fmla="*/ 483695 w 4319957"/>
              <a:gd name="connsiteY1087" fmla="*/ 1783661 h 4118220"/>
              <a:gd name="connsiteX1088" fmla="*/ 494073 w 4319957"/>
              <a:gd name="connsiteY1088" fmla="*/ 1772736 h 4118220"/>
              <a:gd name="connsiteX1089" fmla="*/ 4227555 w 4319957"/>
              <a:gd name="connsiteY1089" fmla="*/ 1733450 h 4118220"/>
              <a:gd name="connsiteX1090" fmla="*/ 4263770 w 4319957"/>
              <a:gd name="connsiteY1090" fmla="*/ 1766396 h 4118220"/>
              <a:gd name="connsiteX1091" fmla="*/ 4231407 w 4319957"/>
              <a:gd name="connsiteY1091" fmla="*/ 1819626 h 4118220"/>
              <a:gd name="connsiteX1092" fmla="*/ 4178677 w 4319957"/>
              <a:gd name="connsiteY1092" fmla="*/ 1787638 h 4118220"/>
              <a:gd name="connsiteX1093" fmla="*/ 4210165 w 4319957"/>
              <a:gd name="connsiteY1093" fmla="*/ 1734533 h 4118220"/>
              <a:gd name="connsiteX1094" fmla="*/ 4227555 w 4319957"/>
              <a:gd name="connsiteY1094" fmla="*/ 1733450 h 4118220"/>
              <a:gd name="connsiteX1095" fmla="*/ 389935 w 4319957"/>
              <a:gd name="connsiteY1095" fmla="*/ 1722309 h 4118220"/>
              <a:gd name="connsiteX1096" fmla="*/ 410304 w 4319957"/>
              <a:gd name="connsiteY1096" fmla="*/ 1743990 h 4118220"/>
              <a:gd name="connsiteX1097" fmla="*/ 388685 w 4319957"/>
              <a:gd name="connsiteY1097" fmla="*/ 1764425 h 4118220"/>
              <a:gd name="connsiteX1098" fmla="*/ 368066 w 4319957"/>
              <a:gd name="connsiteY1098" fmla="*/ 1742744 h 4118220"/>
              <a:gd name="connsiteX1099" fmla="*/ 389935 w 4319957"/>
              <a:gd name="connsiteY1099" fmla="*/ 1722309 h 4118220"/>
              <a:gd name="connsiteX1100" fmla="*/ 3829718 w 4319957"/>
              <a:gd name="connsiteY1100" fmla="*/ 1705385 h 4118220"/>
              <a:gd name="connsiteX1101" fmla="*/ 3836919 w 4319957"/>
              <a:gd name="connsiteY1101" fmla="*/ 1708884 h 4118220"/>
              <a:gd name="connsiteX1102" fmla="*/ 3833384 w 4319957"/>
              <a:gd name="connsiteY1102" fmla="*/ 1716011 h 4118220"/>
              <a:gd name="connsiteX1103" fmla="*/ 3826183 w 4319957"/>
              <a:gd name="connsiteY1103" fmla="*/ 1712512 h 4118220"/>
              <a:gd name="connsiteX1104" fmla="*/ 3829718 w 4319957"/>
              <a:gd name="connsiteY1104" fmla="*/ 1705385 h 4118220"/>
              <a:gd name="connsiteX1105" fmla="*/ 279412 w 4319957"/>
              <a:gd name="connsiteY1105" fmla="*/ 1702180 h 4118220"/>
              <a:gd name="connsiteX1106" fmla="*/ 313102 w 4319957"/>
              <a:gd name="connsiteY1106" fmla="*/ 1739196 h 4118220"/>
              <a:gd name="connsiteX1107" fmla="*/ 277199 w 4319957"/>
              <a:gd name="connsiteY1107" fmla="*/ 1774072 h 4118220"/>
              <a:gd name="connsiteX1108" fmla="*/ 242894 w 4319957"/>
              <a:gd name="connsiteY1108" fmla="*/ 1736930 h 4118220"/>
              <a:gd name="connsiteX1109" fmla="*/ 279412 w 4319957"/>
              <a:gd name="connsiteY1109" fmla="*/ 1702180 h 4118220"/>
              <a:gd name="connsiteX1110" fmla="*/ 34006 w 4319957"/>
              <a:gd name="connsiteY1110" fmla="*/ 1673493 h 4118220"/>
              <a:gd name="connsiteX1111" fmla="*/ 62252 w 4319957"/>
              <a:gd name="connsiteY1111" fmla="*/ 1704166 h 4118220"/>
              <a:gd name="connsiteX1112" fmla="*/ 31706 w 4319957"/>
              <a:gd name="connsiteY1112" fmla="*/ 1732539 h 4118220"/>
              <a:gd name="connsiteX1113" fmla="*/ 3205 w 4319957"/>
              <a:gd name="connsiteY1113" fmla="*/ 1701866 h 4118220"/>
              <a:gd name="connsiteX1114" fmla="*/ 34006 w 4319957"/>
              <a:gd name="connsiteY1114" fmla="*/ 1673493 h 4118220"/>
              <a:gd name="connsiteX1115" fmla="*/ 4057854 w 4319957"/>
              <a:gd name="connsiteY1115" fmla="*/ 1661090 h 4118220"/>
              <a:gd name="connsiteX1116" fmla="*/ 4100670 w 4319957"/>
              <a:gd name="connsiteY1116" fmla="*/ 1684148 h 4118220"/>
              <a:gd name="connsiteX1117" fmla="*/ 4077710 w 4319957"/>
              <a:gd name="connsiteY1117" fmla="*/ 1727603 h 4118220"/>
              <a:gd name="connsiteX1118" fmla="*/ 4035515 w 4319957"/>
              <a:gd name="connsiteY1118" fmla="*/ 1704418 h 4118220"/>
              <a:gd name="connsiteX1119" fmla="*/ 4057854 w 4319957"/>
              <a:gd name="connsiteY1119" fmla="*/ 1661090 h 4118220"/>
              <a:gd name="connsiteX1120" fmla="*/ 3932506 w 4319957"/>
              <a:gd name="connsiteY1120" fmla="*/ 1658520 h 4118220"/>
              <a:gd name="connsiteX1121" fmla="*/ 3956820 w 4319957"/>
              <a:gd name="connsiteY1121" fmla="*/ 1670552 h 4118220"/>
              <a:gd name="connsiteX1122" fmla="*/ 3944663 w 4319957"/>
              <a:gd name="connsiteY1122" fmla="*/ 1694740 h 4118220"/>
              <a:gd name="connsiteX1123" fmla="*/ 3920600 w 4319957"/>
              <a:gd name="connsiteY1123" fmla="*/ 1682709 h 4118220"/>
              <a:gd name="connsiteX1124" fmla="*/ 3932506 w 4319957"/>
              <a:gd name="connsiteY1124" fmla="*/ 1658520 h 4118220"/>
              <a:gd name="connsiteX1125" fmla="*/ 500618 w 4319957"/>
              <a:gd name="connsiteY1125" fmla="*/ 1643052 h 4118220"/>
              <a:gd name="connsiteX1126" fmla="*/ 513128 w 4319957"/>
              <a:gd name="connsiteY1126" fmla="*/ 1657832 h 4118220"/>
              <a:gd name="connsiteX1127" fmla="*/ 498411 w 4319957"/>
              <a:gd name="connsiteY1127" fmla="*/ 1670518 h 4118220"/>
              <a:gd name="connsiteX1128" fmla="*/ 485779 w 4319957"/>
              <a:gd name="connsiteY1128" fmla="*/ 1655738 h 4118220"/>
              <a:gd name="connsiteX1129" fmla="*/ 500618 w 4319957"/>
              <a:gd name="connsiteY1129" fmla="*/ 1643052 h 4118220"/>
              <a:gd name="connsiteX1130" fmla="*/ 164603 w 4319957"/>
              <a:gd name="connsiteY1130" fmla="*/ 1637584 h 4118220"/>
              <a:gd name="connsiteX1131" fmla="*/ 199882 w 4319957"/>
              <a:gd name="connsiteY1131" fmla="*/ 1677540 h 4118220"/>
              <a:gd name="connsiteX1132" fmla="*/ 160365 w 4319957"/>
              <a:gd name="connsiteY1132" fmla="*/ 1713125 h 4118220"/>
              <a:gd name="connsiteX1133" fmla="*/ 124462 w 4319957"/>
              <a:gd name="connsiteY1133" fmla="*/ 1673294 h 4118220"/>
              <a:gd name="connsiteX1134" fmla="*/ 164603 w 4319957"/>
              <a:gd name="connsiteY1134" fmla="*/ 1637584 h 4118220"/>
              <a:gd name="connsiteX1135" fmla="*/ 400413 w 4319957"/>
              <a:gd name="connsiteY1135" fmla="*/ 1585196 h 4118220"/>
              <a:gd name="connsiteX1136" fmla="*/ 422006 w 4319957"/>
              <a:gd name="connsiteY1136" fmla="*/ 1611781 h 4118220"/>
              <a:gd name="connsiteX1137" fmla="*/ 395545 w 4319957"/>
              <a:gd name="connsiteY1137" fmla="*/ 1633375 h 4118220"/>
              <a:gd name="connsiteX1138" fmla="*/ 373702 w 4319957"/>
              <a:gd name="connsiteY1138" fmla="*/ 1606914 h 4118220"/>
              <a:gd name="connsiteX1139" fmla="*/ 400413 w 4319957"/>
              <a:gd name="connsiteY1139" fmla="*/ 1585196 h 4118220"/>
              <a:gd name="connsiteX1140" fmla="*/ 4181133 w 4319957"/>
              <a:gd name="connsiteY1140" fmla="*/ 1575966 h 4118220"/>
              <a:gd name="connsiteX1141" fmla="*/ 4198747 w 4319957"/>
              <a:gd name="connsiteY1141" fmla="*/ 1580784 h 4118220"/>
              <a:gd name="connsiteX1142" fmla="*/ 4222793 w 4319957"/>
              <a:gd name="connsiteY1142" fmla="*/ 1608852 h 4118220"/>
              <a:gd name="connsiteX1143" fmla="*/ 4219803 w 4319957"/>
              <a:gd name="connsiteY1143" fmla="*/ 1645653 h 4118220"/>
              <a:gd name="connsiteX1144" fmla="*/ 4191770 w 4319957"/>
              <a:gd name="connsiteY1144" fmla="*/ 1668855 h 4118220"/>
              <a:gd name="connsiteX1145" fmla="*/ 4155640 w 4319957"/>
              <a:gd name="connsiteY1145" fmla="*/ 1665487 h 4118220"/>
              <a:gd name="connsiteX1146" fmla="*/ 4132466 w 4319957"/>
              <a:gd name="connsiteY1146" fmla="*/ 1638168 h 4118220"/>
              <a:gd name="connsiteX1147" fmla="*/ 4135207 w 4319957"/>
              <a:gd name="connsiteY1147" fmla="*/ 1602490 h 4118220"/>
              <a:gd name="connsiteX1148" fmla="*/ 4162492 w 4319957"/>
              <a:gd name="connsiteY1148" fmla="*/ 1578539 h 4118220"/>
              <a:gd name="connsiteX1149" fmla="*/ 4181133 w 4319957"/>
              <a:gd name="connsiteY1149" fmla="*/ 1575966 h 4118220"/>
              <a:gd name="connsiteX1150" fmla="*/ 291133 w 4319957"/>
              <a:gd name="connsiteY1150" fmla="*/ 1556178 h 4118220"/>
              <a:gd name="connsiteX1151" fmla="*/ 325865 w 4319957"/>
              <a:gd name="connsiteY1151" fmla="*/ 1599215 h 4118220"/>
              <a:gd name="connsiteX1152" fmla="*/ 283205 w 4319957"/>
              <a:gd name="connsiteY1152" fmla="*/ 1634450 h 4118220"/>
              <a:gd name="connsiteX1153" fmla="*/ 247719 w 4319957"/>
              <a:gd name="connsiteY1153" fmla="*/ 1591287 h 4118220"/>
              <a:gd name="connsiteX1154" fmla="*/ 291133 w 4319957"/>
              <a:gd name="connsiteY1154" fmla="*/ 1556178 h 4118220"/>
              <a:gd name="connsiteX1155" fmla="*/ 3893978 w 4319957"/>
              <a:gd name="connsiteY1155" fmla="*/ 1528193 h 4118220"/>
              <a:gd name="connsiteX1156" fmla="*/ 3902770 w 4319957"/>
              <a:gd name="connsiteY1156" fmla="*/ 1536480 h 4118220"/>
              <a:gd name="connsiteX1157" fmla="*/ 3894058 w 4319957"/>
              <a:gd name="connsiteY1157" fmla="*/ 1556700 h 4118220"/>
              <a:gd name="connsiteX1158" fmla="*/ 3873047 w 4319957"/>
              <a:gd name="connsiteY1158" fmla="*/ 1548489 h 4118220"/>
              <a:gd name="connsiteX1159" fmla="*/ 3881631 w 4319957"/>
              <a:gd name="connsiteY1159" fmla="*/ 1528270 h 4118220"/>
              <a:gd name="connsiteX1160" fmla="*/ 3893978 w 4319957"/>
              <a:gd name="connsiteY1160" fmla="*/ 1528193 h 4118220"/>
              <a:gd name="connsiteX1161" fmla="*/ 4007592 w 4319957"/>
              <a:gd name="connsiteY1161" fmla="*/ 1521820 h 4118220"/>
              <a:gd name="connsiteX1162" fmla="*/ 4047721 w 4319957"/>
              <a:gd name="connsiteY1162" fmla="*/ 1539470 h 4118220"/>
              <a:gd name="connsiteX1163" fmla="*/ 4029789 w 4319957"/>
              <a:gd name="connsiteY1163" fmla="*/ 1579402 h 4118220"/>
              <a:gd name="connsiteX1164" fmla="*/ 3990036 w 4319957"/>
              <a:gd name="connsiteY1164" fmla="*/ 1561627 h 4118220"/>
              <a:gd name="connsiteX1165" fmla="*/ 4007592 w 4319957"/>
              <a:gd name="connsiteY1165" fmla="*/ 1521820 h 4118220"/>
              <a:gd name="connsiteX1166" fmla="*/ 47477 w 4319957"/>
              <a:gd name="connsiteY1166" fmla="*/ 1518749 h 4118220"/>
              <a:gd name="connsiteX1167" fmla="*/ 69346 w 4319957"/>
              <a:gd name="connsiteY1167" fmla="*/ 1546114 h 4118220"/>
              <a:gd name="connsiteX1168" fmla="*/ 42040 w 4319957"/>
              <a:gd name="connsiteY1168" fmla="*/ 1568055 h 4118220"/>
              <a:gd name="connsiteX1169" fmla="*/ 19924 w 4319957"/>
              <a:gd name="connsiteY1169" fmla="*/ 1540567 h 4118220"/>
              <a:gd name="connsiteX1170" fmla="*/ 47477 w 4319957"/>
              <a:gd name="connsiteY1170" fmla="*/ 1518749 h 4118220"/>
              <a:gd name="connsiteX1171" fmla="*/ 517179 w 4319957"/>
              <a:gd name="connsiteY1171" fmla="*/ 1513772 h 4118220"/>
              <a:gd name="connsiteX1172" fmla="*/ 531407 w 4319957"/>
              <a:gd name="connsiteY1172" fmla="*/ 1533161 h 4118220"/>
              <a:gd name="connsiteX1173" fmla="*/ 512017 w 4319957"/>
              <a:gd name="connsiteY1173" fmla="*/ 1547515 h 4118220"/>
              <a:gd name="connsiteX1174" fmla="*/ 497664 w 4319957"/>
              <a:gd name="connsiteY1174" fmla="*/ 1527999 h 4118220"/>
              <a:gd name="connsiteX1175" fmla="*/ 517179 w 4319957"/>
              <a:gd name="connsiteY1175" fmla="*/ 1513772 h 4118220"/>
              <a:gd name="connsiteX1176" fmla="*/ 617006 w 4319957"/>
              <a:gd name="connsiteY1176" fmla="*/ 1512796 h 4118220"/>
              <a:gd name="connsiteX1177" fmla="*/ 621290 w 4319957"/>
              <a:gd name="connsiteY1177" fmla="*/ 1518688 h 4118220"/>
              <a:gd name="connsiteX1178" fmla="*/ 615265 w 4319957"/>
              <a:gd name="connsiteY1178" fmla="*/ 1522972 h 4118220"/>
              <a:gd name="connsiteX1179" fmla="*/ 611114 w 4319957"/>
              <a:gd name="connsiteY1179" fmla="*/ 1516947 h 4118220"/>
              <a:gd name="connsiteX1180" fmla="*/ 617006 w 4319957"/>
              <a:gd name="connsiteY1180" fmla="*/ 1512796 h 4118220"/>
              <a:gd name="connsiteX1181" fmla="*/ 180301 w 4319957"/>
              <a:gd name="connsiteY1181" fmla="*/ 1491204 h 4118220"/>
              <a:gd name="connsiteX1182" fmla="*/ 209861 w 4319957"/>
              <a:gd name="connsiteY1182" fmla="*/ 1529658 h 4118220"/>
              <a:gd name="connsiteX1183" fmla="*/ 171658 w 4319957"/>
              <a:gd name="connsiteY1183" fmla="*/ 1559469 h 4118220"/>
              <a:gd name="connsiteX1184" fmla="*/ 141596 w 4319957"/>
              <a:gd name="connsiteY1184" fmla="*/ 1521015 h 4118220"/>
              <a:gd name="connsiteX1185" fmla="*/ 180301 w 4319957"/>
              <a:gd name="connsiteY1185" fmla="*/ 1491204 h 4118220"/>
              <a:gd name="connsiteX1186" fmla="*/ 421015 w 4319957"/>
              <a:gd name="connsiteY1186" fmla="*/ 1448513 h 4118220"/>
              <a:gd name="connsiteX1187" fmla="*/ 442995 w 4319957"/>
              <a:gd name="connsiteY1187" fmla="*/ 1480712 h 4118220"/>
              <a:gd name="connsiteX1188" fmla="*/ 411701 w 4319957"/>
              <a:gd name="connsiteY1188" fmla="*/ 1503493 h 4118220"/>
              <a:gd name="connsiteX1189" fmla="*/ 389349 w 4319957"/>
              <a:gd name="connsiteY1189" fmla="*/ 1471167 h 4118220"/>
              <a:gd name="connsiteX1190" fmla="*/ 421015 w 4319957"/>
              <a:gd name="connsiteY1190" fmla="*/ 1448513 h 4118220"/>
              <a:gd name="connsiteX1191" fmla="*/ 4122994 w 4319957"/>
              <a:gd name="connsiteY1191" fmla="*/ 1427902 h 4118220"/>
              <a:gd name="connsiteX1192" fmla="*/ 4139633 w 4319957"/>
              <a:gd name="connsiteY1192" fmla="*/ 1431259 h 4118220"/>
              <a:gd name="connsiteX1193" fmla="*/ 4163632 w 4319957"/>
              <a:gd name="connsiteY1193" fmla="*/ 1455571 h 4118220"/>
              <a:gd name="connsiteX1194" fmla="*/ 4138880 w 4319957"/>
              <a:gd name="connsiteY1194" fmla="*/ 1513242 h 4118220"/>
              <a:gd name="connsiteX1195" fmla="*/ 4081837 w 4319957"/>
              <a:gd name="connsiteY1195" fmla="*/ 1488741 h 4118220"/>
              <a:gd name="connsiteX1196" fmla="*/ 4105835 w 4319957"/>
              <a:gd name="connsiteY1196" fmla="*/ 1431447 h 4118220"/>
              <a:gd name="connsiteX1197" fmla="*/ 4122994 w 4319957"/>
              <a:gd name="connsiteY1197" fmla="*/ 1427902 h 4118220"/>
              <a:gd name="connsiteX1198" fmla="*/ 314237 w 4319957"/>
              <a:gd name="connsiteY1198" fmla="*/ 1412020 h 4118220"/>
              <a:gd name="connsiteX1199" fmla="*/ 347985 w 4319957"/>
              <a:gd name="connsiteY1199" fmla="*/ 1461270 h 4118220"/>
              <a:gd name="connsiteX1200" fmla="*/ 299898 w 4319957"/>
              <a:gd name="connsiteY1200" fmla="*/ 1496160 h 4118220"/>
              <a:gd name="connsiteX1201" fmla="*/ 265408 w 4319957"/>
              <a:gd name="connsiteY1201" fmla="*/ 1446785 h 4118220"/>
              <a:gd name="connsiteX1202" fmla="*/ 314237 w 4319957"/>
              <a:gd name="connsiteY1202" fmla="*/ 1412020 h 4118220"/>
              <a:gd name="connsiteX1203" fmla="*/ 3832346 w 4319957"/>
              <a:gd name="connsiteY1203" fmla="*/ 1401837 h 4118220"/>
              <a:gd name="connsiteX1204" fmla="*/ 3839568 w 4319957"/>
              <a:gd name="connsiteY1204" fmla="*/ 1407751 h 4118220"/>
              <a:gd name="connsiteX1205" fmla="*/ 3834005 w 4319957"/>
              <a:gd name="connsiteY1205" fmla="*/ 1423564 h 4118220"/>
              <a:gd name="connsiteX1206" fmla="*/ 3817189 w 4319957"/>
              <a:gd name="connsiteY1206" fmla="*/ 1418332 h 4118220"/>
              <a:gd name="connsiteX1207" fmla="*/ 3822752 w 4319957"/>
              <a:gd name="connsiteY1207" fmla="*/ 1402520 h 4118220"/>
              <a:gd name="connsiteX1208" fmla="*/ 3832346 w 4319957"/>
              <a:gd name="connsiteY1208" fmla="*/ 1401837 h 4118220"/>
              <a:gd name="connsiteX1209" fmla="*/ 641772 w 4319957"/>
              <a:gd name="connsiteY1209" fmla="*/ 1392653 h 4118220"/>
              <a:gd name="connsiteX1210" fmla="*/ 647636 w 4319957"/>
              <a:gd name="connsiteY1210" fmla="*/ 1402297 h 4118220"/>
              <a:gd name="connsiteX1211" fmla="*/ 638123 w 4319957"/>
              <a:gd name="connsiteY1211" fmla="*/ 1408031 h 4118220"/>
              <a:gd name="connsiteX1212" fmla="*/ 632258 w 4319957"/>
              <a:gd name="connsiteY1212" fmla="*/ 1398518 h 4118220"/>
              <a:gd name="connsiteX1213" fmla="*/ 641772 w 4319957"/>
              <a:gd name="connsiteY1213" fmla="*/ 1392653 h 4118220"/>
              <a:gd name="connsiteX1214" fmla="*/ 542126 w 4319957"/>
              <a:gd name="connsiteY1214" fmla="*/ 1386245 h 4118220"/>
              <a:gd name="connsiteX1215" fmla="*/ 557239 w 4319957"/>
              <a:gd name="connsiteY1215" fmla="*/ 1409513 h 4118220"/>
              <a:gd name="connsiteX1216" fmla="*/ 533236 w 4319957"/>
              <a:gd name="connsiteY1216" fmla="*/ 1424331 h 4118220"/>
              <a:gd name="connsiteX1217" fmla="*/ 517869 w 4319957"/>
              <a:gd name="connsiteY1217" fmla="*/ 1400941 h 4118220"/>
              <a:gd name="connsiteX1218" fmla="*/ 542126 w 4319957"/>
              <a:gd name="connsiteY1218" fmla="*/ 1386245 h 4118220"/>
              <a:gd name="connsiteX1219" fmla="*/ 3968380 w 4319957"/>
              <a:gd name="connsiteY1219" fmla="*/ 1385953 h 4118220"/>
              <a:gd name="connsiteX1220" fmla="*/ 3983889 w 4319957"/>
              <a:gd name="connsiteY1220" fmla="*/ 1400017 h 4118220"/>
              <a:gd name="connsiteX1221" fmla="*/ 3970685 w 4319957"/>
              <a:gd name="connsiteY1221" fmla="*/ 1436195 h 4118220"/>
              <a:gd name="connsiteX1222" fmla="*/ 3934683 w 4319957"/>
              <a:gd name="connsiteY1222" fmla="*/ 1423141 h 4118220"/>
              <a:gd name="connsiteX1223" fmla="*/ 3947639 w 4319957"/>
              <a:gd name="connsiteY1223" fmla="*/ 1387087 h 4118220"/>
              <a:gd name="connsiteX1224" fmla="*/ 3968380 w 4319957"/>
              <a:gd name="connsiteY1224" fmla="*/ 1385953 h 4118220"/>
              <a:gd name="connsiteX1225" fmla="*/ 72357 w 4319957"/>
              <a:gd name="connsiteY1225" fmla="*/ 1363682 h 4118220"/>
              <a:gd name="connsiteX1226" fmla="*/ 89357 w 4319957"/>
              <a:gd name="connsiteY1226" fmla="*/ 1388376 h 4118220"/>
              <a:gd name="connsiteX1227" fmla="*/ 64663 w 4319957"/>
              <a:gd name="connsiteY1227" fmla="*/ 1405500 h 4118220"/>
              <a:gd name="connsiteX1228" fmla="*/ 47538 w 4319957"/>
              <a:gd name="connsiteY1228" fmla="*/ 1380682 h 4118220"/>
              <a:gd name="connsiteX1229" fmla="*/ 72357 w 4319957"/>
              <a:gd name="connsiteY1229" fmla="*/ 1363682 h 4118220"/>
              <a:gd name="connsiteX1230" fmla="*/ 205636 w 4319957"/>
              <a:gd name="connsiteY1230" fmla="*/ 1344377 h 4118220"/>
              <a:gd name="connsiteX1231" fmla="*/ 229520 w 4319957"/>
              <a:gd name="connsiteY1231" fmla="*/ 1381310 h 4118220"/>
              <a:gd name="connsiteX1232" fmla="*/ 193694 w 4319957"/>
              <a:gd name="connsiteY1232" fmla="*/ 1406017 h 4118220"/>
              <a:gd name="connsiteX1233" fmla="*/ 169438 w 4319957"/>
              <a:gd name="connsiteY1233" fmla="*/ 1368957 h 4118220"/>
              <a:gd name="connsiteX1234" fmla="*/ 205636 w 4319957"/>
              <a:gd name="connsiteY1234" fmla="*/ 1344377 h 4118220"/>
              <a:gd name="connsiteX1235" fmla="*/ 451499 w 4319957"/>
              <a:gd name="connsiteY1235" fmla="*/ 1314977 h 4118220"/>
              <a:gd name="connsiteX1236" fmla="*/ 473270 w 4319957"/>
              <a:gd name="connsiteY1236" fmla="*/ 1351469 h 4118220"/>
              <a:gd name="connsiteX1237" fmla="*/ 436902 w 4319957"/>
              <a:gd name="connsiteY1237" fmla="*/ 1373612 h 4118220"/>
              <a:gd name="connsiteX1238" fmla="*/ 414636 w 4319957"/>
              <a:gd name="connsiteY1238" fmla="*/ 1336996 h 4118220"/>
              <a:gd name="connsiteX1239" fmla="*/ 451499 w 4319957"/>
              <a:gd name="connsiteY1239" fmla="*/ 1314977 h 4118220"/>
              <a:gd name="connsiteX1240" fmla="*/ 4069605 w 4319957"/>
              <a:gd name="connsiteY1240" fmla="*/ 1288258 h 4118220"/>
              <a:gd name="connsiteX1241" fmla="*/ 4093142 w 4319957"/>
              <a:gd name="connsiteY1241" fmla="*/ 1308547 h 4118220"/>
              <a:gd name="connsiteX1242" fmla="*/ 4074274 w 4319957"/>
              <a:gd name="connsiteY1242" fmla="*/ 1361826 h 4118220"/>
              <a:gd name="connsiteX1243" fmla="*/ 4020564 w 4319957"/>
              <a:gd name="connsiteY1243" fmla="*/ 1343407 h 4118220"/>
              <a:gd name="connsiteX1244" fmla="*/ 4038803 w 4319957"/>
              <a:gd name="connsiteY1244" fmla="*/ 1290499 h 4118220"/>
              <a:gd name="connsiteX1245" fmla="*/ 4069605 w 4319957"/>
              <a:gd name="connsiteY1245" fmla="*/ 1288258 h 4118220"/>
              <a:gd name="connsiteX1246" fmla="*/ 3754695 w 4319957"/>
              <a:gd name="connsiteY1246" fmla="*/ 1279938 h 4118220"/>
              <a:gd name="connsiteX1247" fmla="*/ 3767203 w 4319957"/>
              <a:gd name="connsiteY1247" fmla="*/ 1283064 h 4118220"/>
              <a:gd name="connsiteX1248" fmla="*/ 3763951 w 4319957"/>
              <a:gd name="connsiteY1248" fmla="*/ 1295447 h 4118220"/>
              <a:gd name="connsiteX1249" fmla="*/ 3751568 w 4319957"/>
              <a:gd name="connsiteY1249" fmla="*/ 1292320 h 4118220"/>
              <a:gd name="connsiteX1250" fmla="*/ 3754695 w 4319957"/>
              <a:gd name="connsiteY1250" fmla="*/ 1279938 h 4118220"/>
              <a:gd name="connsiteX1251" fmla="*/ 345708 w 4319957"/>
              <a:gd name="connsiteY1251" fmla="*/ 1276560 h 4118220"/>
              <a:gd name="connsiteX1252" fmla="*/ 373703 w 4319957"/>
              <a:gd name="connsiteY1252" fmla="*/ 1323590 h 4118220"/>
              <a:gd name="connsiteX1253" fmla="*/ 327045 w 4319957"/>
              <a:gd name="connsiteY1253" fmla="*/ 1352082 h 4118220"/>
              <a:gd name="connsiteX1254" fmla="*/ 298304 w 4319957"/>
              <a:gd name="connsiteY1254" fmla="*/ 1304927 h 4118220"/>
              <a:gd name="connsiteX1255" fmla="*/ 345708 w 4319957"/>
              <a:gd name="connsiteY1255" fmla="*/ 1276560 h 4118220"/>
              <a:gd name="connsiteX1256" fmla="*/ 675522 w 4319957"/>
              <a:gd name="connsiteY1256" fmla="*/ 1275800 h 4118220"/>
              <a:gd name="connsiteX1257" fmla="*/ 681940 w 4319957"/>
              <a:gd name="connsiteY1257" fmla="*/ 1288279 h 4118220"/>
              <a:gd name="connsiteX1258" fmla="*/ 669461 w 4319957"/>
              <a:gd name="connsiteY1258" fmla="*/ 1294697 h 4118220"/>
              <a:gd name="connsiteX1259" fmla="*/ 663043 w 4319957"/>
              <a:gd name="connsiteY1259" fmla="*/ 1282218 h 4118220"/>
              <a:gd name="connsiteX1260" fmla="*/ 675522 w 4319957"/>
              <a:gd name="connsiteY1260" fmla="*/ 1275800 h 4118220"/>
              <a:gd name="connsiteX1261" fmla="*/ 576073 w 4319957"/>
              <a:gd name="connsiteY1261" fmla="*/ 1260523 h 4118220"/>
              <a:gd name="connsiteX1262" fmla="*/ 591102 w 4319957"/>
              <a:gd name="connsiteY1262" fmla="*/ 1288842 h 4118220"/>
              <a:gd name="connsiteX1263" fmla="*/ 562907 w 4319957"/>
              <a:gd name="connsiteY1263" fmla="*/ 1304119 h 4118220"/>
              <a:gd name="connsiteX1264" fmla="*/ 547506 w 4319957"/>
              <a:gd name="connsiteY1264" fmla="*/ 1275676 h 4118220"/>
              <a:gd name="connsiteX1265" fmla="*/ 576073 w 4319957"/>
              <a:gd name="connsiteY1265" fmla="*/ 1260523 h 4118220"/>
              <a:gd name="connsiteX1266" fmla="*/ 3896541 w 4319957"/>
              <a:gd name="connsiteY1266" fmla="*/ 1254577 h 4118220"/>
              <a:gd name="connsiteX1267" fmla="*/ 3910874 w 4319957"/>
              <a:gd name="connsiteY1267" fmla="*/ 1265905 h 4118220"/>
              <a:gd name="connsiteX1268" fmla="*/ 3901671 w 4319957"/>
              <a:gd name="connsiteY1268" fmla="*/ 1298065 h 4118220"/>
              <a:gd name="connsiteX1269" fmla="*/ 3869585 w 4319957"/>
              <a:gd name="connsiteY1269" fmla="*/ 1288965 h 4118220"/>
              <a:gd name="connsiteX1270" fmla="*/ 3878663 w 4319957"/>
              <a:gd name="connsiteY1270" fmla="*/ 1256805 h 4118220"/>
              <a:gd name="connsiteX1271" fmla="*/ 3896541 w 4319957"/>
              <a:gd name="connsiteY1271" fmla="*/ 1254577 h 4118220"/>
              <a:gd name="connsiteX1272" fmla="*/ 108001 w 4319957"/>
              <a:gd name="connsiteY1272" fmla="*/ 1209997 h 4118220"/>
              <a:gd name="connsiteX1273" fmla="*/ 120681 w 4319957"/>
              <a:gd name="connsiteY1273" fmla="*/ 1231806 h 4118220"/>
              <a:gd name="connsiteX1274" fmla="*/ 98998 w 4319957"/>
              <a:gd name="connsiteY1274" fmla="*/ 1244740 h 4118220"/>
              <a:gd name="connsiteX1275" fmla="*/ 86065 w 4319957"/>
              <a:gd name="connsiteY1275" fmla="*/ 1222804 h 4118220"/>
              <a:gd name="connsiteX1276" fmla="*/ 108001 w 4319957"/>
              <a:gd name="connsiteY1276" fmla="*/ 1209997 h 4118220"/>
              <a:gd name="connsiteX1277" fmla="*/ 241820 w 4319957"/>
              <a:gd name="connsiteY1277" fmla="*/ 1202165 h 4118220"/>
              <a:gd name="connsiteX1278" fmla="*/ 260640 w 4319957"/>
              <a:gd name="connsiteY1278" fmla="*/ 1235499 h 4118220"/>
              <a:gd name="connsiteX1279" fmla="*/ 227362 w 4319957"/>
              <a:gd name="connsiteY1279" fmla="*/ 1254529 h 4118220"/>
              <a:gd name="connsiteX1280" fmla="*/ 208167 w 4319957"/>
              <a:gd name="connsiteY1280" fmla="*/ 1221071 h 4118220"/>
              <a:gd name="connsiteX1281" fmla="*/ 241820 w 4319957"/>
              <a:gd name="connsiteY1281" fmla="*/ 1202165 h 4118220"/>
              <a:gd name="connsiteX1282" fmla="*/ 491299 w 4319957"/>
              <a:gd name="connsiteY1282" fmla="*/ 1183351 h 4118220"/>
              <a:gd name="connsiteX1283" fmla="*/ 512836 w 4319957"/>
              <a:gd name="connsiteY1283" fmla="*/ 1225105 h 4118220"/>
              <a:gd name="connsiteX1284" fmla="*/ 470391 w 4319957"/>
              <a:gd name="connsiteY1284" fmla="*/ 1246599 h 4118220"/>
              <a:gd name="connsiteX1285" fmla="*/ 448224 w 4319957"/>
              <a:gd name="connsiteY1285" fmla="*/ 1204598 h 4118220"/>
              <a:gd name="connsiteX1286" fmla="*/ 491299 w 4319957"/>
              <a:gd name="connsiteY1286" fmla="*/ 1183351 h 4118220"/>
              <a:gd name="connsiteX1287" fmla="*/ 3679216 w 4319957"/>
              <a:gd name="connsiteY1287" fmla="*/ 1163132 h 4118220"/>
              <a:gd name="connsiteX1288" fmla="*/ 3687032 w 4319957"/>
              <a:gd name="connsiteY1288" fmla="*/ 1164598 h 4118220"/>
              <a:gd name="connsiteX1289" fmla="*/ 3685566 w 4319957"/>
              <a:gd name="connsiteY1289" fmla="*/ 1172413 h 4118220"/>
              <a:gd name="connsiteX1290" fmla="*/ 3677751 w 4319957"/>
              <a:gd name="connsiteY1290" fmla="*/ 1170948 h 4118220"/>
              <a:gd name="connsiteX1291" fmla="*/ 3679216 w 4319957"/>
              <a:gd name="connsiteY1291" fmla="*/ 1163132 h 4118220"/>
              <a:gd name="connsiteX1292" fmla="*/ 717957 w 4319957"/>
              <a:gd name="connsiteY1292" fmla="*/ 1159551 h 4118220"/>
              <a:gd name="connsiteX1293" fmla="*/ 725404 w 4319957"/>
              <a:gd name="connsiteY1293" fmla="*/ 1176770 h 4118220"/>
              <a:gd name="connsiteX1294" fmla="*/ 708113 w 4319957"/>
              <a:gd name="connsiteY1294" fmla="*/ 1184185 h 4118220"/>
              <a:gd name="connsiteX1295" fmla="*/ 700667 w 4319957"/>
              <a:gd name="connsiteY1295" fmla="*/ 1166841 h 4118220"/>
              <a:gd name="connsiteX1296" fmla="*/ 717957 w 4319957"/>
              <a:gd name="connsiteY1296" fmla="*/ 1159551 h 4118220"/>
              <a:gd name="connsiteX1297" fmla="*/ 3991196 w 4319957"/>
              <a:gd name="connsiteY1297" fmla="*/ 1148781 h 4118220"/>
              <a:gd name="connsiteX1298" fmla="*/ 4013401 w 4319957"/>
              <a:gd name="connsiteY1298" fmla="*/ 1165710 h 4118220"/>
              <a:gd name="connsiteX1299" fmla="*/ 4000119 w 4319957"/>
              <a:gd name="connsiteY1299" fmla="*/ 1215240 h 4118220"/>
              <a:gd name="connsiteX1300" fmla="*/ 3950961 w 4319957"/>
              <a:gd name="connsiteY1300" fmla="*/ 1201958 h 4118220"/>
              <a:gd name="connsiteX1301" fmla="*/ 3963871 w 4319957"/>
              <a:gd name="connsiteY1301" fmla="*/ 1152800 h 4118220"/>
              <a:gd name="connsiteX1302" fmla="*/ 3991196 w 4319957"/>
              <a:gd name="connsiteY1302" fmla="*/ 1148781 h 4118220"/>
              <a:gd name="connsiteX1303" fmla="*/ 386392 w 4319957"/>
              <a:gd name="connsiteY1303" fmla="*/ 1142475 h 4118220"/>
              <a:gd name="connsiteX1304" fmla="*/ 409254 w 4319957"/>
              <a:gd name="connsiteY1304" fmla="*/ 1187890 h 4118220"/>
              <a:gd name="connsiteX1305" fmla="*/ 364162 w 4319957"/>
              <a:gd name="connsiteY1305" fmla="*/ 1211293 h 4118220"/>
              <a:gd name="connsiteX1306" fmla="*/ 340669 w 4319957"/>
              <a:gd name="connsiteY1306" fmla="*/ 1165751 h 4118220"/>
              <a:gd name="connsiteX1307" fmla="*/ 386392 w 4319957"/>
              <a:gd name="connsiteY1307" fmla="*/ 1142475 h 4118220"/>
              <a:gd name="connsiteX1308" fmla="*/ 620786 w 4319957"/>
              <a:gd name="connsiteY1308" fmla="*/ 1138131 h 4118220"/>
              <a:gd name="connsiteX1309" fmla="*/ 635722 w 4319957"/>
              <a:gd name="connsiteY1309" fmla="*/ 1171713 h 4118220"/>
              <a:gd name="connsiteX1310" fmla="*/ 602336 w 4319957"/>
              <a:gd name="connsiteY1310" fmla="*/ 1186806 h 4118220"/>
              <a:gd name="connsiteX1311" fmla="*/ 587150 w 4319957"/>
              <a:gd name="connsiteY1311" fmla="*/ 1153098 h 4118220"/>
              <a:gd name="connsiteX1312" fmla="*/ 620786 w 4319957"/>
              <a:gd name="connsiteY1312" fmla="*/ 1138131 h 4118220"/>
              <a:gd name="connsiteX1313" fmla="*/ 3815698 w 4319957"/>
              <a:gd name="connsiteY1313" fmla="*/ 1128132 h 4118220"/>
              <a:gd name="connsiteX1314" fmla="*/ 3828537 w 4319957"/>
              <a:gd name="connsiteY1314" fmla="*/ 1136921 h 4118220"/>
              <a:gd name="connsiteX1315" fmla="*/ 3822657 w 4319957"/>
              <a:gd name="connsiteY1315" fmla="*/ 1164944 h 4118220"/>
              <a:gd name="connsiteX1316" fmla="*/ 3794759 w 4319957"/>
              <a:gd name="connsiteY1316" fmla="*/ 1159064 h 4118220"/>
              <a:gd name="connsiteX1317" fmla="*/ 3800514 w 4319957"/>
              <a:gd name="connsiteY1317" fmla="*/ 1131166 h 4118220"/>
              <a:gd name="connsiteX1318" fmla="*/ 3815698 w 4319957"/>
              <a:gd name="connsiteY1318" fmla="*/ 1128132 h 4118220"/>
              <a:gd name="connsiteX1319" fmla="*/ 861232 w 4319957"/>
              <a:gd name="connsiteY1319" fmla="*/ 1068966 h 4118220"/>
              <a:gd name="connsiteX1320" fmla="*/ 863374 w 4319957"/>
              <a:gd name="connsiteY1320" fmla="*/ 1075527 h 4118220"/>
              <a:gd name="connsiteX1321" fmla="*/ 856813 w 4319957"/>
              <a:gd name="connsiteY1321" fmla="*/ 1077669 h 4118220"/>
              <a:gd name="connsiteX1322" fmla="*/ 854671 w 4319957"/>
              <a:gd name="connsiteY1322" fmla="*/ 1071108 h 4118220"/>
              <a:gd name="connsiteX1323" fmla="*/ 861232 w 4319957"/>
              <a:gd name="connsiteY1323" fmla="*/ 1068966 h 4118220"/>
              <a:gd name="connsiteX1324" fmla="*/ 288576 w 4319957"/>
              <a:gd name="connsiteY1324" fmla="*/ 1061188 h 4118220"/>
              <a:gd name="connsiteX1325" fmla="*/ 303078 w 4319957"/>
              <a:gd name="connsiteY1325" fmla="*/ 1091706 h 4118220"/>
              <a:gd name="connsiteX1326" fmla="*/ 272560 w 4319957"/>
              <a:gd name="connsiteY1326" fmla="*/ 1106335 h 4118220"/>
              <a:gd name="connsiteX1327" fmla="*/ 257931 w 4319957"/>
              <a:gd name="connsiteY1327" fmla="*/ 1075817 h 4118220"/>
              <a:gd name="connsiteX1328" fmla="*/ 288576 w 4319957"/>
              <a:gd name="connsiteY1328" fmla="*/ 1061188 h 4118220"/>
              <a:gd name="connsiteX1329" fmla="*/ 153188 w 4319957"/>
              <a:gd name="connsiteY1329" fmla="*/ 1060776 h 4118220"/>
              <a:gd name="connsiteX1330" fmla="*/ 162078 w 4319957"/>
              <a:gd name="connsiteY1330" fmla="*/ 1078683 h 4118220"/>
              <a:gd name="connsiteX1331" fmla="*/ 144171 w 4319957"/>
              <a:gd name="connsiteY1331" fmla="*/ 1087573 h 4118220"/>
              <a:gd name="connsiteX1332" fmla="*/ 135281 w 4319957"/>
              <a:gd name="connsiteY1332" fmla="*/ 1069539 h 4118220"/>
              <a:gd name="connsiteX1333" fmla="*/ 153188 w 4319957"/>
              <a:gd name="connsiteY1333" fmla="*/ 1060776 h 4118220"/>
              <a:gd name="connsiteX1334" fmla="*/ 512729 w 4319957"/>
              <a:gd name="connsiteY1334" fmla="*/ 1053518 h 4118220"/>
              <a:gd name="connsiteX1335" fmla="*/ 540569 w 4319957"/>
              <a:gd name="connsiteY1335" fmla="*/ 1053723 h 4118220"/>
              <a:gd name="connsiteX1336" fmla="*/ 560312 w 4319957"/>
              <a:gd name="connsiteY1336" fmla="*/ 1101838 h 4118220"/>
              <a:gd name="connsiteX1337" fmla="*/ 513300 w 4319957"/>
              <a:gd name="connsiteY1337" fmla="*/ 1122494 h 4118220"/>
              <a:gd name="connsiteX1338" fmla="*/ 492940 w 4319957"/>
              <a:gd name="connsiteY1338" fmla="*/ 1074002 h 4118220"/>
              <a:gd name="connsiteX1339" fmla="*/ 512729 w 4319957"/>
              <a:gd name="connsiteY1339" fmla="*/ 1053518 h 4118220"/>
              <a:gd name="connsiteX1340" fmla="*/ 755517 w 4319957"/>
              <a:gd name="connsiteY1340" fmla="*/ 1047137 h 4118220"/>
              <a:gd name="connsiteX1341" fmla="*/ 767725 w 4319957"/>
              <a:gd name="connsiteY1341" fmla="*/ 1047949 h 4118220"/>
              <a:gd name="connsiteX1342" fmla="*/ 775103 w 4319957"/>
              <a:gd name="connsiteY1342" fmla="*/ 1069207 h 4118220"/>
              <a:gd name="connsiteX1343" fmla="*/ 753845 w 4319957"/>
              <a:gd name="connsiteY1343" fmla="*/ 1076710 h 4118220"/>
              <a:gd name="connsiteX1344" fmla="*/ 746217 w 4319957"/>
              <a:gd name="connsiteY1344" fmla="*/ 1055327 h 4118220"/>
              <a:gd name="connsiteX1345" fmla="*/ 755517 w 4319957"/>
              <a:gd name="connsiteY1345" fmla="*/ 1047137 h 4118220"/>
              <a:gd name="connsiteX1346" fmla="*/ 651085 w 4319957"/>
              <a:gd name="connsiteY1346" fmla="*/ 1017967 h 4118220"/>
              <a:gd name="connsiteX1347" fmla="*/ 672921 w 4319957"/>
              <a:gd name="connsiteY1347" fmla="*/ 1019127 h 4118220"/>
              <a:gd name="connsiteX1348" fmla="*/ 686558 w 4319957"/>
              <a:gd name="connsiteY1348" fmla="*/ 1056992 h 4118220"/>
              <a:gd name="connsiteX1349" fmla="*/ 648869 w 4319957"/>
              <a:gd name="connsiteY1349" fmla="*/ 1070851 h 4118220"/>
              <a:gd name="connsiteX1350" fmla="*/ 634736 w 4319957"/>
              <a:gd name="connsiteY1350" fmla="*/ 1032863 h 4118220"/>
              <a:gd name="connsiteX1351" fmla="*/ 651085 w 4319957"/>
              <a:gd name="connsiteY1351" fmla="*/ 1017967 h 4118220"/>
              <a:gd name="connsiteX1352" fmla="*/ 3902313 w 4319957"/>
              <a:gd name="connsiteY1352" fmla="*/ 1015698 h 4118220"/>
              <a:gd name="connsiteX1353" fmla="*/ 3923135 w 4319957"/>
              <a:gd name="connsiteY1353" fmla="*/ 1029578 h 4118220"/>
              <a:gd name="connsiteX1354" fmla="*/ 3914407 w 4319957"/>
              <a:gd name="connsiteY1354" fmla="*/ 1075301 h 4118220"/>
              <a:gd name="connsiteX1355" fmla="*/ 3870026 w 4319957"/>
              <a:gd name="connsiteY1355" fmla="*/ 1066508 h 4118220"/>
              <a:gd name="connsiteX1356" fmla="*/ 3878263 w 4319957"/>
              <a:gd name="connsiteY1356" fmla="*/ 1021037 h 4118220"/>
              <a:gd name="connsiteX1357" fmla="*/ 3902313 w 4319957"/>
              <a:gd name="connsiteY1357" fmla="*/ 1015698 h 4118220"/>
              <a:gd name="connsiteX1358" fmla="*/ 411000 w 4319957"/>
              <a:gd name="connsiteY1358" fmla="*/ 1012787 h 4118220"/>
              <a:gd name="connsiteX1359" fmla="*/ 435632 w 4319957"/>
              <a:gd name="connsiteY1359" fmla="*/ 1012803 h 4118220"/>
              <a:gd name="connsiteX1360" fmla="*/ 453297 w 4319957"/>
              <a:gd name="connsiteY1360" fmla="*/ 1054655 h 4118220"/>
              <a:gd name="connsiteX1361" fmla="*/ 411622 w 4319957"/>
              <a:gd name="connsiteY1361" fmla="*/ 1072539 h 4118220"/>
              <a:gd name="connsiteX1362" fmla="*/ 393459 w 4319957"/>
              <a:gd name="connsiteY1362" fmla="*/ 1030562 h 4118220"/>
              <a:gd name="connsiteX1363" fmla="*/ 411000 w 4319957"/>
              <a:gd name="connsiteY1363" fmla="*/ 1012787 h 4118220"/>
              <a:gd name="connsiteX1364" fmla="*/ 3725732 w 4319957"/>
              <a:gd name="connsiteY1364" fmla="*/ 1008092 h 4118220"/>
              <a:gd name="connsiteX1365" fmla="*/ 3736913 w 4319957"/>
              <a:gd name="connsiteY1365" fmla="*/ 1014339 h 4118220"/>
              <a:gd name="connsiteX1366" fmla="*/ 3733759 w 4319957"/>
              <a:gd name="connsiteY1366" fmla="*/ 1037023 h 4118220"/>
              <a:gd name="connsiteX1367" fmla="*/ 3710293 w 4319957"/>
              <a:gd name="connsiteY1367" fmla="*/ 1033991 h 4118220"/>
              <a:gd name="connsiteX1368" fmla="*/ 3713321 w 4319957"/>
              <a:gd name="connsiteY1368" fmla="*/ 1011307 h 4118220"/>
              <a:gd name="connsiteX1369" fmla="*/ 3725732 w 4319957"/>
              <a:gd name="connsiteY1369" fmla="*/ 1008092 h 4118220"/>
              <a:gd name="connsiteX1370" fmla="*/ 917366 w 4319957"/>
              <a:gd name="connsiteY1370" fmla="*/ 968100 h 4118220"/>
              <a:gd name="connsiteX1371" fmla="*/ 919790 w 4319957"/>
              <a:gd name="connsiteY1371" fmla="*/ 977673 h 4118220"/>
              <a:gd name="connsiteX1372" fmla="*/ 910216 w 4319957"/>
              <a:gd name="connsiteY1372" fmla="*/ 979976 h 4118220"/>
              <a:gd name="connsiteX1373" fmla="*/ 907793 w 4319957"/>
              <a:gd name="connsiteY1373" fmla="*/ 970523 h 4118220"/>
              <a:gd name="connsiteX1374" fmla="*/ 917366 w 4319957"/>
              <a:gd name="connsiteY1374" fmla="*/ 968100 h 4118220"/>
              <a:gd name="connsiteX1375" fmla="*/ 811443 w 4319957"/>
              <a:gd name="connsiteY1375" fmla="*/ 937775 h 4118220"/>
              <a:gd name="connsiteX1376" fmla="*/ 825720 w 4319957"/>
              <a:gd name="connsiteY1376" fmla="*/ 939769 h 4118220"/>
              <a:gd name="connsiteX1377" fmla="*/ 832468 w 4319957"/>
              <a:gd name="connsiteY1377" fmla="*/ 965312 h 4118220"/>
              <a:gd name="connsiteX1378" fmla="*/ 806975 w 4319957"/>
              <a:gd name="connsiteY1378" fmla="*/ 972165 h 4118220"/>
              <a:gd name="connsiteX1379" fmla="*/ 799977 w 4319957"/>
              <a:gd name="connsiteY1379" fmla="*/ 946622 h 4118220"/>
              <a:gd name="connsiteX1380" fmla="*/ 811443 w 4319957"/>
              <a:gd name="connsiteY1380" fmla="*/ 937775 h 4118220"/>
              <a:gd name="connsiteX1381" fmla="*/ 568954 w 4319957"/>
              <a:gd name="connsiteY1381" fmla="*/ 926435 h 4118220"/>
              <a:gd name="connsiteX1382" fmla="*/ 599184 w 4319957"/>
              <a:gd name="connsiteY1382" fmla="*/ 928879 h 4118220"/>
              <a:gd name="connsiteX1383" fmla="*/ 617033 w 4319957"/>
              <a:gd name="connsiteY1383" fmla="*/ 982610 h 4118220"/>
              <a:gd name="connsiteX1384" fmla="*/ 564476 w 4319957"/>
              <a:gd name="connsiteY1384" fmla="*/ 1001277 h 4118220"/>
              <a:gd name="connsiteX1385" fmla="*/ 545882 w 4319957"/>
              <a:gd name="connsiteY1385" fmla="*/ 947167 h 4118220"/>
              <a:gd name="connsiteX1386" fmla="*/ 568954 w 4319957"/>
              <a:gd name="connsiteY1386" fmla="*/ 926435 h 4118220"/>
              <a:gd name="connsiteX1387" fmla="*/ 327861 w 4319957"/>
              <a:gd name="connsiteY1387" fmla="*/ 924294 h 4118220"/>
              <a:gd name="connsiteX1388" fmla="*/ 343405 w 4319957"/>
              <a:gd name="connsiteY1388" fmla="*/ 924639 h 4118220"/>
              <a:gd name="connsiteX1389" fmla="*/ 353663 w 4319957"/>
              <a:gd name="connsiteY1389" fmla="*/ 951233 h 4118220"/>
              <a:gd name="connsiteX1390" fmla="*/ 327141 w 4319957"/>
              <a:gd name="connsiteY1390" fmla="*/ 961770 h 4118220"/>
              <a:gd name="connsiteX1391" fmla="*/ 316633 w 4319957"/>
              <a:gd name="connsiteY1391" fmla="*/ 935051 h 4118220"/>
              <a:gd name="connsiteX1392" fmla="*/ 327861 w 4319957"/>
              <a:gd name="connsiteY1392" fmla="*/ 924294 h 4118220"/>
              <a:gd name="connsiteX1393" fmla="*/ 209156 w 4319957"/>
              <a:gd name="connsiteY1393" fmla="*/ 914374 h 4118220"/>
              <a:gd name="connsiteX1394" fmla="*/ 214691 w 4319957"/>
              <a:gd name="connsiteY1394" fmla="*/ 928147 h 4118220"/>
              <a:gd name="connsiteX1395" fmla="*/ 201046 w 4319957"/>
              <a:gd name="connsiteY1395" fmla="*/ 933811 h 4118220"/>
              <a:gd name="connsiteX1396" fmla="*/ 195383 w 4319957"/>
              <a:gd name="connsiteY1396" fmla="*/ 920038 h 4118220"/>
              <a:gd name="connsiteX1397" fmla="*/ 209156 w 4319957"/>
              <a:gd name="connsiteY1397" fmla="*/ 914374 h 4118220"/>
              <a:gd name="connsiteX1398" fmla="*/ 709497 w 4319957"/>
              <a:gd name="connsiteY1398" fmla="*/ 900567 h 4118220"/>
              <a:gd name="connsiteX1399" fmla="*/ 733289 w 4319957"/>
              <a:gd name="connsiteY1399" fmla="*/ 903647 h 4118220"/>
              <a:gd name="connsiteX1400" fmla="*/ 745216 w 4319957"/>
              <a:gd name="connsiteY1400" fmla="*/ 946884 h 4118220"/>
              <a:gd name="connsiteX1401" fmla="*/ 702919 w 4319957"/>
              <a:gd name="connsiteY1401" fmla="*/ 959578 h 4118220"/>
              <a:gd name="connsiteX1402" fmla="*/ 690500 w 4319957"/>
              <a:gd name="connsiteY1402" fmla="*/ 915964 h 4118220"/>
              <a:gd name="connsiteX1403" fmla="*/ 709497 w 4319957"/>
              <a:gd name="connsiteY1403" fmla="*/ 900567 h 4118220"/>
              <a:gd name="connsiteX1404" fmla="*/ 3628377 w 4319957"/>
              <a:gd name="connsiteY1404" fmla="*/ 894632 h 4118220"/>
              <a:gd name="connsiteX1405" fmla="*/ 3637698 w 4319957"/>
              <a:gd name="connsiteY1405" fmla="*/ 898875 h 4118220"/>
              <a:gd name="connsiteX1406" fmla="*/ 3636543 w 4319957"/>
              <a:gd name="connsiteY1406" fmla="*/ 917070 h 4118220"/>
              <a:gd name="connsiteX1407" fmla="*/ 3617547 w 4319957"/>
              <a:gd name="connsiteY1407" fmla="*/ 915971 h 4118220"/>
              <a:gd name="connsiteX1408" fmla="*/ 3618574 w 4319957"/>
              <a:gd name="connsiteY1408" fmla="*/ 897898 h 4118220"/>
              <a:gd name="connsiteX1409" fmla="*/ 3628377 w 4319957"/>
              <a:gd name="connsiteY1409" fmla="*/ 894632 h 4118220"/>
              <a:gd name="connsiteX1410" fmla="*/ 3805278 w 4319957"/>
              <a:gd name="connsiteY1410" fmla="*/ 890683 h 4118220"/>
              <a:gd name="connsiteX1411" fmla="*/ 3824798 w 4319957"/>
              <a:gd name="connsiteY1411" fmla="*/ 901499 h 4118220"/>
              <a:gd name="connsiteX1412" fmla="*/ 3819801 w 4319957"/>
              <a:gd name="connsiteY1412" fmla="*/ 942148 h 4118220"/>
              <a:gd name="connsiteX1413" fmla="*/ 3779449 w 4319957"/>
              <a:gd name="connsiteY1413" fmla="*/ 937285 h 4118220"/>
              <a:gd name="connsiteX1414" fmla="*/ 3784071 w 4319957"/>
              <a:gd name="connsiteY1414" fmla="*/ 896886 h 4118220"/>
              <a:gd name="connsiteX1415" fmla="*/ 3805278 w 4319957"/>
              <a:gd name="connsiteY1415" fmla="*/ 890683 h 4118220"/>
              <a:gd name="connsiteX1416" fmla="*/ 472839 w 4319957"/>
              <a:gd name="connsiteY1416" fmla="*/ 884572 h 4118220"/>
              <a:gd name="connsiteX1417" fmla="*/ 495201 w 4319957"/>
              <a:gd name="connsiteY1417" fmla="*/ 886144 h 4118220"/>
              <a:gd name="connsiteX1418" fmla="*/ 508410 w 4319957"/>
              <a:gd name="connsiteY1418" fmla="*/ 925143 h 4118220"/>
              <a:gd name="connsiteX1419" fmla="*/ 469537 w 4319957"/>
              <a:gd name="connsiteY1419" fmla="*/ 938730 h 4118220"/>
              <a:gd name="connsiteX1420" fmla="*/ 455950 w 4319957"/>
              <a:gd name="connsiteY1420" fmla="*/ 899605 h 4118220"/>
              <a:gd name="connsiteX1421" fmla="*/ 472839 w 4319957"/>
              <a:gd name="connsiteY1421" fmla="*/ 884572 h 4118220"/>
              <a:gd name="connsiteX1422" fmla="*/ 981447 w 4319957"/>
              <a:gd name="connsiteY1422" fmla="*/ 871195 h 4118220"/>
              <a:gd name="connsiteX1423" fmla="*/ 983819 w 4319957"/>
              <a:gd name="connsiteY1423" fmla="*/ 885695 h 4118220"/>
              <a:gd name="connsiteX1424" fmla="*/ 970085 w 4319957"/>
              <a:gd name="connsiteY1424" fmla="*/ 888223 h 4118220"/>
              <a:gd name="connsiteX1425" fmla="*/ 967712 w 4319957"/>
              <a:gd name="connsiteY1425" fmla="*/ 873722 h 4118220"/>
              <a:gd name="connsiteX1426" fmla="*/ 981447 w 4319957"/>
              <a:gd name="connsiteY1426" fmla="*/ 871195 h 4118220"/>
              <a:gd name="connsiteX1427" fmla="*/ 875773 w 4319957"/>
              <a:gd name="connsiteY1427" fmla="*/ 833055 h 4118220"/>
              <a:gd name="connsiteX1428" fmla="*/ 891901 w 4319957"/>
              <a:gd name="connsiteY1428" fmla="*/ 836506 h 4118220"/>
              <a:gd name="connsiteX1429" fmla="*/ 897647 w 4319957"/>
              <a:gd name="connsiteY1429" fmla="*/ 866358 h 4118220"/>
              <a:gd name="connsiteX1430" fmla="*/ 867794 w 4319957"/>
              <a:gd name="connsiteY1430" fmla="*/ 872229 h 4118220"/>
              <a:gd name="connsiteX1431" fmla="*/ 861799 w 4319957"/>
              <a:gd name="connsiteY1431" fmla="*/ 842251 h 4118220"/>
              <a:gd name="connsiteX1432" fmla="*/ 875773 w 4319957"/>
              <a:gd name="connsiteY1432" fmla="*/ 833055 h 4118220"/>
              <a:gd name="connsiteX1433" fmla="*/ 635709 w 4319957"/>
              <a:gd name="connsiteY1433" fmla="*/ 810753 h 4118220"/>
              <a:gd name="connsiteX1434" fmla="*/ 663650 w 4319957"/>
              <a:gd name="connsiteY1434" fmla="*/ 814863 h 4118220"/>
              <a:gd name="connsiteX1435" fmla="*/ 676777 w 4319957"/>
              <a:gd name="connsiteY1435" fmla="*/ 864995 h 4118220"/>
              <a:gd name="connsiteX1436" fmla="*/ 626770 w 4319957"/>
              <a:gd name="connsiteY1436" fmla="*/ 878622 h 4118220"/>
              <a:gd name="connsiteX1437" fmla="*/ 613017 w 4319957"/>
              <a:gd name="connsiteY1437" fmla="*/ 828115 h 4118220"/>
              <a:gd name="connsiteX1438" fmla="*/ 635709 w 4319957"/>
              <a:gd name="connsiteY1438" fmla="*/ 810753 h 4118220"/>
              <a:gd name="connsiteX1439" fmla="*/ 3530809 w 4319957"/>
              <a:gd name="connsiteY1439" fmla="*/ 790436 h 4118220"/>
              <a:gd name="connsiteX1440" fmla="*/ 3530809 w 4319957"/>
              <a:gd name="connsiteY1440" fmla="*/ 803747 h 4118220"/>
              <a:gd name="connsiteX1441" fmla="*/ 3516606 w 4319957"/>
              <a:gd name="connsiteY1441" fmla="*/ 803869 h 4118220"/>
              <a:gd name="connsiteX1442" fmla="*/ 3516475 w 4319957"/>
              <a:gd name="connsiteY1442" fmla="*/ 790559 h 4118220"/>
              <a:gd name="connsiteX1443" fmla="*/ 3530809 w 4319957"/>
              <a:gd name="connsiteY1443" fmla="*/ 790436 h 4118220"/>
              <a:gd name="connsiteX1444" fmla="*/ 396142 w 4319957"/>
              <a:gd name="connsiteY1444" fmla="*/ 789890 h 4118220"/>
              <a:gd name="connsiteX1445" fmla="*/ 408836 w 4319957"/>
              <a:gd name="connsiteY1445" fmla="*/ 791034 h 4118220"/>
              <a:gd name="connsiteX1446" fmla="*/ 415832 w 4319957"/>
              <a:gd name="connsiteY1446" fmla="*/ 813593 h 4118220"/>
              <a:gd name="connsiteX1447" fmla="*/ 393471 w 4319957"/>
              <a:gd name="connsiteY1447" fmla="*/ 820737 h 4118220"/>
              <a:gd name="connsiteX1448" fmla="*/ 386351 w 4319957"/>
              <a:gd name="connsiteY1448" fmla="*/ 798052 h 4118220"/>
              <a:gd name="connsiteX1449" fmla="*/ 396142 w 4319957"/>
              <a:gd name="connsiteY1449" fmla="*/ 789890 h 4118220"/>
              <a:gd name="connsiteX1450" fmla="*/ 776923 w 4319957"/>
              <a:gd name="connsiteY1450" fmla="*/ 789194 h 4118220"/>
              <a:gd name="connsiteX1451" fmla="*/ 803115 w 4319957"/>
              <a:gd name="connsiteY1451" fmla="*/ 794382 h 4118220"/>
              <a:gd name="connsiteX1452" fmla="*/ 813147 w 4319957"/>
              <a:gd name="connsiteY1452" fmla="*/ 842408 h 4118220"/>
              <a:gd name="connsiteX1453" fmla="*/ 765121 w 4319957"/>
              <a:gd name="connsiteY1453" fmla="*/ 852816 h 4118220"/>
              <a:gd name="connsiteX1454" fmla="*/ 754587 w 4319957"/>
              <a:gd name="connsiteY1454" fmla="*/ 804413 h 4118220"/>
              <a:gd name="connsiteX1455" fmla="*/ 776923 w 4319957"/>
              <a:gd name="connsiteY1455" fmla="*/ 789194 h 4118220"/>
              <a:gd name="connsiteX1456" fmla="*/ 1042755 w 4319957"/>
              <a:gd name="connsiteY1456" fmla="*/ 777287 h 4118220"/>
              <a:gd name="connsiteX1457" fmla="*/ 1052131 w 4319957"/>
              <a:gd name="connsiteY1457" fmla="*/ 780126 h 4118220"/>
              <a:gd name="connsiteX1458" fmla="*/ 1053917 w 4319957"/>
              <a:gd name="connsiteY1458" fmla="*/ 797985 h 4118220"/>
              <a:gd name="connsiteX1459" fmla="*/ 1036057 w 4319957"/>
              <a:gd name="connsiteY1459" fmla="*/ 799771 h 4118220"/>
              <a:gd name="connsiteX1460" fmla="*/ 1034144 w 4319957"/>
              <a:gd name="connsiteY1460" fmla="*/ 781912 h 4118220"/>
              <a:gd name="connsiteX1461" fmla="*/ 1042755 w 4319957"/>
              <a:gd name="connsiteY1461" fmla="*/ 777287 h 4118220"/>
              <a:gd name="connsiteX1462" fmla="*/ 274433 w 4319957"/>
              <a:gd name="connsiteY1462" fmla="*/ 772472 h 4118220"/>
              <a:gd name="connsiteX1463" fmla="*/ 277218 w 4319957"/>
              <a:gd name="connsiteY1463" fmla="*/ 780827 h 4118220"/>
              <a:gd name="connsiteX1464" fmla="*/ 268863 w 4319957"/>
              <a:gd name="connsiteY1464" fmla="*/ 783612 h 4118220"/>
              <a:gd name="connsiteX1465" fmla="*/ 266078 w 4319957"/>
              <a:gd name="connsiteY1465" fmla="*/ 775257 h 4118220"/>
              <a:gd name="connsiteX1466" fmla="*/ 274433 w 4319957"/>
              <a:gd name="connsiteY1466" fmla="*/ 772472 h 4118220"/>
              <a:gd name="connsiteX1467" fmla="*/ 3699145 w 4319957"/>
              <a:gd name="connsiteY1467" fmla="*/ 772092 h 4118220"/>
              <a:gd name="connsiteX1468" fmla="*/ 3717124 w 4319957"/>
              <a:gd name="connsiteY1468" fmla="*/ 780249 h 4118220"/>
              <a:gd name="connsiteX1469" fmla="*/ 3715335 w 4319957"/>
              <a:gd name="connsiteY1469" fmla="*/ 815676 h 4118220"/>
              <a:gd name="connsiteX1470" fmla="*/ 3679024 w 4319957"/>
              <a:gd name="connsiteY1470" fmla="*/ 813935 h 4118220"/>
              <a:gd name="connsiteX1471" fmla="*/ 3680687 w 4319957"/>
              <a:gd name="connsiteY1471" fmla="*/ 778758 h 4118220"/>
              <a:gd name="connsiteX1472" fmla="*/ 3699145 w 4319957"/>
              <a:gd name="connsiteY1472" fmla="*/ 772092 h 4118220"/>
              <a:gd name="connsiteX1473" fmla="*/ 1183374 w 4319957"/>
              <a:gd name="connsiteY1473" fmla="*/ 763002 h 4118220"/>
              <a:gd name="connsiteX1474" fmla="*/ 1183625 w 4319957"/>
              <a:gd name="connsiteY1474" fmla="*/ 769143 h 4118220"/>
              <a:gd name="connsiteX1475" fmla="*/ 1177483 w 4319957"/>
              <a:gd name="connsiteY1475" fmla="*/ 769269 h 4118220"/>
              <a:gd name="connsiteX1476" fmla="*/ 1177358 w 4319957"/>
              <a:gd name="connsiteY1476" fmla="*/ 763253 h 4118220"/>
              <a:gd name="connsiteX1477" fmla="*/ 1183374 w 4319957"/>
              <a:gd name="connsiteY1477" fmla="*/ 763002 h 4118220"/>
              <a:gd name="connsiteX1478" fmla="*/ 543133 w 4319957"/>
              <a:gd name="connsiteY1478" fmla="*/ 761126 h 4118220"/>
              <a:gd name="connsiteX1479" fmla="*/ 562582 w 4319957"/>
              <a:gd name="connsiteY1479" fmla="*/ 763859 h 4118220"/>
              <a:gd name="connsiteX1480" fmla="*/ 571830 w 4319957"/>
              <a:gd name="connsiteY1480" fmla="*/ 798977 h 4118220"/>
              <a:gd name="connsiteX1481" fmla="*/ 536837 w 4319957"/>
              <a:gd name="connsiteY1481" fmla="*/ 808350 h 4118220"/>
              <a:gd name="connsiteX1482" fmla="*/ 527339 w 4319957"/>
              <a:gd name="connsiteY1482" fmla="*/ 773108 h 4118220"/>
              <a:gd name="connsiteX1483" fmla="*/ 543133 w 4319957"/>
              <a:gd name="connsiteY1483" fmla="*/ 761126 h 4118220"/>
              <a:gd name="connsiteX1484" fmla="*/ 948430 w 4319957"/>
              <a:gd name="connsiteY1484" fmla="*/ 732938 h 4118220"/>
              <a:gd name="connsiteX1485" fmla="*/ 966503 w 4319957"/>
              <a:gd name="connsiteY1485" fmla="*/ 738210 h 4118220"/>
              <a:gd name="connsiteX1486" fmla="*/ 970671 w 4319957"/>
              <a:gd name="connsiteY1486" fmla="*/ 772684 h 4118220"/>
              <a:gd name="connsiteX1487" fmla="*/ 936196 w 4319957"/>
              <a:gd name="connsiteY1487" fmla="*/ 776978 h 4118220"/>
              <a:gd name="connsiteX1488" fmla="*/ 931777 w 4319957"/>
              <a:gd name="connsiteY1488" fmla="*/ 742251 h 4118220"/>
              <a:gd name="connsiteX1489" fmla="*/ 948430 w 4319957"/>
              <a:gd name="connsiteY1489" fmla="*/ 732938 h 4118220"/>
              <a:gd name="connsiteX1490" fmla="*/ 709589 w 4319957"/>
              <a:gd name="connsiteY1490" fmla="*/ 698377 h 4118220"/>
              <a:gd name="connsiteX1491" fmla="*/ 734684 w 4319957"/>
              <a:gd name="connsiteY1491" fmla="*/ 704024 h 4118220"/>
              <a:gd name="connsiteX1492" fmla="*/ 743385 w 4319957"/>
              <a:gd name="connsiteY1492" fmla="*/ 751357 h 4118220"/>
              <a:gd name="connsiteX1493" fmla="*/ 697143 w 4319957"/>
              <a:gd name="connsiteY1493" fmla="*/ 760620 h 4118220"/>
              <a:gd name="connsiteX1494" fmla="*/ 687944 w 4319957"/>
              <a:gd name="connsiteY1494" fmla="*/ 712907 h 4118220"/>
              <a:gd name="connsiteX1495" fmla="*/ 709589 w 4319957"/>
              <a:gd name="connsiteY1495" fmla="*/ 698377 h 4118220"/>
              <a:gd name="connsiteX1496" fmla="*/ 3415852 w 4319957"/>
              <a:gd name="connsiteY1496" fmla="*/ 690576 h 4118220"/>
              <a:gd name="connsiteX1497" fmla="*/ 3416508 w 4319957"/>
              <a:gd name="connsiteY1497" fmla="*/ 699621 h 4118220"/>
              <a:gd name="connsiteX1498" fmla="*/ 3407594 w 4319957"/>
              <a:gd name="connsiteY1498" fmla="*/ 700276 h 4118220"/>
              <a:gd name="connsiteX1499" fmla="*/ 3406939 w 4319957"/>
              <a:gd name="connsiteY1499" fmla="*/ 691363 h 4118220"/>
              <a:gd name="connsiteX1500" fmla="*/ 3415852 w 4319957"/>
              <a:gd name="connsiteY1500" fmla="*/ 690576 h 4118220"/>
              <a:gd name="connsiteX1501" fmla="*/ 1117442 w 4319957"/>
              <a:gd name="connsiteY1501" fmla="*/ 689956 h 4118220"/>
              <a:gd name="connsiteX1502" fmla="*/ 1128211 w 4319957"/>
              <a:gd name="connsiteY1502" fmla="*/ 694092 h 4118220"/>
              <a:gd name="connsiteX1503" fmla="*/ 1128835 w 4319957"/>
              <a:gd name="connsiteY1503" fmla="*/ 715443 h 4118220"/>
              <a:gd name="connsiteX1504" fmla="*/ 1107484 w 4319957"/>
              <a:gd name="connsiteY1504" fmla="*/ 716067 h 4118220"/>
              <a:gd name="connsiteX1505" fmla="*/ 1106860 w 4319957"/>
              <a:gd name="connsiteY1505" fmla="*/ 694716 h 4118220"/>
              <a:gd name="connsiteX1506" fmla="*/ 1117442 w 4319957"/>
              <a:gd name="connsiteY1506" fmla="*/ 689956 h 4118220"/>
              <a:gd name="connsiteX1507" fmla="*/ 1251797 w 4319957"/>
              <a:gd name="connsiteY1507" fmla="*/ 686086 h 4118220"/>
              <a:gd name="connsiteX1508" fmla="*/ 1261851 w 4319957"/>
              <a:gd name="connsiteY1508" fmla="*/ 686443 h 4118220"/>
              <a:gd name="connsiteX1509" fmla="*/ 1261454 w 4319957"/>
              <a:gd name="connsiteY1509" fmla="*/ 695493 h 4118220"/>
              <a:gd name="connsiteX1510" fmla="*/ 1251400 w 4319957"/>
              <a:gd name="connsiteY1510" fmla="*/ 695135 h 4118220"/>
              <a:gd name="connsiteX1511" fmla="*/ 1251797 w 4319957"/>
              <a:gd name="connsiteY1511" fmla="*/ 686086 h 4118220"/>
              <a:gd name="connsiteX1512" fmla="*/ 3299511 w 4319957"/>
              <a:gd name="connsiteY1512" fmla="*/ 683627 h 4118220"/>
              <a:gd name="connsiteX1513" fmla="*/ 3299762 w 4319957"/>
              <a:gd name="connsiteY1513" fmla="*/ 689643 h 4118220"/>
              <a:gd name="connsiteX1514" fmla="*/ 3293746 w 4319957"/>
              <a:gd name="connsiteY1514" fmla="*/ 689894 h 4118220"/>
              <a:gd name="connsiteX1515" fmla="*/ 3293496 w 4319957"/>
              <a:gd name="connsiteY1515" fmla="*/ 683878 h 4118220"/>
              <a:gd name="connsiteX1516" fmla="*/ 3299511 w 4319957"/>
              <a:gd name="connsiteY1516" fmla="*/ 683627 h 4118220"/>
              <a:gd name="connsiteX1517" fmla="*/ 851407 w 4319957"/>
              <a:gd name="connsiteY1517" fmla="*/ 680927 h 4118220"/>
              <a:gd name="connsiteX1518" fmla="*/ 878918 w 4319957"/>
              <a:gd name="connsiteY1518" fmla="*/ 688595 h 4118220"/>
              <a:gd name="connsiteX1519" fmla="*/ 885827 w 4319957"/>
              <a:gd name="connsiteY1519" fmla="*/ 741513 h 4118220"/>
              <a:gd name="connsiteX1520" fmla="*/ 834011 w 4319957"/>
              <a:gd name="connsiteY1520" fmla="*/ 749180 h 4118220"/>
              <a:gd name="connsiteX1521" fmla="*/ 826486 w 4319957"/>
              <a:gd name="connsiteY1521" fmla="*/ 695885 h 4118220"/>
              <a:gd name="connsiteX1522" fmla="*/ 851407 w 4319957"/>
              <a:gd name="connsiteY1522" fmla="*/ 680927 h 4118220"/>
              <a:gd name="connsiteX1523" fmla="*/ 473419 w 4319957"/>
              <a:gd name="connsiteY1523" fmla="*/ 661966 h 4118220"/>
              <a:gd name="connsiteX1524" fmla="*/ 483473 w 4319957"/>
              <a:gd name="connsiteY1524" fmla="*/ 663559 h 4118220"/>
              <a:gd name="connsiteX1525" fmla="*/ 487621 w 4319957"/>
              <a:gd name="connsiteY1525" fmla="*/ 681859 h 4118220"/>
              <a:gd name="connsiteX1526" fmla="*/ 469523 w 4319957"/>
              <a:gd name="connsiteY1526" fmla="*/ 686150 h 4118220"/>
              <a:gd name="connsiteX1527" fmla="*/ 465250 w 4319957"/>
              <a:gd name="connsiteY1527" fmla="*/ 667850 h 4118220"/>
              <a:gd name="connsiteX1528" fmla="*/ 473419 w 4319957"/>
              <a:gd name="connsiteY1528" fmla="*/ 661966 h 4118220"/>
              <a:gd name="connsiteX1529" fmla="*/ 3584878 w 4319957"/>
              <a:gd name="connsiteY1529" fmla="*/ 660485 h 4118220"/>
              <a:gd name="connsiteX1530" fmla="*/ 3600319 w 4319957"/>
              <a:gd name="connsiteY1530" fmla="*/ 666375 h 4118220"/>
              <a:gd name="connsiteX1531" fmla="*/ 3601073 w 4319957"/>
              <a:gd name="connsiteY1531" fmla="*/ 696991 h 4118220"/>
              <a:gd name="connsiteX1532" fmla="*/ 3570663 w 4319957"/>
              <a:gd name="connsiteY1532" fmla="*/ 697747 h 4118220"/>
              <a:gd name="connsiteX1533" fmla="*/ 3569909 w 4319957"/>
              <a:gd name="connsiteY1533" fmla="*/ 667257 h 4118220"/>
              <a:gd name="connsiteX1534" fmla="*/ 3584878 w 4319957"/>
              <a:gd name="connsiteY1534" fmla="*/ 660485 h 4118220"/>
              <a:gd name="connsiteX1535" fmla="*/ 620897 w 4319957"/>
              <a:gd name="connsiteY1535" fmla="*/ 642622 h 4118220"/>
              <a:gd name="connsiteX1536" fmla="*/ 637566 w 4319957"/>
              <a:gd name="connsiteY1536" fmla="*/ 646233 h 4118220"/>
              <a:gd name="connsiteX1537" fmla="*/ 643418 w 4319957"/>
              <a:gd name="connsiteY1537" fmla="*/ 677111 h 4118220"/>
              <a:gd name="connsiteX1538" fmla="*/ 612539 w 4319957"/>
              <a:gd name="connsiteY1538" fmla="*/ 683088 h 4118220"/>
              <a:gd name="connsiteX1539" fmla="*/ 606563 w 4319957"/>
              <a:gd name="connsiteY1539" fmla="*/ 652085 h 4118220"/>
              <a:gd name="connsiteX1540" fmla="*/ 620897 w 4319957"/>
              <a:gd name="connsiteY1540" fmla="*/ 642622 h 4118220"/>
              <a:gd name="connsiteX1541" fmla="*/ 1027126 w 4319957"/>
              <a:gd name="connsiteY1541" fmla="*/ 639046 h 4118220"/>
              <a:gd name="connsiteX1542" fmla="*/ 1046662 w 4319957"/>
              <a:gd name="connsiteY1542" fmla="*/ 646306 h 4118220"/>
              <a:gd name="connsiteX1543" fmla="*/ 1048407 w 4319957"/>
              <a:gd name="connsiteY1543" fmla="*/ 684445 h 4118220"/>
              <a:gd name="connsiteX1544" fmla="*/ 1010268 w 4319957"/>
              <a:gd name="connsiteY1544" fmla="*/ 686439 h 4118220"/>
              <a:gd name="connsiteX1545" fmla="*/ 1008149 w 4319957"/>
              <a:gd name="connsiteY1545" fmla="*/ 648051 h 4118220"/>
              <a:gd name="connsiteX1546" fmla="*/ 1027126 w 4319957"/>
              <a:gd name="connsiteY1546" fmla="*/ 639046 h 4118220"/>
              <a:gd name="connsiteX1547" fmla="*/ 1331465 w 4319957"/>
              <a:gd name="connsiteY1547" fmla="*/ 613774 h 4118220"/>
              <a:gd name="connsiteX1548" fmla="*/ 1345306 w 4319957"/>
              <a:gd name="connsiteY1548" fmla="*/ 615133 h 4118220"/>
              <a:gd name="connsiteX1549" fmla="*/ 1343842 w 4319957"/>
              <a:gd name="connsiteY1549" fmla="*/ 627986 h 4118220"/>
              <a:gd name="connsiteX1550" fmla="*/ 1330001 w 4319957"/>
              <a:gd name="connsiteY1550" fmla="*/ 626626 h 4118220"/>
              <a:gd name="connsiteX1551" fmla="*/ 1331465 w 4319957"/>
              <a:gd name="connsiteY1551" fmla="*/ 613774 h 4118220"/>
              <a:gd name="connsiteX1552" fmla="*/ 3218855 w 4319957"/>
              <a:gd name="connsiteY1552" fmla="*/ 611445 h 4118220"/>
              <a:gd name="connsiteX1553" fmla="*/ 3219792 w 4319957"/>
              <a:gd name="connsiteY1553" fmla="*/ 621335 h 4118220"/>
              <a:gd name="connsiteX1554" fmla="*/ 3210891 w 4319957"/>
              <a:gd name="connsiteY1554" fmla="*/ 622506 h 4118220"/>
              <a:gd name="connsiteX1555" fmla="*/ 3209954 w 4319957"/>
              <a:gd name="connsiteY1555" fmla="*/ 612616 h 4118220"/>
              <a:gd name="connsiteX1556" fmla="*/ 3218855 w 4319957"/>
              <a:gd name="connsiteY1556" fmla="*/ 611445 h 4118220"/>
              <a:gd name="connsiteX1557" fmla="*/ 1199614 w 4319957"/>
              <a:gd name="connsiteY1557" fmla="*/ 606227 h 4118220"/>
              <a:gd name="connsiteX1558" fmla="*/ 1212040 w 4319957"/>
              <a:gd name="connsiteY1558" fmla="*/ 612022 h 4118220"/>
              <a:gd name="connsiteX1559" fmla="*/ 1210906 w 4319957"/>
              <a:gd name="connsiteY1559" fmla="*/ 637221 h 4118220"/>
              <a:gd name="connsiteX1560" fmla="*/ 1185708 w 4319957"/>
              <a:gd name="connsiteY1560" fmla="*/ 636339 h 4118220"/>
              <a:gd name="connsiteX1561" fmla="*/ 1186715 w 4319957"/>
              <a:gd name="connsiteY1561" fmla="*/ 611015 h 4118220"/>
              <a:gd name="connsiteX1562" fmla="*/ 1199614 w 4319957"/>
              <a:gd name="connsiteY1562" fmla="*/ 606227 h 4118220"/>
              <a:gd name="connsiteX1563" fmla="*/ 792363 w 4319957"/>
              <a:gd name="connsiteY1563" fmla="*/ 592472 h 4118220"/>
              <a:gd name="connsiteX1564" fmla="*/ 814663 w 4319957"/>
              <a:gd name="connsiteY1564" fmla="*/ 599111 h 4118220"/>
              <a:gd name="connsiteX1565" fmla="*/ 819495 w 4319957"/>
              <a:gd name="connsiteY1565" fmla="*/ 642466 h 4118220"/>
              <a:gd name="connsiteX1566" fmla="*/ 777249 w 4319957"/>
              <a:gd name="connsiteY1566" fmla="*/ 647791 h 4118220"/>
              <a:gd name="connsiteX1567" fmla="*/ 771921 w 4319957"/>
              <a:gd name="connsiteY1567" fmla="*/ 604182 h 4118220"/>
              <a:gd name="connsiteX1568" fmla="*/ 792363 w 4319957"/>
              <a:gd name="connsiteY1568" fmla="*/ 592472 h 4118220"/>
              <a:gd name="connsiteX1569" fmla="*/ 934326 w 4319957"/>
              <a:gd name="connsiteY1569" fmla="*/ 585996 h 4118220"/>
              <a:gd name="connsiteX1570" fmla="*/ 958999 w 4319957"/>
              <a:gd name="connsiteY1570" fmla="*/ 594645 h 4118220"/>
              <a:gd name="connsiteX1571" fmla="*/ 962071 w 4319957"/>
              <a:gd name="connsiteY1571" fmla="*/ 642700 h 4118220"/>
              <a:gd name="connsiteX1572" fmla="*/ 914139 w 4319957"/>
              <a:gd name="connsiteY1572" fmla="*/ 646141 h 4118220"/>
              <a:gd name="connsiteX1573" fmla="*/ 910575 w 4319957"/>
              <a:gd name="connsiteY1573" fmla="*/ 597717 h 4118220"/>
              <a:gd name="connsiteX1574" fmla="*/ 934326 w 4319957"/>
              <a:gd name="connsiteY1574" fmla="*/ 585996 h 4118220"/>
              <a:gd name="connsiteX1575" fmla="*/ 3463889 w 4319957"/>
              <a:gd name="connsiteY1575" fmla="*/ 557307 h 4118220"/>
              <a:gd name="connsiteX1576" fmla="*/ 3476931 w 4319957"/>
              <a:gd name="connsiteY1576" fmla="*/ 561363 h 4118220"/>
              <a:gd name="connsiteX1577" fmla="*/ 3479177 w 4319957"/>
              <a:gd name="connsiteY1577" fmla="*/ 586199 h 4118220"/>
              <a:gd name="connsiteX1578" fmla="*/ 3454466 w 4319957"/>
              <a:gd name="connsiteY1578" fmla="*/ 588570 h 4118220"/>
              <a:gd name="connsiteX1579" fmla="*/ 3451970 w 4319957"/>
              <a:gd name="connsiteY1579" fmla="*/ 563734 h 4118220"/>
              <a:gd name="connsiteX1580" fmla="*/ 3463889 w 4319957"/>
              <a:gd name="connsiteY1580" fmla="*/ 557307 h 4118220"/>
              <a:gd name="connsiteX1581" fmla="*/ 1112312 w 4319957"/>
              <a:gd name="connsiteY1581" fmla="*/ 550245 h 4118220"/>
              <a:gd name="connsiteX1582" fmla="*/ 1132905 w 4319957"/>
              <a:gd name="connsiteY1582" fmla="*/ 559611 h 4118220"/>
              <a:gd name="connsiteX1583" fmla="*/ 1131921 w 4319957"/>
              <a:gd name="connsiteY1583" fmla="*/ 601075 h 4118220"/>
              <a:gd name="connsiteX1584" fmla="*/ 1090334 w 4319957"/>
              <a:gd name="connsiteY1584" fmla="*/ 600460 h 4118220"/>
              <a:gd name="connsiteX1585" fmla="*/ 1091072 w 4319957"/>
              <a:gd name="connsiteY1585" fmla="*/ 558504 h 4118220"/>
              <a:gd name="connsiteX1586" fmla="*/ 1112312 w 4319957"/>
              <a:gd name="connsiteY1586" fmla="*/ 550245 h 4118220"/>
              <a:gd name="connsiteX1587" fmla="*/ 3134216 w 4319957"/>
              <a:gd name="connsiteY1587" fmla="*/ 546695 h 4118220"/>
              <a:gd name="connsiteX1588" fmla="*/ 3136536 w 4319957"/>
              <a:gd name="connsiteY1588" fmla="*/ 559395 h 4118220"/>
              <a:gd name="connsiteX1589" fmla="*/ 3124080 w 4319957"/>
              <a:gd name="connsiteY1589" fmla="*/ 561715 h 4118220"/>
              <a:gd name="connsiteX1590" fmla="*/ 3121638 w 4319957"/>
              <a:gd name="connsiteY1590" fmla="*/ 549137 h 4118220"/>
              <a:gd name="connsiteX1591" fmla="*/ 3134216 w 4319957"/>
              <a:gd name="connsiteY1591" fmla="*/ 546695 h 4118220"/>
              <a:gd name="connsiteX1592" fmla="*/ 1424771 w 4319957"/>
              <a:gd name="connsiteY1592" fmla="*/ 545707 h 4118220"/>
              <a:gd name="connsiteX1593" fmla="*/ 1432405 w 4319957"/>
              <a:gd name="connsiteY1593" fmla="*/ 550601 h 4118220"/>
              <a:gd name="connsiteX1594" fmla="*/ 1429364 w 4319957"/>
              <a:gd name="connsiteY1594" fmla="*/ 567199 h 4118220"/>
              <a:gd name="connsiteX1595" fmla="*/ 1412892 w 4319957"/>
              <a:gd name="connsiteY1595" fmla="*/ 564159 h 4118220"/>
              <a:gd name="connsiteX1596" fmla="*/ 1415806 w 4319957"/>
              <a:gd name="connsiteY1596" fmla="*/ 547560 h 4118220"/>
              <a:gd name="connsiteX1597" fmla="*/ 1424771 w 4319957"/>
              <a:gd name="connsiteY1597" fmla="*/ 545707 h 4118220"/>
              <a:gd name="connsiteX1598" fmla="*/ 565526 w 4319957"/>
              <a:gd name="connsiteY1598" fmla="*/ 540729 h 4118220"/>
              <a:gd name="connsiteX1599" fmla="*/ 567698 w 4319957"/>
              <a:gd name="connsiteY1599" fmla="*/ 554396 h 4118220"/>
              <a:gd name="connsiteX1600" fmla="*/ 554031 w 4319957"/>
              <a:gd name="connsiteY1600" fmla="*/ 556695 h 4118220"/>
              <a:gd name="connsiteX1601" fmla="*/ 551859 w 4319957"/>
              <a:gd name="connsiteY1601" fmla="*/ 542901 h 4118220"/>
              <a:gd name="connsiteX1602" fmla="*/ 565526 w 4319957"/>
              <a:gd name="connsiteY1602" fmla="*/ 540729 h 4118220"/>
              <a:gd name="connsiteX1603" fmla="*/ 1286966 w 4319957"/>
              <a:gd name="connsiteY1603" fmla="*/ 530786 h 4118220"/>
              <a:gd name="connsiteX1604" fmla="*/ 1300593 w 4319957"/>
              <a:gd name="connsiteY1604" fmla="*/ 538548 h 4118220"/>
              <a:gd name="connsiteX1605" fmla="*/ 1297206 w 4319957"/>
              <a:gd name="connsiteY1605" fmla="*/ 567149 h 4118220"/>
              <a:gd name="connsiteX1606" fmla="*/ 1268604 w 4319957"/>
              <a:gd name="connsiteY1606" fmla="*/ 564013 h 4118220"/>
              <a:gd name="connsiteX1607" fmla="*/ 1271741 w 4319957"/>
              <a:gd name="connsiteY1607" fmla="*/ 535161 h 4118220"/>
              <a:gd name="connsiteX1608" fmla="*/ 1286966 w 4319957"/>
              <a:gd name="connsiteY1608" fmla="*/ 530786 h 4118220"/>
              <a:gd name="connsiteX1609" fmla="*/ 707751 w 4319957"/>
              <a:gd name="connsiteY1609" fmla="*/ 530565 h 4118220"/>
              <a:gd name="connsiteX1610" fmla="*/ 721732 w 4319957"/>
              <a:gd name="connsiteY1610" fmla="*/ 534615 h 4118220"/>
              <a:gd name="connsiteX1611" fmla="*/ 724856 w 4319957"/>
              <a:gd name="connsiteY1611" fmla="*/ 561155 h 4118220"/>
              <a:gd name="connsiteX1612" fmla="*/ 698113 w 4319957"/>
              <a:gd name="connsiteY1612" fmla="*/ 564395 h 4118220"/>
              <a:gd name="connsiteX1613" fmla="*/ 694989 w 4319957"/>
              <a:gd name="connsiteY1613" fmla="*/ 537730 h 4118220"/>
              <a:gd name="connsiteX1614" fmla="*/ 707751 w 4319957"/>
              <a:gd name="connsiteY1614" fmla="*/ 530565 h 4118220"/>
              <a:gd name="connsiteX1615" fmla="*/ 1023828 w 4319957"/>
              <a:gd name="connsiteY1615" fmla="*/ 494863 h 4118220"/>
              <a:gd name="connsiteX1616" fmla="*/ 1046155 w 4319957"/>
              <a:gd name="connsiteY1616" fmla="*/ 504765 h 4118220"/>
              <a:gd name="connsiteX1617" fmla="*/ 1045905 w 4319957"/>
              <a:gd name="connsiteY1617" fmla="*/ 550434 h 4118220"/>
              <a:gd name="connsiteX1618" fmla="*/ 1001251 w 4319957"/>
              <a:gd name="connsiteY1618" fmla="*/ 550562 h 4118220"/>
              <a:gd name="connsiteX1619" fmla="*/ 1001127 w 4319957"/>
              <a:gd name="connsiteY1619" fmla="*/ 504382 h 4118220"/>
              <a:gd name="connsiteX1620" fmla="*/ 1023828 w 4319957"/>
              <a:gd name="connsiteY1620" fmla="*/ 494863 h 4118220"/>
              <a:gd name="connsiteX1621" fmla="*/ 881066 w 4319957"/>
              <a:gd name="connsiteY1621" fmla="*/ 492970 h 4118220"/>
              <a:gd name="connsiteX1622" fmla="*/ 900560 w 4319957"/>
              <a:gd name="connsiteY1622" fmla="*/ 500171 h 4118220"/>
              <a:gd name="connsiteX1623" fmla="*/ 902294 w 4319957"/>
              <a:gd name="connsiteY1623" fmla="*/ 538369 h 4118220"/>
              <a:gd name="connsiteX1624" fmla="*/ 864142 w 4319957"/>
              <a:gd name="connsiteY1624" fmla="*/ 540347 h 4118220"/>
              <a:gd name="connsiteX1625" fmla="*/ 862036 w 4319957"/>
              <a:gd name="connsiteY1625" fmla="*/ 501902 h 4118220"/>
              <a:gd name="connsiteX1626" fmla="*/ 881066 w 4319957"/>
              <a:gd name="connsiteY1626" fmla="*/ 492970 h 4118220"/>
              <a:gd name="connsiteX1627" fmla="*/ 1516872 w 4319957"/>
              <a:gd name="connsiteY1627" fmla="*/ 485973 h 4118220"/>
              <a:gd name="connsiteX1628" fmla="*/ 1525767 w 4319957"/>
              <a:gd name="connsiteY1628" fmla="*/ 492353 h 4118220"/>
              <a:gd name="connsiteX1629" fmla="*/ 1520638 w 4319957"/>
              <a:gd name="connsiteY1629" fmla="*/ 511403 h 4118220"/>
              <a:gd name="connsiteX1630" fmla="*/ 1500635 w 4319957"/>
              <a:gd name="connsiteY1630" fmla="*/ 506519 h 4118220"/>
              <a:gd name="connsiteX1631" fmla="*/ 1505764 w 4319957"/>
              <a:gd name="connsiteY1631" fmla="*/ 487469 h 4118220"/>
              <a:gd name="connsiteX1632" fmla="*/ 1516872 w 4319957"/>
              <a:gd name="connsiteY1632" fmla="*/ 485973 h 4118220"/>
              <a:gd name="connsiteX1633" fmla="*/ 3035555 w 4319957"/>
              <a:gd name="connsiteY1633" fmla="*/ 485616 h 4118220"/>
              <a:gd name="connsiteX1634" fmla="*/ 3044588 w 4319957"/>
              <a:gd name="connsiteY1634" fmla="*/ 486825 h 4118220"/>
              <a:gd name="connsiteX1635" fmla="*/ 3048875 w 4319957"/>
              <a:gd name="connsiteY1635" fmla="*/ 503017 h 4118220"/>
              <a:gd name="connsiteX1636" fmla="*/ 3032607 w 4319957"/>
              <a:gd name="connsiteY1636" fmla="*/ 507285 h 4118220"/>
              <a:gd name="connsiteX1637" fmla="*/ 3028319 w 4319957"/>
              <a:gd name="connsiteY1637" fmla="*/ 491092 h 4118220"/>
              <a:gd name="connsiteX1638" fmla="*/ 3035555 w 4319957"/>
              <a:gd name="connsiteY1638" fmla="*/ 485616 h 4118220"/>
              <a:gd name="connsiteX1639" fmla="*/ 1204544 w 4319957"/>
              <a:gd name="connsiteY1639" fmla="*/ 467208 h 4118220"/>
              <a:gd name="connsiteX1640" fmla="*/ 1226464 w 4319957"/>
              <a:gd name="connsiteY1640" fmla="*/ 479068 h 4118220"/>
              <a:gd name="connsiteX1641" fmla="*/ 1222117 w 4319957"/>
              <a:gd name="connsiteY1641" fmla="*/ 524771 h 4118220"/>
              <a:gd name="connsiteX1642" fmla="*/ 1176414 w 4319957"/>
              <a:gd name="connsiteY1642" fmla="*/ 520796 h 4118220"/>
              <a:gd name="connsiteX1643" fmla="*/ 1180388 w 4319957"/>
              <a:gd name="connsiteY1643" fmla="*/ 474721 h 4118220"/>
              <a:gd name="connsiteX1644" fmla="*/ 1204544 w 4319957"/>
              <a:gd name="connsiteY1644" fmla="*/ 467208 h 4118220"/>
              <a:gd name="connsiteX1645" fmla="*/ 3335495 w 4319957"/>
              <a:gd name="connsiteY1645" fmla="*/ 464913 h 4118220"/>
              <a:gd name="connsiteX1646" fmla="*/ 3345968 w 4319957"/>
              <a:gd name="connsiteY1646" fmla="*/ 467112 h 4118220"/>
              <a:gd name="connsiteX1647" fmla="*/ 3349244 w 4319957"/>
              <a:gd name="connsiteY1647" fmla="*/ 485785 h 4118220"/>
              <a:gd name="connsiteX1648" fmla="*/ 3329715 w 4319957"/>
              <a:gd name="connsiteY1648" fmla="*/ 488897 h 4118220"/>
              <a:gd name="connsiteX1649" fmla="*/ 3326439 w 4319957"/>
              <a:gd name="connsiteY1649" fmla="*/ 470344 h 4118220"/>
              <a:gd name="connsiteX1650" fmla="*/ 3335495 w 4319957"/>
              <a:gd name="connsiteY1650" fmla="*/ 464913 h 4118220"/>
              <a:gd name="connsiteX1651" fmla="*/ 1379456 w 4319957"/>
              <a:gd name="connsiteY1651" fmla="*/ 461787 h 4118220"/>
              <a:gd name="connsiteX1652" fmla="*/ 1394136 w 4319957"/>
              <a:gd name="connsiteY1652" fmla="*/ 471539 h 4118220"/>
              <a:gd name="connsiteX1653" fmla="*/ 1388120 w 4319957"/>
              <a:gd name="connsiteY1653" fmla="*/ 503422 h 4118220"/>
              <a:gd name="connsiteX1654" fmla="*/ 1356161 w 4319957"/>
              <a:gd name="connsiteY1654" fmla="*/ 497671 h 4118220"/>
              <a:gd name="connsiteX1655" fmla="*/ 1362051 w 4319957"/>
              <a:gd name="connsiteY1655" fmla="*/ 465538 h 4118220"/>
              <a:gd name="connsiteX1656" fmla="*/ 1379456 w 4319957"/>
              <a:gd name="connsiteY1656" fmla="*/ 461787 h 4118220"/>
              <a:gd name="connsiteX1657" fmla="*/ 1611435 w 4319957"/>
              <a:gd name="connsiteY1657" fmla="*/ 432901 h 4118220"/>
              <a:gd name="connsiteX1658" fmla="*/ 1621007 w 4319957"/>
              <a:gd name="connsiteY1658" fmla="*/ 441414 h 4118220"/>
              <a:gd name="connsiteX1659" fmla="*/ 1613412 w 4319957"/>
              <a:gd name="connsiteY1659" fmla="*/ 463577 h 4118220"/>
              <a:gd name="connsiteX1660" fmla="*/ 1591125 w 4319957"/>
              <a:gd name="connsiteY1660" fmla="*/ 456231 h 4118220"/>
              <a:gd name="connsiteX1661" fmla="*/ 1598595 w 4319957"/>
              <a:gd name="connsiteY1661" fmla="*/ 433819 h 4118220"/>
              <a:gd name="connsiteX1662" fmla="*/ 1611435 w 4319957"/>
              <a:gd name="connsiteY1662" fmla="*/ 432901 h 4118220"/>
              <a:gd name="connsiteX1663" fmla="*/ 2940158 w 4319957"/>
              <a:gd name="connsiteY1663" fmla="*/ 432298 h 4118220"/>
              <a:gd name="connsiteX1664" fmla="*/ 2951409 w 4319957"/>
              <a:gd name="connsiteY1664" fmla="*/ 433018 h 4118220"/>
              <a:gd name="connsiteX1665" fmla="*/ 2957949 w 4319957"/>
              <a:gd name="connsiteY1665" fmla="*/ 451774 h 4118220"/>
              <a:gd name="connsiteX1666" fmla="*/ 2938459 w 4319957"/>
              <a:gd name="connsiteY1666" fmla="*/ 458026 h 4118220"/>
              <a:gd name="connsiteX1667" fmla="*/ 2931791 w 4319957"/>
              <a:gd name="connsiteY1667" fmla="*/ 439393 h 4118220"/>
              <a:gd name="connsiteX1668" fmla="*/ 2940158 w 4319957"/>
              <a:gd name="connsiteY1668" fmla="*/ 432298 h 4118220"/>
              <a:gd name="connsiteX1669" fmla="*/ 800486 w 4319957"/>
              <a:gd name="connsiteY1669" fmla="*/ 425029 h 4118220"/>
              <a:gd name="connsiteX1670" fmla="*/ 811681 w 4319957"/>
              <a:gd name="connsiteY1670" fmla="*/ 429223 h 4118220"/>
              <a:gd name="connsiteX1671" fmla="*/ 812678 w 4319957"/>
              <a:gd name="connsiteY1671" fmla="*/ 451301 h 4118220"/>
              <a:gd name="connsiteX1672" fmla="*/ 790601 w 4319957"/>
              <a:gd name="connsiteY1672" fmla="*/ 452298 h 4118220"/>
              <a:gd name="connsiteX1673" fmla="*/ 789478 w 4319957"/>
              <a:gd name="connsiteY1673" fmla="*/ 430096 h 4118220"/>
              <a:gd name="connsiteX1674" fmla="*/ 800486 w 4319957"/>
              <a:gd name="connsiteY1674" fmla="*/ 425029 h 4118220"/>
              <a:gd name="connsiteX1675" fmla="*/ 656777 w 4319957"/>
              <a:gd name="connsiteY1675" fmla="*/ 423876 h 4118220"/>
              <a:gd name="connsiteX1676" fmla="*/ 657563 w 4319957"/>
              <a:gd name="connsiteY1676" fmla="*/ 432790 h 4118220"/>
              <a:gd name="connsiteX1677" fmla="*/ 648650 w 4319957"/>
              <a:gd name="connsiteY1677" fmla="*/ 433707 h 4118220"/>
              <a:gd name="connsiteX1678" fmla="*/ 647863 w 4319957"/>
              <a:gd name="connsiteY1678" fmla="*/ 424663 h 4118220"/>
              <a:gd name="connsiteX1679" fmla="*/ 656777 w 4319957"/>
              <a:gd name="connsiteY1679" fmla="*/ 423876 h 4118220"/>
              <a:gd name="connsiteX1680" fmla="*/ 1118642 w 4319957"/>
              <a:gd name="connsiteY1680" fmla="*/ 412508 h 4118220"/>
              <a:gd name="connsiteX1681" fmla="*/ 1138398 w 4319957"/>
              <a:gd name="connsiteY1681" fmla="*/ 422511 h 4118220"/>
              <a:gd name="connsiteX1682" fmla="*/ 1135245 w 4319957"/>
              <a:gd name="connsiteY1682" fmla="*/ 462337 h 4118220"/>
              <a:gd name="connsiteX1683" fmla="*/ 1094376 w 4319957"/>
              <a:gd name="connsiteY1683" fmla="*/ 459625 h 4118220"/>
              <a:gd name="connsiteX1684" fmla="*/ 1097277 w 4319957"/>
              <a:gd name="connsiteY1684" fmla="*/ 419428 h 4118220"/>
              <a:gd name="connsiteX1685" fmla="*/ 1118642 w 4319957"/>
              <a:gd name="connsiteY1685" fmla="*/ 412508 h 4118220"/>
              <a:gd name="connsiteX1686" fmla="*/ 977215 w 4319957"/>
              <a:gd name="connsiteY1686" fmla="*/ 398906 h 4118220"/>
              <a:gd name="connsiteX1687" fmla="*/ 993777 w 4319957"/>
              <a:gd name="connsiteY1687" fmla="*/ 406565 h 4118220"/>
              <a:gd name="connsiteX1688" fmla="*/ 992923 w 4319957"/>
              <a:gd name="connsiteY1688" fmla="*/ 441038 h 4118220"/>
              <a:gd name="connsiteX1689" fmla="*/ 959463 w 4319957"/>
              <a:gd name="connsiteY1689" fmla="*/ 440409 h 4118220"/>
              <a:gd name="connsiteX1690" fmla="*/ 960195 w 4319957"/>
              <a:gd name="connsiteY1690" fmla="*/ 405684 h 4118220"/>
              <a:gd name="connsiteX1691" fmla="*/ 977215 w 4319957"/>
              <a:gd name="connsiteY1691" fmla="*/ 398906 h 4118220"/>
              <a:gd name="connsiteX1692" fmla="*/ 1477050 w 4319957"/>
              <a:gd name="connsiteY1692" fmla="*/ 397654 h 4118220"/>
              <a:gd name="connsiteX1693" fmla="*/ 1492676 w 4319957"/>
              <a:gd name="connsiteY1693" fmla="*/ 409640 h 4118220"/>
              <a:gd name="connsiteX1694" fmla="*/ 1483389 w 4319957"/>
              <a:gd name="connsiteY1694" fmla="*/ 444782 h 4118220"/>
              <a:gd name="connsiteX1695" fmla="*/ 1448246 w 4319957"/>
              <a:gd name="connsiteY1695" fmla="*/ 435746 h 4118220"/>
              <a:gd name="connsiteX1696" fmla="*/ 1457283 w 4319957"/>
              <a:gd name="connsiteY1696" fmla="*/ 400352 h 4118220"/>
              <a:gd name="connsiteX1697" fmla="*/ 1477050 w 4319957"/>
              <a:gd name="connsiteY1697" fmla="*/ 397654 h 4118220"/>
              <a:gd name="connsiteX1698" fmla="*/ 1301878 w 4319957"/>
              <a:gd name="connsiteY1698" fmla="*/ 390635 h 4118220"/>
              <a:gd name="connsiteX1699" fmla="*/ 1324895 w 4319957"/>
              <a:gd name="connsiteY1699" fmla="*/ 405314 h 4118220"/>
              <a:gd name="connsiteX1700" fmla="*/ 1316611 w 4319957"/>
              <a:gd name="connsiteY1700" fmla="*/ 454819 h 4118220"/>
              <a:gd name="connsiteX1701" fmla="*/ 1267029 w 4319957"/>
              <a:gd name="connsiteY1701" fmla="*/ 447049 h 4118220"/>
              <a:gd name="connsiteX1702" fmla="*/ 1274811 w 4319957"/>
              <a:gd name="connsiteY1702" fmla="*/ 396917 h 4118220"/>
              <a:gd name="connsiteX1703" fmla="*/ 1301878 w 4319957"/>
              <a:gd name="connsiteY1703" fmla="*/ 390635 h 4118220"/>
              <a:gd name="connsiteX1704" fmla="*/ 2854126 w 4319957"/>
              <a:gd name="connsiteY1704" fmla="*/ 387069 h 4118220"/>
              <a:gd name="connsiteX1705" fmla="*/ 2862923 w 4319957"/>
              <a:gd name="connsiteY1705" fmla="*/ 409074 h 4118220"/>
              <a:gd name="connsiteX1706" fmla="*/ 2841955 w 4319957"/>
              <a:gd name="connsiteY1706" fmla="*/ 418253 h 4118220"/>
              <a:gd name="connsiteX1707" fmla="*/ 2833158 w 4319957"/>
              <a:gd name="connsiteY1707" fmla="*/ 396374 h 4118220"/>
              <a:gd name="connsiteX1708" fmla="*/ 2854126 w 4319957"/>
              <a:gd name="connsiteY1708" fmla="*/ 387069 h 4118220"/>
              <a:gd name="connsiteX1709" fmla="*/ 1696511 w 4319957"/>
              <a:gd name="connsiteY1709" fmla="*/ 386164 h 4118220"/>
              <a:gd name="connsiteX1710" fmla="*/ 1711111 w 4319957"/>
              <a:gd name="connsiteY1710" fmla="*/ 386164 h 4118220"/>
              <a:gd name="connsiteX1711" fmla="*/ 1721197 w 4319957"/>
              <a:gd name="connsiteY1711" fmla="*/ 396862 h 4118220"/>
              <a:gd name="connsiteX1712" fmla="*/ 1710880 w 4319957"/>
              <a:gd name="connsiteY1712" fmla="*/ 422335 h 4118220"/>
              <a:gd name="connsiteX1713" fmla="*/ 1686317 w 4319957"/>
              <a:gd name="connsiteY1713" fmla="*/ 411764 h 4118220"/>
              <a:gd name="connsiteX1714" fmla="*/ 1696511 w 4319957"/>
              <a:gd name="connsiteY1714" fmla="*/ 386164 h 4118220"/>
              <a:gd name="connsiteX1715" fmla="*/ 3209659 w 4319957"/>
              <a:gd name="connsiteY1715" fmla="*/ 381534 h 4118220"/>
              <a:gd name="connsiteX1716" fmla="*/ 3212903 w 4319957"/>
              <a:gd name="connsiteY1716" fmla="*/ 394917 h 4118220"/>
              <a:gd name="connsiteX1717" fmla="*/ 3199448 w 4319957"/>
              <a:gd name="connsiteY1717" fmla="*/ 398143 h 4118220"/>
              <a:gd name="connsiteX1718" fmla="*/ 3196204 w 4319957"/>
              <a:gd name="connsiteY1718" fmla="*/ 384880 h 4118220"/>
              <a:gd name="connsiteX1719" fmla="*/ 3209659 w 4319957"/>
              <a:gd name="connsiteY1719" fmla="*/ 381534 h 4118220"/>
              <a:gd name="connsiteX1720" fmla="*/ 2990512 w 4319957"/>
              <a:gd name="connsiteY1720" fmla="*/ 363944 h 4118220"/>
              <a:gd name="connsiteX1721" fmla="*/ 2992371 w 4319957"/>
              <a:gd name="connsiteY1721" fmla="*/ 369567 h 4118220"/>
              <a:gd name="connsiteX1722" fmla="*/ 2986795 w 4319957"/>
              <a:gd name="connsiteY1722" fmla="*/ 371403 h 4118220"/>
              <a:gd name="connsiteX1723" fmla="*/ 2984821 w 4319957"/>
              <a:gd name="connsiteY1723" fmla="*/ 365895 h 4118220"/>
              <a:gd name="connsiteX1724" fmla="*/ 2990512 w 4319957"/>
              <a:gd name="connsiteY1724" fmla="*/ 363944 h 4118220"/>
              <a:gd name="connsiteX1725" fmla="*/ 2753925 w 4319957"/>
              <a:gd name="connsiteY1725" fmla="*/ 347215 h 4118220"/>
              <a:gd name="connsiteX1726" fmla="*/ 2766101 w 4319957"/>
              <a:gd name="connsiteY1726" fmla="*/ 371442 h 4118220"/>
              <a:gd name="connsiteX1727" fmla="*/ 2742122 w 4319957"/>
              <a:gd name="connsiteY1727" fmla="*/ 383494 h 4118220"/>
              <a:gd name="connsiteX1728" fmla="*/ 2729822 w 4319957"/>
              <a:gd name="connsiteY1728" fmla="*/ 359515 h 4118220"/>
              <a:gd name="connsiteX1729" fmla="*/ 2753925 w 4319957"/>
              <a:gd name="connsiteY1729" fmla="*/ 347215 h 4118220"/>
              <a:gd name="connsiteX1730" fmla="*/ 1796772 w 4319957"/>
              <a:gd name="connsiteY1730" fmla="*/ 346185 h 4118220"/>
              <a:gd name="connsiteX1731" fmla="*/ 1824533 w 4319957"/>
              <a:gd name="connsiteY1731" fmla="*/ 360191 h 4118220"/>
              <a:gd name="connsiteX1732" fmla="*/ 1810652 w 4319957"/>
              <a:gd name="connsiteY1732" fmla="*/ 387826 h 4118220"/>
              <a:gd name="connsiteX1733" fmla="*/ 1783017 w 4319957"/>
              <a:gd name="connsiteY1733" fmla="*/ 374072 h 4118220"/>
              <a:gd name="connsiteX1734" fmla="*/ 1796772 w 4319957"/>
              <a:gd name="connsiteY1734" fmla="*/ 346185 h 4118220"/>
              <a:gd name="connsiteX1735" fmla="*/ 1579760 w 4319957"/>
              <a:gd name="connsiteY1735" fmla="*/ 341620 h 4118220"/>
              <a:gd name="connsiteX1736" fmla="*/ 1595969 w 4319957"/>
              <a:gd name="connsiteY1736" fmla="*/ 356192 h 4118220"/>
              <a:gd name="connsiteX1737" fmla="*/ 1583128 w 4319957"/>
              <a:gd name="connsiteY1737" fmla="*/ 394087 h 4118220"/>
              <a:gd name="connsiteX1738" fmla="*/ 1544981 w 4319957"/>
              <a:gd name="connsiteY1738" fmla="*/ 381497 h 4118220"/>
              <a:gd name="connsiteX1739" fmla="*/ 1557697 w 4319957"/>
              <a:gd name="connsiteY1739" fmla="*/ 343099 h 4118220"/>
              <a:gd name="connsiteX1740" fmla="*/ 1579760 w 4319957"/>
              <a:gd name="connsiteY1740" fmla="*/ 341620 h 4118220"/>
              <a:gd name="connsiteX1741" fmla="*/ 1218671 w 4319957"/>
              <a:gd name="connsiteY1741" fmla="*/ 335012 h 4118220"/>
              <a:gd name="connsiteX1742" fmla="*/ 1235708 w 4319957"/>
              <a:gd name="connsiteY1742" fmla="*/ 345313 h 4118220"/>
              <a:gd name="connsiteX1743" fmla="*/ 1230311 w 4319957"/>
              <a:gd name="connsiteY1743" fmla="*/ 381382 h 4118220"/>
              <a:gd name="connsiteX1744" fmla="*/ 1194039 w 4319957"/>
              <a:gd name="connsiteY1744" fmla="*/ 376373 h 4118220"/>
              <a:gd name="connsiteX1745" fmla="*/ 1199185 w 4319957"/>
              <a:gd name="connsiteY1745" fmla="*/ 339928 h 4118220"/>
              <a:gd name="connsiteX1746" fmla="*/ 1218671 w 4319957"/>
              <a:gd name="connsiteY1746" fmla="*/ 335012 h 4118220"/>
              <a:gd name="connsiteX1747" fmla="*/ 893443 w 4319957"/>
              <a:gd name="connsiteY1747" fmla="*/ 329494 h 4118220"/>
              <a:gd name="connsiteX1748" fmla="*/ 910819 w 4319957"/>
              <a:gd name="connsiteY1748" fmla="*/ 329987 h 4118220"/>
              <a:gd name="connsiteX1749" fmla="*/ 910326 w 4319957"/>
              <a:gd name="connsiteY1749" fmla="*/ 347239 h 4118220"/>
              <a:gd name="connsiteX1750" fmla="*/ 893074 w 4319957"/>
              <a:gd name="connsiteY1750" fmla="*/ 346746 h 4118220"/>
              <a:gd name="connsiteX1751" fmla="*/ 893443 w 4319957"/>
              <a:gd name="connsiteY1751" fmla="*/ 329494 h 4118220"/>
              <a:gd name="connsiteX1752" fmla="*/ 1403583 w 4319957"/>
              <a:gd name="connsiteY1752" fmla="*/ 327408 h 4118220"/>
              <a:gd name="connsiteX1753" fmla="*/ 1423796 w 4319957"/>
              <a:gd name="connsiteY1753" fmla="*/ 342626 h 4118220"/>
              <a:gd name="connsiteX1754" fmla="*/ 1412941 w 4319957"/>
              <a:gd name="connsiteY1754" fmla="*/ 388295 h 4118220"/>
              <a:gd name="connsiteX1755" fmla="*/ 1368148 w 4319957"/>
              <a:gd name="connsiteY1755" fmla="*/ 377736 h 4118220"/>
              <a:gd name="connsiteX1756" fmla="*/ 1378504 w 4319957"/>
              <a:gd name="connsiteY1756" fmla="*/ 331558 h 4118220"/>
              <a:gd name="connsiteX1757" fmla="*/ 1403583 w 4319957"/>
              <a:gd name="connsiteY1757" fmla="*/ 327408 h 4118220"/>
              <a:gd name="connsiteX1758" fmla="*/ 2650790 w 4319957"/>
              <a:gd name="connsiteY1758" fmla="*/ 315095 h 4118220"/>
              <a:gd name="connsiteX1759" fmla="*/ 2666458 w 4319957"/>
              <a:gd name="connsiteY1759" fmla="*/ 341332 h 4118220"/>
              <a:gd name="connsiteX1760" fmla="*/ 2640345 w 4319957"/>
              <a:gd name="connsiteY1760" fmla="*/ 357000 h 4118220"/>
              <a:gd name="connsiteX1761" fmla="*/ 2624553 w 4319957"/>
              <a:gd name="connsiteY1761" fmla="*/ 330887 h 4118220"/>
              <a:gd name="connsiteX1762" fmla="*/ 2650790 w 4319957"/>
              <a:gd name="connsiteY1762" fmla="*/ 315095 h 4118220"/>
              <a:gd name="connsiteX1763" fmla="*/ 1900178 w 4319957"/>
              <a:gd name="connsiteY1763" fmla="*/ 313928 h 4118220"/>
              <a:gd name="connsiteX1764" fmla="*/ 1929814 w 4319957"/>
              <a:gd name="connsiteY1764" fmla="*/ 331709 h 4118220"/>
              <a:gd name="connsiteX1765" fmla="*/ 1912158 w 4319957"/>
              <a:gd name="connsiteY1765" fmla="*/ 361219 h 4118220"/>
              <a:gd name="connsiteX1766" fmla="*/ 1882522 w 4319957"/>
              <a:gd name="connsiteY1766" fmla="*/ 343816 h 4118220"/>
              <a:gd name="connsiteX1767" fmla="*/ 1900178 w 4319957"/>
              <a:gd name="connsiteY1767" fmla="*/ 313928 h 4118220"/>
              <a:gd name="connsiteX1768" fmla="*/ 2888072 w 4319957"/>
              <a:gd name="connsiteY1768" fmla="*/ 313723 h 4118220"/>
              <a:gd name="connsiteX1769" fmla="*/ 2891829 w 4319957"/>
              <a:gd name="connsiteY1769" fmla="*/ 323798 h 4118220"/>
              <a:gd name="connsiteX1770" fmla="*/ 2882861 w 4319957"/>
              <a:gd name="connsiteY1770" fmla="*/ 328096 h 4118220"/>
              <a:gd name="connsiteX1771" fmla="*/ 2878983 w 4319957"/>
              <a:gd name="connsiteY1771" fmla="*/ 318021 h 4118220"/>
              <a:gd name="connsiteX1772" fmla="*/ 2888072 w 4319957"/>
              <a:gd name="connsiteY1772" fmla="*/ 313723 h 4118220"/>
              <a:gd name="connsiteX1773" fmla="*/ 1079455 w 4319957"/>
              <a:gd name="connsiteY1773" fmla="*/ 313240 h 4118220"/>
              <a:gd name="connsiteX1774" fmla="*/ 1093702 w 4319957"/>
              <a:gd name="connsiteY1774" fmla="*/ 320953 h 4118220"/>
              <a:gd name="connsiteX1775" fmla="*/ 1090937 w 4319957"/>
              <a:gd name="connsiteY1775" fmla="*/ 350734 h 4118220"/>
              <a:gd name="connsiteX1776" fmla="*/ 1061030 w 4319957"/>
              <a:gd name="connsiteY1776" fmla="*/ 347969 h 4118220"/>
              <a:gd name="connsiteX1777" fmla="*/ 1063795 w 4319957"/>
              <a:gd name="connsiteY1777" fmla="*/ 318062 h 4118220"/>
              <a:gd name="connsiteX1778" fmla="*/ 1079455 w 4319957"/>
              <a:gd name="connsiteY1778" fmla="*/ 313240 h 4118220"/>
              <a:gd name="connsiteX1779" fmla="*/ 3066966 w 4319957"/>
              <a:gd name="connsiteY1779" fmla="*/ 305760 h 4118220"/>
              <a:gd name="connsiteX1780" fmla="*/ 3069630 w 4319957"/>
              <a:gd name="connsiteY1780" fmla="*/ 314187 h 4118220"/>
              <a:gd name="connsiteX1781" fmla="*/ 3061154 w 4319957"/>
              <a:gd name="connsiteY1781" fmla="*/ 316873 h 4118220"/>
              <a:gd name="connsiteX1782" fmla="*/ 3058490 w 4319957"/>
              <a:gd name="connsiteY1782" fmla="*/ 308447 h 4118220"/>
              <a:gd name="connsiteX1783" fmla="*/ 3066966 w 4319957"/>
              <a:gd name="connsiteY1783" fmla="*/ 305760 h 4118220"/>
              <a:gd name="connsiteX1784" fmla="*/ 1661182 w 4319957"/>
              <a:gd name="connsiteY1784" fmla="*/ 293460 h 4118220"/>
              <a:gd name="connsiteX1785" fmla="*/ 1701451 w 4319957"/>
              <a:gd name="connsiteY1785" fmla="*/ 310906 h 4118220"/>
              <a:gd name="connsiteX1786" fmla="*/ 1684548 w 4319957"/>
              <a:gd name="connsiteY1786" fmla="*/ 351655 h 4118220"/>
              <a:gd name="connsiteX1787" fmla="*/ 1644527 w 4319957"/>
              <a:gd name="connsiteY1787" fmla="*/ 334846 h 4118220"/>
              <a:gd name="connsiteX1788" fmla="*/ 1661182 w 4319957"/>
              <a:gd name="connsiteY1788" fmla="*/ 293460 h 4118220"/>
              <a:gd name="connsiteX1789" fmla="*/ 2545784 w 4319957"/>
              <a:gd name="connsiteY1789" fmla="*/ 289086 h 4118220"/>
              <a:gd name="connsiteX1790" fmla="*/ 2565461 w 4319957"/>
              <a:gd name="connsiteY1790" fmla="*/ 317343 h 4118220"/>
              <a:gd name="connsiteX1791" fmla="*/ 2537387 w 4319957"/>
              <a:gd name="connsiteY1791" fmla="*/ 336723 h 4118220"/>
              <a:gd name="connsiteX1792" fmla="*/ 2517585 w 4319957"/>
              <a:gd name="connsiteY1792" fmla="*/ 308966 h 4118220"/>
              <a:gd name="connsiteX1793" fmla="*/ 2545784 w 4319957"/>
              <a:gd name="connsiteY1793" fmla="*/ 289086 h 4118220"/>
              <a:gd name="connsiteX1794" fmla="*/ 2005510 w 4319957"/>
              <a:gd name="connsiteY1794" fmla="*/ 287920 h 4118220"/>
              <a:gd name="connsiteX1795" fmla="*/ 2037041 w 4319957"/>
              <a:gd name="connsiteY1795" fmla="*/ 310042 h 4118220"/>
              <a:gd name="connsiteX1796" fmla="*/ 2015046 w 4319957"/>
              <a:gd name="connsiteY1796" fmla="*/ 341318 h 4118220"/>
              <a:gd name="connsiteX1797" fmla="*/ 1983643 w 4319957"/>
              <a:gd name="connsiteY1797" fmla="*/ 319577 h 4118220"/>
              <a:gd name="connsiteX1798" fmla="*/ 2005510 w 4319957"/>
              <a:gd name="connsiteY1798" fmla="*/ 287920 h 4118220"/>
              <a:gd name="connsiteX1799" fmla="*/ 2782713 w 4319957"/>
              <a:gd name="connsiteY1799" fmla="*/ 272477 h 4118220"/>
              <a:gd name="connsiteX1800" fmla="*/ 2788576 w 4319957"/>
              <a:gd name="connsiteY1800" fmla="*/ 285105 h 4118220"/>
              <a:gd name="connsiteX1801" fmla="*/ 2776967 w 4319957"/>
              <a:gd name="connsiteY1801" fmla="*/ 291293 h 4118220"/>
              <a:gd name="connsiteX1802" fmla="*/ 2771104 w 4319957"/>
              <a:gd name="connsiteY1802" fmla="*/ 278791 h 4118220"/>
              <a:gd name="connsiteX1803" fmla="*/ 2782713 w 4319957"/>
              <a:gd name="connsiteY1803" fmla="*/ 272477 h 4118220"/>
              <a:gd name="connsiteX1804" fmla="*/ 2437824 w 4319957"/>
              <a:gd name="connsiteY1804" fmla="*/ 272445 h 4118220"/>
              <a:gd name="connsiteX1805" fmla="*/ 2461336 w 4319957"/>
              <a:gd name="connsiteY1805" fmla="*/ 301649 h 4118220"/>
              <a:gd name="connsiteX1806" fmla="*/ 2432379 w 4319957"/>
              <a:gd name="connsiteY1806" fmla="*/ 324914 h 4118220"/>
              <a:gd name="connsiteX1807" fmla="*/ 2408743 w 4319957"/>
              <a:gd name="connsiteY1807" fmla="*/ 296204 h 4118220"/>
              <a:gd name="connsiteX1808" fmla="*/ 2437824 w 4319957"/>
              <a:gd name="connsiteY1808" fmla="*/ 272445 h 4118220"/>
              <a:gd name="connsiteX1809" fmla="*/ 1508128 w 4319957"/>
              <a:gd name="connsiteY1809" fmla="*/ 271834 h 4118220"/>
              <a:gd name="connsiteX1810" fmla="*/ 1525568 w 4319957"/>
              <a:gd name="connsiteY1810" fmla="*/ 286751 h 4118220"/>
              <a:gd name="connsiteX1811" fmla="*/ 1512862 w 4319957"/>
              <a:gd name="connsiteY1811" fmla="*/ 326862 h 4118220"/>
              <a:gd name="connsiteX1812" fmla="*/ 1472626 w 4319957"/>
              <a:gd name="connsiteY1812" fmla="*/ 314530 h 4118220"/>
              <a:gd name="connsiteX1813" fmla="*/ 1485083 w 4319957"/>
              <a:gd name="connsiteY1813" fmla="*/ 273921 h 4118220"/>
              <a:gd name="connsiteX1814" fmla="*/ 1508128 w 4319957"/>
              <a:gd name="connsiteY1814" fmla="*/ 271834 h 4118220"/>
              <a:gd name="connsiteX1815" fmla="*/ 2112709 w 4319957"/>
              <a:gd name="connsiteY1815" fmla="*/ 270968 h 4118220"/>
              <a:gd name="connsiteX1816" fmla="*/ 2144343 w 4319957"/>
              <a:gd name="connsiteY1816" fmla="*/ 296646 h 4118220"/>
              <a:gd name="connsiteX1817" fmla="*/ 2118839 w 4319957"/>
              <a:gd name="connsiteY1817" fmla="*/ 327976 h 4118220"/>
              <a:gd name="connsiteX1818" fmla="*/ 2087451 w 4319957"/>
              <a:gd name="connsiteY1818" fmla="*/ 302789 h 4118220"/>
              <a:gd name="connsiteX1819" fmla="*/ 2112709 w 4319957"/>
              <a:gd name="connsiteY1819" fmla="*/ 270968 h 4118220"/>
              <a:gd name="connsiteX1820" fmla="*/ 1324521 w 4319957"/>
              <a:gd name="connsiteY1820" fmla="*/ 266683 h 4118220"/>
              <a:gd name="connsiteX1821" fmla="*/ 1338824 w 4319957"/>
              <a:gd name="connsiteY1821" fmla="*/ 276843 h 4118220"/>
              <a:gd name="connsiteX1822" fmla="*/ 1331931 w 4319957"/>
              <a:gd name="connsiteY1822" fmla="*/ 308502 h 4118220"/>
              <a:gd name="connsiteX1823" fmla="*/ 1300223 w 4319957"/>
              <a:gd name="connsiteY1823" fmla="*/ 301718 h 4118220"/>
              <a:gd name="connsiteX1824" fmla="*/ 1307116 w 4319957"/>
              <a:gd name="connsiteY1824" fmla="*/ 269808 h 4118220"/>
              <a:gd name="connsiteX1825" fmla="*/ 1324521 w 4319957"/>
              <a:gd name="connsiteY1825" fmla="*/ 266683 h 4118220"/>
              <a:gd name="connsiteX1826" fmla="*/ 2329605 w 4319957"/>
              <a:gd name="connsiteY1826" fmla="*/ 261946 h 4118220"/>
              <a:gd name="connsiteX1827" fmla="*/ 2357428 w 4319957"/>
              <a:gd name="connsiteY1827" fmla="*/ 292807 h 4118220"/>
              <a:gd name="connsiteX1828" fmla="*/ 2327750 w 4319957"/>
              <a:gd name="connsiteY1828" fmla="*/ 321128 h 4118220"/>
              <a:gd name="connsiteX1829" fmla="*/ 2299803 w 4319957"/>
              <a:gd name="connsiteY1829" fmla="*/ 290775 h 4118220"/>
              <a:gd name="connsiteX1830" fmla="*/ 2329605 w 4319957"/>
              <a:gd name="connsiteY1830" fmla="*/ 261946 h 4118220"/>
              <a:gd name="connsiteX1831" fmla="*/ 2221093 w 4319957"/>
              <a:gd name="connsiteY1831" fmla="*/ 260478 h 4118220"/>
              <a:gd name="connsiteX1832" fmla="*/ 2253396 w 4319957"/>
              <a:gd name="connsiteY1832" fmla="*/ 291449 h 4118220"/>
              <a:gd name="connsiteX1833" fmla="*/ 2223427 w 4319957"/>
              <a:gd name="connsiteY1833" fmla="*/ 324181 h 4118220"/>
              <a:gd name="connsiteX1834" fmla="*/ 2191247 w 4319957"/>
              <a:gd name="connsiteY1834" fmla="*/ 293841 h 4118220"/>
              <a:gd name="connsiteX1835" fmla="*/ 2221093 w 4319957"/>
              <a:gd name="connsiteY1835" fmla="*/ 260478 h 4118220"/>
              <a:gd name="connsiteX1836" fmla="*/ 1768680 w 4319957"/>
              <a:gd name="connsiteY1836" fmla="*/ 251251 h 4118220"/>
              <a:gd name="connsiteX1837" fmla="*/ 1811645 w 4319957"/>
              <a:gd name="connsiteY1837" fmla="*/ 272782 h 4118220"/>
              <a:gd name="connsiteX1838" fmla="*/ 1790036 w 4319957"/>
              <a:gd name="connsiteY1838" fmla="*/ 314357 h 4118220"/>
              <a:gd name="connsiteX1839" fmla="*/ 1747198 w 4319957"/>
              <a:gd name="connsiteY1839" fmla="*/ 293569 h 4118220"/>
              <a:gd name="connsiteX1840" fmla="*/ 1768680 w 4319957"/>
              <a:gd name="connsiteY1840" fmla="*/ 251251 h 4118220"/>
              <a:gd name="connsiteX1841" fmla="*/ 2674892 w 4319957"/>
              <a:gd name="connsiteY1841" fmla="*/ 237729 h 4118220"/>
              <a:gd name="connsiteX1842" fmla="*/ 2683725 w 4319957"/>
              <a:gd name="connsiteY1842" fmla="*/ 253446 h 4118220"/>
              <a:gd name="connsiteX1843" fmla="*/ 2668881 w 4319957"/>
              <a:gd name="connsiteY1843" fmla="*/ 262797 h 4118220"/>
              <a:gd name="connsiteX1844" fmla="*/ 2659926 w 4319957"/>
              <a:gd name="connsiteY1844" fmla="*/ 247081 h 4118220"/>
              <a:gd name="connsiteX1845" fmla="*/ 2674892 w 4319957"/>
              <a:gd name="connsiteY1845" fmla="*/ 237729 h 4118220"/>
              <a:gd name="connsiteX1846" fmla="*/ 1002487 w 4319957"/>
              <a:gd name="connsiteY1846" fmla="*/ 237615 h 4118220"/>
              <a:gd name="connsiteX1847" fmla="*/ 1015402 w 4319957"/>
              <a:gd name="connsiteY1847" fmla="*/ 238754 h 4118220"/>
              <a:gd name="connsiteX1848" fmla="*/ 1014135 w 4319957"/>
              <a:gd name="connsiteY1848" fmla="*/ 251669 h 4118220"/>
              <a:gd name="connsiteX1849" fmla="*/ 1001221 w 4319957"/>
              <a:gd name="connsiteY1849" fmla="*/ 250529 h 4118220"/>
              <a:gd name="connsiteX1850" fmla="*/ 1002487 w 4319957"/>
              <a:gd name="connsiteY1850" fmla="*/ 237615 h 4118220"/>
              <a:gd name="connsiteX1851" fmla="*/ 1186759 w 4319957"/>
              <a:gd name="connsiteY1851" fmla="*/ 233854 h 4118220"/>
              <a:gd name="connsiteX1852" fmla="*/ 1198498 w 4319957"/>
              <a:gd name="connsiteY1852" fmla="*/ 241277 h 4118220"/>
              <a:gd name="connsiteX1853" fmla="*/ 1194206 w 4319957"/>
              <a:gd name="connsiteY1853" fmla="*/ 266725 h 4118220"/>
              <a:gd name="connsiteX1854" fmla="*/ 1168961 w 4319957"/>
              <a:gd name="connsiteY1854" fmla="*/ 262547 h 4118220"/>
              <a:gd name="connsiteX1855" fmla="*/ 1173127 w 4319957"/>
              <a:gd name="connsiteY1855" fmla="*/ 236972 h 4118220"/>
              <a:gd name="connsiteX1856" fmla="*/ 1186759 w 4319957"/>
              <a:gd name="connsiteY1856" fmla="*/ 233854 h 4118220"/>
              <a:gd name="connsiteX1857" fmla="*/ 1617023 w 4319957"/>
              <a:gd name="connsiteY1857" fmla="*/ 222614 h 4118220"/>
              <a:gd name="connsiteX1858" fmla="*/ 1631939 w 4319957"/>
              <a:gd name="connsiteY1858" fmla="*/ 237248 h 4118220"/>
              <a:gd name="connsiteX1859" fmla="*/ 1617805 w 4319957"/>
              <a:gd name="connsiteY1859" fmla="*/ 272895 h 4118220"/>
              <a:gd name="connsiteX1860" fmla="*/ 1582033 w 4319957"/>
              <a:gd name="connsiteY1860" fmla="*/ 259012 h 4118220"/>
              <a:gd name="connsiteX1861" fmla="*/ 1595917 w 4319957"/>
              <a:gd name="connsiteY1861" fmla="*/ 222990 h 4118220"/>
              <a:gd name="connsiteX1862" fmla="*/ 1617023 w 4319957"/>
              <a:gd name="connsiteY1862" fmla="*/ 222614 h 4118220"/>
              <a:gd name="connsiteX1863" fmla="*/ 1880422 w 4319957"/>
              <a:gd name="connsiteY1863" fmla="*/ 221229 h 4118220"/>
              <a:gd name="connsiteX1864" fmla="*/ 1917986 w 4319957"/>
              <a:gd name="connsiteY1864" fmla="*/ 243817 h 4118220"/>
              <a:gd name="connsiteX1865" fmla="*/ 1895647 w 4319957"/>
              <a:gd name="connsiteY1865" fmla="*/ 281006 h 4118220"/>
              <a:gd name="connsiteX1866" fmla="*/ 1858209 w 4319957"/>
              <a:gd name="connsiteY1866" fmla="*/ 259042 h 4118220"/>
              <a:gd name="connsiteX1867" fmla="*/ 1880422 w 4319957"/>
              <a:gd name="connsiteY1867" fmla="*/ 221229 h 4118220"/>
              <a:gd name="connsiteX1868" fmla="*/ 2563442 w 4319957"/>
              <a:gd name="connsiteY1868" fmla="*/ 211971 h 4118220"/>
              <a:gd name="connsiteX1869" fmla="*/ 2575832 w 4319957"/>
              <a:gd name="connsiteY1869" fmla="*/ 229123 h 4118220"/>
              <a:gd name="connsiteX1870" fmla="*/ 2557949 w 4319957"/>
              <a:gd name="connsiteY1870" fmla="*/ 240923 h 4118220"/>
              <a:gd name="connsiteX1871" fmla="*/ 2545559 w 4319957"/>
              <a:gd name="connsiteY1871" fmla="*/ 223892 h 4118220"/>
              <a:gd name="connsiteX1872" fmla="*/ 2563442 w 4319957"/>
              <a:gd name="connsiteY1872" fmla="*/ 211971 h 4118220"/>
              <a:gd name="connsiteX1873" fmla="*/ 1434753 w 4319957"/>
              <a:gd name="connsiteY1873" fmla="*/ 204733 h 4118220"/>
              <a:gd name="connsiteX1874" fmla="*/ 1446769 w 4319957"/>
              <a:gd name="connsiteY1874" fmla="*/ 214519 h 4118220"/>
              <a:gd name="connsiteX1875" fmla="*/ 1438674 w 4319957"/>
              <a:gd name="connsiteY1875" fmla="*/ 241838 h 4118220"/>
              <a:gd name="connsiteX1876" fmla="*/ 1411355 w 4319957"/>
              <a:gd name="connsiteY1876" fmla="*/ 233870 h 4118220"/>
              <a:gd name="connsiteX1877" fmla="*/ 1419323 w 4319957"/>
              <a:gd name="connsiteY1877" fmla="*/ 206424 h 4118220"/>
              <a:gd name="connsiteX1878" fmla="*/ 1434753 w 4319957"/>
              <a:gd name="connsiteY1878" fmla="*/ 204733 h 4118220"/>
              <a:gd name="connsiteX1879" fmla="*/ 1993375 w 4319957"/>
              <a:gd name="connsiteY1879" fmla="*/ 199129 h 4118220"/>
              <a:gd name="connsiteX1880" fmla="*/ 2025754 w 4319957"/>
              <a:gd name="connsiteY1880" fmla="*/ 222378 h 4118220"/>
              <a:gd name="connsiteX1881" fmla="*/ 2003224 w 4319957"/>
              <a:gd name="connsiteY1881" fmla="*/ 255356 h 4118220"/>
              <a:gd name="connsiteX1882" fmla="*/ 1970969 w 4319957"/>
              <a:gd name="connsiteY1882" fmla="*/ 232613 h 4118220"/>
              <a:gd name="connsiteX1883" fmla="*/ 1993375 w 4319957"/>
              <a:gd name="connsiteY1883" fmla="*/ 199129 h 4118220"/>
              <a:gd name="connsiteX1884" fmla="*/ 2450694 w 4319957"/>
              <a:gd name="connsiteY1884" fmla="*/ 192484 h 4118220"/>
              <a:gd name="connsiteX1885" fmla="*/ 2466804 w 4319957"/>
              <a:gd name="connsiteY1885" fmla="*/ 212557 h 4118220"/>
              <a:gd name="connsiteX1886" fmla="*/ 2446859 w 4319957"/>
              <a:gd name="connsiteY1886" fmla="*/ 228538 h 4118220"/>
              <a:gd name="connsiteX1887" fmla="*/ 2430749 w 4319957"/>
              <a:gd name="connsiteY1887" fmla="*/ 208721 h 4118220"/>
              <a:gd name="connsiteX1888" fmla="*/ 2450694 w 4319957"/>
              <a:gd name="connsiteY1888" fmla="*/ 192484 h 4118220"/>
              <a:gd name="connsiteX1889" fmla="*/ 2108211 w 4319957"/>
              <a:gd name="connsiteY1889" fmla="*/ 185022 h 4118220"/>
              <a:gd name="connsiteX1890" fmla="*/ 2136383 w 4319957"/>
              <a:gd name="connsiteY1890" fmla="*/ 207887 h 4118220"/>
              <a:gd name="connsiteX1891" fmla="*/ 2113696 w 4319957"/>
              <a:gd name="connsiteY1891" fmla="*/ 235999 h 4118220"/>
              <a:gd name="connsiteX1892" fmla="*/ 2085524 w 4319957"/>
              <a:gd name="connsiteY1892" fmla="*/ 213509 h 4118220"/>
              <a:gd name="connsiteX1893" fmla="*/ 2108211 w 4319957"/>
              <a:gd name="connsiteY1893" fmla="*/ 185022 h 4118220"/>
              <a:gd name="connsiteX1894" fmla="*/ 2336689 w 4319957"/>
              <a:gd name="connsiteY1894" fmla="*/ 182310 h 4118220"/>
              <a:gd name="connsiteX1895" fmla="*/ 2356208 w 4319957"/>
              <a:gd name="connsiteY1895" fmla="*/ 203384 h 4118220"/>
              <a:gd name="connsiteX1896" fmla="*/ 2335321 w 4319957"/>
              <a:gd name="connsiteY1896" fmla="*/ 222837 h 4118220"/>
              <a:gd name="connsiteX1897" fmla="*/ 2315679 w 4319957"/>
              <a:gd name="connsiteY1897" fmla="*/ 202012 h 4118220"/>
              <a:gd name="connsiteX1898" fmla="*/ 2336689 w 4319957"/>
              <a:gd name="connsiteY1898" fmla="*/ 182310 h 4118220"/>
              <a:gd name="connsiteX1899" fmla="*/ 1710803 w 4319957"/>
              <a:gd name="connsiteY1899" fmla="*/ 181712 h 4118220"/>
              <a:gd name="connsiteX1900" fmla="*/ 1741470 w 4319957"/>
              <a:gd name="connsiteY1900" fmla="*/ 196309 h 4118220"/>
              <a:gd name="connsiteX1901" fmla="*/ 1726873 w 4319957"/>
              <a:gd name="connsiteY1901" fmla="*/ 226732 h 4118220"/>
              <a:gd name="connsiteX1902" fmla="*/ 1696328 w 4319957"/>
              <a:gd name="connsiteY1902" fmla="*/ 212379 h 4118220"/>
              <a:gd name="connsiteX1903" fmla="*/ 1710803 w 4319957"/>
              <a:gd name="connsiteY1903" fmla="*/ 181712 h 4118220"/>
              <a:gd name="connsiteX1904" fmla="*/ 2222073 w 4319957"/>
              <a:gd name="connsiteY1904" fmla="*/ 179268 h 4118220"/>
              <a:gd name="connsiteX1905" fmla="*/ 2245459 w 4319957"/>
              <a:gd name="connsiteY1905" fmla="*/ 201940 h 4118220"/>
              <a:gd name="connsiteX1906" fmla="*/ 2223665 w 4319957"/>
              <a:gd name="connsiteY1906" fmla="*/ 225879 h 4118220"/>
              <a:gd name="connsiteX1907" fmla="*/ 2200401 w 4319957"/>
              <a:gd name="connsiteY1907" fmla="*/ 203587 h 4118220"/>
              <a:gd name="connsiteX1908" fmla="*/ 2222073 w 4319957"/>
              <a:gd name="connsiteY1908" fmla="*/ 179268 h 4118220"/>
              <a:gd name="connsiteX1909" fmla="*/ 1299120 w 4319957"/>
              <a:gd name="connsiteY1909" fmla="*/ 163789 h 4118220"/>
              <a:gd name="connsiteX1910" fmla="*/ 1308179 w 4319957"/>
              <a:gd name="connsiteY1910" fmla="*/ 170401 h 4118220"/>
              <a:gd name="connsiteX1911" fmla="*/ 1303241 w 4319957"/>
              <a:gd name="connsiteY1911" fmla="*/ 190453 h 4118220"/>
              <a:gd name="connsiteX1912" fmla="*/ 1283114 w 4319957"/>
              <a:gd name="connsiteY1912" fmla="*/ 185656 h 4118220"/>
              <a:gd name="connsiteX1913" fmla="*/ 1287930 w 4319957"/>
              <a:gd name="connsiteY1913" fmla="*/ 165481 h 4118220"/>
              <a:gd name="connsiteX1914" fmla="*/ 1299120 w 4319957"/>
              <a:gd name="connsiteY1914" fmla="*/ 163789 h 4118220"/>
              <a:gd name="connsiteX1915" fmla="*/ 1118457 w 4319957"/>
              <a:gd name="connsiteY1915" fmla="*/ 152109 h 4118220"/>
              <a:gd name="connsiteX1916" fmla="*/ 1126272 w 4319957"/>
              <a:gd name="connsiteY1916" fmla="*/ 153620 h 4118220"/>
              <a:gd name="connsiteX1917" fmla="*/ 1124929 w 4319957"/>
              <a:gd name="connsiteY1917" fmla="*/ 162413 h 4118220"/>
              <a:gd name="connsiteX1918" fmla="*/ 1117113 w 4319957"/>
              <a:gd name="connsiteY1918" fmla="*/ 160902 h 4118220"/>
              <a:gd name="connsiteX1919" fmla="*/ 1118457 w 4319957"/>
              <a:gd name="connsiteY1919" fmla="*/ 152109 h 4118220"/>
              <a:gd name="connsiteX1920" fmla="*/ 1548375 w 4319957"/>
              <a:gd name="connsiteY1920" fmla="*/ 152035 h 4118220"/>
              <a:gd name="connsiteX1921" fmla="*/ 1557669 w 4319957"/>
              <a:gd name="connsiteY1921" fmla="*/ 160805 h 4118220"/>
              <a:gd name="connsiteX1922" fmla="*/ 1549408 w 4319957"/>
              <a:gd name="connsiteY1922" fmla="*/ 182876 h 4118220"/>
              <a:gd name="connsiteX1923" fmla="*/ 1527213 w 4319957"/>
              <a:gd name="connsiteY1923" fmla="*/ 174738 h 4118220"/>
              <a:gd name="connsiteX1924" fmla="*/ 1535475 w 4319957"/>
              <a:gd name="connsiteY1924" fmla="*/ 152420 h 4118220"/>
              <a:gd name="connsiteX1925" fmla="*/ 1548375 w 4319957"/>
              <a:gd name="connsiteY1925" fmla="*/ 152035 h 4118220"/>
              <a:gd name="connsiteX1926" fmla="*/ 1827296 w 4319957"/>
              <a:gd name="connsiteY1926" fmla="*/ 147060 h 4118220"/>
              <a:gd name="connsiteX1927" fmla="*/ 1853782 w 4319957"/>
              <a:gd name="connsiteY1927" fmla="*/ 162191 h 4118220"/>
              <a:gd name="connsiteX1928" fmla="*/ 1838860 w 4319957"/>
              <a:gd name="connsiteY1928" fmla="*/ 188360 h 4118220"/>
              <a:gd name="connsiteX1929" fmla="*/ 1812374 w 4319957"/>
              <a:gd name="connsiteY1929" fmla="*/ 173601 h 4118220"/>
              <a:gd name="connsiteX1930" fmla="*/ 1827296 w 4319957"/>
              <a:gd name="connsiteY1930" fmla="*/ 147060 h 4118220"/>
              <a:gd name="connsiteX1931" fmla="*/ 2546439 w 4319957"/>
              <a:gd name="connsiteY1931" fmla="*/ 123546 h 4118220"/>
              <a:gd name="connsiteX1932" fmla="*/ 2550156 w 4319957"/>
              <a:gd name="connsiteY1932" fmla="*/ 128657 h 4118220"/>
              <a:gd name="connsiteX1933" fmla="*/ 2545045 w 4319957"/>
              <a:gd name="connsiteY1933" fmla="*/ 132374 h 4118220"/>
              <a:gd name="connsiteX1934" fmla="*/ 2541328 w 4319957"/>
              <a:gd name="connsiteY1934" fmla="*/ 127263 h 4118220"/>
              <a:gd name="connsiteX1935" fmla="*/ 2546439 w 4319957"/>
              <a:gd name="connsiteY1935" fmla="*/ 123546 h 4118220"/>
              <a:gd name="connsiteX1936" fmla="*/ 1945118 w 4319957"/>
              <a:gd name="connsiteY1936" fmla="*/ 122042 h 4118220"/>
              <a:gd name="connsiteX1937" fmla="*/ 1967586 w 4319957"/>
              <a:gd name="connsiteY1937" fmla="*/ 137063 h 4118220"/>
              <a:gd name="connsiteX1938" fmla="*/ 1952692 w 4319957"/>
              <a:gd name="connsiteY1938" fmla="*/ 159278 h 4118220"/>
              <a:gd name="connsiteX1939" fmla="*/ 1930350 w 4319957"/>
              <a:gd name="connsiteY1939" fmla="*/ 144510 h 4118220"/>
              <a:gd name="connsiteX1940" fmla="*/ 1945118 w 4319957"/>
              <a:gd name="connsiteY1940" fmla="*/ 122042 h 4118220"/>
              <a:gd name="connsiteX1941" fmla="*/ 2427366 w 4319957"/>
              <a:gd name="connsiteY1941" fmla="*/ 106111 h 4118220"/>
              <a:gd name="connsiteX1942" fmla="*/ 2434241 w 4319957"/>
              <a:gd name="connsiteY1942" fmla="*/ 114361 h 4118220"/>
              <a:gd name="connsiteX1943" fmla="*/ 2426116 w 4319957"/>
              <a:gd name="connsiteY1943" fmla="*/ 121361 h 4118220"/>
              <a:gd name="connsiteX1944" fmla="*/ 2419116 w 4319957"/>
              <a:gd name="connsiteY1944" fmla="*/ 113111 h 4118220"/>
              <a:gd name="connsiteX1945" fmla="*/ 2427366 w 4319957"/>
              <a:gd name="connsiteY1945" fmla="*/ 106111 h 4118220"/>
              <a:gd name="connsiteX1946" fmla="*/ 2065849 w 4319957"/>
              <a:gd name="connsiteY1946" fmla="*/ 105374 h 4118220"/>
              <a:gd name="connsiteX1947" fmla="*/ 2084211 w 4319957"/>
              <a:gd name="connsiteY1947" fmla="*/ 118978 h 4118220"/>
              <a:gd name="connsiteX1948" fmla="*/ 2070087 w 4319957"/>
              <a:gd name="connsiteY1948" fmla="*/ 136383 h 4118220"/>
              <a:gd name="connsiteX1949" fmla="*/ 2051725 w 4319957"/>
              <a:gd name="connsiteY1949" fmla="*/ 122900 h 4118220"/>
              <a:gd name="connsiteX1950" fmla="*/ 2065849 w 4319957"/>
              <a:gd name="connsiteY1950" fmla="*/ 105374 h 4118220"/>
              <a:gd name="connsiteX1951" fmla="*/ 1655085 w 4319957"/>
              <a:gd name="connsiteY1951" fmla="*/ 105322 h 4118220"/>
              <a:gd name="connsiteX1952" fmla="*/ 1673156 w 4319957"/>
              <a:gd name="connsiteY1952" fmla="*/ 113604 h 4118220"/>
              <a:gd name="connsiteX1953" fmla="*/ 1664873 w 4319957"/>
              <a:gd name="connsiteY1953" fmla="*/ 131675 h 4118220"/>
              <a:gd name="connsiteX1954" fmla="*/ 1646802 w 4319957"/>
              <a:gd name="connsiteY1954" fmla="*/ 123393 h 4118220"/>
              <a:gd name="connsiteX1955" fmla="*/ 1655085 w 4319957"/>
              <a:gd name="connsiteY1955" fmla="*/ 105322 h 4118220"/>
              <a:gd name="connsiteX1956" fmla="*/ 1416670 w 4319957"/>
              <a:gd name="connsiteY1956" fmla="*/ 100038 h 4118220"/>
              <a:gd name="connsiteX1957" fmla="*/ 1423527 w 4319957"/>
              <a:gd name="connsiteY1957" fmla="*/ 105869 h 4118220"/>
              <a:gd name="connsiteX1958" fmla="*/ 1418483 w 4319957"/>
              <a:gd name="connsiteY1958" fmla="*/ 121759 h 4118220"/>
              <a:gd name="connsiteX1959" fmla="*/ 1402593 w 4319957"/>
              <a:gd name="connsiteY1959" fmla="*/ 116715 h 4118220"/>
              <a:gd name="connsiteX1960" fmla="*/ 1407637 w 4319957"/>
              <a:gd name="connsiteY1960" fmla="*/ 100825 h 4118220"/>
              <a:gd name="connsiteX1961" fmla="*/ 1416670 w 4319957"/>
              <a:gd name="connsiteY1961" fmla="*/ 100038 h 4118220"/>
              <a:gd name="connsiteX1962" fmla="*/ 2186242 w 4319957"/>
              <a:gd name="connsiteY1962" fmla="*/ 96584 h 4118220"/>
              <a:gd name="connsiteX1963" fmla="*/ 2200991 w 4319957"/>
              <a:gd name="connsiteY1963" fmla="*/ 109021 h 4118220"/>
              <a:gd name="connsiteX1964" fmla="*/ 2187823 w 4319957"/>
              <a:gd name="connsiteY1964" fmla="*/ 122826 h 4118220"/>
              <a:gd name="connsiteX1965" fmla="*/ 2173206 w 4319957"/>
              <a:gd name="connsiteY1965" fmla="*/ 110513 h 4118220"/>
              <a:gd name="connsiteX1966" fmla="*/ 2186242 w 4319957"/>
              <a:gd name="connsiteY1966" fmla="*/ 96584 h 4118220"/>
              <a:gd name="connsiteX1967" fmla="*/ 2306946 w 4319957"/>
              <a:gd name="connsiteY1967" fmla="*/ 96344 h 4118220"/>
              <a:gd name="connsiteX1968" fmla="*/ 2317019 w 4319957"/>
              <a:gd name="connsiteY1968" fmla="*/ 107588 h 4118220"/>
              <a:gd name="connsiteX1969" fmla="*/ 2306700 w 4319957"/>
              <a:gd name="connsiteY1969" fmla="*/ 118304 h 4118220"/>
              <a:gd name="connsiteX1970" fmla="*/ 2296627 w 4319957"/>
              <a:gd name="connsiteY1970" fmla="*/ 107191 h 4118220"/>
              <a:gd name="connsiteX1971" fmla="*/ 2306946 w 4319957"/>
              <a:gd name="connsiteY1971" fmla="*/ 96344 h 4118220"/>
              <a:gd name="connsiteX1972" fmla="*/ 1777407 w 4319957"/>
              <a:gd name="connsiteY1972" fmla="*/ 67855 h 4118220"/>
              <a:gd name="connsiteX1973" fmla="*/ 1791461 w 4319957"/>
              <a:gd name="connsiteY1973" fmla="*/ 75592 h 4118220"/>
              <a:gd name="connsiteX1974" fmla="*/ 1783725 w 4319957"/>
              <a:gd name="connsiteY1974" fmla="*/ 89645 h 4118220"/>
              <a:gd name="connsiteX1975" fmla="*/ 1769671 w 4319957"/>
              <a:gd name="connsiteY1975" fmla="*/ 82037 h 4118220"/>
              <a:gd name="connsiteX1976" fmla="*/ 1777407 w 4319957"/>
              <a:gd name="connsiteY1976" fmla="*/ 67855 h 4118220"/>
              <a:gd name="connsiteX1977" fmla="*/ 1531247 w 4319957"/>
              <a:gd name="connsiteY1977" fmla="*/ 45656 h 4118220"/>
              <a:gd name="connsiteX1978" fmla="*/ 1542308 w 4319957"/>
              <a:gd name="connsiteY1978" fmla="*/ 50051 h 4118220"/>
              <a:gd name="connsiteX1979" fmla="*/ 1537884 w 4319957"/>
              <a:gd name="connsiteY1979" fmla="*/ 61042 h 4118220"/>
              <a:gd name="connsiteX1980" fmla="*/ 1526823 w 4319957"/>
              <a:gd name="connsiteY1980" fmla="*/ 56645 h 4118220"/>
              <a:gd name="connsiteX1981" fmla="*/ 1531247 w 4319957"/>
              <a:gd name="connsiteY1981" fmla="*/ 45656 h 4118220"/>
              <a:gd name="connsiteX1982" fmla="*/ 1901926 w 4319957"/>
              <a:gd name="connsiteY1982" fmla="*/ 39929 h 4118220"/>
              <a:gd name="connsiteX1983" fmla="*/ 1911338 w 4319957"/>
              <a:gd name="connsiteY1983" fmla="*/ 46121 h 4118220"/>
              <a:gd name="connsiteX1984" fmla="*/ 1905270 w 4319957"/>
              <a:gd name="connsiteY1984" fmla="*/ 55534 h 4118220"/>
              <a:gd name="connsiteX1985" fmla="*/ 1895733 w 4319957"/>
              <a:gd name="connsiteY1985" fmla="*/ 49465 h 4118220"/>
              <a:gd name="connsiteX1986" fmla="*/ 1901926 w 4319957"/>
              <a:gd name="connsiteY1986" fmla="*/ 39929 h 4118220"/>
              <a:gd name="connsiteX1987" fmla="*/ 2028308 w 4319957"/>
              <a:gd name="connsiteY1987" fmla="*/ 18806 h 4118220"/>
              <a:gd name="connsiteX1988" fmla="*/ 2034184 w 4319957"/>
              <a:gd name="connsiteY1988" fmla="*/ 23277 h 4118220"/>
              <a:gd name="connsiteX1989" fmla="*/ 2029713 w 4319957"/>
              <a:gd name="connsiteY1989" fmla="*/ 29154 h 4118220"/>
              <a:gd name="connsiteX1990" fmla="*/ 2023837 w 4319957"/>
              <a:gd name="connsiteY1990" fmla="*/ 24810 h 4118220"/>
              <a:gd name="connsiteX1991" fmla="*/ 2028308 w 4319957"/>
              <a:gd name="connsiteY1991" fmla="*/ 18806 h 4118220"/>
              <a:gd name="connsiteX1992" fmla="*/ 1659050 w 4319957"/>
              <a:gd name="connsiteY1992" fmla="*/ 280 h 4118220"/>
              <a:gd name="connsiteX1993" fmla="*/ 1665351 w 4319957"/>
              <a:gd name="connsiteY1993" fmla="*/ 3342 h 4118220"/>
              <a:gd name="connsiteX1994" fmla="*/ 1662372 w 4319957"/>
              <a:gd name="connsiteY1994" fmla="*/ 9580 h 4118220"/>
              <a:gd name="connsiteX1995" fmla="*/ 1656071 w 4319957"/>
              <a:gd name="connsiteY1995" fmla="*/ 6518 h 4118220"/>
              <a:gd name="connsiteX1996" fmla="*/ 1659050 w 4319957"/>
              <a:gd name="connsiteY1996" fmla="*/ 280 h 411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</a:cxnLst>
            <a:rect l="l" t="t" r="r" b="b"/>
            <a:pathLst>
              <a:path w="4319957" h="4118220">
                <a:moveTo>
                  <a:pt x="2657587" y="4107273"/>
                </a:moveTo>
                <a:cubicBezTo>
                  <a:pt x="2660222" y="4106236"/>
                  <a:pt x="2662971" y="4107791"/>
                  <a:pt x="2663888" y="4110772"/>
                </a:cubicBezTo>
                <a:cubicBezTo>
                  <a:pt x="2664804" y="4113623"/>
                  <a:pt x="2663429" y="4116863"/>
                  <a:pt x="2660909" y="4117900"/>
                </a:cubicBezTo>
                <a:cubicBezTo>
                  <a:pt x="2658274" y="4118936"/>
                  <a:pt x="2655524" y="4117381"/>
                  <a:pt x="2654608" y="4114401"/>
                </a:cubicBezTo>
                <a:cubicBezTo>
                  <a:pt x="2653691" y="4111550"/>
                  <a:pt x="2655066" y="4108310"/>
                  <a:pt x="2657587" y="4107273"/>
                </a:cubicBezTo>
                <a:close/>
                <a:moveTo>
                  <a:pt x="2290245" y="4087569"/>
                </a:moveTo>
                <a:cubicBezTo>
                  <a:pt x="2293055" y="4087186"/>
                  <a:pt x="2295738" y="4089102"/>
                  <a:pt x="2296121" y="4091912"/>
                </a:cubicBezTo>
                <a:cubicBezTo>
                  <a:pt x="2296504" y="4094850"/>
                  <a:pt x="2294588" y="4097405"/>
                  <a:pt x="2291650" y="4097916"/>
                </a:cubicBezTo>
                <a:cubicBezTo>
                  <a:pt x="2288840" y="4098299"/>
                  <a:pt x="2286158" y="4096255"/>
                  <a:pt x="2285774" y="4093445"/>
                </a:cubicBezTo>
                <a:cubicBezTo>
                  <a:pt x="2285391" y="4090635"/>
                  <a:pt x="2287307" y="4087953"/>
                  <a:pt x="2290245" y="4087569"/>
                </a:cubicBezTo>
                <a:close/>
                <a:moveTo>
                  <a:pt x="2414689" y="4061189"/>
                </a:moveTo>
                <a:cubicBezTo>
                  <a:pt x="2418900" y="4060198"/>
                  <a:pt x="2423234" y="4062923"/>
                  <a:pt x="2424225" y="4067258"/>
                </a:cubicBezTo>
                <a:cubicBezTo>
                  <a:pt x="2425092" y="4071593"/>
                  <a:pt x="2422368" y="4075803"/>
                  <a:pt x="2418033" y="4076794"/>
                </a:cubicBezTo>
                <a:cubicBezTo>
                  <a:pt x="2413698" y="4077661"/>
                  <a:pt x="2409487" y="4074937"/>
                  <a:pt x="2408620" y="4070602"/>
                </a:cubicBezTo>
                <a:cubicBezTo>
                  <a:pt x="2407629" y="4066391"/>
                  <a:pt x="2410354" y="4062056"/>
                  <a:pt x="2414689" y="4061189"/>
                </a:cubicBezTo>
                <a:close/>
                <a:moveTo>
                  <a:pt x="2780999" y="4055680"/>
                </a:moveTo>
                <a:cubicBezTo>
                  <a:pt x="2785659" y="4053848"/>
                  <a:pt x="2790985" y="4055802"/>
                  <a:pt x="2792982" y="4060076"/>
                </a:cubicBezTo>
                <a:cubicBezTo>
                  <a:pt x="2794979" y="4064228"/>
                  <a:pt x="2792849" y="4069235"/>
                  <a:pt x="2788189" y="4071067"/>
                </a:cubicBezTo>
                <a:cubicBezTo>
                  <a:pt x="2783528" y="4072898"/>
                  <a:pt x="2778203" y="4070822"/>
                  <a:pt x="2776205" y="4066670"/>
                </a:cubicBezTo>
                <a:cubicBezTo>
                  <a:pt x="2774341" y="4062396"/>
                  <a:pt x="2776472" y="4057512"/>
                  <a:pt x="2780999" y="4055680"/>
                </a:cubicBezTo>
                <a:close/>
                <a:moveTo>
                  <a:pt x="2536232" y="4027078"/>
                </a:moveTo>
                <a:cubicBezTo>
                  <a:pt x="2542163" y="4025273"/>
                  <a:pt x="2548481" y="4028754"/>
                  <a:pt x="2550286" y="4034685"/>
                </a:cubicBezTo>
                <a:cubicBezTo>
                  <a:pt x="2552091" y="4040745"/>
                  <a:pt x="2548610" y="4047063"/>
                  <a:pt x="2542550" y="4048868"/>
                </a:cubicBezTo>
                <a:cubicBezTo>
                  <a:pt x="2536490" y="4050673"/>
                  <a:pt x="2530172" y="4047192"/>
                  <a:pt x="2528496" y="4041132"/>
                </a:cubicBezTo>
                <a:cubicBezTo>
                  <a:pt x="2526691" y="4035072"/>
                  <a:pt x="2530172" y="4028883"/>
                  <a:pt x="2536232" y="4027078"/>
                </a:cubicBezTo>
                <a:close/>
                <a:moveTo>
                  <a:pt x="2013258" y="3999996"/>
                </a:moveTo>
                <a:cubicBezTo>
                  <a:pt x="2018909" y="3999996"/>
                  <a:pt x="2023454" y="4004664"/>
                  <a:pt x="2023331" y="4010315"/>
                </a:cubicBezTo>
                <a:cubicBezTo>
                  <a:pt x="2023331" y="4015966"/>
                  <a:pt x="2018663" y="4020511"/>
                  <a:pt x="2013012" y="4020388"/>
                </a:cubicBezTo>
                <a:cubicBezTo>
                  <a:pt x="2007239" y="4020266"/>
                  <a:pt x="2002816" y="4015597"/>
                  <a:pt x="2002939" y="4009947"/>
                </a:cubicBezTo>
                <a:cubicBezTo>
                  <a:pt x="2003062" y="4004296"/>
                  <a:pt x="2007730" y="3999873"/>
                  <a:pt x="2013258" y="3999996"/>
                </a:cubicBezTo>
                <a:close/>
                <a:moveTo>
                  <a:pt x="1893841" y="3995361"/>
                </a:moveTo>
                <a:cubicBezTo>
                  <a:pt x="1898091" y="3995736"/>
                  <a:pt x="1901216" y="3999486"/>
                  <a:pt x="1900841" y="4003611"/>
                </a:cubicBezTo>
                <a:cubicBezTo>
                  <a:pt x="1900466" y="4007861"/>
                  <a:pt x="1896841" y="4010986"/>
                  <a:pt x="1892591" y="4010611"/>
                </a:cubicBezTo>
                <a:cubicBezTo>
                  <a:pt x="1888341" y="4010236"/>
                  <a:pt x="1885341" y="4006486"/>
                  <a:pt x="1885716" y="4002361"/>
                </a:cubicBezTo>
                <a:cubicBezTo>
                  <a:pt x="1886091" y="3998111"/>
                  <a:pt x="1889716" y="3995111"/>
                  <a:pt x="1893841" y="3995361"/>
                </a:cubicBezTo>
                <a:close/>
                <a:moveTo>
                  <a:pt x="2910461" y="3994175"/>
                </a:moveTo>
                <a:cubicBezTo>
                  <a:pt x="2913330" y="3995089"/>
                  <a:pt x="2915852" y="3997107"/>
                  <a:pt x="2917366" y="4000007"/>
                </a:cubicBezTo>
                <a:cubicBezTo>
                  <a:pt x="2920392" y="4005682"/>
                  <a:pt x="2918122" y="4012871"/>
                  <a:pt x="2912321" y="4015898"/>
                </a:cubicBezTo>
                <a:cubicBezTo>
                  <a:pt x="2906520" y="4018924"/>
                  <a:pt x="2899332" y="4016654"/>
                  <a:pt x="2896431" y="4010853"/>
                </a:cubicBezTo>
                <a:cubicBezTo>
                  <a:pt x="2893404" y="4005052"/>
                  <a:pt x="2895674" y="3997864"/>
                  <a:pt x="2901475" y="3994963"/>
                </a:cubicBezTo>
                <a:cubicBezTo>
                  <a:pt x="2904376" y="3993449"/>
                  <a:pt x="2907592" y="3993260"/>
                  <a:pt x="2910461" y="3994175"/>
                </a:cubicBezTo>
                <a:close/>
                <a:moveTo>
                  <a:pt x="2131390" y="3993896"/>
                </a:moveTo>
                <a:cubicBezTo>
                  <a:pt x="2138479" y="3993523"/>
                  <a:pt x="2144697" y="3998995"/>
                  <a:pt x="2145195" y="4006209"/>
                </a:cubicBezTo>
                <a:cubicBezTo>
                  <a:pt x="2145692" y="4013547"/>
                  <a:pt x="2140096" y="4019765"/>
                  <a:pt x="2132882" y="4020138"/>
                </a:cubicBezTo>
                <a:cubicBezTo>
                  <a:pt x="2125545" y="4020511"/>
                  <a:pt x="2119326" y="4015039"/>
                  <a:pt x="2118953" y="4007701"/>
                </a:cubicBezTo>
                <a:cubicBezTo>
                  <a:pt x="2118704" y="4000488"/>
                  <a:pt x="2124176" y="3994269"/>
                  <a:pt x="2131390" y="3993896"/>
                </a:cubicBezTo>
                <a:close/>
                <a:moveTo>
                  <a:pt x="2655084" y="3985047"/>
                </a:moveTo>
                <a:cubicBezTo>
                  <a:pt x="2662237" y="3982411"/>
                  <a:pt x="2670395" y="3986051"/>
                  <a:pt x="2673155" y="3993329"/>
                </a:cubicBezTo>
                <a:cubicBezTo>
                  <a:pt x="2675916" y="4000608"/>
                  <a:pt x="2672277" y="4008640"/>
                  <a:pt x="2664873" y="4011400"/>
                </a:cubicBezTo>
                <a:cubicBezTo>
                  <a:pt x="2657594" y="4014161"/>
                  <a:pt x="2649437" y="4010396"/>
                  <a:pt x="2646802" y="4003118"/>
                </a:cubicBezTo>
                <a:cubicBezTo>
                  <a:pt x="2644166" y="3995839"/>
                  <a:pt x="2647931" y="3987807"/>
                  <a:pt x="2655084" y="3985047"/>
                </a:cubicBezTo>
                <a:close/>
                <a:moveTo>
                  <a:pt x="1774914" y="3984405"/>
                </a:moveTo>
                <a:cubicBezTo>
                  <a:pt x="1777353" y="3984811"/>
                  <a:pt x="1778979" y="3987522"/>
                  <a:pt x="1778631" y="3990368"/>
                </a:cubicBezTo>
                <a:cubicBezTo>
                  <a:pt x="1778282" y="3993214"/>
                  <a:pt x="1775959" y="3995111"/>
                  <a:pt x="1773520" y="3994705"/>
                </a:cubicBezTo>
                <a:cubicBezTo>
                  <a:pt x="1771080" y="3994298"/>
                  <a:pt x="1769454" y="3991588"/>
                  <a:pt x="1769803" y="3988742"/>
                </a:cubicBezTo>
                <a:cubicBezTo>
                  <a:pt x="1770267" y="3985896"/>
                  <a:pt x="1772474" y="3983998"/>
                  <a:pt x="1774914" y="3984405"/>
                </a:cubicBezTo>
                <a:close/>
                <a:moveTo>
                  <a:pt x="2249871" y="3980339"/>
                </a:moveTo>
                <a:cubicBezTo>
                  <a:pt x="2258859" y="3979236"/>
                  <a:pt x="2267077" y="3985242"/>
                  <a:pt x="2268232" y="3993822"/>
                </a:cubicBezTo>
                <a:cubicBezTo>
                  <a:pt x="2269516" y="4002401"/>
                  <a:pt x="2263225" y="4010245"/>
                  <a:pt x="2254108" y="4011349"/>
                </a:cubicBezTo>
                <a:cubicBezTo>
                  <a:pt x="2244992" y="4012574"/>
                  <a:pt x="2236774" y="4006323"/>
                  <a:pt x="2235747" y="3997744"/>
                </a:cubicBezTo>
                <a:cubicBezTo>
                  <a:pt x="2234591" y="3989164"/>
                  <a:pt x="2241011" y="3981442"/>
                  <a:pt x="2249871" y="3980339"/>
                </a:cubicBezTo>
                <a:close/>
                <a:moveTo>
                  <a:pt x="2367216" y="3957443"/>
                </a:moveTo>
                <a:cubicBezTo>
                  <a:pt x="2377283" y="3955423"/>
                  <a:pt x="2387224" y="3961987"/>
                  <a:pt x="2389489" y="3972211"/>
                </a:cubicBezTo>
                <a:cubicBezTo>
                  <a:pt x="2391754" y="3982435"/>
                  <a:pt x="2385085" y="3992533"/>
                  <a:pt x="2374766" y="3994679"/>
                </a:cubicBezTo>
                <a:cubicBezTo>
                  <a:pt x="2364321" y="3996698"/>
                  <a:pt x="2354380" y="3990008"/>
                  <a:pt x="2352367" y="3979658"/>
                </a:cubicBezTo>
                <a:cubicBezTo>
                  <a:pt x="2350479" y="3969434"/>
                  <a:pt x="2357149" y="3959462"/>
                  <a:pt x="2367216" y="3957443"/>
                </a:cubicBezTo>
                <a:close/>
                <a:moveTo>
                  <a:pt x="3195029" y="3955668"/>
                </a:moveTo>
                <a:cubicBezTo>
                  <a:pt x="3197472" y="3953836"/>
                  <a:pt x="3201013" y="3954447"/>
                  <a:pt x="3202845" y="3957011"/>
                </a:cubicBezTo>
                <a:cubicBezTo>
                  <a:pt x="3204554" y="3959454"/>
                  <a:pt x="3203944" y="3962995"/>
                  <a:pt x="3201501" y="3964827"/>
                </a:cubicBezTo>
                <a:cubicBezTo>
                  <a:pt x="3198937" y="3966536"/>
                  <a:pt x="3195518" y="3966048"/>
                  <a:pt x="3193686" y="3963483"/>
                </a:cubicBezTo>
                <a:cubicBezTo>
                  <a:pt x="3191854" y="3960919"/>
                  <a:pt x="3192465" y="3957500"/>
                  <a:pt x="3195029" y="3955668"/>
                </a:cubicBezTo>
                <a:close/>
                <a:moveTo>
                  <a:pt x="2783311" y="3933383"/>
                </a:moveTo>
                <a:cubicBezTo>
                  <a:pt x="2787319" y="3934863"/>
                  <a:pt x="2790771" y="3937853"/>
                  <a:pt x="2792744" y="3941983"/>
                </a:cubicBezTo>
                <a:cubicBezTo>
                  <a:pt x="2796566" y="3950368"/>
                  <a:pt x="2792991" y="3960355"/>
                  <a:pt x="2784483" y="3964301"/>
                </a:cubicBezTo>
                <a:cubicBezTo>
                  <a:pt x="2775975" y="3968123"/>
                  <a:pt x="2765988" y="3964301"/>
                  <a:pt x="2762289" y="3955916"/>
                </a:cubicBezTo>
                <a:cubicBezTo>
                  <a:pt x="2758466" y="3947409"/>
                  <a:pt x="2762289" y="3937668"/>
                  <a:pt x="2770550" y="3933846"/>
                </a:cubicBezTo>
                <a:cubicBezTo>
                  <a:pt x="2774742" y="3931934"/>
                  <a:pt x="2779304" y="3931904"/>
                  <a:pt x="2783311" y="3933383"/>
                </a:cubicBezTo>
                <a:close/>
                <a:moveTo>
                  <a:pt x="2481097" y="3928362"/>
                </a:moveTo>
                <a:cubicBezTo>
                  <a:pt x="2492413" y="3925261"/>
                  <a:pt x="2504226" y="3931834"/>
                  <a:pt x="2507583" y="3943121"/>
                </a:cubicBezTo>
                <a:cubicBezTo>
                  <a:pt x="2510816" y="3954531"/>
                  <a:pt x="2504226" y="3966437"/>
                  <a:pt x="2492662" y="3969662"/>
                </a:cubicBezTo>
                <a:cubicBezTo>
                  <a:pt x="2480973" y="3972886"/>
                  <a:pt x="2469160" y="3966065"/>
                  <a:pt x="2466176" y="3954531"/>
                </a:cubicBezTo>
                <a:cubicBezTo>
                  <a:pt x="2463191" y="3943121"/>
                  <a:pt x="2469906" y="3931462"/>
                  <a:pt x="2481097" y="3928362"/>
                </a:cubicBezTo>
                <a:close/>
                <a:moveTo>
                  <a:pt x="3027707" y="3924680"/>
                </a:moveTo>
                <a:cubicBezTo>
                  <a:pt x="3031350" y="3925598"/>
                  <a:pt x="3034684" y="3927950"/>
                  <a:pt x="3036844" y="3931494"/>
                </a:cubicBezTo>
                <a:cubicBezTo>
                  <a:pt x="3041042" y="3938711"/>
                  <a:pt x="3038943" y="3948119"/>
                  <a:pt x="3032029" y="3952630"/>
                </a:cubicBezTo>
                <a:cubicBezTo>
                  <a:pt x="3024991" y="3957011"/>
                  <a:pt x="3015977" y="3954692"/>
                  <a:pt x="3011779" y="3947475"/>
                </a:cubicBezTo>
                <a:cubicBezTo>
                  <a:pt x="3007704" y="3940258"/>
                  <a:pt x="3009803" y="3930850"/>
                  <a:pt x="3016718" y="3926468"/>
                </a:cubicBezTo>
                <a:cubicBezTo>
                  <a:pt x="3020113" y="3924277"/>
                  <a:pt x="3024065" y="3923761"/>
                  <a:pt x="3027707" y="3924680"/>
                </a:cubicBezTo>
                <a:close/>
                <a:moveTo>
                  <a:pt x="1984637" y="3893885"/>
                </a:moveTo>
                <a:cubicBezTo>
                  <a:pt x="1995702" y="3894259"/>
                  <a:pt x="2004404" y="3903487"/>
                  <a:pt x="2004280" y="3914710"/>
                </a:cubicBezTo>
                <a:cubicBezTo>
                  <a:pt x="2004031" y="3925933"/>
                  <a:pt x="1994707" y="3934786"/>
                  <a:pt x="1983269" y="3934412"/>
                </a:cubicBezTo>
                <a:cubicBezTo>
                  <a:pt x="1971956" y="3934038"/>
                  <a:pt x="1963129" y="3924561"/>
                  <a:pt x="1963751" y="3913338"/>
                </a:cubicBezTo>
                <a:cubicBezTo>
                  <a:pt x="1964248" y="3902115"/>
                  <a:pt x="1973697" y="3893511"/>
                  <a:pt x="1984637" y="3893885"/>
                </a:cubicBezTo>
                <a:close/>
                <a:moveTo>
                  <a:pt x="2096294" y="3890843"/>
                </a:moveTo>
                <a:cubicBezTo>
                  <a:pt x="2108415" y="3890336"/>
                  <a:pt x="2118945" y="3900216"/>
                  <a:pt x="2119558" y="3913135"/>
                </a:cubicBezTo>
                <a:cubicBezTo>
                  <a:pt x="2120292" y="3925928"/>
                  <a:pt x="2110619" y="3936948"/>
                  <a:pt x="2097885" y="3937455"/>
                </a:cubicBezTo>
                <a:cubicBezTo>
                  <a:pt x="2085274" y="3937961"/>
                  <a:pt x="2074744" y="3927702"/>
                  <a:pt x="2074499" y="3914782"/>
                </a:cubicBezTo>
                <a:cubicBezTo>
                  <a:pt x="2074254" y="3901989"/>
                  <a:pt x="2084050" y="3891350"/>
                  <a:pt x="2096294" y="3890843"/>
                </a:cubicBezTo>
                <a:close/>
                <a:moveTo>
                  <a:pt x="2593085" y="3889989"/>
                </a:moveTo>
                <a:cubicBezTo>
                  <a:pt x="2605352" y="3885573"/>
                  <a:pt x="2618968" y="3891952"/>
                  <a:pt x="2623630" y="3904342"/>
                </a:cubicBezTo>
                <a:cubicBezTo>
                  <a:pt x="2628291" y="3916732"/>
                  <a:pt x="2621790" y="3930593"/>
                  <a:pt x="2609155" y="3935009"/>
                </a:cubicBezTo>
                <a:cubicBezTo>
                  <a:pt x="2596520" y="3939548"/>
                  <a:pt x="2582781" y="3932924"/>
                  <a:pt x="2578610" y="3920412"/>
                </a:cubicBezTo>
                <a:cubicBezTo>
                  <a:pt x="2574316" y="3907777"/>
                  <a:pt x="2580940" y="3894283"/>
                  <a:pt x="2593085" y="3889989"/>
                </a:cubicBezTo>
                <a:close/>
                <a:moveTo>
                  <a:pt x="1873100" y="3888184"/>
                </a:moveTo>
                <a:cubicBezTo>
                  <a:pt x="1882945" y="3889207"/>
                  <a:pt x="1890104" y="3898029"/>
                  <a:pt x="1889209" y="3908001"/>
                </a:cubicBezTo>
                <a:cubicBezTo>
                  <a:pt x="1888314" y="3917974"/>
                  <a:pt x="1879365" y="3925261"/>
                  <a:pt x="1869264" y="3924238"/>
                </a:cubicBezTo>
                <a:cubicBezTo>
                  <a:pt x="1859164" y="3923216"/>
                  <a:pt x="1852004" y="3914138"/>
                  <a:pt x="1853155" y="3904166"/>
                </a:cubicBezTo>
                <a:cubicBezTo>
                  <a:pt x="1854306" y="3894193"/>
                  <a:pt x="1863255" y="3887161"/>
                  <a:pt x="1873100" y="3888184"/>
                </a:cubicBezTo>
                <a:close/>
                <a:moveTo>
                  <a:pt x="2206262" y="3880723"/>
                </a:moveTo>
                <a:cubicBezTo>
                  <a:pt x="2219974" y="3879223"/>
                  <a:pt x="2232564" y="3889219"/>
                  <a:pt x="2234434" y="3903212"/>
                </a:cubicBezTo>
                <a:cubicBezTo>
                  <a:pt x="2236179" y="3917331"/>
                  <a:pt x="2226082" y="3930075"/>
                  <a:pt x="2211747" y="3931699"/>
                </a:cubicBezTo>
                <a:cubicBezTo>
                  <a:pt x="2197412" y="3933198"/>
                  <a:pt x="2184822" y="3922828"/>
                  <a:pt x="2183575" y="3908835"/>
                </a:cubicBezTo>
                <a:cubicBezTo>
                  <a:pt x="2182204" y="3894716"/>
                  <a:pt x="2192426" y="3882222"/>
                  <a:pt x="2206262" y="3880723"/>
                </a:cubicBezTo>
                <a:close/>
                <a:moveTo>
                  <a:pt x="1762009" y="3875799"/>
                </a:moveTo>
                <a:cubicBezTo>
                  <a:pt x="1770184" y="3877259"/>
                  <a:pt x="1775804" y="3884801"/>
                  <a:pt x="1774399" y="3892830"/>
                </a:cubicBezTo>
                <a:cubicBezTo>
                  <a:pt x="1772994" y="3900859"/>
                  <a:pt x="1765075" y="3906211"/>
                  <a:pt x="1756517" y="3904751"/>
                </a:cubicBezTo>
                <a:cubicBezTo>
                  <a:pt x="1748086" y="3903292"/>
                  <a:pt x="1742466" y="3895628"/>
                  <a:pt x="1744127" y="3887599"/>
                </a:cubicBezTo>
                <a:cubicBezTo>
                  <a:pt x="1745660" y="3879692"/>
                  <a:pt x="1753707" y="3874461"/>
                  <a:pt x="1762009" y="3875799"/>
                </a:cubicBezTo>
                <a:close/>
                <a:moveTo>
                  <a:pt x="2896557" y="3873271"/>
                </a:moveTo>
                <a:cubicBezTo>
                  <a:pt x="2901489" y="3874694"/>
                  <a:pt x="2905884" y="3877983"/>
                  <a:pt x="2908604" y="3882852"/>
                </a:cubicBezTo>
                <a:cubicBezTo>
                  <a:pt x="2914042" y="3892591"/>
                  <a:pt x="2910501" y="3904986"/>
                  <a:pt x="2900636" y="3910298"/>
                </a:cubicBezTo>
                <a:cubicBezTo>
                  <a:pt x="2890770" y="3915736"/>
                  <a:pt x="2878502" y="3912068"/>
                  <a:pt x="2873190" y="3902203"/>
                </a:cubicBezTo>
                <a:cubicBezTo>
                  <a:pt x="2868004" y="3892338"/>
                  <a:pt x="2871672" y="3880196"/>
                  <a:pt x="2881284" y="3874884"/>
                </a:cubicBezTo>
                <a:cubicBezTo>
                  <a:pt x="2886154" y="3872291"/>
                  <a:pt x="2891624" y="3871848"/>
                  <a:pt x="2896557" y="3873271"/>
                </a:cubicBezTo>
                <a:close/>
                <a:moveTo>
                  <a:pt x="3305823" y="3865053"/>
                </a:moveTo>
                <a:cubicBezTo>
                  <a:pt x="3309748" y="3861761"/>
                  <a:pt x="3315572" y="3862394"/>
                  <a:pt x="3318737" y="3866193"/>
                </a:cubicBezTo>
                <a:cubicBezTo>
                  <a:pt x="3322029" y="3870118"/>
                  <a:pt x="3321396" y="3875942"/>
                  <a:pt x="3317471" y="3879107"/>
                </a:cubicBezTo>
                <a:cubicBezTo>
                  <a:pt x="3313546" y="3882399"/>
                  <a:pt x="3307849" y="3881893"/>
                  <a:pt x="3304557" y="3877968"/>
                </a:cubicBezTo>
                <a:cubicBezTo>
                  <a:pt x="3301391" y="3874043"/>
                  <a:pt x="3301898" y="3868219"/>
                  <a:pt x="3305823" y="3865053"/>
                </a:cubicBezTo>
                <a:close/>
                <a:moveTo>
                  <a:pt x="2316733" y="3861366"/>
                </a:moveTo>
                <a:cubicBezTo>
                  <a:pt x="2331507" y="3858586"/>
                  <a:pt x="2346034" y="3868694"/>
                  <a:pt x="2349112" y="3884110"/>
                </a:cubicBezTo>
                <a:cubicBezTo>
                  <a:pt x="2352066" y="3899651"/>
                  <a:pt x="2342094" y="3914813"/>
                  <a:pt x="2326582" y="3917593"/>
                </a:cubicBezTo>
                <a:cubicBezTo>
                  <a:pt x="2311193" y="3920499"/>
                  <a:pt x="2296666" y="3909886"/>
                  <a:pt x="2294203" y="3894344"/>
                </a:cubicBezTo>
                <a:cubicBezTo>
                  <a:pt x="2291741" y="3878676"/>
                  <a:pt x="2301960" y="3864146"/>
                  <a:pt x="2316733" y="3861366"/>
                </a:cubicBezTo>
                <a:close/>
                <a:moveTo>
                  <a:pt x="1651002" y="3853925"/>
                </a:moveTo>
                <a:cubicBezTo>
                  <a:pt x="1657474" y="3855743"/>
                  <a:pt x="1661504" y="3862627"/>
                  <a:pt x="1659917" y="3869641"/>
                </a:cubicBezTo>
                <a:cubicBezTo>
                  <a:pt x="1658329" y="3876525"/>
                  <a:pt x="1651613" y="3880811"/>
                  <a:pt x="1645018" y="3878993"/>
                </a:cubicBezTo>
                <a:cubicBezTo>
                  <a:pt x="1638546" y="3877304"/>
                  <a:pt x="1634516" y="3870161"/>
                  <a:pt x="1636226" y="3863277"/>
                </a:cubicBezTo>
                <a:cubicBezTo>
                  <a:pt x="1637936" y="3856393"/>
                  <a:pt x="1644530" y="3852236"/>
                  <a:pt x="1651002" y="3853925"/>
                </a:cubicBezTo>
                <a:close/>
                <a:moveTo>
                  <a:pt x="3139179" y="3846910"/>
                </a:moveTo>
                <a:cubicBezTo>
                  <a:pt x="3143739" y="3847653"/>
                  <a:pt x="3148030" y="3850122"/>
                  <a:pt x="3150997" y="3854174"/>
                </a:cubicBezTo>
                <a:cubicBezTo>
                  <a:pt x="3156929" y="3862277"/>
                  <a:pt x="3155036" y="3873798"/>
                  <a:pt x="3146831" y="3879749"/>
                </a:cubicBezTo>
                <a:cubicBezTo>
                  <a:pt x="3138627" y="3885573"/>
                  <a:pt x="3127141" y="3883674"/>
                  <a:pt x="3121461" y="3875444"/>
                </a:cubicBezTo>
                <a:cubicBezTo>
                  <a:pt x="3115654" y="3867088"/>
                  <a:pt x="3117674" y="3855820"/>
                  <a:pt x="3125752" y="3849996"/>
                </a:cubicBezTo>
                <a:cubicBezTo>
                  <a:pt x="3129791" y="3847147"/>
                  <a:pt x="3134619" y="3846166"/>
                  <a:pt x="3139179" y="3846910"/>
                </a:cubicBezTo>
                <a:close/>
                <a:moveTo>
                  <a:pt x="2722760" y="3843452"/>
                </a:moveTo>
                <a:cubicBezTo>
                  <a:pt x="2729233" y="3845953"/>
                  <a:pt x="2734798" y="3850894"/>
                  <a:pt x="2737925" y="3857710"/>
                </a:cubicBezTo>
                <a:cubicBezTo>
                  <a:pt x="2744179" y="3871344"/>
                  <a:pt x="2738050" y="3887604"/>
                  <a:pt x="2724042" y="3893732"/>
                </a:cubicBezTo>
                <a:cubicBezTo>
                  <a:pt x="2709908" y="3899861"/>
                  <a:pt x="2693898" y="3893357"/>
                  <a:pt x="2688020" y="3879474"/>
                </a:cubicBezTo>
                <a:cubicBezTo>
                  <a:pt x="2682266" y="3865590"/>
                  <a:pt x="2688645" y="3849831"/>
                  <a:pt x="2702153" y="3843827"/>
                </a:cubicBezTo>
                <a:cubicBezTo>
                  <a:pt x="2708907" y="3840887"/>
                  <a:pt x="2716287" y="3840950"/>
                  <a:pt x="2722760" y="3843452"/>
                </a:cubicBezTo>
                <a:close/>
                <a:moveTo>
                  <a:pt x="2424311" y="3835716"/>
                </a:moveTo>
                <a:cubicBezTo>
                  <a:pt x="2440535" y="3831598"/>
                  <a:pt x="2457257" y="3841332"/>
                  <a:pt x="2461750" y="3857680"/>
                </a:cubicBezTo>
                <a:cubicBezTo>
                  <a:pt x="2466367" y="3874153"/>
                  <a:pt x="2456508" y="3891250"/>
                  <a:pt x="2439536" y="3895493"/>
                </a:cubicBezTo>
                <a:cubicBezTo>
                  <a:pt x="2422689" y="3899861"/>
                  <a:pt x="2405842" y="3889503"/>
                  <a:pt x="2401973" y="3872905"/>
                </a:cubicBezTo>
                <a:cubicBezTo>
                  <a:pt x="2398104" y="3856308"/>
                  <a:pt x="2408213" y="3839835"/>
                  <a:pt x="2424311" y="3835716"/>
                </a:cubicBezTo>
                <a:close/>
                <a:moveTo>
                  <a:pt x="1542424" y="3825429"/>
                </a:moveTo>
                <a:cubicBezTo>
                  <a:pt x="1547601" y="3827071"/>
                  <a:pt x="1550379" y="3832627"/>
                  <a:pt x="1548738" y="3837931"/>
                </a:cubicBezTo>
                <a:cubicBezTo>
                  <a:pt x="1547096" y="3843108"/>
                  <a:pt x="1541413" y="3845886"/>
                  <a:pt x="1536236" y="3844245"/>
                </a:cubicBezTo>
                <a:cubicBezTo>
                  <a:pt x="1530932" y="3842477"/>
                  <a:pt x="1528154" y="3836794"/>
                  <a:pt x="1529922" y="3831617"/>
                </a:cubicBezTo>
                <a:cubicBezTo>
                  <a:pt x="1531690" y="3826439"/>
                  <a:pt x="1537246" y="3823661"/>
                  <a:pt x="1542424" y="3825429"/>
                </a:cubicBezTo>
                <a:close/>
                <a:moveTo>
                  <a:pt x="3005213" y="3805111"/>
                </a:moveTo>
                <a:cubicBezTo>
                  <a:pt x="3010931" y="3806336"/>
                  <a:pt x="3016227" y="3809728"/>
                  <a:pt x="3019736" y="3815004"/>
                </a:cubicBezTo>
                <a:cubicBezTo>
                  <a:pt x="3026754" y="3825557"/>
                  <a:pt x="3023746" y="3839879"/>
                  <a:pt x="3012843" y="3846915"/>
                </a:cubicBezTo>
                <a:cubicBezTo>
                  <a:pt x="3002064" y="3853824"/>
                  <a:pt x="2987777" y="3850683"/>
                  <a:pt x="2981134" y="3839879"/>
                </a:cubicBezTo>
                <a:cubicBezTo>
                  <a:pt x="2974366" y="3829075"/>
                  <a:pt x="2977625" y="3814879"/>
                  <a:pt x="2988153" y="3808220"/>
                </a:cubicBezTo>
                <a:cubicBezTo>
                  <a:pt x="2993354" y="3804828"/>
                  <a:pt x="2999495" y="3803886"/>
                  <a:pt x="3005213" y="3805111"/>
                </a:cubicBezTo>
                <a:close/>
                <a:moveTo>
                  <a:pt x="2529922" y="3802365"/>
                </a:moveTo>
                <a:cubicBezTo>
                  <a:pt x="2547234" y="3796673"/>
                  <a:pt x="2566316" y="3805830"/>
                  <a:pt x="2572761" y="3823153"/>
                </a:cubicBezTo>
                <a:cubicBezTo>
                  <a:pt x="2579079" y="3840352"/>
                  <a:pt x="2569475" y="3859531"/>
                  <a:pt x="2551278" y="3865471"/>
                </a:cubicBezTo>
                <a:cubicBezTo>
                  <a:pt x="2533081" y="3871286"/>
                  <a:pt x="2513747" y="3861511"/>
                  <a:pt x="2508313" y="3843941"/>
                </a:cubicBezTo>
                <a:cubicBezTo>
                  <a:pt x="2502879" y="3826494"/>
                  <a:pt x="2512610" y="3807933"/>
                  <a:pt x="2529922" y="3802365"/>
                </a:cubicBezTo>
                <a:close/>
                <a:moveTo>
                  <a:pt x="1258332" y="3799849"/>
                </a:moveTo>
                <a:cubicBezTo>
                  <a:pt x="1261696" y="3801436"/>
                  <a:pt x="1263041" y="3805222"/>
                  <a:pt x="1261292" y="3808275"/>
                </a:cubicBezTo>
                <a:cubicBezTo>
                  <a:pt x="1259543" y="3811328"/>
                  <a:pt x="1255373" y="3812549"/>
                  <a:pt x="1251875" y="3810962"/>
                </a:cubicBezTo>
                <a:cubicBezTo>
                  <a:pt x="1248511" y="3809374"/>
                  <a:pt x="1247166" y="3805588"/>
                  <a:pt x="1248915" y="3802535"/>
                </a:cubicBezTo>
                <a:cubicBezTo>
                  <a:pt x="1250799" y="3799360"/>
                  <a:pt x="1254969" y="3798261"/>
                  <a:pt x="1258332" y="3799849"/>
                </a:cubicBezTo>
                <a:close/>
                <a:moveTo>
                  <a:pt x="1992209" y="3795594"/>
                </a:moveTo>
                <a:cubicBezTo>
                  <a:pt x="2007790" y="3796102"/>
                  <a:pt x="2020279" y="3809564"/>
                  <a:pt x="2020156" y="3825947"/>
                </a:cubicBezTo>
                <a:cubicBezTo>
                  <a:pt x="2020032" y="3842203"/>
                  <a:pt x="2006677" y="3855411"/>
                  <a:pt x="1990354" y="3854776"/>
                </a:cubicBezTo>
                <a:cubicBezTo>
                  <a:pt x="1974031" y="3854268"/>
                  <a:pt x="1961541" y="3840298"/>
                  <a:pt x="1962531" y="3823915"/>
                </a:cubicBezTo>
                <a:cubicBezTo>
                  <a:pt x="1963396" y="3807532"/>
                  <a:pt x="1976751" y="3795086"/>
                  <a:pt x="1992209" y="3795594"/>
                </a:cubicBezTo>
                <a:close/>
                <a:moveTo>
                  <a:pt x="2096531" y="3794112"/>
                </a:moveTo>
                <a:cubicBezTo>
                  <a:pt x="2113235" y="3793498"/>
                  <a:pt x="2127728" y="3806518"/>
                  <a:pt x="2128711" y="3823713"/>
                </a:cubicBezTo>
                <a:cubicBezTo>
                  <a:pt x="2129816" y="3840908"/>
                  <a:pt x="2116428" y="3855647"/>
                  <a:pt x="2098865" y="3856261"/>
                </a:cubicBezTo>
                <a:cubicBezTo>
                  <a:pt x="2081301" y="3856998"/>
                  <a:pt x="2066808" y="3843242"/>
                  <a:pt x="2066562" y="3826047"/>
                </a:cubicBezTo>
                <a:cubicBezTo>
                  <a:pt x="2066316" y="3808851"/>
                  <a:pt x="2079704" y="3794726"/>
                  <a:pt x="2096531" y="3794112"/>
                </a:cubicBezTo>
                <a:close/>
                <a:moveTo>
                  <a:pt x="1887580" y="3791808"/>
                </a:moveTo>
                <a:cubicBezTo>
                  <a:pt x="1901811" y="3793293"/>
                  <a:pt x="1912329" y="3806039"/>
                  <a:pt x="1911216" y="3820518"/>
                </a:cubicBezTo>
                <a:cubicBezTo>
                  <a:pt x="1909978" y="3835120"/>
                  <a:pt x="1896984" y="3845886"/>
                  <a:pt x="1882135" y="3844278"/>
                </a:cubicBezTo>
                <a:cubicBezTo>
                  <a:pt x="1867285" y="3842793"/>
                  <a:pt x="1856766" y="3829551"/>
                  <a:pt x="1858622" y="3815073"/>
                </a:cubicBezTo>
                <a:cubicBezTo>
                  <a:pt x="1860479" y="3800594"/>
                  <a:pt x="1873349" y="3790323"/>
                  <a:pt x="1887580" y="3791808"/>
                </a:cubicBezTo>
                <a:close/>
                <a:moveTo>
                  <a:pt x="2200238" y="3788745"/>
                </a:moveTo>
                <a:cubicBezTo>
                  <a:pt x="2215968" y="3787148"/>
                  <a:pt x="2230440" y="3798205"/>
                  <a:pt x="2232453" y="3813932"/>
                </a:cubicBezTo>
                <a:cubicBezTo>
                  <a:pt x="2234592" y="3829535"/>
                  <a:pt x="2223015" y="3844033"/>
                  <a:pt x="2206530" y="3845753"/>
                </a:cubicBezTo>
                <a:cubicBezTo>
                  <a:pt x="2190045" y="3847473"/>
                  <a:pt x="2175448" y="3835801"/>
                  <a:pt x="2174063" y="3820075"/>
                </a:cubicBezTo>
                <a:cubicBezTo>
                  <a:pt x="2172679" y="3804349"/>
                  <a:pt x="2184382" y="3790465"/>
                  <a:pt x="2200238" y="3788745"/>
                </a:cubicBezTo>
                <a:close/>
                <a:moveTo>
                  <a:pt x="1436564" y="3788625"/>
                </a:moveTo>
                <a:cubicBezTo>
                  <a:pt x="1440563" y="3790372"/>
                  <a:pt x="1442429" y="3794805"/>
                  <a:pt x="1440829" y="3798701"/>
                </a:cubicBezTo>
                <a:cubicBezTo>
                  <a:pt x="1439230" y="3802731"/>
                  <a:pt x="1434697" y="3804611"/>
                  <a:pt x="1430832" y="3802999"/>
                </a:cubicBezTo>
                <a:cubicBezTo>
                  <a:pt x="1426832" y="3801387"/>
                  <a:pt x="1424966" y="3796820"/>
                  <a:pt x="1426699" y="3792924"/>
                </a:cubicBezTo>
                <a:cubicBezTo>
                  <a:pt x="1428299" y="3788894"/>
                  <a:pt x="1432698" y="3787148"/>
                  <a:pt x="1436564" y="3788625"/>
                </a:cubicBezTo>
                <a:close/>
                <a:moveTo>
                  <a:pt x="2829597" y="3787804"/>
                </a:moveTo>
                <a:cubicBezTo>
                  <a:pt x="2836868" y="3790016"/>
                  <a:pt x="2843346" y="3794967"/>
                  <a:pt x="2847332" y="3802192"/>
                </a:cubicBezTo>
                <a:cubicBezTo>
                  <a:pt x="2855304" y="3816642"/>
                  <a:pt x="2849823" y="3834954"/>
                  <a:pt x="2834875" y="3842801"/>
                </a:cubicBezTo>
                <a:cubicBezTo>
                  <a:pt x="2820052" y="3850649"/>
                  <a:pt x="2801865" y="3844795"/>
                  <a:pt x="2794391" y="3829971"/>
                </a:cubicBezTo>
                <a:cubicBezTo>
                  <a:pt x="2787041" y="3815272"/>
                  <a:pt x="2792896" y="3797458"/>
                  <a:pt x="2807097" y="3789860"/>
                </a:cubicBezTo>
                <a:cubicBezTo>
                  <a:pt x="2814259" y="3786123"/>
                  <a:pt x="2822325" y="3785593"/>
                  <a:pt x="2829597" y="3787804"/>
                </a:cubicBezTo>
                <a:close/>
                <a:moveTo>
                  <a:pt x="1782572" y="3779998"/>
                </a:moveTo>
                <a:cubicBezTo>
                  <a:pt x="1795606" y="3782249"/>
                  <a:pt x="1804379" y="3794627"/>
                  <a:pt x="1802374" y="3807756"/>
                </a:cubicBezTo>
                <a:cubicBezTo>
                  <a:pt x="1800243" y="3821009"/>
                  <a:pt x="1787710" y="3830011"/>
                  <a:pt x="1774175" y="3827636"/>
                </a:cubicBezTo>
                <a:cubicBezTo>
                  <a:pt x="1760764" y="3825260"/>
                  <a:pt x="1751991" y="3812507"/>
                  <a:pt x="1754498" y="3799379"/>
                </a:cubicBezTo>
                <a:cubicBezTo>
                  <a:pt x="1757130" y="3786250"/>
                  <a:pt x="1769663" y="3777623"/>
                  <a:pt x="1782572" y="3779998"/>
                </a:cubicBezTo>
                <a:close/>
                <a:moveTo>
                  <a:pt x="2304913" y="3775404"/>
                </a:moveTo>
                <a:cubicBezTo>
                  <a:pt x="2319279" y="3772861"/>
                  <a:pt x="2333392" y="3782396"/>
                  <a:pt x="2336316" y="3797144"/>
                </a:cubicBezTo>
                <a:cubicBezTo>
                  <a:pt x="2339367" y="3811766"/>
                  <a:pt x="2329578" y="3826132"/>
                  <a:pt x="2314448" y="3828802"/>
                </a:cubicBezTo>
                <a:cubicBezTo>
                  <a:pt x="2299446" y="3831599"/>
                  <a:pt x="2285333" y="3821555"/>
                  <a:pt x="2282918" y="3806680"/>
                </a:cubicBezTo>
                <a:cubicBezTo>
                  <a:pt x="2280629" y="3791932"/>
                  <a:pt x="2290419" y="3778073"/>
                  <a:pt x="2304913" y="3775404"/>
                </a:cubicBezTo>
                <a:close/>
                <a:moveTo>
                  <a:pt x="3409632" y="3769482"/>
                </a:moveTo>
                <a:cubicBezTo>
                  <a:pt x="3414438" y="3764923"/>
                  <a:pt x="3422202" y="3765046"/>
                  <a:pt x="3426884" y="3769852"/>
                </a:cubicBezTo>
                <a:cubicBezTo>
                  <a:pt x="3431567" y="3774781"/>
                  <a:pt x="3431444" y="3782545"/>
                  <a:pt x="3426515" y="3787228"/>
                </a:cubicBezTo>
                <a:cubicBezTo>
                  <a:pt x="3421585" y="3791911"/>
                  <a:pt x="3413822" y="3791664"/>
                  <a:pt x="3409139" y="3786735"/>
                </a:cubicBezTo>
                <a:cubicBezTo>
                  <a:pt x="3404579" y="3781806"/>
                  <a:pt x="3404826" y="3774165"/>
                  <a:pt x="3409632" y="3769482"/>
                </a:cubicBezTo>
                <a:close/>
                <a:moveTo>
                  <a:pt x="2635410" y="3766511"/>
                </a:moveTo>
                <a:cubicBezTo>
                  <a:pt x="2643054" y="3763336"/>
                  <a:pt x="2651350" y="3763554"/>
                  <a:pt x="2658590" y="3766511"/>
                </a:cubicBezTo>
                <a:cubicBezTo>
                  <a:pt x="2665829" y="3769468"/>
                  <a:pt x="2672012" y="3775164"/>
                  <a:pt x="2675430" y="3782946"/>
                </a:cubicBezTo>
                <a:cubicBezTo>
                  <a:pt x="2682266" y="3798510"/>
                  <a:pt x="2674809" y="3816813"/>
                  <a:pt x="2658776" y="3823412"/>
                </a:cubicBezTo>
                <a:cubicBezTo>
                  <a:pt x="2642743" y="3830011"/>
                  <a:pt x="2624596" y="3822292"/>
                  <a:pt x="2618506" y="3806354"/>
                </a:cubicBezTo>
                <a:cubicBezTo>
                  <a:pt x="2612416" y="3790541"/>
                  <a:pt x="2619998" y="3772736"/>
                  <a:pt x="2635410" y="3766511"/>
                </a:cubicBezTo>
                <a:close/>
                <a:moveTo>
                  <a:pt x="3244444" y="3761196"/>
                </a:moveTo>
                <a:cubicBezTo>
                  <a:pt x="3249848" y="3761683"/>
                  <a:pt x="3255094" y="3764228"/>
                  <a:pt x="3258927" y="3768751"/>
                </a:cubicBezTo>
                <a:cubicBezTo>
                  <a:pt x="3266466" y="3777673"/>
                  <a:pt x="3265335" y="3791119"/>
                  <a:pt x="3256162" y="3798659"/>
                </a:cubicBezTo>
                <a:cubicBezTo>
                  <a:pt x="3246989" y="3806198"/>
                  <a:pt x="3233543" y="3804942"/>
                  <a:pt x="3226255" y="3795768"/>
                </a:cubicBezTo>
                <a:cubicBezTo>
                  <a:pt x="3218841" y="3786595"/>
                  <a:pt x="3220224" y="3773401"/>
                  <a:pt x="3229020" y="3765987"/>
                </a:cubicBezTo>
                <a:cubicBezTo>
                  <a:pt x="3233481" y="3762280"/>
                  <a:pt x="3239041" y="3760709"/>
                  <a:pt x="3244444" y="3761196"/>
                </a:cubicBezTo>
                <a:close/>
                <a:moveTo>
                  <a:pt x="1679613" y="3759721"/>
                </a:moveTo>
                <a:cubicBezTo>
                  <a:pt x="1690928" y="3762581"/>
                  <a:pt x="1698016" y="3774146"/>
                  <a:pt x="1695405" y="3785834"/>
                </a:cubicBezTo>
                <a:cubicBezTo>
                  <a:pt x="1692669" y="3797399"/>
                  <a:pt x="1680856" y="3804611"/>
                  <a:pt x="1669168" y="3801627"/>
                </a:cubicBezTo>
                <a:cubicBezTo>
                  <a:pt x="1657355" y="3798767"/>
                  <a:pt x="1650391" y="3786829"/>
                  <a:pt x="1653500" y="3775389"/>
                </a:cubicBezTo>
                <a:cubicBezTo>
                  <a:pt x="1656609" y="3763825"/>
                  <a:pt x="1668173" y="3756986"/>
                  <a:pt x="1679613" y="3759721"/>
                </a:cubicBezTo>
                <a:close/>
                <a:moveTo>
                  <a:pt x="2407799" y="3755502"/>
                </a:moveTo>
                <a:cubicBezTo>
                  <a:pt x="2420663" y="3752223"/>
                  <a:pt x="2433904" y="3759915"/>
                  <a:pt x="2437435" y="3772905"/>
                </a:cubicBezTo>
                <a:cubicBezTo>
                  <a:pt x="2440966" y="3785894"/>
                  <a:pt x="2433147" y="3799388"/>
                  <a:pt x="2419780" y="3802793"/>
                </a:cubicBezTo>
                <a:cubicBezTo>
                  <a:pt x="2406538" y="3806198"/>
                  <a:pt x="2393171" y="3798127"/>
                  <a:pt x="2390144" y="3785011"/>
                </a:cubicBezTo>
                <a:cubicBezTo>
                  <a:pt x="2386991" y="3771896"/>
                  <a:pt x="2394936" y="3758780"/>
                  <a:pt x="2407799" y="3755502"/>
                </a:cubicBezTo>
                <a:close/>
                <a:moveTo>
                  <a:pt x="1332679" y="3745319"/>
                </a:moveTo>
                <a:cubicBezTo>
                  <a:pt x="1335118" y="3746351"/>
                  <a:pt x="1336067" y="3748761"/>
                  <a:pt x="1334983" y="3750827"/>
                </a:cubicBezTo>
                <a:cubicBezTo>
                  <a:pt x="1333763" y="3752893"/>
                  <a:pt x="1330782" y="3753811"/>
                  <a:pt x="1328342" y="3752778"/>
                </a:cubicBezTo>
                <a:cubicBezTo>
                  <a:pt x="1325903" y="3751745"/>
                  <a:pt x="1324954" y="3749220"/>
                  <a:pt x="1326174" y="3747155"/>
                </a:cubicBezTo>
                <a:cubicBezTo>
                  <a:pt x="1327258" y="3745089"/>
                  <a:pt x="1330240" y="3744286"/>
                  <a:pt x="1332679" y="3745319"/>
                </a:cubicBezTo>
                <a:close/>
                <a:moveTo>
                  <a:pt x="1577836" y="3733228"/>
                </a:moveTo>
                <a:cubicBezTo>
                  <a:pt x="1587776" y="3736458"/>
                  <a:pt x="1593242" y="3747143"/>
                  <a:pt x="1590136" y="3757206"/>
                </a:cubicBezTo>
                <a:cubicBezTo>
                  <a:pt x="1587030" y="3767270"/>
                  <a:pt x="1576221" y="3772861"/>
                  <a:pt x="1566034" y="3769506"/>
                </a:cubicBezTo>
                <a:cubicBezTo>
                  <a:pt x="1555846" y="3766152"/>
                  <a:pt x="1550379" y="3755219"/>
                  <a:pt x="1553858" y="3745279"/>
                </a:cubicBezTo>
                <a:cubicBezTo>
                  <a:pt x="1557212" y="3735340"/>
                  <a:pt x="1568021" y="3729998"/>
                  <a:pt x="1577836" y="3733228"/>
                </a:cubicBezTo>
                <a:close/>
                <a:moveTo>
                  <a:pt x="3108724" y="3730423"/>
                </a:moveTo>
                <a:cubicBezTo>
                  <a:pt x="3115282" y="3731332"/>
                  <a:pt x="3121526" y="3734713"/>
                  <a:pt x="3125919" y="3740349"/>
                </a:cubicBezTo>
                <a:cubicBezTo>
                  <a:pt x="3134704" y="3751746"/>
                  <a:pt x="3132445" y="3768027"/>
                  <a:pt x="3120773" y="3776794"/>
                </a:cubicBezTo>
                <a:cubicBezTo>
                  <a:pt x="3109101" y="3785561"/>
                  <a:pt x="3092659" y="3782931"/>
                  <a:pt x="3084250" y="3771409"/>
                </a:cubicBezTo>
                <a:cubicBezTo>
                  <a:pt x="3075966" y="3759761"/>
                  <a:pt x="3078351" y="3743730"/>
                  <a:pt x="3089647" y="3735339"/>
                </a:cubicBezTo>
                <a:cubicBezTo>
                  <a:pt x="3095294" y="3731081"/>
                  <a:pt x="3102166" y="3729515"/>
                  <a:pt x="3108724" y="3730423"/>
                </a:cubicBezTo>
                <a:close/>
                <a:moveTo>
                  <a:pt x="2509306" y="3728895"/>
                </a:moveTo>
                <a:cubicBezTo>
                  <a:pt x="2520663" y="3725236"/>
                  <a:pt x="2533029" y="3731293"/>
                  <a:pt x="2536941" y="3742650"/>
                </a:cubicBezTo>
                <a:cubicBezTo>
                  <a:pt x="2540979" y="3754133"/>
                  <a:pt x="2534796" y="3766625"/>
                  <a:pt x="2523187" y="3770537"/>
                </a:cubicBezTo>
                <a:cubicBezTo>
                  <a:pt x="2511451" y="3774449"/>
                  <a:pt x="2498959" y="3768013"/>
                  <a:pt x="2495426" y="3756530"/>
                </a:cubicBezTo>
                <a:cubicBezTo>
                  <a:pt x="2491766" y="3744921"/>
                  <a:pt x="2498076" y="3732681"/>
                  <a:pt x="2509306" y="3728895"/>
                </a:cubicBezTo>
                <a:close/>
                <a:moveTo>
                  <a:pt x="2931379" y="3725782"/>
                </a:moveTo>
                <a:cubicBezTo>
                  <a:pt x="2939489" y="3727635"/>
                  <a:pt x="2946944" y="3732556"/>
                  <a:pt x="2951810" y="3740154"/>
                </a:cubicBezTo>
                <a:cubicBezTo>
                  <a:pt x="2961667" y="3755226"/>
                  <a:pt x="2957175" y="3775654"/>
                  <a:pt x="2941454" y="3785370"/>
                </a:cubicBezTo>
                <a:cubicBezTo>
                  <a:pt x="2925733" y="3795086"/>
                  <a:pt x="2905396" y="3790103"/>
                  <a:pt x="2896163" y="3774533"/>
                </a:cubicBezTo>
                <a:cubicBezTo>
                  <a:pt x="2887054" y="3758963"/>
                  <a:pt x="2892045" y="3739033"/>
                  <a:pt x="2907018" y="3729815"/>
                </a:cubicBezTo>
                <a:cubicBezTo>
                  <a:pt x="2914504" y="3725144"/>
                  <a:pt x="2923269" y="3723929"/>
                  <a:pt x="2931379" y="3725782"/>
                </a:cubicBezTo>
                <a:close/>
                <a:moveTo>
                  <a:pt x="2758359" y="3721093"/>
                </a:moveTo>
                <a:cubicBezTo>
                  <a:pt x="2765252" y="3723359"/>
                  <a:pt x="2771326" y="3728238"/>
                  <a:pt x="2774977" y="3735225"/>
                </a:cubicBezTo>
                <a:cubicBezTo>
                  <a:pt x="2782279" y="3749199"/>
                  <a:pt x="2776614" y="3766447"/>
                  <a:pt x="2762262" y="3773623"/>
                </a:cubicBezTo>
                <a:cubicBezTo>
                  <a:pt x="2747784" y="3780799"/>
                  <a:pt x="2730662" y="3774756"/>
                  <a:pt x="2723990" y="3760530"/>
                </a:cubicBezTo>
                <a:cubicBezTo>
                  <a:pt x="2717191" y="3746303"/>
                  <a:pt x="2723108" y="3729433"/>
                  <a:pt x="2736831" y="3722635"/>
                </a:cubicBezTo>
                <a:cubicBezTo>
                  <a:pt x="2743755" y="3719173"/>
                  <a:pt x="2751466" y="3718827"/>
                  <a:pt x="2758359" y="3721093"/>
                </a:cubicBezTo>
                <a:close/>
                <a:moveTo>
                  <a:pt x="1120509" y="3718783"/>
                </a:moveTo>
                <a:cubicBezTo>
                  <a:pt x="1125074" y="3721728"/>
                  <a:pt x="1126516" y="3728129"/>
                  <a:pt x="1123753" y="3732994"/>
                </a:cubicBezTo>
                <a:cubicBezTo>
                  <a:pt x="1120990" y="3737987"/>
                  <a:pt x="1114983" y="3739524"/>
                  <a:pt x="1110298" y="3736579"/>
                </a:cubicBezTo>
                <a:cubicBezTo>
                  <a:pt x="1105732" y="3733506"/>
                  <a:pt x="1104291" y="3727105"/>
                  <a:pt x="1107054" y="3722240"/>
                </a:cubicBezTo>
                <a:cubicBezTo>
                  <a:pt x="1109937" y="3717247"/>
                  <a:pt x="1115944" y="3715711"/>
                  <a:pt x="1120509" y="3718783"/>
                </a:cubicBezTo>
                <a:close/>
                <a:moveTo>
                  <a:pt x="1478004" y="3699914"/>
                </a:moveTo>
                <a:cubicBezTo>
                  <a:pt x="1486077" y="3703289"/>
                  <a:pt x="1490054" y="3712567"/>
                  <a:pt x="1486800" y="3720882"/>
                </a:cubicBezTo>
                <a:cubicBezTo>
                  <a:pt x="1483547" y="3729197"/>
                  <a:pt x="1474147" y="3733174"/>
                  <a:pt x="1465833" y="3729800"/>
                </a:cubicBezTo>
                <a:cubicBezTo>
                  <a:pt x="1457397" y="3726425"/>
                  <a:pt x="1453541" y="3716906"/>
                  <a:pt x="1457036" y="3708711"/>
                </a:cubicBezTo>
                <a:cubicBezTo>
                  <a:pt x="1460410" y="3700517"/>
                  <a:pt x="1469809" y="3696661"/>
                  <a:pt x="1478004" y="3699914"/>
                </a:cubicBezTo>
                <a:close/>
                <a:moveTo>
                  <a:pt x="2609078" y="3694386"/>
                </a:moveTo>
                <a:cubicBezTo>
                  <a:pt x="2618535" y="3690311"/>
                  <a:pt x="2629466" y="3695023"/>
                  <a:pt x="2633641" y="3704958"/>
                </a:cubicBezTo>
                <a:cubicBezTo>
                  <a:pt x="2637817" y="3714892"/>
                  <a:pt x="2633150" y="3726482"/>
                  <a:pt x="2623448" y="3730558"/>
                </a:cubicBezTo>
                <a:cubicBezTo>
                  <a:pt x="2613622" y="3734761"/>
                  <a:pt x="2602569" y="3729921"/>
                  <a:pt x="2598762" y="3719859"/>
                </a:cubicBezTo>
                <a:cubicBezTo>
                  <a:pt x="2594954" y="3709797"/>
                  <a:pt x="2599498" y="3698462"/>
                  <a:pt x="2609078" y="3694386"/>
                </a:cubicBezTo>
                <a:close/>
                <a:moveTo>
                  <a:pt x="3671308" y="3683014"/>
                </a:moveTo>
                <a:cubicBezTo>
                  <a:pt x="3674061" y="3685243"/>
                  <a:pt x="3674454" y="3689306"/>
                  <a:pt x="3672095" y="3692059"/>
                </a:cubicBezTo>
                <a:cubicBezTo>
                  <a:pt x="3669866" y="3694812"/>
                  <a:pt x="3665803" y="3695074"/>
                  <a:pt x="3663181" y="3692845"/>
                </a:cubicBezTo>
                <a:cubicBezTo>
                  <a:pt x="3660428" y="3690617"/>
                  <a:pt x="3660166" y="3686553"/>
                  <a:pt x="3662395" y="3683932"/>
                </a:cubicBezTo>
                <a:cubicBezTo>
                  <a:pt x="3664623" y="3681179"/>
                  <a:pt x="3668556" y="3680786"/>
                  <a:pt x="3671308" y="3683014"/>
                </a:cubicBezTo>
                <a:close/>
                <a:moveTo>
                  <a:pt x="2854923" y="3669257"/>
                </a:moveTo>
                <a:cubicBezTo>
                  <a:pt x="2861105" y="3670873"/>
                  <a:pt x="2866722" y="3674889"/>
                  <a:pt x="2870324" y="3680976"/>
                </a:cubicBezTo>
                <a:cubicBezTo>
                  <a:pt x="2877529" y="3693025"/>
                  <a:pt x="2873622" y="3708964"/>
                  <a:pt x="2861532" y="3716369"/>
                </a:cubicBezTo>
                <a:cubicBezTo>
                  <a:pt x="2849321" y="3723649"/>
                  <a:pt x="2833934" y="3719381"/>
                  <a:pt x="2827096" y="3707082"/>
                </a:cubicBezTo>
                <a:cubicBezTo>
                  <a:pt x="2820379" y="3694656"/>
                  <a:pt x="2824409" y="3679093"/>
                  <a:pt x="2836132" y="3671939"/>
                </a:cubicBezTo>
                <a:cubicBezTo>
                  <a:pt x="2841994" y="3668425"/>
                  <a:pt x="2848741" y="3667641"/>
                  <a:pt x="2854923" y="3669257"/>
                </a:cubicBezTo>
                <a:close/>
                <a:moveTo>
                  <a:pt x="3343766" y="3668967"/>
                </a:moveTo>
                <a:cubicBezTo>
                  <a:pt x="3349810" y="3669077"/>
                  <a:pt x="3355855" y="3671530"/>
                  <a:pt x="3360496" y="3676311"/>
                </a:cubicBezTo>
                <a:cubicBezTo>
                  <a:pt x="3369654" y="3685999"/>
                  <a:pt x="3369410" y="3701475"/>
                  <a:pt x="3359763" y="3711037"/>
                </a:cubicBezTo>
                <a:cubicBezTo>
                  <a:pt x="3350238" y="3720473"/>
                  <a:pt x="3335095" y="3719969"/>
                  <a:pt x="3326181" y="3710156"/>
                </a:cubicBezTo>
                <a:cubicBezTo>
                  <a:pt x="3317266" y="3700216"/>
                  <a:pt x="3317755" y="3684867"/>
                  <a:pt x="3327036" y="3675682"/>
                </a:cubicBezTo>
                <a:cubicBezTo>
                  <a:pt x="3331676" y="3671090"/>
                  <a:pt x="3337721" y="3668857"/>
                  <a:pt x="3343766" y="3668967"/>
                </a:cubicBezTo>
                <a:close/>
                <a:moveTo>
                  <a:pt x="3518037" y="3660338"/>
                </a:moveTo>
                <a:cubicBezTo>
                  <a:pt x="3522028" y="3660151"/>
                  <a:pt x="3526113" y="3661492"/>
                  <a:pt x="3529356" y="3664423"/>
                </a:cubicBezTo>
                <a:cubicBezTo>
                  <a:pt x="3535842" y="3670161"/>
                  <a:pt x="3536341" y="3680139"/>
                  <a:pt x="3530479" y="3686625"/>
                </a:cubicBezTo>
                <a:cubicBezTo>
                  <a:pt x="3524492" y="3692987"/>
                  <a:pt x="3514513" y="3693486"/>
                  <a:pt x="3508277" y="3687499"/>
                </a:cubicBezTo>
                <a:cubicBezTo>
                  <a:pt x="3501915" y="3681636"/>
                  <a:pt x="3501416" y="3671782"/>
                  <a:pt x="3507279" y="3665421"/>
                </a:cubicBezTo>
                <a:cubicBezTo>
                  <a:pt x="3510148" y="3662240"/>
                  <a:pt x="3514045" y="3660525"/>
                  <a:pt x="3518037" y="3660338"/>
                </a:cubicBezTo>
                <a:close/>
                <a:moveTo>
                  <a:pt x="1369831" y="3658006"/>
                </a:moveTo>
                <a:cubicBezTo>
                  <a:pt x="1373189" y="3656888"/>
                  <a:pt x="1376975" y="3657041"/>
                  <a:pt x="1380394" y="3658696"/>
                </a:cubicBezTo>
                <a:cubicBezTo>
                  <a:pt x="1387232" y="3662128"/>
                  <a:pt x="1390041" y="3670341"/>
                  <a:pt x="1386744" y="3677329"/>
                </a:cubicBezTo>
                <a:cubicBezTo>
                  <a:pt x="1383447" y="3684316"/>
                  <a:pt x="1375021" y="3687136"/>
                  <a:pt x="1368060" y="3683703"/>
                </a:cubicBezTo>
                <a:cubicBezTo>
                  <a:pt x="1361100" y="3680271"/>
                  <a:pt x="1358291" y="3671812"/>
                  <a:pt x="1361832" y="3664948"/>
                </a:cubicBezTo>
                <a:cubicBezTo>
                  <a:pt x="1363542" y="3661515"/>
                  <a:pt x="1366473" y="3659125"/>
                  <a:pt x="1369831" y="3658006"/>
                </a:cubicBezTo>
                <a:close/>
                <a:moveTo>
                  <a:pt x="3029503" y="3655683"/>
                </a:moveTo>
                <a:cubicBezTo>
                  <a:pt x="3038463" y="3657077"/>
                  <a:pt x="3046967" y="3661840"/>
                  <a:pt x="3052929" y="3669673"/>
                </a:cubicBezTo>
                <a:cubicBezTo>
                  <a:pt x="3064854" y="3685339"/>
                  <a:pt x="3061465" y="3707898"/>
                  <a:pt x="3045147" y="3719805"/>
                </a:cubicBezTo>
                <a:cubicBezTo>
                  <a:pt x="3028703" y="3731586"/>
                  <a:pt x="3006109" y="3727575"/>
                  <a:pt x="2995063" y="3711408"/>
                </a:cubicBezTo>
                <a:cubicBezTo>
                  <a:pt x="2983891" y="3695115"/>
                  <a:pt x="2987782" y="3673057"/>
                  <a:pt x="3003347" y="3661902"/>
                </a:cubicBezTo>
                <a:cubicBezTo>
                  <a:pt x="3011130" y="3656262"/>
                  <a:pt x="3020544" y="3654289"/>
                  <a:pt x="3029503" y="3655683"/>
                </a:cubicBezTo>
                <a:close/>
                <a:moveTo>
                  <a:pt x="2718557" y="3652195"/>
                </a:moveTo>
                <a:cubicBezTo>
                  <a:pt x="2722756" y="3653518"/>
                  <a:pt x="2726452" y="3656382"/>
                  <a:pt x="2728657" y="3660491"/>
                </a:cubicBezTo>
                <a:cubicBezTo>
                  <a:pt x="2733067" y="3668708"/>
                  <a:pt x="2729565" y="3678794"/>
                  <a:pt x="2720876" y="3682902"/>
                </a:cubicBezTo>
                <a:cubicBezTo>
                  <a:pt x="2712186" y="3687136"/>
                  <a:pt x="2701680" y="3683649"/>
                  <a:pt x="2697530" y="3675307"/>
                </a:cubicBezTo>
                <a:cubicBezTo>
                  <a:pt x="2693379" y="3667090"/>
                  <a:pt x="2696881" y="3657129"/>
                  <a:pt x="2705441" y="3653145"/>
                </a:cubicBezTo>
                <a:cubicBezTo>
                  <a:pt x="2709656" y="3651090"/>
                  <a:pt x="2714358" y="3650872"/>
                  <a:pt x="2718557" y="3652195"/>
                </a:cubicBezTo>
                <a:close/>
                <a:moveTo>
                  <a:pt x="3205574" y="3647556"/>
                </a:moveTo>
                <a:cubicBezTo>
                  <a:pt x="3212968" y="3648033"/>
                  <a:pt x="3220221" y="3651239"/>
                  <a:pt x="3225582" y="3657096"/>
                </a:cubicBezTo>
                <a:cubicBezTo>
                  <a:pt x="3236304" y="3668810"/>
                  <a:pt x="3235043" y="3686935"/>
                  <a:pt x="3222681" y="3697292"/>
                </a:cubicBezTo>
                <a:cubicBezTo>
                  <a:pt x="3210320" y="3707773"/>
                  <a:pt x="3191777" y="3706293"/>
                  <a:pt x="3181560" y="3694210"/>
                </a:cubicBezTo>
                <a:cubicBezTo>
                  <a:pt x="3171216" y="3682126"/>
                  <a:pt x="3172730" y="3664371"/>
                  <a:pt x="3184713" y="3654383"/>
                </a:cubicBezTo>
                <a:cubicBezTo>
                  <a:pt x="3190642" y="3649328"/>
                  <a:pt x="3198179" y="3647078"/>
                  <a:pt x="3205574" y="3647556"/>
                </a:cubicBezTo>
                <a:close/>
                <a:moveTo>
                  <a:pt x="979818" y="3625667"/>
                </a:moveTo>
                <a:cubicBezTo>
                  <a:pt x="983345" y="3625085"/>
                  <a:pt x="987094" y="3625841"/>
                  <a:pt x="990243" y="3628045"/>
                </a:cubicBezTo>
                <a:cubicBezTo>
                  <a:pt x="996417" y="3632455"/>
                  <a:pt x="997929" y="3641275"/>
                  <a:pt x="993519" y="3647574"/>
                </a:cubicBezTo>
                <a:cubicBezTo>
                  <a:pt x="989109" y="3653874"/>
                  <a:pt x="980290" y="3655386"/>
                  <a:pt x="973990" y="3650976"/>
                </a:cubicBezTo>
                <a:cubicBezTo>
                  <a:pt x="967565" y="3646440"/>
                  <a:pt x="966179" y="3637621"/>
                  <a:pt x="970715" y="3631321"/>
                </a:cubicBezTo>
                <a:cubicBezTo>
                  <a:pt x="972983" y="3628172"/>
                  <a:pt x="976290" y="3626250"/>
                  <a:pt x="979818" y="3625667"/>
                </a:cubicBezTo>
                <a:close/>
                <a:moveTo>
                  <a:pt x="2948899" y="3611246"/>
                </a:moveTo>
                <a:cubicBezTo>
                  <a:pt x="2954680" y="3612293"/>
                  <a:pt x="2960100" y="3615513"/>
                  <a:pt x="2963798" y="3620639"/>
                </a:cubicBezTo>
                <a:cubicBezTo>
                  <a:pt x="2971192" y="3631017"/>
                  <a:pt x="2968686" y="3645520"/>
                  <a:pt x="2957907" y="3652772"/>
                </a:cubicBezTo>
                <a:cubicBezTo>
                  <a:pt x="2947254" y="3660149"/>
                  <a:pt x="2932841" y="3657398"/>
                  <a:pt x="2925823" y="3646770"/>
                </a:cubicBezTo>
                <a:cubicBezTo>
                  <a:pt x="2918804" y="3636143"/>
                  <a:pt x="2921562" y="3622014"/>
                  <a:pt x="2931839" y="3614888"/>
                </a:cubicBezTo>
                <a:cubicBezTo>
                  <a:pt x="2936977" y="3611324"/>
                  <a:pt x="2943118" y="3610199"/>
                  <a:pt x="2948899" y="3611246"/>
                </a:cubicBezTo>
                <a:close/>
                <a:moveTo>
                  <a:pt x="1277789" y="3608228"/>
                </a:moveTo>
                <a:cubicBezTo>
                  <a:pt x="1280564" y="3607459"/>
                  <a:pt x="1283590" y="3607805"/>
                  <a:pt x="1286201" y="3609436"/>
                </a:cubicBezTo>
                <a:cubicBezTo>
                  <a:pt x="1291424" y="3612700"/>
                  <a:pt x="1293204" y="3619981"/>
                  <a:pt x="1290237" y="3625629"/>
                </a:cubicBezTo>
                <a:cubicBezTo>
                  <a:pt x="1287151" y="3631278"/>
                  <a:pt x="1280267" y="3633161"/>
                  <a:pt x="1274926" y="3629897"/>
                </a:cubicBezTo>
                <a:cubicBezTo>
                  <a:pt x="1269584" y="3626508"/>
                  <a:pt x="1267804" y="3619227"/>
                  <a:pt x="1270890" y="3613704"/>
                </a:cubicBezTo>
                <a:cubicBezTo>
                  <a:pt x="1272493" y="3610880"/>
                  <a:pt x="1275015" y="3608997"/>
                  <a:pt x="1277789" y="3608228"/>
                </a:cubicBezTo>
                <a:close/>
                <a:moveTo>
                  <a:pt x="2810331" y="3603823"/>
                </a:moveTo>
                <a:cubicBezTo>
                  <a:pt x="2813938" y="3604708"/>
                  <a:pt x="2817207" y="3606906"/>
                  <a:pt x="2819323" y="3610203"/>
                </a:cubicBezTo>
                <a:cubicBezTo>
                  <a:pt x="2823554" y="3616675"/>
                  <a:pt x="2821246" y="3625345"/>
                  <a:pt x="2814194" y="3629253"/>
                </a:cubicBezTo>
                <a:cubicBezTo>
                  <a:pt x="2807142" y="3633161"/>
                  <a:pt x="2798166" y="3630963"/>
                  <a:pt x="2794191" y="3624368"/>
                </a:cubicBezTo>
                <a:cubicBezTo>
                  <a:pt x="2790216" y="3617652"/>
                  <a:pt x="2792524" y="3609226"/>
                  <a:pt x="2799320" y="3605318"/>
                </a:cubicBezTo>
                <a:cubicBezTo>
                  <a:pt x="2802782" y="3603365"/>
                  <a:pt x="2806725" y="3602937"/>
                  <a:pt x="2810331" y="3603823"/>
                </a:cubicBezTo>
                <a:close/>
                <a:moveTo>
                  <a:pt x="3121344" y="3584669"/>
                </a:moveTo>
                <a:cubicBezTo>
                  <a:pt x="3129602" y="3585368"/>
                  <a:pt x="3137644" y="3589156"/>
                  <a:pt x="3143543" y="3595924"/>
                </a:cubicBezTo>
                <a:cubicBezTo>
                  <a:pt x="3155341" y="3609461"/>
                  <a:pt x="3153727" y="3630201"/>
                  <a:pt x="3139569" y="3641999"/>
                </a:cubicBezTo>
                <a:cubicBezTo>
                  <a:pt x="3125411" y="3653798"/>
                  <a:pt x="3104671" y="3651686"/>
                  <a:pt x="3093494" y="3637653"/>
                </a:cubicBezTo>
                <a:cubicBezTo>
                  <a:pt x="3082316" y="3623495"/>
                  <a:pt x="3084428" y="3603252"/>
                  <a:pt x="3097840" y="3591950"/>
                </a:cubicBezTo>
                <a:cubicBezTo>
                  <a:pt x="3104609" y="3586361"/>
                  <a:pt x="3113085" y="3583971"/>
                  <a:pt x="3121344" y="3584669"/>
                </a:cubicBezTo>
                <a:close/>
                <a:moveTo>
                  <a:pt x="3436229" y="3569576"/>
                </a:moveTo>
                <a:cubicBezTo>
                  <a:pt x="3443119" y="3569205"/>
                  <a:pt x="3450180" y="3571430"/>
                  <a:pt x="3455816" y="3576375"/>
                </a:cubicBezTo>
                <a:cubicBezTo>
                  <a:pt x="3467088" y="3586264"/>
                  <a:pt x="3468079" y="3603447"/>
                  <a:pt x="3457922" y="3614820"/>
                </a:cubicBezTo>
                <a:cubicBezTo>
                  <a:pt x="3447641" y="3626069"/>
                  <a:pt x="3430299" y="3626811"/>
                  <a:pt x="3419398" y="3616551"/>
                </a:cubicBezTo>
                <a:cubicBezTo>
                  <a:pt x="3408497" y="3606290"/>
                  <a:pt x="3407754" y="3589231"/>
                  <a:pt x="3417664" y="3578353"/>
                </a:cubicBezTo>
                <a:cubicBezTo>
                  <a:pt x="3422619" y="3572914"/>
                  <a:pt x="3429339" y="3569947"/>
                  <a:pt x="3436229" y="3569576"/>
                </a:cubicBezTo>
                <a:close/>
                <a:moveTo>
                  <a:pt x="3765927" y="3560026"/>
                </a:moveTo>
                <a:cubicBezTo>
                  <a:pt x="3770269" y="3563220"/>
                  <a:pt x="3771291" y="3569351"/>
                  <a:pt x="3768098" y="3573821"/>
                </a:cubicBezTo>
                <a:cubicBezTo>
                  <a:pt x="3764905" y="3578164"/>
                  <a:pt x="3758774" y="3579186"/>
                  <a:pt x="3754431" y="3575993"/>
                </a:cubicBezTo>
                <a:cubicBezTo>
                  <a:pt x="3750088" y="3572799"/>
                  <a:pt x="3749066" y="3566668"/>
                  <a:pt x="3752259" y="3562325"/>
                </a:cubicBezTo>
                <a:cubicBezTo>
                  <a:pt x="3755325" y="3557983"/>
                  <a:pt x="3761456" y="3556961"/>
                  <a:pt x="3765927" y="3560026"/>
                </a:cubicBezTo>
                <a:close/>
                <a:moveTo>
                  <a:pt x="3296239" y="3558460"/>
                </a:moveTo>
                <a:cubicBezTo>
                  <a:pt x="3304300" y="3558429"/>
                  <a:pt x="3312408" y="3561422"/>
                  <a:pt x="3318707" y="3567472"/>
                </a:cubicBezTo>
                <a:cubicBezTo>
                  <a:pt x="3331430" y="3579696"/>
                  <a:pt x="3331554" y="3599902"/>
                  <a:pt x="3318832" y="3612625"/>
                </a:cubicBezTo>
                <a:cubicBezTo>
                  <a:pt x="3306234" y="3625223"/>
                  <a:pt x="3285902" y="3624973"/>
                  <a:pt x="3273803" y="3612251"/>
                </a:cubicBezTo>
                <a:cubicBezTo>
                  <a:pt x="3261704" y="3599653"/>
                  <a:pt x="3261954" y="3579696"/>
                  <a:pt x="3274053" y="3567597"/>
                </a:cubicBezTo>
                <a:cubicBezTo>
                  <a:pt x="3280164" y="3561547"/>
                  <a:pt x="3288178" y="3558491"/>
                  <a:pt x="3296239" y="3558460"/>
                </a:cubicBezTo>
                <a:close/>
                <a:moveTo>
                  <a:pt x="1195878" y="3555222"/>
                </a:moveTo>
                <a:cubicBezTo>
                  <a:pt x="1200030" y="3558247"/>
                  <a:pt x="1201129" y="3564297"/>
                  <a:pt x="1198320" y="3568768"/>
                </a:cubicBezTo>
                <a:cubicBezTo>
                  <a:pt x="1195511" y="3573239"/>
                  <a:pt x="1189894" y="3574423"/>
                  <a:pt x="1185742" y="3571398"/>
                </a:cubicBezTo>
                <a:cubicBezTo>
                  <a:pt x="1181590" y="3568242"/>
                  <a:pt x="1180491" y="3562192"/>
                  <a:pt x="1183422" y="3557721"/>
                </a:cubicBezTo>
                <a:cubicBezTo>
                  <a:pt x="1186230" y="3553381"/>
                  <a:pt x="1191848" y="3552198"/>
                  <a:pt x="1195878" y="3555222"/>
                </a:cubicBezTo>
                <a:close/>
                <a:moveTo>
                  <a:pt x="2890595" y="3549522"/>
                </a:moveTo>
                <a:cubicBezTo>
                  <a:pt x="2895916" y="3545848"/>
                  <a:pt x="2903392" y="3547115"/>
                  <a:pt x="2907066" y="3552563"/>
                </a:cubicBezTo>
                <a:cubicBezTo>
                  <a:pt x="2910867" y="3557885"/>
                  <a:pt x="2909600" y="3565360"/>
                  <a:pt x="2904152" y="3569161"/>
                </a:cubicBezTo>
                <a:cubicBezTo>
                  <a:pt x="2898704" y="3572836"/>
                  <a:pt x="2891228" y="3571442"/>
                  <a:pt x="2887554" y="3565994"/>
                </a:cubicBezTo>
                <a:cubicBezTo>
                  <a:pt x="2883879" y="3560672"/>
                  <a:pt x="2885273" y="3553197"/>
                  <a:pt x="2890595" y="3549522"/>
                </a:cubicBezTo>
                <a:close/>
                <a:moveTo>
                  <a:pt x="3607771" y="3548433"/>
                </a:moveTo>
                <a:cubicBezTo>
                  <a:pt x="3612598" y="3547841"/>
                  <a:pt x="3617659" y="3549088"/>
                  <a:pt x="3621845" y="3552327"/>
                </a:cubicBezTo>
                <a:cubicBezTo>
                  <a:pt x="3630093" y="3558682"/>
                  <a:pt x="3631592" y="3570643"/>
                  <a:pt x="3624969" y="3578992"/>
                </a:cubicBezTo>
                <a:cubicBezTo>
                  <a:pt x="3618471" y="3587340"/>
                  <a:pt x="3606349" y="3588711"/>
                  <a:pt x="3598227" y="3582107"/>
                </a:cubicBezTo>
                <a:cubicBezTo>
                  <a:pt x="3589979" y="3575503"/>
                  <a:pt x="3588729" y="3563666"/>
                  <a:pt x="3595102" y="3555567"/>
                </a:cubicBezTo>
                <a:cubicBezTo>
                  <a:pt x="3598351" y="3551455"/>
                  <a:pt x="3602944" y="3549025"/>
                  <a:pt x="3607771" y="3548433"/>
                </a:cubicBezTo>
                <a:close/>
                <a:moveTo>
                  <a:pt x="3037618" y="3545307"/>
                </a:moveTo>
                <a:cubicBezTo>
                  <a:pt x="3042792" y="3545872"/>
                  <a:pt x="3047779" y="3548381"/>
                  <a:pt x="3051354" y="3552708"/>
                </a:cubicBezTo>
                <a:cubicBezTo>
                  <a:pt x="3058504" y="3561489"/>
                  <a:pt x="3057124" y="3574410"/>
                  <a:pt x="3048218" y="3581560"/>
                </a:cubicBezTo>
                <a:cubicBezTo>
                  <a:pt x="3039186" y="3588711"/>
                  <a:pt x="3026265" y="3587205"/>
                  <a:pt x="3019366" y="3578173"/>
                </a:cubicBezTo>
                <a:cubicBezTo>
                  <a:pt x="3012466" y="3569267"/>
                  <a:pt x="3013972" y="3556472"/>
                  <a:pt x="3022753" y="3549572"/>
                </a:cubicBezTo>
                <a:cubicBezTo>
                  <a:pt x="3027081" y="3546123"/>
                  <a:pt x="3032443" y="3544743"/>
                  <a:pt x="3037618" y="3545307"/>
                </a:cubicBezTo>
                <a:close/>
                <a:moveTo>
                  <a:pt x="852669" y="3524235"/>
                </a:moveTo>
                <a:cubicBezTo>
                  <a:pt x="857131" y="3523814"/>
                  <a:pt x="861748" y="3525094"/>
                  <a:pt x="865492" y="3528151"/>
                </a:cubicBezTo>
                <a:cubicBezTo>
                  <a:pt x="872981" y="3534267"/>
                  <a:pt x="874104" y="3545374"/>
                  <a:pt x="867988" y="3552987"/>
                </a:cubicBezTo>
                <a:cubicBezTo>
                  <a:pt x="861873" y="3560476"/>
                  <a:pt x="850641" y="3561724"/>
                  <a:pt x="843027" y="3555359"/>
                </a:cubicBezTo>
                <a:cubicBezTo>
                  <a:pt x="835539" y="3549118"/>
                  <a:pt x="834416" y="3538011"/>
                  <a:pt x="840781" y="3530522"/>
                </a:cubicBezTo>
                <a:cubicBezTo>
                  <a:pt x="843901" y="3526778"/>
                  <a:pt x="848207" y="3524657"/>
                  <a:pt x="852669" y="3524235"/>
                </a:cubicBezTo>
                <a:close/>
                <a:moveTo>
                  <a:pt x="3208831" y="3507464"/>
                </a:moveTo>
                <a:cubicBezTo>
                  <a:pt x="3216336" y="3507557"/>
                  <a:pt x="3223842" y="3510479"/>
                  <a:pt x="3229625" y="3516262"/>
                </a:cubicBezTo>
                <a:cubicBezTo>
                  <a:pt x="3241067" y="3527827"/>
                  <a:pt x="3240944" y="3546652"/>
                  <a:pt x="3228886" y="3558218"/>
                </a:cubicBezTo>
                <a:cubicBezTo>
                  <a:pt x="3216951" y="3569661"/>
                  <a:pt x="3198126" y="3569169"/>
                  <a:pt x="3187053" y="3557111"/>
                </a:cubicBezTo>
                <a:cubicBezTo>
                  <a:pt x="3175979" y="3545176"/>
                  <a:pt x="3176594" y="3526720"/>
                  <a:pt x="3188037" y="3515646"/>
                </a:cubicBezTo>
                <a:cubicBezTo>
                  <a:pt x="3193820" y="3510110"/>
                  <a:pt x="3201325" y="3507372"/>
                  <a:pt x="3208831" y="3507464"/>
                </a:cubicBezTo>
                <a:close/>
                <a:moveTo>
                  <a:pt x="1109067" y="3494215"/>
                </a:moveTo>
                <a:cubicBezTo>
                  <a:pt x="1111760" y="3496687"/>
                  <a:pt x="1112229" y="3501111"/>
                  <a:pt x="1110004" y="3504104"/>
                </a:cubicBezTo>
                <a:cubicBezTo>
                  <a:pt x="1107896" y="3507227"/>
                  <a:pt x="1103914" y="3507748"/>
                  <a:pt x="1101103" y="3505275"/>
                </a:cubicBezTo>
                <a:cubicBezTo>
                  <a:pt x="1098409" y="3502803"/>
                  <a:pt x="1097941" y="3498379"/>
                  <a:pt x="1100166" y="3495386"/>
                </a:cubicBezTo>
                <a:cubicBezTo>
                  <a:pt x="1102274" y="3492393"/>
                  <a:pt x="1106256" y="3491873"/>
                  <a:pt x="1109067" y="3494215"/>
                </a:cubicBezTo>
                <a:close/>
                <a:moveTo>
                  <a:pt x="2976115" y="3488736"/>
                </a:moveTo>
                <a:cubicBezTo>
                  <a:pt x="2980374" y="3485523"/>
                  <a:pt x="2986629" y="3486141"/>
                  <a:pt x="2989956" y="3490095"/>
                </a:cubicBezTo>
                <a:cubicBezTo>
                  <a:pt x="2993416" y="3494050"/>
                  <a:pt x="2992751" y="3499858"/>
                  <a:pt x="2988492" y="3502948"/>
                </a:cubicBezTo>
                <a:cubicBezTo>
                  <a:pt x="2984233" y="3506161"/>
                  <a:pt x="2977979" y="3505543"/>
                  <a:pt x="2974651" y="3501588"/>
                </a:cubicBezTo>
                <a:cubicBezTo>
                  <a:pt x="2971191" y="3497634"/>
                  <a:pt x="2971990" y="3491825"/>
                  <a:pt x="2976115" y="3488736"/>
                </a:cubicBezTo>
                <a:close/>
                <a:moveTo>
                  <a:pt x="3121793" y="3474744"/>
                </a:moveTo>
                <a:cubicBezTo>
                  <a:pt x="3126345" y="3474902"/>
                  <a:pt x="3130849" y="3476792"/>
                  <a:pt x="3134251" y="3480382"/>
                </a:cubicBezTo>
                <a:cubicBezTo>
                  <a:pt x="3141054" y="3487564"/>
                  <a:pt x="3140676" y="3499029"/>
                  <a:pt x="3133243" y="3505707"/>
                </a:cubicBezTo>
                <a:cubicBezTo>
                  <a:pt x="3125935" y="3512511"/>
                  <a:pt x="3114596" y="3512007"/>
                  <a:pt x="3107918" y="3504699"/>
                </a:cubicBezTo>
                <a:cubicBezTo>
                  <a:pt x="3101366" y="3497266"/>
                  <a:pt x="3101870" y="3486052"/>
                  <a:pt x="3109052" y="3479500"/>
                </a:cubicBezTo>
                <a:cubicBezTo>
                  <a:pt x="3112643" y="3476162"/>
                  <a:pt x="3117242" y="3474587"/>
                  <a:pt x="3121793" y="3474744"/>
                </a:cubicBezTo>
                <a:close/>
                <a:moveTo>
                  <a:pt x="3520332" y="3464242"/>
                </a:moveTo>
                <a:cubicBezTo>
                  <a:pt x="3527967" y="3463282"/>
                  <a:pt x="3536019" y="3465202"/>
                  <a:pt x="3542709" y="3470282"/>
                </a:cubicBezTo>
                <a:cubicBezTo>
                  <a:pt x="3556089" y="3480317"/>
                  <a:pt x="3558567" y="3499520"/>
                  <a:pt x="3548037" y="3512900"/>
                </a:cubicBezTo>
                <a:cubicBezTo>
                  <a:pt x="3537506" y="3526280"/>
                  <a:pt x="3518303" y="3528386"/>
                  <a:pt x="3505295" y="3517855"/>
                </a:cubicBezTo>
                <a:cubicBezTo>
                  <a:pt x="3492410" y="3507325"/>
                  <a:pt x="3490304" y="3488370"/>
                  <a:pt x="3500463" y="3475485"/>
                </a:cubicBezTo>
                <a:cubicBezTo>
                  <a:pt x="3505481" y="3469043"/>
                  <a:pt x="3512697" y="3465202"/>
                  <a:pt x="3520332" y="3464242"/>
                </a:cubicBezTo>
                <a:close/>
                <a:moveTo>
                  <a:pt x="3380121" y="3462660"/>
                </a:moveTo>
                <a:cubicBezTo>
                  <a:pt x="3388951" y="3462017"/>
                  <a:pt x="3398078" y="3464683"/>
                  <a:pt x="3405481" y="3470831"/>
                </a:cubicBezTo>
                <a:cubicBezTo>
                  <a:pt x="3420286" y="3483127"/>
                  <a:pt x="3422042" y="3505334"/>
                  <a:pt x="3409119" y="3520264"/>
                </a:cubicBezTo>
                <a:cubicBezTo>
                  <a:pt x="3396197" y="3535069"/>
                  <a:pt x="3373864" y="3536324"/>
                  <a:pt x="3359686" y="3523401"/>
                </a:cubicBezTo>
                <a:cubicBezTo>
                  <a:pt x="3345509" y="3510353"/>
                  <a:pt x="3344254" y="3488522"/>
                  <a:pt x="3356550" y="3474344"/>
                </a:cubicBezTo>
                <a:cubicBezTo>
                  <a:pt x="3362760" y="3467256"/>
                  <a:pt x="3371292" y="3463303"/>
                  <a:pt x="3380121" y="3462660"/>
                </a:cubicBezTo>
                <a:close/>
                <a:moveTo>
                  <a:pt x="3690671" y="3430272"/>
                </a:moveTo>
                <a:cubicBezTo>
                  <a:pt x="3696243" y="3429182"/>
                  <a:pt x="3702251" y="3430210"/>
                  <a:pt x="3707418" y="3433634"/>
                </a:cubicBezTo>
                <a:cubicBezTo>
                  <a:pt x="3717628" y="3440357"/>
                  <a:pt x="3720491" y="3454302"/>
                  <a:pt x="3713394" y="3464637"/>
                </a:cubicBezTo>
                <a:cubicBezTo>
                  <a:pt x="3706422" y="3474971"/>
                  <a:pt x="3692477" y="3477586"/>
                  <a:pt x="3682391" y="3470489"/>
                </a:cubicBezTo>
                <a:cubicBezTo>
                  <a:pt x="3672306" y="3463392"/>
                  <a:pt x="3669691" y="3449696"/>
                  <a:pt x="3676539" y="3439610"/>
                </a:cubicBezTo>
                <a:cubicBezTo>
                  <a:pt x="3679963" y="3434568"/>
                  <a:pt x="3685099" y="3431361"/>
                  <a:pt x="3690671" y="3430272"/>
                </a:cubicBezTo>
                <a:close/>
                <a:moveTo>
                  <a:pt x="3840444" y="3428978"/>
                </a:moveTo>
                <a:cubicBezTo>
                  <a:pt x="3843711" y="3428206"/>
                  <a:pt x="3847293" y="3428679"/>
                  <a:pt x="3850435" y="3430572"/>
                </a:cubicBezTo>
                <a:cubicBezTo>
                  <a:pt x="3856593" y="3434358"/>
                  <a:pt x="3858604" y="3442561"/>
                  <a:pt x="3854708" y="3448872"/>
                </a:cubicBezTo>
                <a:cubicBezTo>
                  <a:pt x="3850938" y="3455056"/>
                  <a:pt x="3842769" y="3456949"/>
                  <a:pt x="3836485" y="3453163"/>
                </a:cubicBezTo>
                <a:cubicBezTo>
                  <a:pt x="3830326" y="3449250"/>
                  <a:pt x="3828441" y="3441047"/>
                  <a:pt x="3832337" y="3434863"/>
                </a:cubicBezTo>
                <a:cubicBezTo>
                  <a:pt x="3834223" y="3431771"/>
                  <a:pt x="3837176" y="3429751"/>
                  <a:pt x="3840444" y="3428978"/>
                </a:cubicBezTo>
                <a:close/>
                <a:moveTo>
                  <a:pt x="1026211" y="3426827"/>
                </a:moveTo>
                <a:cubicBezTo>
                  <a:pt x="1027966" y="3428331"/>
                  <a:pt x="1028091" y="3431088"/>
                  <a:pt x="1026462" y="3432843"/>
                </a:cubicBezTo>
                <a:cubicBezTo>
                  <a:pt x="1024832" y="3434597"/>
                  <a:pt x="1022200" y="3434723"/>
                  <a:pt x="1020446" y="3433093"/>
                </a:cubicBezTo>
                <a:cubicBezTo>
                  <a:pt x="1018691" y="3431464"/>
                  <a:pt x="1018566" y="3428832"/>
                  <a:pt x="1020195" y="3427078"/>
                </a:cubicBezTo>
                <a:cubicBezTo>
                  <a:pt x="1021699" y="3425323"/>
                  <a:pt x="1024456" y="3425198"/>
                  <a:pt x="1026211" y="3426827"/>
                </a:cubicBezTo>
                <a:close/>
                <a:moveTo>
                  <a:pt x="3290060" y="3423521"/>
                </a:moveTo>
                <a:cubicBezTo>
                  <a:pt x="3296946" y="3423147"/>
                  <a:pt x="3304019" y="3425359"/>
                  <a:pt x="3309690" y="3430282"/>
                </a:cubicBezTo>
                <a:cubicBezTo>
                  <a:pt x="3320908" y="3440129"/>
                  <a:pt x="3322029" y="3457329"/>
                  <a:pt x="3311809" y="3468671"/>
                </a:cubicBezTo>
                <a:cubicBezTo>
                  <a:pt x="3301589" y="3480013"/>
                  <a:pt x="3284264" y="3480761"/>
                  <a:pt x="3273296" y="3470416"/>
                </a:cubicBezTo>
                <a:cubicBezTo>
                  <a:pt x="3262452" y="3460195"/>
                  <a:pt x="3261704" y="3443245"/>
                  <a:pt x="3271551" y="3432276"/>
                </a:cubicBezTo>
                <a:cubicBezTo>
                  <a:pt x="3276474" y="3426855"/>
                  <a:pt x="3283173" y="3423894"/>
                  <a:pt x="3290060" y="3423521"/>
                </a:cubicBezTo>
                <a:close/>
                <a:moveTo>
                  <a:pt x="3058504" y="3421229"/>
                </a:moveTo>
                <a:cubicBezTo>
                  <a:pt x="3061282" y="3418848"/>
                  <a:pt x="3065913" y="3418967"/>
                  <a:pt x="3068558" y="3421586"/>
                </a:cubicBezTo>
                <a:cubicBezTo>
                  <a:pt x="3071204" y="3424206"/>
                  <a:pt x="3071072" y="3428254"/>
                  <a:pt x="3068162" y="3430635"/>
                </a:cubicBezTo>
                <a:cubicBezTo>
                  <a:pt x="3065251" y="3433136"/>
                  <a:pt x="3060753" y="3433017"/>
                  <a:pt x="3058107" y="3430278"/>
                </a:cubicBezTo>
                <a:cubicBezTo>
                  <a:pt x="3055329" y="3427659"/>
                  <a:pt x="3055594" y="3423610"/>
                  <a:pt x="3058504" y="3421229"/>
                </a:cubicBezTo>
                <a:close/>
                <a:moveTo>
                  <a:pt x="912364" y="3416445"/>
                </a:moveTo>
                <a:cubicBezTo>
                  <a:pt x="914986" y="3418674"/>
                  <a:pt x="915379" y="3422737"/>
                  <a:pt x="913019" y="3425359"/>
                </a:cubicBezTo>
                <a:cubicBezTo>
                  <a:pt x="910791" y="3428112"/>
                  <a:pt x="906727" y="3428374"/>
                  <a:pt x="904106" y="3426145"/>
                </a:cubicBezTo>
                <a:cubicBezTo>
                  <a:pt x="901353" y="3423786"/>
                  <a:pt x="901091" y="3419722"/>
                  <a:pt x="903450" y="3417101"/>
                </a:cubicBezTo>
                <a:cubicBezTo>
                  <a:pt x="905679" y="3414479"/>
                  <a:pt x="909742" y="3414086"/>
                  <a:pt x="912364" y="3416445"/>
                </a:cubicBezTo>
                <a:close/>
                <a:moveTo>
                  <a:pt x="733995" y="3413116"/>
                </a:moveTo>
                <a:cubicBezTo>
                  <a:pt x="739493" y="3412990"/>
                  <a:pt x="745022" y="3414943"/>
                  <a:pt x="749294" y="3418974"/>
                </a:cubicBezTo>
                <a:cubicBezTo>
                  <a:pt x="757713" y="3427164"/>
                  <a:pt x="758216" y="3440771"/>
                  <a:pt x="750048" y="3449464"/>
                </a:cubicBezTo>
                <a:cubicBezTo>
                  <a:pt x="742006" y="3458158"/>
                  <a:pt x="728309" y="3458536"/>
                  <a:pt x="719638" y="3450346"/>
                </a:cubicBezTo>
                <a:cubicBezTo>
                  <a:pt x="710842" y="3442031"/>
                  <a:pt x="710591" y="3428298"/>
                  <a:pt x="718884" y="3419730"/>
                </a:cubicBezTo>
                <a:cubicBezTo>
                  <a:pt x="723031" y="3415447"/>
                  <a:pt x="728497" y="3413242"/>
                  <a:pt x="733995" y="3413116"/>
                </a:cubicBezTo>
                <a:close/>
                <a:moveTo>
                  <a:pt x="3199977" y="3398199"/>
                </a:moveTo>
                <a:cubicBezTo>
                  <a:pt x="3203832" y="3398090"/>
                  <a:pt x="3207765" y="3399432"/>
                  <a:pt x="3210886" y="3402242"/>
                </a:cubicBezTo>
                <a:cubicBezTo>
                  <a:pt x="3217005" y="3407860"/>
                  <a:pt x="3217254" y="3417475"/>
                  <a:pt x="3211511" y="3423593"/>
                </a:cubicBezTo>
                <a:cubicBezTo>
                  <a:pt x="3205767" y="3429711"/>
                  <a:pt x="3196153" y="3429961"/>
                  <a:pt x="3190159" y="3424217"/>
                </a:cubicBezTo>
                <a:cubicBezTo>
                  <a:pt x="3184166" y="3418474"/>
                  <a:pt x="3183916" y="3408859"/>
                  <a:pt x="3189535" y="3402866"/>
                </a:cubicBezTo>
                <a:cubicBezTo>
                  <a:pt x="3192344" y="3399869"/>
                  <a:pt x="3196121" y="3398308"/>
                  <a:pt x="3199977" y="3398199"/>
                </a:cubicBezTo>
                <a:close/>
                <a:moveTo>
                  <a:pt x="3457378" y="3360674"/>
                </a:moveTo>
                <a:cubicBezTo>
                  <a:pt x="3466899" y="3359276"/>
                  <a:pt x="3477018" y="3361444"/>
                  <a:pt x="3485565" y="3367540"/>
                </a:cubicBezTo>
                <a:cubicBezTo>
                  <a:pt x="3502534" y="3379733"/>
                  <a:pt x="3506179" y="3403741"/>
                  <a:pt x="3493233" y="3420836"/>
                </a:cubicBezTo>
                <a:cubicBezTo>
                  <a:pt x="3480411" y="3438056"/>
                  <a:pt x="3456278" y="3441073"/>
                  <a:pt x="3439812" y="3428126"/>
                </a:cubicBezTo>
                <a:cubicBezTo>
                  <a:pt x="3423471" y="3415054"/>
                  <a:pt x="3420454" y="3391548"/>
                  <a:pt x="3432773" y="3375208"/>
                </a:cubicBezTo>
                <a:cubicBezTo>
                  <a:pt x="3438932" y="3367038"/>
                  <a:pt x="3447856" y="3362073"/>
                  <a:pt x="3457378" y="3360674"/>
                </a:cubicBezTo>
                <a:close/>
                <a:moveTo>
                  <a:pt x="3596799" y="3352647"/>
                </a:moveTo>
                <a:cubicBezTo>
                  <a:pt x="3605333" y="3350985"/>
                  <a:pt x="3614533" y="3352445"/>
                  <a:pt x="3622401" y="3357480"/>
                </a:cubicBezTo>
                <a:cubicBezTo>
                  <a:pt x="3638263" y="3367548"/>
                  <a:pt x="3642704" y="3388556"/>
                  <a:pt x="3631791" y="3404219"/>
                </a:cubicBezTo>
                <a:cubicBezTo>
                  <a:pt x="3621005" y="3419882"/>
                  <a:pt x="3599559" y="3423611"/>
                  <a:pt x="3584078" y="3412920"/>
                </a:cubicBezTo>
                <a:cubicBezTo>
                  <a:pt x="3568723" y="3402230"/>
                  <a:pt x="3564916" y="3381595"/>
                  <a:pt x="3575195" y="3366554"/>
                </a:cubicBezTo>
                <a:cubicBezTo>
                  <a:pt x="3580397" y="3359095"/>
                  <a:pt x="3588265" y="3354310"/>
                  <a:pt x="3596799" y="3352647"/>
                </a:cubicBezTo>
                <a:close/>
                <a:moveTo>
                  <a:pt x="3141180" y="3347452"/>
                </a:moveTo>
                <a:cubicBezTo>
                  <a:pt x="3142538" y="3349081"/>
                  <a:pt x="3142642" y="3351713"/>
                  <a:pt x="3141284" y="3353468"/>
                </a:cubicBezTo>
                <a:cubicBezTo>
                  <a:pt x="3139927" y="3355222"/>
                  <a:pt x="3137733" y="3355348"/>
                  <a:pt x="3136271" y="3353718"/>
                </a:cubicBezTo>
                <a:cubicBezTo>
                  <a:pt x="3134809" y="3352089"/>
                  <a:pt x="3134704" y="3349332"/>
                  <a:pt x="3136062" y="3347577"/>
                </a:cubicBezTo>
                <a:cubicBezTo>
                  <a:pt x="3137420" y="3345948"/>
                  <a:pt x="3139718" y="3345823"/>
                  <a:pt x="3141180" y="3347452"/>
                </a:cubicBezTo>
                <a:close/>
                <a:moveTo>
                  <a:pt x="3365577" y="3334882"/>
                </a:moveTo>
                <a:cubicBezTo>
                  <a:pt x="3371797" y="3334093"/>
                  <a:pt x="3378332" y="3335640"/>
                  <a:pt x="3383762" y="3339744"/>
                </a:cubicBezTo>
                <a:cubicBezTo>
                  <a:pt x="3394622" y="3347952"/>
                  <a:pt x="3396642" y="3363484"/>
                  <a:pt x="3388182" y="3374345"/>
                </a:cubicBezTo>
                <a:cubicBezTo>
                  <a:pt x="3379595" y="3385331"/>
                  <a:pt x="3363936" y="3387099"/>
                  <a:pt x="3353455" y="3378512"/>
                </a:cubicBezTo>
                <a:cubicBezTo>
                  <a:pt x="3342847" y="3369925"/>
                  <a:pt x="3341079" y="3354519"/>
                  <a:pt x="3349287" y="3344037"/>
                </a:cubicBezTo>
                <a:cubicBezTo>
                  <a:pt x="3353454" y="3338797"/>
                  <a:pt x="3359358" y="3335671"/>
                  <a:pt x="3365577" y="3334882"/>
                </a:cubicBezTo>
                <a:close/>
                <a:moveTo>
                  <a:pt x="4050611" y="3333110"/>
                </a:moveTo>
                <a:cubicBezTo>
                  <a:pt x="4054109" y="3334563"/>
                  <a:pt x="4055454" y="3338316"/>
                  <a:pt x="4053705" y="3341465"/>
                </a:cubicBezTo>
                <a:cubicBezTo>
                  <a:pt x="4051956" y="3344492"/>
                  <a:pt x="4047786" y="3345824"/>
                  <a:pt x="4044422" y="3344250"/>
                </a:cubicBezTo>
                <a:cubicBezTo>
                  <a:pt x="4041059" y="3342676"/>
                  <a:pt x="4039579" y="3338922"/>
                  <a:pt x="4041328" y="3335895"/>
                </a:cubicBezTo>
                <a:cubicBezTo>
                  <a:pt x="4043077" y="3332747"/>
                  <a:pt x="4047248" y="3331536"/>
                  <a:pt x="4050611" y="3333110"/>
                </a:cubicBezTo>
                <a:close/>
                <a:moveTo>
                  <a:pt x="3274589" y="3315654"/>
                </a:moveTo>
                <a:cubicBezTo>
                  <a:pt x="3277810" y="3315338"/>
                  <a:pt x="3281158" y="3316181"/>
                  <a:pt x="3283901" y="3318290"/>
                </a:cubicBezTo>
                <a:cubicBezTo>
                  <a:pt x="3289386" y="3322386"/>
                  <a:pt x="3290279" y="3329976"/>
                  <a:pt x="3285814" y="3335157"/>
                </a:cubicBezTo>
                <a:cubicBezTo>
                  <a:pt x="3281350" y="3340338"/>
                  <a:pt x="3273313" y="3341061"/>
                  <a:pt x="3267827" y="3336844"/>
                </a:cubicBezTo>
                <a:cubicBezTo>
                  <a:pt x="3262470" y="3332627"/>
                  <a:pt x="3261704" y="3325037"/>
                  <a:pt x="3266042" y="3319976"/>
                </a:cubicBezTo>
                <a:cubicBezTo>
                  <a:pt x="3268274" y="3317446"/>
                  <a:pt x="3271368" y="3315970"/>
                  <a:pt x="3274589" y="3315654"/>
                </a:cubicBezTo>
                <a:close/>
                <a:moveTo>
                  <a:pt x="803352" y="3312852"/>
                </a:moveTo>
                <a:cubicBezTo>
                  <a:pt x="807297" y="3316516"/>
                  <a:pt x="807429" y="3322377"/>
                  <a:pt x="803484" y="3326163"/>
                </a:cubicBezTo>
                <a:cubicBezTo>
                  <a:pt x="799670" y="3329827"/>
                  <a:pt x="793226" y="3329949"/>
                  <a:pt x="789149" y="3326285"/>
                </a:cubicBezTo>
                <a:cubicBezTo>
                  <a:pt x="785204" y="3322622"/>
                  <a:pt x="785204" y="3316638"/>
                  <a:pt x="789149" y="3312974"/>
                </a:cubicBezTo>
                <a:cubicBezTo>
                  <a:pt x="792963" y="3309311"/>
                  <a:pt x="799407" y="3309311"/>
                  <a:pt x="803352" y="3312852"/>
                </a:cubicBezTo>
                <a:close/>
                <a:moveTo>
                  <a:pt x="3763609" y="3305887"/>
                </a:moveTo>
                <a:cubicBezTo>
                  <a:pt x="3769936" y="3304185"/>
                  <a:pt x="3776935" y="3304872"/>
                  <a:pt x="3783121" y="3308371"/>
                </a:cubicBezTo>
                <a:cubicBezTo>
                  <a:pt x="3795493" y="3315245"/>
                  <a:pt x="3799867" y="3331117"/>
                  <a:pt x="3792619" y="3343614"/>
                </a:cubicBezTo>
                <a:cubicBezTo>
                  <a:pt x="3785370" y="3355987"/>
                  <a:pt x="3769498" y="3360111"/>
                  <a:pt x="3757376" y="3352862"/>
                </a:cubicBezTo>
                <a:cubicBezTo>
                  <a:pt x="3745128" y="3345489"/>
                  <a:pt x="3741129" y="3329867"/>
                  <a:pt x="3748128" y="3317744"/>
                </a:cubicBezTo>
                <a:cubicBezTo>
                  <a:pt x="3751627" y="3311683"/>
                  <a:pt x="3757282" y="3307590"/>
                  <a:pt x="3763609" y="3305887"/>
                </a:cubicBezTo>
                <a:close/>
                <a:moveTo>
                  <a:pt x="3913854" y="3294950"/>
                </a:moveTo>
                <a:cubicBezTo>
                  <a:pt x="3917899" y="3293665"/>
                  <a:pt x="3922427" y="3293916"/>
                  <a:pt x="3926487" y="3295984"/>
                </a:cubicBezTo>
                <a:cubicBezTo>
                  <a:pt x="3934731" y="3300245"/>
                  <a:pt x="3937979" y="3310396"/>
                  <a:pt x="3933607" y="3318668"/>
                </a:cubicBezTo>
                <a:cubicBezTo>
                  <a:pt x="3929360" y="3326815"/>
                  <a:pt x="3919242" y="3329948"/>
                  <a:pt x="3911122" y="3325687"/>
                </a:cubicBezTo>
                <a:cubicBezTo>
                  <a:pt x="3903002" y="3321300"/>
                  <a:pt x="3899879" y="3311148"/>
                  <a:pt x="3904126" y="3303127"/>
                </a:cubicBezTo>
                <a:cubicBezTo>
                  <a:pt x="3906250" y="3299054"/>
                  <a:pt x="3909810" y="3296234"/>
                  <a:pt x="3913854" y="3294950"/>
                </a:cubicBezTo>
                <a:close/>
                <a:moveTo>
                  <a:pt x="623209" y="3294772"/>
                </a:moveTo>
                <a:cubicBezTo>
                  <a:pt x="629778" y="3295108"/>
                  <a:pt x="636202" y="3297921"/>
                  <a:pt x="640933" y="3303099"/>
                </a:cubicBezTo>
                <a:cubicBezTo>
                  <a:pt x="650266" y="3313455"/>
                  <a:pt x="649627" y="3329564"/>
                  <a:pt x="639271" y="3339281"/>
                </a:cubicBezTo>
                <a:cubicBezTo>
                  <a:pt x="628915" y="3348998"/>
                  <a:pt x="612549" y="3348358"/>
                  <a:pt x="602833" y="3337747"/>
                </a:cubicBezTo>
                <a:cubicBezTo>
                  <a:pt x="593116" y="3327135"/>
                  <a:pt x="594011" y="3310642"/>
                  <a:pt x="604623" y="3301309"/>
                </a:cubicBezTo>
                <a:cubicBezTo>
                  <a:pt x="609929" y="3296578"/>
                  <a:pt x="616641" y="3294437"/>
                  <a:pt x="623209" y="3294772"/>
                </a:cubicBezTo>
                <a:close/>
                <a:moveTo>
                  <a:pt x="3528520" y="3259375"/>
                </a:moveTo>
                <a:cubicBezTo>
                  <a:pt x="3537188" y="3257478"/>
                  <a:pt x="3546624" y="3258826"/>
                  <a:pt x="3554838" y="3263905"/>
                </a:cubicBezTo>
                <a:cubicBezTo>
                  <a:pt x="3571139" y="3273936"/>
                  <a:pt x="3576029" y="3295755"/>
                  <a:pt x="3565371" y="3312307"/>
                </a:cubicBezTo>
                <a:cubicBezTo>
                  <a:pt x="3554587" y="3328734"/>
                  <a:pt x="3532768" y="3333123"/>
                  <a:pt x="3516843" y="3322339"/>
                </a:cubicBezTo>
                <a:cubicBezTo>
                  <a:pt x="3500918" y="3311429"/>
                  <a:pt x="3496654" y="3290112"/>
                  <a:pt x="3506811" y="3274313"/>
                </a:cubicBezTo>
                <a:cubicBezTo>
                  <a:pt x="3511952" y="3266413"/>
                  <a:pt x="3519852" y="3261272"/>
                  <a:pt x="3528520" y="3259375"/>
                </a:cubicBezTo>
                <a:close/>
                <a:moveTo>
                  <a:pt x="3435926" y="3241285"/>
                </a:moveTo>
                <a:cubicBezTo>
                  <a:pt x="3441328" y="3240189"/>
                  <a:pt x="3447168" y="3241129"/>
                  <a:pt x="3452164" y="3244384"/>
                </a:cubicBezTo>
                <a:cubicBezTo>
                  <a:pt x="3462156" y="3251021"/>
                  <a:pt x="3464904" y="3264545"/>
                  <a:pt x="3458159" y="3274563"/>
                </a:cubicBezTo>
                <a:cubicBezTo>
                  <a:pt x="3451289" y="3284581"/>
                  <a:pt x="3437800" y="3287086"/>
                  <a:pt x="3428057" y="3280324"/>
                </a:cubicBezTo>
                <a:cubicBezTo>
                  <a:pt x="3418314" y="3273436"/>
                  <a:pt x="3415691" y="3260163"/>
                  <a:pt x="3422311" y="3250395"/>
                </a:cubicBezTo>
                <a:cubicBezTo>
                  <a:pt x="3425559" y="3245512"/>
                  <a:pt x="3430524" y="3242381"/>
                  <a:pt x="3435926" y="3241285"/>
                </a:cubicBezTo>
                <a:close/>
                <a:moveTo>
                  <a:pt x="3665231" y="3234786"/>
                </a:moveTo>
                <a:cubicBezTo>
                  <a:pt x="3674248" y="3232317"/>
                  <a:pt x="3684250" y="3233224"/>
                  <a:pt x="3693189" y="3238099"/>
                </a:cubicBezTo>
                <a:cubicBezTo>
                  <a:pt x="3711066" y="3247851"/>
                  <a:pt x="3717317" y="3270604"/>
                  <a:pt x="3706941" y="3288607"/>
                </a:cubicBezTo>
                <a:cubicBezTo>
                  <a:pt x="3696564" y="3306610"/>
                  <a:pt x="3673686" y="3312486"/>
                  <a:pt x="3656308" y="3301859"/>
                </a:cubicBezTo>
                <a:cubicBezTo>
                  <a:pt x="3638930" y="3291232"/>
                  <a:pt x="3633179" y="3268979"/>
                  <a:pt x="3643181" y="3251726"/>
                </a:cubicBezTo>
                <a:cubicBezTo>
                  <a:pt x="3648182" y="3243100"/>
                  <a:pt x="3656214" y="3237255"/>
                  <a:pt x="3665231" y="3234786"/>
                </a:cubicBezTo>
                <a:close/>
                <a:moveTo>
                  <a:pt x="3349872" y="3229865"/>
                </a:moveTo>
                <a:cubicBezTo>
                  <a:pt x="3354243" y="3232969"/>
                  <a:pt x="3355366" y="3239053"/>
                  <a:pt x="3352245" y="3243398"/>
                </a:cubicBezTo>
                <a:cubicBezTo>
                  <a:pt x="3349123" y="3247868"/>
                  <a:pt x="3343005" y="3248986"/>
                  <a:pt x="3338510" y="3245758"/>
                </a:cubicBezTo>
                <a:cubicBezTo>
                  <a:pt x="3334140" y="3242653"/>
                  <a:pt x="3333141" y="3236694"/>
                  <a:pt x="3336138" y="3232224"/>
                </a:cubicBezTo>
                <a:cubicBezTo>
                  <a:pt x="3339259" y="3227878"/>
                  <a:pt x="3345377" y="3226761"/>
                  <a:pt x="3349872" y="3229865"/>
                </a:cubicBezTo>
                <a:close/>
                <a:moveTo>
                  <a:pt x="693202" y="3196491"/>
                </a:moveTo>
                <a:cubicBezTo>
                  <a:pt x="696635" y="3196690"/>
                  <a:pt x="699972" y="3198125"/>
                  <a:pt x="702411" y="3200750"/>
                </a:cubicBezTo>
                <a:cubicBezTo>
                  <a:pt x="707417" y="3206123"/>
                  <a:pt x="706903" y="3214183"/>
                  <a:pt x="701384" y="3218823"/>
                </a:cubicBezTo>
                <a:cubicBezTo>
                  <a:pt x="695737" y="3223586"/>
                  <a:pt x="687265" y="3223097"/>
                  <a:pt x="682260" y="3217846"/>
                </a:cubicBezTo>
                <a:cubicBezTo>
                  <a:pt x="677254" y="3212473"/>
                  <a:pt x="677896" y="3204292"/>
                  <a:pt x="683415" y="3199651"/>
                </a:cubicBezTo>
                <a:cubicBezTo>
                  <a:pt x="686239" y="3197331"/>
                  <a:pt x="689768" y="3196293"/>
                  <a:pt x="693202" y="3196491"/>
                </a:cubicBezTo>
                <a:close/>
                <a:moveTo>
                  <a:pt x="4118912" y="3182911"/>
                </a:moveTo>
                <a:cubicBezTo>
                  <a:pt x="4124318" y="3185228"/>
                  <a:pt x="4126892" y="3191278"/>
                  <a:pt x="4124575" y="3196684"/>
                </a:cubicBezTo>
                <a:cubicBezTo>
                  <a:pt x="4122387" y="3202090"/>
                  <a:pt x="4116209" y="3204536"/>
                  <a:pt x="4110802" y="3202348"/>
                </a:cubicBezTo>
                <a:cubicBezTo>
                  <a:pt x="4105525" y="3200031"/>
                  <a:pt x="4103079" y="3193981"/>
                  <a:pt x="4105267" y="3188575"/>
                </a:cubicBezTo>
                <a:cubicBezTo>
                  <a:pt x="4107456" y="3183297"/>
                  <a:pt x="4113634" y="3180723"/>
                  <a:pt x="4118912" y="3182911"/>
                </a:cubicBezTo>
                <a:close/>
                <a:moveTo>
                  <a:pt x="3828107" y="3176859"/>
                </a:moveTo>
                <a:cubicBezTo>
                  <a:pt x="3835136" y="3174406"/>
                  <a:pt x="3843125" y="3174595"/>
                  <a:pt x="3850421" y="3177991"/>
                </a:cubicBezTo>
                <a:cubicBezTo>
                  <a:pt x="3865014" y="3184784"/>
                  <a:pt x="3871304" y="3202397"/>
                  <a:pt x="3864008" y="3217241"/>
                </a:cubicBezTo>
                <a:cubicBezTo>
                  <a:pt x="3856837" y="3231960"/>
                  <a:pt x="3839225" y="3237873"/>
                  <a:pt x="3824758" y="3230576"/>
                </a:cubicBezTo>
                <a:cubicBezTo>
                  <a:pt x="3810416" y="3223154"/>
                  <a:pt x="3804629" y="3205793"/>
                  <a:pt x="3811548" y="3191578"/>
                </a:cubicBezTo>
                <a:cubicBezTo>
                  <a:pt x="3815008" y="3184407"/>
                  <a:pt x="3821078" y="3179312"/>
                  <a:pt x="3828107" y="3176859"/>
                </a:cubicBezTo>
                <a:close/>
                <a:moveTo>
                  <a:pt x="521458" y="3168775"/>
                </a:moveTo>
                <a:cubicBezTo>
                  <a:pt x="528766" y="3169679"/>
                  <a:pt x="535700" y="3173327"/>
                  <a:pt x="540509" y="3179436"/>
                </a:cubicBezTo>
                <a:cubicBezTo>
                  <a:pt x="550254" y="3191781"/>
                  <a:pt x="548255" y="3209736"/>
                  <a:pt x="535887" y="3219836"/>
                </a:cubicBezTo>
                <a:cubicBezTo>
                  <a:pt x="523519" y="3229936"/>
                  <a:pt x="505279" y="3227816"/>
                  <a:pt x="495160" y="3215222"/>
                </a:cubicBezTo>
                <a:cubicBezTo>
                  <a:pt x="485166" y="3202504"/>
                  <a:pt x="487415" y="3184175"/>
                  <a:pt x="500157" y="3174574"/>
                </a:cubicBezTo>
                <a:cubicBezTo>
                  <a:pt x="506466" y="3169711"/>
                  <a:pt x="514149" y="3167872"/>
                  <a:pt x="521458" y="3168775"/>
                </a:cubicBezTo>
                <a:close/>
                <a:moveTo>
                  <a:pt x="3977304" y="3154763"/>
                </a:moveTo>
                <a:cubicBezTo>
                  <a:pt x="3982089" y="3152850"/>
                  <a:pt x="3987625" y="3152756"/>
                  <a:pt x="3992817" y="3154951"/>
                </a:cubicBezTo>
                <a:cubicBezTo>
                  <a:pt x="4003075" y="3159216"/>
                  <a:pt x="4007829" y="3171259"/>
                  <a:pt x="4003326" y="3181671"/>
                </a:cubicBezTo>
                <a:cubicBezTo>
                  <a:pt x="3998822" y="3191957"/>
                  <a:pt x="3986812" y="3196599"/>
                  <a:pt x="3976553" y="3192083"/>
                </a:cubicBezTo>
                <a:cubicBezTo>
                  <a:pt x="3966420" y="3187441"/>
                  <a:pt x="3961791" y="3175524"/>
                  <a:pt x="3966295" y="3165489"/>
                </a:cubicBezTo>
                <a:cubicBezTo>
                  <a:pt x="3968484" y="3160408"/>
                  <a:pt x="3972519" y="3156676"/>
                  <a:pt x="3977304" y="3154763"/>
                </a:cubicBezTo>
                <a:close/>
                <a:moveTo>
                  <a:pt x="3593217" y="3154723"/>
                </a:moveTo>
                <a:cubicBezTo>
                  <a:pt x="3600840" y="3152429"/>
                  <a:pt x="3609355" y="3153058"/>
                  <a:pt x="3617040" y="3157143"/>
                </a:cubicBezTo>
                <a:cubicBezTo>
                  <a:pt x="3632286" y="3165438"/>
                  <a:pt x="3637942" y="3185045"/>
                  <a:pt x="3629458" y="3200756"/>
                </a:cubicBezTo>
                <a:cubicBezTo>
                  <a:pt x="3620851" y="3216467"/>
                  <a:pt x="3601670" y="3221998"/>
                  <a:pt x="3586669" y="3213074"/>
                </a:cubicBezTo>
                <a:cubicBezTo>
                  <a:pt x="3571791" y="3204276"/>
                  <a:pt x="3566504" y="3184920"/>
                  <a:pt x="3574742" y="3169837"/>
                </a:cubicBezTo>
                <a:cubicBezTo>
                  <a:pt x="3578861" y="3162233"/>
                  <a:pt x="3585593" y="3157017"/>
                  <a:pt x="3593217" y="3154723"/>
                </a:cubicBezTo>
                <a:close/>
                <a:moveTo>
                  <a:pt x="3497150" y="3142750"/>
                </a:moveTo>
                <a:cubicBezTo>
                  <a:pt x="3501773" y="3141504"/>
                  <a:pt x="3506897" y="3142002"/>
                  <a:pt x="3511396" y="3144556"/>
                </a:cubicBezTo>
                <a:cubicBezTo>
                  <a:pt x="3520518" y="3149540"/>
                  <a:pt x="3523642" y="3161004"/>
                  <a:pt x="3518394" y="3170100"/>
                </a:cubicBezTo>
                <a:cubicBezTo>
                  <a:pt x="3513145" y="3179196"/>
                  <a:pt x="3501648" y="3182311"/>
                  <a:pt x="3492651" y="3176953"/>
                </a:cubicBezTo>
                <a:cubicBezTo>
                  <a:pt x="3483778" y="3171720"/>
                  <a:pt x="3480779" y="3160256"/>
                  <a:pt x="3485903" y="3151410"/>
                </a:cubicBezTo>
                <a:cubicBezTo>
                  <a:pt x="3488402" y="3146986"/>
                  <a:pt x="3492526" y="3143996"/>
                  <a:pt x="3497150" y="3142750"/>
                </a:cubicBezTo>
                <a:close/>
                <a:moveTo>
                  <a:pt x="3409305" y="3136746"/>
                </a:moveTo>
                <a:cubicBezTo>
                  <a:pt x="3412905" y="3138685"/>
                  <a:pt x="3414104" y="3142926"/>
                  <a:pt x="3411971" y="3146198"/>
                </a:cubicBezTo>
                <a:cubicBezTo>
                  <a:pt x="3409705" y="3149591"/>
                  <a:pt x="3405039" y="3150561"/>
                  <a:pt x="3401440" y="3148622"/>
                </a:cubicBezTo>
                <a:cubicBezTo>
                  <a:pt x="3397841" y="3146562"/>
                  <a:pt x="3396641" y="3142320"/>
                  <a:pt x="3398774" y="3139048"/>
                </a:cubicBezTo>
                <a:cubicBezTo>
                  <a:pt x="3401040" y="3135776"/>
                  <a:pt x="3405706" y="3134686"/>
                  <a:pt x="3409305" y="3136746"/>
                </a:cubicBezTo>
                <a:close/>
                <a:moveTo>
                  <a:pt x="3725252" y="3113947"/>
                </a:moveTo>
                <a:cubicBezTo>
                  <a:pt x="3734751" y="3110557"/>
                  <a:pt x="3745566" y="3110778"/>
                  <a:pt x="3755482" y="3115444"/>
                </a:cubicBezTo>
                <a:cubicBezTo>
                  <a:pt x="3775439" y="3124652"/>
                  <a:pt x="3783992" y="3148995"/>
                  <a:pt x="3774076" y="3169554"/>
                </a:cubicBezTo>
                <a:cubicBezTo>
                  <a:pt x="3764283" y="3189987"/>
                  <a:pt x="3740112" y="3198186"/>
                  <a:pt x="3720775" y="3187843"/>
                </a:cubicBezTo>
                <a:cubicBezTo>
                  <a:pt x="3701313" y="3177627"/>
                  <a:pt x="3693504" y="3153662"/>
                  <a:pt x="3702925" y="3134112"/>
                </a:cubicBezTo>
                <a:cubicBezTo>
                  <a:pt x="3707573" y="3124337"/>
                  <a:pt x="3715754" y="3117336"/>
                  <a:pt x="3725252" y="3113947"/>
                </a:cubicBezTo>
                <a:close/>
                <a:moveTo>
                  <a:pt x="598641" y="3076575"/>
                </a:moveTo>
                <a:cubicBezTo>
                  <a:pt x="602883" y="3077120"/>
                  <a:pt x="606888" y="3079213"/>
                  <a:pt x="609664" y="3082731"/>
                </a:cubicBezTo>
                <a:cubicBezTo>
                  <a:pt x="615341" y="3089767"/>
                  <a:pt x="613953" y="3099835"/>
                  <a:pt x="606636" y="3105415"/>
                </a:cubicBezTo>
                <a:cubicBezTo>
                  <a:pt x="599319" y="3110874"/>
                  <a:pt x="588721" y="3109539"/>
                  <a:pt x="583044" y="3102382"/>
                </a:cubicBezTo>
                <a:cubicBezTo>
                  <a:pt x="577241" y="3095225"/>
                  <a:pt x="578755" y="3085036"/>
                  <a:pt x="586198" y="3079698"/>
                </a:cubicBezTo>
                <a:cubicBezTo>
                  <a:pt x="589920" y="3077030"/>
                  <a:pt x="594399" y="3076029"/>
                  <a:pt x="598641" y="3076575"/>
                </a:cubicBezTo>
                <a:close/>
                <a:moveTo>
                  <a:pt x="3649269" y="3045143"/>
                </a:moveTo>
                <a:cubicBezTo>
                  <a:pt x="3656088" y="3042622"/>
                  <a:pt x="3663898" y="3042653"/>
                  <a:pt x="3671089" y="3045870"/>
                </a:cubicBezTo>
                <a:cubicBezTo>
                  <a:pt x="3685594" y="3052181"/>
                  <a:pt x="3691917" y="3069257"/>
                  <a:pt x="3685222" y="3083859"/>
                </a:cubicBezTo>
                <a:cubicBezTo>
                  <a:pt x="3678404" y="3098337"/>
                  <a:pt x="3661171" y="3104524"/>
                  <a:pt x="3647038" y="3097594"/>
                </a:cubicBezTo>
                <a:cubicBezTo>
                  <a:pt x="3632780" y="3090665"/>
                  <a:pt x="3626829" y="3073836"/>
                  <a:pt x="3633400" y="3059729"/>
                </a:cubicBezTo>
                <a:cubicBezTo>
                  <a:pt x="3636623" y="3052738"/>
                  <a:pt x="3642450" y="3047665"/>
                  <a:pt x="3649269" y="3045143"/>
                </a:cubicBezTo>
                <a:close/>
                <a:moveTo>
                  <a:pt x="3907795" y="3044182"/>
                </a:moveTo>
                <a:cubicBezTo>
                  <a:pt x="3924828" y="3050515"/>
                  <a:pt x="3933217" y="3069393"/>
                  <a:pt x="3926353" y="3086159"/>
                </a:cubicBezTo>
                <a:cubicBezTo>
                  <a:pt x="3919362" y="3102924"/>
                  <a:pt x="3899915" y="3110873"/>
                  <a:pt x="3883263" y="3103918"/>
                </a:cubicBezTo>
                <a:cubicBezTo>
                  <a:pt x="3866485" y="3096963"/>
                  <a:pt x="3858604" y="3078210"/>
                  <a:pt x="3865214" y="3062065"/>
                </a:cubicBezTo>
                <a:cubicBezTo>
                  <a:pt x="3871951" y="3045920"/>
                  <a:pt x="3890890" y="3037848"/>
                  <a:pt x="3907795" y="3044182"/>
                </a:cubicBezTo>
                <a:close/>
                <a:moveTo>
                  <a:pt x="3553937" y="3039402"/>
                </a:moveTo>
                <a:cubicBezTo>
                  <a:pt x="3557766" y="3038043"/>
                  <a:pt x="3562112" y="3038137"/>
                  <a:pt x="3566113" y="3040012"/>
                </a:cubicBezTo>
                <a:cubicBezTo>
                  <a:pt x="3574116" y="3043763"/>
                  <a:pt x="3577617" y="3053392"/>
                  <a:pt x="3573741" y="3061395"/>
                </a:cubicBezTo>
                <a:cubicBezTo>
                  <a:pt x="3569739" y="3069398"/>
                  <a:pt x="3560111" y="3072774"/>
                  <a:pt x="3552233" y="3068772"/>
                </a:cubicBezTo>
                <a:cubicBezTo>
                  <a:pt x="3544355" y="3064896"/>
                  <a:pt x="3541104" y="3055268"/>
                  <a:pt x="3544856" y="3047515"/>
                </a:cubicBezTo>
                <a:cubicBezTo>
                  <a:pt x="3546794" y="3043576"/>
                  <a:pt x="3550107" y="3040762"/>
                  <a:pt x="3553937" y="3039402"/>
                </a:cubicBezTo>
                <a:close/>
                <a:moveTo>
                  <a:pt x="3462035" y="3039053"/>
                </a:moveTo>
                <a:cubicBezTo>
                  <a:pt x="3464101" y="3040258"/>
                  <a:pt x="3464904" y="3043203"/>
                  <a:pt x="3463871" y="3045613"/>
                </a:cubicBezTo>
                <a:cubicBezTo>
                  <a:pt x="3462839" y="3048024"/>
                  <a:pt x="3460314" y="3048961"/>
                  <a:pt x="3458248" y="3047756"/>
                </a:cubicBezTo>
                <a:cubicBezTo>
                  <a:pt x="3456183" y="3046551"/>
                  <a:pt x="3455379" y="3043605"/>
                  <a:pt x="3456412" y="3041195"/>
                </a:cubicBezTo>
                <a:cubicBezTo>
                  <a:pt x="3457445" y="3038785"/>
                  <a:pt x="3459970" y="3037848"/>
                  <a:pt x="3462035" y="3039053"/>
                </a:cubicBezTo>
                <a:close/>
                <a:moveTo>
                  <a:pt x="429692" y="3036585"/>
                </a:moveTo>
                <a:cubicBezTo>
                  <a:pt x="437729" y="3038186"/>
                  <a:pt x="445136" y="3042865"/>
                  <a:pt x="450054" y="3050214"/>
                </a:cubicBezTo>
                <a:cubicBezTo>
                  <a:pt x="459766" y="3065036"/>
                  <a:pt x="456201" y="3085259"/>
                  <a:pt x="441694" y="3095685"/>
                </a:cubicBezTo>
                <a:cubicBezTo>
                  <a:pt x="427187" y="3106111"/>
                  <a:pt x="407026" y="3102342"/>
                  <a:pt x="396822" y="3087143"/>
                </a:cubicBezTo>
                <a:cubicBezTo>
                  <a:pt x="386741" y="3071819"/>
                  <a:pt x="390798" y="3051344"/>
                  <a:pt x="405550" y="3041421"/>
                </a:cubicBezTo>
                <a:cubicBezTo>
                  <a:pt x="412988" y="3036459"/>
                  <a:pt x="421655" y="3034983"/>
                  <a:pt x="429692" y="3036585"/>
                </a:cubicBezTo>
                <a:close/>
                <a:moveTo>
                  <a:pt x="4175786" y="3029149"/>
                </a:moveTo>
                <a:cubicBezTo>
                  <a:pt x="4183152" y="3031689"/>
                  <a:pt x="4187216" y="3039690"/>
                  <a:pt x="4184676" y="3047183"/>
                </a:cubicBezTo>
                <a:cubicBezTo>
                  <a:pt x="4182263" y="3054549"/>
                  <a:pt x="4174135" y="3058486"/>
                  <a:pt x="4166769" y="3055946"/>
                </a:cubicBezTo>
                <a:cubicBezTo>
                  <a:pt x="4159403" y="3053406"/>
                  <a:pt x="4155466" y="3045405"/>
                  <a:pt x="4157879" y="3038039"/>
                </a:cubicBezTo>
                <a:cubicBezTo>
                  <a:pt x="4160419" y="3030800"/>
                  <a:pt x="4168420" y="3026736"/>
                  <a:pt x="4175786" y="3029149"/>
                </a:cubicBezTo>
                <a:close/>
                <a:moveTo>
                  <a:pt x="4047271" y="3010385"/>
                </a:moveTo>
                <a:cubicBezTo>
                  <a:pt x="4059882" y="3014547"/>
                  <a:pt x="4066566" y="3028293"/>
                  <a:pt x="4062026" y="3040904"/>
                </a:cubicBezTo>
                <a:cubicBezTo>
                  <a:pt x="4057612" y="3053515"/>
                  <a:pt x="4043740" y="3060073"/>
                  <a:pt x="4031382" y="3055533"/>
                </a:cubicBezTo>
                <a:cubicBezTo>
                  <a:pt x="4019023" y="3050867"/>
                  <a:pt x="4012591" y="3037247"/>
                  <a:pt x="4016879" y="3025014"/>
                </a:cubicBezTo>
                <a:cubicBezTo>
                  <a:pt x="4021293" y="3012655"/>
                  <a:pt x="4034787" y="3006098"/>
                  <a:pt x="4047271" y="3010385"/>
                </a:cubicBezTo>
                <a:close/>
                <a:moveTo>
                  <a:pt x="3806658" y="2994227"/>
                </a:moveTo>
                <a:cubicBezTo>
                  <a:pt x="3825413" y="3001407"/>
                  <a:pt x="3834791" y="3023197"/>
                  <a:pt x="3827017" y="3042720"/>
                </a:cubicBezTo>
                <a:cubicBezTo>
                  <a:pt x="3819367" y="3062117"/>
                  <a:pt x="3797773" y="3071186"/>
                  <a:pt x="3779388" y="3062999"/>
                </a:cubicBezTo>
                <a:cubicBezTo>
                  <a:pt x="3760879" y="3054938"/>
                  <a:pt x="3752241" y="3033399"/>
                  <a:pt x="3759645" y="3014884"/>
                </a:cubicBezTo>
                <a:cubicBezTo>
                  <a:pt x="3766925" y="2996368"/>
                  <a:pt x="3787778" y="2987048"/>
                  <a:pt x="3806658" y="2994227"/>
                </a:cubicBezTo>
                <a:close/>
                <a:moveTo>
                  <a:pt x="512470" y="2948994"/>
                </a:moveTo>
                <a:cubicBezTo>
                  <a:pt x="517505" y="2950058"/>
                  <a:pt x="522134" y="2953029"/>
                  <a:pt x="525199" y="2957658"/>
                </a:cubicBezTo>
                <a:cubicBezTo>
                  <a:pt x="531204" y="2966915"/>
                  <a:pt x="528702" y="2979300"/>
                  <a:pt x="519444" y="2985556"/>
                </a:cubicBezTo>
                <a:cubicBezTo>
                  <a:pt x="510187" y="2991811"/>
                  <a:pt x="497551" y="2989309"/>
                  <a:pt x="491421" y="2979801"/>
                </a:cubicBezTo>
                <a:cubicBezTo>
                  <a:pt x="485166" y="2970418"/>
                  <a:pt x="487793" y="2957783"/>
                  <a:pt x="497301" y="2951778"/>
                </a:cubicBezTo>
                <a:cubicBezTo>
                  <a:pt x="501992" y="2948775"/>
                  <a:pt x="507434" y="2947931"/>
                  <a:pt x="512470" y="2948994"/>
                </a:cubicBezTo>
                <a:close/>
                <a:moveTo>
                  <a:pt x="634391" y="2944307"/>
                </a:moveTo>
                <a:cubicBezTo>
                  <a:pt x="636955" y="2942598"/>
                  <a:pt x="640375" y="2943208"/>
                  <a:pt x="642206" y="2945773"/>
                </a:cubicBezTo>
                <a:cubicBezTo>
                  <a:pt x="643916" y="2948215"/>
                  <a:pt x="643305" y="2951756"/>
                  <a:pt x="640741" y="2953588"/>
                </a:cubicBezTo>
                <a:cubicBezTo>
                  <a:pt x="638299" y="2955298"/>
                  <a:pt x="634757" y="2954687"/>
                  <a:pt x="632925" y="2952123"/>
                </a:cubicBezTo>
                <a:cubicBezTo>
                  <a:pt x="631216" y="2949558"/>
                  <a:pt x="631826" y="2946139"/>
                  <a:pt x="634391" y="2944307"/>
                </a:cubicBezTo>
                <a:close/>
                <a:moveTo>
                  <a:pt x="3611845" y="2932537"/>
                </a:moveTo>
                <a:cubicBezTo>
                  <a:pt x="3618660" y="2935176"/>
                  <a:pt x="3622067" y="2942968"/>
                  <a:pt x="3619291" y="2949881"/>
                </a:cubicBezTo>
                <a:cubicBezTo>
                  <a:pt x="3616640" y="2956667"/>
                  <a:pt x="3608816" y="2960061"/>
                  <a:pt x="3602001" y="2957170"/>
                </a:cubicBezTo>
                <a:cubicBezTo>
                  <a:pt x="3595186" y="2954405"/>
                  <a:pt x="3591904" y="2946739"/>
                  <a:pt x="3594555" y="2939952"/>
                </a:cubicBezTo>
                <a:cubicBezTo>
                  <a:pt x="3597205" y="2933291"/>
                  <a:pt x="3605030" y="2929898"/>
                  <a:pt x="3611845" y="2932537"/>
                </a:cubicBezTo>
                <a:close/>
                <a:moveTo>
                  <a:pt x="3717622" y="2930031"/>
                </a:moveTo>
                <a:cubicBezTo>
                  <a:pt x="3731051" y="2934925"/>
                  <a:pt x="3737954" y="2949986"/>
                  <a:pt x="3732808" y="2963667"/>
                </a:cubicBezTo>
                <a:cubicBezTo>
                  <a:pt x="3727663" y="2977222"/>
                  <a:pt x="3712476" y="2983874"/>
                  <a:pt x="3699172" y="2978602"/>
                </a:cubicBezTo>
                <a:cubicBezTo>
                  <a:pt x="3685868" y="2973206"/>
                  <a:pt x="3679216" y="2958270"/>
                  <a:pt x="3684237" y="2945092"/>
                </a:cubicBezTo>
                <a:cubicBezTo>
                  <a:pt x="3689382" y="2932039"/>
                  <a:pt x="3704192" y="2925136"/>
                  <a:pt x="3717622" y="2930031"/>
                </a:cubicBezTo>
                <a:close/>
                <a:moveTo>
                  <a:pt x="3955796" y="2905428"/>
                </a:moveTo>
                <a:cubicBezTo>
                  <a:pt x="3974868" y="2911121"/>
                  <a:pt x="3985604" y="2931615"/>
                  <a:pt x="3979289" y="2950970"/>
                </a:cubicBezTo>
                <a:cubicBezTo>
                  <a:pt x="3973100" y="2970452"/>
                  <a:pt x="3952385" y="2980699"/>
                  <a:pt x="3933566" y="2974247"/>
                </a:cubicBezTo>
                <a:cubicBezTo>
                  <a:pt x="3914746" y="2967669"/>
                  <a:pt x="3904641" y="2947428"/>
                  <a:pt x="3910704" y="2928832"/>
                </a:cubicBezTo>
                <a:cubicBezTo>
                  <a:pt x="3916640" y="2910236"/>
                  <a:pt x="3936723" y="2899736"/>
                  <a:pt x="3955796" y="2905428"/>
                </a:cubicBezTo>
                <a:close/>
                <a:moveTo>
                  <a:pt x="347305" y="2898113"/>
                </a:moveTo>
                <a:cubicBezTo>
                  <a:pt x="356180" y="2900518"/>
                  <a:pt x="364094" y="2906260"/>
                  <a:pt x="368997" y="2914763"/>
                </a:cubicBezTo>
                <a:cubicBezTo>
                  <a:pt x="378804" y="2931645"/>
                  <a:pt x="373218" y="2953617"/>
                  <a:pt x="356087" y="2963920"/>
                </a:cubicBezTo>
                <a:cubicBezTo>
                  <a:pt x="339081" y="2974348"/>
                  <a:pt x="316736" y="2968513"/>
                  <a:pt x="306557" y="2951010"/>
                </a:cubicBezTo>
                <a:cubicBezTo>
                  <a:pt x="296254" y="2933383"/>
                  <a:pt x="302461" y="2911163"/>
                  <a:pt x="319840" y="2901480"/>
                </a:cubicBezTo>
                <a:cubicBezTo>
                  <a:pt x="328591" y="2896639"/>
                  <a:pt x="338429" y="2895708"/>
                  <a:pt x="347305" y="2898113"/>
                </a:cubicBezTo>
                <a:close/>
                <a:moveTo>
                  <a:pt x="4220960" y="2871982"/>
                </a:moveTo>
                <a:cubicBezTo>
                  <a:pt x="4230597" y="2874391"/>
                  <a:pt x="4236429" y="2884155"/>
                  <a:pt x="4233893" y="2893918"/>
                </a:cubicBezTo>
                <a:cubicBezTo>
                  <a:pt x="4231484" y="2903555"/>
                  <a:pt x="4221594" y="2909261"/>
                  <a:pt x="4211957" y="2906725"/>
                </a:cubicBezTo>
                <a:cubicBezTo>
                  <a:pt x="4202447" y="2904189"/>
                  <a:pt x="4196741" y="2894425"/>
                  <a:pt x="4199277" y="2884915"/>
                </a:cubicBezTo>
                <a:cubicBezTo>
                  <a:pt x="4201686" y="2875405"/>
                  <a:pt x="4211450" y="2869573"/>
                  <a:pt x="4220960" y="2871982"/>
                </a:cubicBezTo>
                <a:close/>
                <a:moveTo>
                  <a:pt x="3849567" y="2870236"/>
                </a:moveTo>
                <a:cubicBezTo>
                  <a:pt x="3867578" y="2875534"/>
                  <a:pt x="3877654" y="2894837"/>
                  <a:pt x="3871735" y="2913130"/>
                </a:cubicBezTo>
                <a:cubicBezTo>
                  <a:pt x="3865815" y="2931297"/>
                  <a:pt x="3846419" y="2941011"/>
                  <a:pt x="3828660" y="2934829"/>
                </a:cubicBezTo>
                <a:cubicBezTo>
                  <a:pt x="3811026" y="2928647"/>
                  <a:pt x="3801454" y="2909597"/>
                  <a:pt x="3807122" y="2892187"/>
                </a:cubicBezTo>
                <a:cubicBezTo>
                  <a:pt x="3812790" y="2874651"/>
                  <a:pt x="3831682" y="2864811"/>
                  <a:pt x="3849567" y="2870236"/>
                </a:cubicBezTo>
                <a:close/>
                <a:moveTo>
                  <a:pt x="4092597" y="2862192"/>
                </a:moveTo>
                <a:cubicBezTo>
                  <a:pt x="4107179" y="2866048"/>
                  <a:pt x="4115779" y="2880974"/>
                  <a:pt x="4111791" y="2895651"/>
                </a:cubicBezTo>
                <a:cubicBezTo>
                  <a:pt x="4107678" y="2910328"/>
                  <a:pt x="4092597" y="2918786"/>
                  <a:pt x="4078138" y="2914557"/>
                </a:cubicBezTo>
                <a:cubicBezTo>
                  <a:pt x="4063805" y="2910328"/>
                  <a:pt x="4055454" y="2895526"/>
                  <a:pt x="4059318" y="2881223"/>
                </a:cubicBezTo>
                <a:cubicBezTo>
                  <a:pt x="4063306" y="2867043"/>
                  <a:pt x="4078014" y="2858461"/>
                  <a:pt x="4092597" y="2862192"/>
                </a:cubicBezTo>
                <a:close/>
                <a:moveTo>
                  <a:pt x="3650497" y="2822144"/>
                </a:moveTo>
                <a:cubicBezTo>
                  <a:pt x="3655727" y="2823926"/>
                  <a:pt x="3658579" y="2829784"/>
                  <a:pt x="3656915" y="2835514"/>
                </a:cubicBezTo>
                <a:cubicBezTo>
                  <a:pt x="3655251" y="2841118"/>
                  <a:pt x="3649665" y="2844174"/>
                  <a:pt x="3644436" y="2842391"/>
                </a:cubicBezTo>
                <a:cubicBezTo>
                  <a:pt x="3639207" y="2840481"/>
                  <a:pt x="3636354" y="2834623"/>
                  <a:pt x="3638018" y="2829020"/>
                </a:cubicBezTo>
                <a:cubicBezTo>
                  <a:pt x="3639682" y="2823544"/>
                  <a:pt x="3645268" y="2820361"/>
                  <a:pt x="3650497" y="2822144"/>
                </a:cubicBezTo>
                <a:close/>
                <a:moveTo>
                  <a:pt x="556007" y="2821274"/>
                </a:moveTo>
                <a:cubicBezTo>
                  <a:pt x="560260" y="2818773"/>
                  <a:pt x="565764" y="2820149"/>
                  <a:pt x="568390" y="2824401"/>
                </a:cubicBezTo>
                <a:cubicBezTo>
                  <a:pt x="570892" y="2828654"/>
                  <a:pt x="569516" y="2834283"/>
                  <a:pt x="565263" y="2836784"/>
                </a:cubicBezTo>
                <a:cubicBezTo>
                  <a:pt x="561011" y="2839411"/>
                  <a:pt x="555382" y="2838035"/>
                  <a:pt x="552755" y="2833657"/>
                </a:cubicBezTo>
                <a:cubicBezTo>
                  <a:pt x="550254" y="2829404"/>
                  <a:pt x="551630" y="2823776"/>
                  <a:pt x="556007" y="2821274"/>
                </a:cubicBezTo>
                <a:close/>
                <a:moveTo>
                  <a:pt x="436241" y="2816661"/>
                </a:moveTo>
                <a:cubicBezTo>
                  <a:pt x="442040" y="2818313"/>
                  <a:pt x="447201" y="2822146"/>
                  <a:pt x="450373" y="2827755"/>
                </a:cubicBezTo>
                <a:cubicBezTo>
                  <a:pt x="456591" y="2838974"/>
                  <a:pt x="452611" y="2853434"/>
                  <a:pt x="441418" y="2859916"/>
                </a:cubicBezTo>
                <a:cubicBezTo>
                  <a:pt x="430101" y="2866398"/>
                  <a:pt x="415550" y="2862409"/>
                  <a:pt x="409083" y="2850816"/>
                </a:cubicBezTo>
                <a:cubicBezTo>
                  <a:pt x="402616" y="2839348"/>
                  <a:pt x="406844" y="2824888"/>
                  <a:pt x="418286" y="2818655"/>
                </a:cubicBezTo>
                <a:cubicBezTo>
                  <a:pt x="424007" y="2815539"/>
                  <a:pt x="430443" y="2815009"/>
                  <a:pt x="436241" y="2816661"/>
                </a:cubicBezTo>
                <a:close/>
                <a:moveTo>
                  <a:pt x="3756457" y="2812601"/>
                </a:moveTo>
                <a:cubicBezTo>
                  <a:pt x="3769009" y="2816079"/>
                  <a:pt x="3776054" y="2828872"/>
                  <a:pt x="3772340" y="2841044"/>
                </a:cubicBezTo>
                <a:cubicBezTo>
                  <a:pt x="3768497" y="2853216"/>
                  <a:pt x="3755304" y="2860048"/>
                  <a:pt x="3742879" y="2856197"/>
                </a:cubicBezTo>
                <a:cubicBezTo>
                  <a:pt x="3730583" y="2852347"/>
                  <a:pt x="3723666" y="2839678"/>
                  <a:pt x="3727381" y="2827879"/>
                </a:cubicBezTo>
                <a:cubicBezTo>
                  <a:pt x="3731095" y="2816079"/>
                  <a:pt x="3744032" y="2809248"/>
                  <a:pt x="3756457" y="2812601"/>
                </a:cubicBezTo>
                <a:close/>
                <a:moveTo>
                  <a:pt x="3992913" y="2764639"/>
                </a:moveTo>
                <a:cubicBezTo>
                  <a:pt x="4013815" y="2769367"/>
                  <a:pt x="4026879" y="2790519"/>
                  <a:pt x="4021654" y="2811794"/>
                </a:cubicBezTo>
                <a:cubicBezTo>
                  <a:pt x="4016428" y="2833070"/>
                  <a:pt x="3995028" y="2845761"/>
                  <a:pt x="3974250" y="2840162"/>
                </a:cubicBezTo>
                <a:cubicBezTo>
                  <a:pt x="3953596" y="2834563"/>
                  <a:pt x="3941154" y="2813536"/>
                  <a:pt x="3946255" y="2793131"/>
                </a:cubicBezTo>
                <a:cubicBezTo>
                  <a:pt x="3951232" y="2772851"/>
                  <a:pt x="3971886" y="2760036"/>
                  <a:pt x="3992913" y="2764639"/>
                </a:cubicBezTo>
                <a:close/>
                <a:moveTo>
                  <a:pt x="275520" y="2753578"/>
                </a:moveTo>
                <a:cubicBezTo>
                  <a:pt x="285054" y="2756974"/>
                  <a:pt x="293275" y="2763987"/>
                  <a:pt x="297972" y="2773798"/>
                </a:cubicBezTo>
                <a:cubicBezTo>
                  <a:pt x="307367" y="2793420"/>
                  <a:pt x="299579" y="2817445"/>
                  <a:pt x="280047" y="2827634"/>
                </a:cubicBezTo>
                <a:cubicBezTo>
                  <a:pt x="260639" y="2837823"/>
                  <a:pt x="236534" y="2829647"/>
                  <a:pt x="226645" y="2809269"/>
                </a:cubicBezTo>
                <a:cubicBezTo>
                  <a:pt x="216879" y="2788766"/>
                  <a:pt x="225285" y="2764490"/>
                  <a:pt x="245187" y="2755056"/>
                </a:cubicBezTo>
                <a:cubicBezTo>
                  <a:pt x="255139" y="2750402"/>
                  <a:pt x="265986" y="2750182"/>
                  <a:pt x="275520" y="2753578"/>
                </a:cubicBezTo>
                <a:close/>
                <a:moveTo>
                  <a:pt x="3883056" y="2743109"/>
                </a:moveTo>
                <a:cubicBezTo>
                  <a:pt x="3899261" y="2746820"/>
                  <a:pt x="3909404" y="2763272"/>
                  <a:pt x="3905322" y="2779724"/>
                </a:cubicBezTo>
                <a:cubicBezTo>
                  <a:pt x="3901240" y="2796300"/>
                  <a:pt x="3884664" y="2806073"/>
                  <a:pt x="3868459" y="2801743"/>
                </a:cubicBezTo>
                <a:cubicBezTo>
                  <a:pt x="3852378" y="2797414"/>
                  <a:pt x="3842729" y="2781085"/>
                  <a:pt x="3846688" y="2765251"/>
                </a:cubicBezTo>
                <a:cubicBezTo>
                  <a:pt x="3850522" y="2749294"/>
                  <a:pt x="3866727" y="2739398"/>
                  <a:pt x="3883056" y="2743109"/>
                </a:cubicBezTo>
                <a:close/>
                <a:moveTo>
                  <a:pt x="4255295" y="2711221"/>
                </a:moveTo>
                <a:cubicBezTo>
                  <a:pt x="4266836" y="2713207"/>
                  <a:pt x="4274529" y="2724375"/>
                  <a:pt x="4272420" y="2736040"/>
                </a:cubicBezTo>
                <a:cubicBezTo>
                  <a:pt x="4270310" y="2747704"/>
                  <a:pt x="4259142" y="2755274"/>
                  <a:pt x="4247601" y="2753040"/>
                </a:cubicBezTo>
                <a:cubicBezTo>
                  <a:pt x="4236061" y="2750806"/>
                  <a:pt x="4228491" y="2739762"/>
                  <a:pt x="4230601" y="2728346"/>
                </a:cubicBezTo>
                <a:cubicBezTo>
                  <a:pt x="4232710" y="2716929"/>
                  <a:pt x="4243755" y="2709236"/>
                  <a:pt x="4255295" y="2711221"/>
                </a:cubicBezTo>
                <a:close/>
                <a:moveTo>
                  <a:pt x="4126264" y="2710699"/>
                </a:moveTo>
                <a:cubicBezTo>
                  <a:pt x="4142933" y="2713877"/>
                  <a:pt x="4153879" y="2730402"/>
                  <a:pt x="4150521" y="2747690"/>
                </a:cubicBezTo>
                <a:cubicBezTo>
                  <a:pt x="4147162" y="2764851"/>
                  <a:pt x="4130742" y="2775911"/>
                  <a:pt x="4114322" y="2772224"/>
                </a:cubicBezTo>
                <a:cubicBezTo>
                  <a:pt x="4097778" y="2768538"/>
                  <a:pt x="4087204" y="2752012"/>
                  <a:pt x="4090438" y="2735360"/>
                </a:cubicBezTo>
                <a:cubicBezTo>
                  <a:pt x="4093673" y="2718707"/>
                  <a:pt x="4109595" y="2707648"/>
                  <a:pt x="4126264" y="2710699"/>
                </a:cubicBezTo>
                <a:close/>
                <a:moveTo>
                  <a:pt x="3681835" y="2708690"/>
                </a:moveTo>
                <a:cubicBezTo>
                  <a:pt x="3686136" y="2709603"/>
                  <a:pt x="3688742" y="2713903"/>
                  <a:pt x="3687700" y="2718204"/>
                </a:cubicBezTo>
                <a:cubicBezTo>
                  <a:pt x="3686787" y="2722504"/>
                  <a:pt x="3682357" y="2725111"/>
                  <a:pt x="3678186" y="2724068"/>
                </a:cubicBezTo>
                <a:cubicBezTo>
                  <a:pt x="3673886" y="2723026"/>
                  <a:pt x="3671279" y="2718725"/>
                  <a:pt x="3672322" y="2714424"/>
                </a:cubicBezTo>
                <a:cubicBezTo>
                  <a:pt x="3673364" y="2710254"/>
                  <a:pt x="3677665" y="2707648"/>
                  <a:pt x="3681835" y="2708690"/>
                </a:cubicBezTo>
                <a:close/>
                <a:moveTo>
                  <a:pt x="495499" y="2692609"/>
                </a:moveTo>
                <a:cubicBezTo>
                  <a:pt x="498534" y="2693616"/>
                  <a:pt x="501189" y="2695787"/>
                  <a:pt x="502769" y="2698872"/>
                </a:cubicBezTo>
                <a:cubicBezTo>
                  <a:pt x="505804" y="2704914"/>
                  <a:pt x="503402" y="2712467"/>
                  <a:pt x="497206" y="2715614"/>
                </a:cubicBezTo>
                <a:cubicBezTo>
                  <a:pt x="491011" y="2718761"/>
                  <a:pt x="483424" y="2716243"/>
                  <a:pt x="480390" y="2710075"/>
                </a:cubicBezTo>
                <a:cubicBezTo>
                  <a:pt x="477229" y="2703907"/>
                  <a:pt x="479758" y="2696354"/>
                  <a:pt x="485953" y="2693333"/>
                </a:cubicBezTo>
                <a:cubicBezTo>
                  <a:pt x="489051" y="2691759"/>
                  <a:pt x="492465" y="2691602"/>
                  <a:pt x="495499" y="2692609"/>
                </a:cubicBezTo>
                <a:close/>
                <a:moveTo>
                  <a:pt x="3786671" y="2692390"/>
                </a:moveTo>
                <a:cubicBezTo>
                  <a:pt x="3797624" y="2694717"/>
                  <a:pt x="3804629" y="2705127"/>
                  <a:pt x="3802082" y="2715781"/>
                </a:cubicBezTo>
                <a:cubicBezTo>
                  <a:pt x="3799662" y="2726436"/>
                  <a:pt x="3788709" y="2733049"/>
                  <a:pt x="3777755" y="2730477"/>
                </a:cubicBezTo>
                <a:cubicBezTo>
                  <a:pt x="3766802" y="2728028"/>
                  <a:pt x="3760179" y="2717618"/>
                  <a:pt x="3762599" y="2707208"/>
                </a:cubicBezTo>
                <a:cubicBezTo>
                  <a:pt x="3765019" y="2696799"/>
                  <a:pt x="3775718" y="2690186"/>
                  <a:pt x="3786671" y="2692390"/>
                </a:cubicBezTo>
                <a:close/>
                <a:moveTo>
                  <a:pt x="370077" y="2679734"/>
                </a:moveTo>
                <a:cubicBezTo>
                  <a:pt x="376586" y="2682112"/>
                  <a:pt x="382161" y="2686929"/>
                  <a:pt x="385275" y="2693581"/>
                </a:cubicBezTo>
                <a:cubicBezTo>
                  <a:pt x="391504" y="2707008"/>
                  <a:pt x="385898" y="2723045"/>
                  <a:pt x="372320" y="2729635"/>
                </a:cubicBezTo>
                <a:cubicBezTo>
                  <a:pt x="358866" y="2736224"/>
                  <a:pt x="342547" y="2730381"/>
                  <a:pt x="336069" y="2716705"/>
                </a:cubicBezTo>
                <a:cubicBezTo>
                  <a:pt x="329591" y="2702905"/>
                  <a:pt x="335570" y="2686619"/>
                  <a:pt x="349273" y="2680527"/>
                </a:cubicBezTo>
                <a:cubicBezTo>
                  <a:pt x="356125" y="2677419"/>
                  <a:pt x="363568" y="2677357"/>
                  <a:pt x="370077" y="2679734"/>
                </a:cubicBezTo>
                <a:close/>
                <a:moveTo>
                  <a:pt x="4020061" y="2620562"/>
                </a:moveTo>
                <a:cubicBezTo>
                  <a:pt x="4042930" y="2623962"/>
                  <a:pt x="4058629" y="2646131"/>
                  <a:pt x="4054550" y="2669937"/>
                </a:cubicBezTo>
                <a:cubicBezTo>
                  <a:pt x="4050470" y="2693743"/>
                  <a:pt x="4028343" y="2709236"/>
                  <a:pt x="4005721" y="2704701"/>
                </a:cubicBezTo>
                <a:cubicBezTo>
                  <a:pt x="3982975" y="2700041"/>
                  <a:pt x="3968141" y="2678124"/>
                  <a:pt x="3971973" y="2655452"/>
                </a:cubicBezTo>
                <a:cubicBezTo>
                  <a:pt x="3975806" y="2632779"/>
                  <a:pt x="3997068" y="2617161"/>
                  <a:pt x="4020061" y="2620562"/>
                </a:cubicBezTo>
                <a:close/>
                <a:moveTo>
                  <a:pt x="3908257" y="2613229"/>
                </a:moveTo>
                <a:cubicBezTo>
                  <a:pt x="3923159" y="2615647"/>
                  <a:pt x="3933217" y="2630028"/>
                  <a:pt x="3930609" y="2645555"/>
                </a:cubicBezTo>
                <a:cubicBezTo>
                  <a:pt x="3928002" y="2660954"/>
                  <a:pt x="3913721" y="2671136"/>
                  <a:pt x="3898943" y="2668209"/>
                </a:cubicBezTo>
                <a:cubicBezTo>
                  <a:pt x="3884165" y="2665281"/>
                  <a:pt x="3874479" y="2650900"/>
                  <a:pt x="3876963" y="2636010"/>
                </a:cubicBezTo>
                <a:cubicBezTo>
                  <a:pt x="3879571" y="2621119"/>
                  <a:pt x="3893355" y="2610811"/>
                  <a:pt x="3908257" y="2613229"/>
                </a:cubicBezTo>
                <a:close/>
                <a:moveTo>
                  <a:pt x="181079" y="2603480"/>
                </a:moveTo>
                <a:cubicBezTo>
                  <a:pt x="203820" y="2594936"/>
                  <a:pt x="229075" y="2605992"/>
                  <a:pt x="238121" y="2627980"/>
                </a:cubicBezTo>
                <a:cubicBezTo>
                  <a:pt x="247042" y="2650094"/>
                  <a:pt x="236488" y="2675600"/>
                  <a:pt x="214123" y="2685274"/>
                </a:cubicBezTo>
                <a:cubicBezTo>
                  <a:pt x="191758" y="2694949"/>
                  <a:pt x="165624" y="2684143"/>
                  <a:pt x="156327" y="2661150"/>
                </a:cubicBezTo>
                <a:cubicBezTo>
                  <a:pt x="147029" y="2638032"/>
                  <a:pt x="158337" y="2612149"/>
                  <a:pt x="181079" y="2603480"/>
                </a:cubicBezTo>
                <a:close/>
                <a:moveTo>
                  <a:pt x="3704693" y="2593749"/>
                </a:moveTo>
                <a:cubicBezTo>
                  <a:pt x="3707505" y="2594285"/>
                  <a:pt x="3709379" y="2596963"/>
                  <a:pt x="3708844" y="2599775"/>
                </a:cubicBezTo>
                <a:cubicBezTo>
                  <a:pt x="3708442" y="2602586"/>
                  <a:pt x="3705764" y="2604461"/>
                  <a:pt x="3702952" y="2603925"/>
                </a:cubicBezTo>
                <a:cubicBezTo>
                  <a:pt x="3700141" y="2603524"/>
                  <a:pt x="3698266" y="2600846"/>
                  <a:pt x="3698668" y="2598034"/>
                </a:cubicBezTo>
                <a:cubicBezTo>
                  <a:pt x="3699203" y="2595222"/>
                  <a:pt x="3701881" y="2593348"/>
                  <a:pt x="3704693" y="2593749"/>
                </a:cubicBezTo>
                <a:close/>
                <a:moveTo>
                  <a:pt x="3807941" y="2569207"/>
                </a:moveTo>
                <a:cubicBezTo>
                  <a:pt x="3817258" y="2570466"/>
                  <a:pt x="3823679" y="2579279"/>
                  <a:pt x="3822294" y="2588596"/>
                </a:cubicBezTo>
                <a:cubicBezTo>
                  <a:pt x="3820909" y="2598039"/>
                  <a:pt x="3812096" y="2604461"/>
                  <a:pt x="3802779" y="2602950"/>
                </a:cubicBezTo>
                <a:cubicBezTo>
                  <a:pt x="3793462" y="2601439"/>
                  <a:pt x="3787166" y="2592751"/>
                  <a:pt x="3788551" y="2583560"/>
                </a:cubicBezTo>
                <a:cubicBezTo>
                  <a:pt x="3789936" y="2574369"/>
                  <a:pt x="3798498" y="2567948"/>
                  <a:pt x="3807941" y="2569207"/>
                </a:cubicBezTo>
                <a:close/>
                <a:moveTo>
                  <a:pt x="425900" y="2560022"/>
                </a:moveTo>
                <a:cubicBezTo>
                  <a:pt x="434099" y="2556836"/>
                  <a:pt x="443452" y="2560512"/>
                  <a:pt x="446911" y="2568232"/>
                </a:cubicBezTo>
                <a:cubicBezTo>
                  <a:pt x="450242" y="2576075"/>
                  <a:pt x="446398" y="2585021"/>
                  <a:pt x="438327" y="2588452"/>
                </a:cubicBezTo>
                <a:cubicBezTo>
                  <a:pt x="430128" y="2591761"/>
                  <a:pt x="420647" y="2588084"/>
                  <a:pt x="417188" y="2580242"/>
                </a:cubicBezTo>
                <a:cubicBezTo>
                  <a:pt x="413729" y="2572276"/>
                  <a:pt x="417572" y="2563208"/>
                  <a:pt x="425900" y="2560022"/>
                </a:cubicBezTo>
                <a:close/>
                <a:moveTo>
                  <a:pt x="4148355" y="2558840"/>
                </a:moveTo>
                <a:cubicBezTo>
                  <a:pt x="4167237" y="2560844"/>
                  <a:pt x="4180866" y="2578129"/>
                  <a:pt x="4178365" y="2597294"/>
                </a:cubicBezTo>
                <a:cubicBezTo>
                  <a:pt x="4175990" y="2616583"/>
                  <a:pt x="4158484" y="2629861"/>
                  <a:pt x="4139727" y="2627105"/>
                </a:cubicBezTo>
                <a:cubicBezTo>
                  <a:pt x="4120971" y="2624349"/>
                  <a:pt x="4107841" y="2607189"/>
                  <a:pt x="4110217" y="2588651"/>
                </a:cubicBezTo>
                <a:cubicBezTo>
                  <a:pt x="4112593" y="2570238"/>
                  <a:pt x="4129474" y="2556836"/>
                  <a:pt x="4148355" y="2558840"/>
                </a:cubicBezTo>
                <a:close/>
                <a:moveTo>
                  <a:pt x="4277918" y="2548667"/>
                </a:moveTo>
                <a:cubicBezTo>
                  <a:pt x="4291633" y="2550023"/>
                  <a:pt x="4301517" y="2562349"/>
                  <a:pt x="4300035" y="2576155"/>
                </a:cubicBezTo>
                <a:cubicBezTo>
                  <a:pt x="4298552" y="2589961"/>
                  <a:pt x="4286073" y="2599699"/>
                  <a:pt x="4272481" y="2597973"/>
                </a:cubicBezTo>
                <a:cubicBezTo>
                  <a:pt x="4258767" y="2596371"/>
                  <a:pt x="4249129" y="2584044"/>
                  <a:pt x="4250612" y="2570608"/>
                </a:cubicBezTo>
                <a:cubicBezTo>
                  <a:pt x="4252095" y="2557172"/>
                  <a:pt x="4264203" y="2547311"/>
                  <a:pt x="4277918" y="2548667"/>
                </a:cubicBezTo>
                <a:close/>
                <a:moveTo>
                  <a:pt x="290168" y="2537319"/>
                </a:moveTo>
                <a:cubicBezTo>
                  <a:pt x="306220" y="2531436"/>
                  <a:pt x="323902" y="2539447"/>
                  <a:pt x="329921" y="2555095"/>
                </a:cubicBezTo>
                <a:cubicBezTo>
                  <a:pt x="335941" y="2570742"/>
                  <a:pt x="328166" y="2588517"/>
                  <a:pt x="312365" y="2594902"/>
                </a:cubicBezTo>
                <a:cubicBezTo>
                  <a:pt x="296564" y="2601286"/>
                  <a:pt x="278506" y="2593399"/>
                  <a:pt x="272236" y="2577251"/>
                </a:cubicBezTo>
                <a:cubicBezTo>
                  <a:pt x="266091" y="2561103"/>
                  <a:pt x="274242" y="2543203"/>
                  <a:pt x="290168" y="2537319"/>
                </a:cubicBezTo>
                <a:close/>
                <a:moveTo>
                  <a:pt x="3924413" y="2483346"/>
                </a:moveTo>
                <a:cubicBezTo>
                  <a:pt x="3937769" y="2484469"/>
                  <a:pt x="3947504" y="2496327"/>
                  <a:pt x="3946256" y="2509807"/>
                </a:cubicBezTo>
                <a:cubicBezTo>
                  <a:pt x="3944883" y="2523412"/>
                  <a:pt x="3932776" y="2533023"/>
                  <a:pt x="3919546" y="2531525"/>
                </a:cubicBezTo>
                <a:cubicBezTo>
                  <a:pt x="3906190" y="2529902"/>
                  <a:pt x="3896704" y="2518045"/>
                  <a:pt x="3897952" y="2504939"/>
                </a:cubicBezTo>
                <a:cubicBezTo>
                  <a:pt x="3899325" y="2491834"/>
                  <a:pt x="3911058" y="2482223"/>
                  <a:pt x="3924413" y="2483346"/>
                </a:cubicBezTo>
                <a:close/>
                <a:moveTo>
                  <a:pt x="4035948" y="2482272"/>
                </a:moveTo>
                <a:cubicBezTo>
                  <a:pt x="4057144" y="2484033"/>
                  <a:pt x="4072917" y="2503287"/>
                  <a:pt x="4070699" y="2525434"/>
                </a:cubicBezTo>
                <a:cubicBezTo>
                  <a:pt x="4068481" y="2547456"/>
                  <a:pt x="4049257" y="2563186"/>
                  <a:pt x="4028184" y="2560543"/>
                </a:cubicBezTo>
                <a:cubicBezTo>
                  <a:pt x="4007112" y="2557775"/>
                  <a:pt x="3991954" y="2538521"/>
                  <a:pt x="3994172" y="2517506"/>
                </a:cubicBezTo>
                <a:cubicBezTo>
                  <a:pt x="3996267" y="2496366"/>
                  <a:pt x="4014752" y="2480636"/>
                  <a:pt x="4035948" y="2482272"/>
                </a:cubicBezTo>
                <a:close/>
                <a:moveTo>
                  <a:pt x="3821546" y="2446203"/>
                </a:moveTo>
                <a:cubicBezTo>
                  <a:pt x="3829027" y="2446696"/>
                  <a:pt x="3834791" y="2453347"/>
                  <a:pt x="3834178" y="2460984"/>
                </a:cubicBezTo>
                <a:cubicBezTo>
                  <a:pt x="3833565" y="2468620"/>
                  <a:pt x="3826820" y="2474286"/>
                  <a:pt x="3819339" y="2473670"/>
                </a:cubicBezTo>
                <a:cubicBezTo>
                  <a:pt x="3811735" y="2473054"/>
                  <a:pt x="3806216" y="2466403"/>
                  <a:pt x="3806829" y="2458890"/>
                </a:cubicBezTo>
                <a:cubicBezTo>
                  <a:pt x="3807320" y="2451376"/>
                  <a:pt x="3813943" y="2445711"/>
                  <a:pt x="3821546" y="2446203"/>
                </a:cubicBezTo>
                <a:close/>
                <a:moveTo>
                  <a:pt x="146907" y="2446087"/>
                </a:moveTo>
                <a:cubicBezTo>
                  <a:pt x="153043" y="2446711"/>
                  <a:pt x="158961" y="2448489"/>
                  <a:pt x="164319" y="2451233"/>
                </a:cubicBezTo>
                <a:cubicBezTo>
                  <a:pt x="174909" y="2456847"/>
                  <a:pt x="183505" y="2466328"/>
                  <a:pt x="187492" y="2478553"/>
                </a:cubicBezTo>
                <a:cubicBezTo>
                  <a:pt x="191479" y="2490778"/>
                  <a:pt x="190108" y="2503377"/>
                  <a:pt x="184751" y="2514230"/>
                </a:cubicBezTo>
                <a:cubicBezTo>
                  <a:pt x="179269" y="2525083"/>
                  <a:pt x="169800" y="2533940"/>
                  <a:pt x="157466" y="2538182"/>
                </a:cubicBezTo>
                <a:cubicBezTo>
                  <a:pt x="145132" y="2542548"/>
                  <a:pt x="132175" y="2541425"/>
                  <a:pt x="121211" y="2535936"/>
                </a:cubicBezTo>
                <a:cubicBezTo>
                  <a:pt x="110247" y="2530447"/>
                  <a:pt x="101277" y="2520592"/>
                  <a:pt x="97165" y="2507868"/>
                </a:cubicBezTo>
                <a:cubicBezTo>
                  <a:pt x="93054" y="2495144"/>
                  <a:pt x="94549" y="2481921"/>
                  <a:pt x="100155" y="2471068"/>
                </a:cubicBezTo>
                <a:cubicBezTo>
                  <a:pt x="105762" y="2460215"/>
                  <a:pt x="115604" y="2451608"/>
                  <a:pt x="128188" y="2447865"/>
                </a:cubicBezTo>
                <a:cubicBezTo>
                  <a:pt x="134417" y="2445994"/>
                  <a:pt x="140771" y="2445464"/>
                  <a:pt x="146907" y="2446087"/>
                </a:cubicBezTo>
                <a:close/>
                <a:moveTo>
                  <a:pt x="375295" y="2421981"/>
                </a:moveTo>
                <a:cubicBezTo>
                  <a:pt x="385321" y="2418723"/>
                  <a:pt x="395974" y="2424112"/>
                  <a:pt x="399358" y="2434013"/>
                </a:cubicBezTo>
                <a:cubicBezTo>
                  <a:pt x="402617" y="2443914"/>
                  <a:pt x="397353" y="2454693"/>
                  <a:pt x="387452" y="2458202"/>
                </a:cubicBezTo>
                <a:cubicBezTo>
                  <a:pt x="377425" y="2461586"/>
                  <a:pt x="366522" y="2456322"/>
                  <a:pt x="363138" y="2446170"/>
                </a:cubicBezTo>
                <a:cubicBezTo>
                  <a:pt x="359754" y="2436018"/>
                  <a:pt x="365143" y="2425240"/>
                  <a:pt x="375295" y="2421981"/>
                </a:cubicBezTo>
                <a:close/>
                <a:moveTo>
                  <a:pt x="4159593" y="2403597"/>
                </a:moveTo>
                <a:cubicBezTo>
                  <a:pt x="4180412" y="2404346"/>
                  <a:pt x="4196742" y="2422201"/>
                  <a:pt x="4195496" y="2443427"/>
                </a:cubicBezTo>
                <a:cubicBezTo>
                  <a:pt x="4194374" y="2464778"/>
                  <a:pt x="4176173" y="2480636"/>
                  <a:pt x="4155355" y="2479137"/>
                </a:cubicBezTo>
                <a:cubicBezTo>
                  <a:pt x="4134537" y="2477514"/>
                  <a:pt x="4118954" y="2459659"/>
                  <a:pt x="4120076" y="2439182"/>
                </a:cubicBezTo>
                <a:cubicBezTo>
                  <a:pt x="4121323" y="2418830"/>
                  <a:pt x="4138775" y="2402848"/>
                  <a:pt x="4159593" y="2403597"/>
                </a:cubicBezTo>
                <a:close/>
                <a:moveTo>
                  <a:pt x="486573" y="2402177"/>
                </a:moveTo>
                <a:cubicBezTo>
                  <a:pt x="489585" y="2401261"/>
                  <a:pt x="492727" y="2402636"/>
                  <a:pt x="493774" y="2405271"/>
                </a:cubicBezTo>
                <a:cubicBezTo>
                  <a:pt x="494691" y="2407906"/>
                  <a:pt x="493120" y="2410655"/>
                  <a:pt x="490239" y="2411572"/>
                </a:cubicBezTo>
                <a:cubicBezTo>
                  <a:pt x="487228" y="2412374"/>
                  <a:pt x="484086" y="2410999"/>
                  <a:pt x="483038" y="2408478"/>
                </a:cubicBezTo>
                <a:cubicBezTo>
                  <a:pt x="481991" y="2405843"/>
                  <a:pt x="483562" y="2402979"/>
                  <a:pt x="486573" y="2402177"/>
                </a:cubicBezTo>
                <a:close/>
                <a:moveTo>
                  <a:pt x="242248" y="2390598"/>
                </a:moveTo>
                <a:cubicBezTo>
                  <a:pt x="260243" y="2385386"/>
                  <a:pt x="279107" y="2395686"/>
                  <a:pt x="284443" y="2413309"/>
                </a:cubicBezTo>
                <a:cubicBezTo>
                  <a:pt x="289904" y="2430932"/>
                  <a:pt x="279976" y="2449920"/>
                  <a:pt x="262105" y="2455753"/>
                </a:cubicBezTo>
                <a:cubicBezTo>
                  <a:pt x="244234" y="2461586"/>
                  <a:pt x="224873" y="2451533"/>
                  <a:pt x="219289" y="2433166"/>
                </a:cubicBezTo>
                <a:cubicBezTo>
                  <a:pt x="213704" y="2414923"/>
                  <a:pt x="224129" y="2395811"/>
                  <a:pt x="242248" y="2390598"/>
                </a:cubicBezTo>
                <a:close/>
                <a:moveTo>
                  <a:pt x="4287431" y="2384181"/>
                </a:moveTo>
                <a:cubicBezTo>
                  <a:pt x="4303360" y="2384565"/>
                  <a:pt x="4315804" y="2398368"/>
                  <a:pt x="4315182" y="2414855"/>
                </a:cubicBezTo>
                <a:cubicBezTo>
                  <a:pt x="4314560" y="2431470"/>
                  <a:pt x="4300995" y="2444123"/>
                  <a:pt x="4285191" y="2443228"/>
                </a:cubicBezTo>
                <a:cubicBezTo>
                  <a:pt x="4269262" y="2442333"/>
                  <a:pt x="4257066" y="2428658"/>
                  <a:pt x="4257688" y="2412554"/>
                </a:cubicBezTo>
                <a:cubicBezTo>
                  <a:pt x="4258311" y="2396451"/>
                  <a:pt x="4271502" y="2383798"/>
                  <a:pt x="4287431" y="2384181"/>
                </a:cubicBezTo>
                <a:close/>
                <a:moveTo>
                  <a:pt x="3931273" y="2352297"/>
                </a:moveTo>
                <a:cubicBezTo>
                  <a:pt x="3943020" y="2352422"/>
                  <a:pt x="3952267" y="2362140"/>
                  <a:pt x="3951892" y="2373978"/>
                </a:cubicBezTo>
                <a:cubicBezTo>
                  <a:pt x="3951642" y="2385690"/>
                  <a:pt x="3941770" y="2394911"/>
                  <a:pt x="3930023" y="2394412"/>
                </a:cubicBezTo>
                <a:cubicBezTo>
                  <a:pt x="3918402" y="2393914"/>
                  <a:pt x="3909404" y="2384195"/>
                  <a:pt x="3909654" y="2372732"/>
                </a:cubicBezTo>
                <a:cubicBezTo>
                  <a:pt x="3910029" y="2361268"/>
                  <a:pt x="3919651" y="2352048"/>
                  <a:pt x="3931273" y="2352297"/>
                </a:cubicBezTo>
                <a:close/>
                <a:moveTo>
                  <a:pt x="4042759" y="2342649"/>
                </a:moveTo>
                <a:cubicBezTo>
                  <a:pt x="4062064" y="2342900"/>
                  <a:pt x="4077679" y="2359520"/>
                  <a:pt x="4077064" y="2379791"/>
                </a:cubicBezTo>
                <a:cubicBezTo>
                  <a:pt x="4076450" y="2400061"/>
                  <a:pt x="4059973" y="2415548"/>
                  <a:pt x="4040546" y="2414541"/>
                </a:cubicBezTo>
                <a:cubicBezTo>
                  <a:pt x="4021242" y="2413533"/>
                  <a:pt x="4006241" y="2396914"/>
                  <a:pt x="4006856" y="2377524"/>
                </a:cubicBezTo>
                <a:cubicBezTo>
                  <a:pt x="4007471" y="2358135"/>
                  <a:pt x="4023332" y="2342523"/>
                  <a:pt x="4042759" y="2342649"/>
                </a:cubicBezTo>
                <a:close/>
                <a:moveTo>
                  <a:pt x="3825330" y="2321886"/>
                </a:moveTo>
                <a:cubicBezTo>
                  <a:pt x="3831357" y="2321886"/>
                  <a:pt x="3836379" y="2326908"/>
                  <a:pt x="3836254" y="2333061"/>
                </a:cubicBezTo>
                <a:cubicBezTo>
                  <a:pt x="3836254" y="2339214"/>
                  <a:pt x="3831231" y="2344111"/>
                  <a:pt x="3825078" y="2343985"/>
                </a:cubicBezTo>
                <a:cubicBezTo>
                  <a:pt x="3818926" y="2343860"/>
                  <a:pt x="3814154" y="2338963"/>
                  <a:pt x="3814154" y="2332810"/>
                </a:cubicBezTo>
                <a:cubicBezTo>
                  <a:pt x="3814154" y="2326783"/>
                  <a:pt x="3819177" y="2321886"/>
                  <a:pt x="3825330" y="2321886"/>
                </a:cubicBezTo>
                <a:close/>
                <a:moveTo>
                  <a:pt x="88551" y="2297096"/>
                </a:moveTo>
                <a:cubicBezTo>
                  <a:pt x="112167" y="2291723"/>
                  <a:pt x="135658" y="2306217"/>
                  <a:pt x="141281" y="2329083"/>
                </a:cubicBezTo>
                <a:cubicBezTo>
                  <a:pt x="147029" y="2352075"/>
                  <a:pt x="133159" y="2375816"/>
                  <a:pt x="109793" y="2382188"/>
                </a:cubicBezTo>
                <a:cubicBezTo>
                  <a:pt x="86427" y="2388561"/>
                  <a:pt x="62186" y="2374316"/>
                  <a:pt x="56189" y="2350325"/>
                </a:cubicBezTo>
                <a:cubicBezTo>
                  <a:pt x="50191" y="2326210"/>
                  <a:pt x="64935" y="2302344"/>
                  <a:pt x="88551" y="2297096"/>
                </a:cubicBezTo>
                <a:close/>
                <a:moveTo>
                  <a:pt x="336029" y="2281881"/>
                </a:moveTo>
                <a:cubicBezTo>
                  <a:pt x="348084" y="2279023"/>
                  <a:pt x="360014" y="2286106"/>
                  <a:pt x="363121" y="2297913"/>
                </a:cubicBezTo>
                <a:cubicBezTo>
                  <a:pt x="366104" y="2309594"/>
                  <a:pt x="359144" y="2321773"/>
                  <a:pt x="347214" y="2325005"/>
                </a:cubicBezTo>
                <a:cubicBezTo>
                  <a:pt x="335408" y="2328236"/>
                  <a:pt x="323105" y="2321152"/>
                  <a:pt x="319998" y="2309097"/>
                </a:cubicBezTo>
                <a:cubicBezTo>
                  <a:pt x="316891" y="2297043"/>
                  <a:pt x="324099" y="2284864"/>
                  <a:pt x="336029" y="2281881"/>
                </a:cubicBezTo>
                <a:close/>
                <a:moveTo>
                  <a:pt x="447539" y="2269046"/>
                </a:moveTo>
                <a:cubicBezTo>
                  <a:pt x="451703" y="2267911"/>
                  <a:pt x="455982" y="2270686"/>
                  <a:pt x="457138" y="2275228"/>
                </a:cubicBezTo>
                <a:cubicBezTo>
                  <a:pt x="458179" y="2279896"/>
                  <a:pt x="455750" y="2284564"/>
                  <a:pt x="451471" y="2285825"/>
                </a:cubicBezTo>
                <a:cubicBezTo>
                  <a:pt x="447308" y="2286961"/>
                  <a:pt x="442913" y="2284311"/>
                  <a:pt x="441872" y="2279644"/>
                </a:cubicBezTo>
                <a:cubicBezTo>
                  <a:pt x="440716" y="2274976"/>
                  <a:pt x="443260" y="2270308"/>
                  <a:pt x="447539" y="2269046"/>
                </a:cubicBezTo>
                <a:close/>
                <a:moveTo>
                  <a:pt x="4160077" y="2248150"/>
                </a:moveTo>
                <a:cubicBezTo>
                  <a:pt x="4183035" y="2247273"/>
                  <a:pt x="4202462" y="2265580"/>
                  <a:pt x="4202840" y="2289028"/>
                </a:cubicBezTo>
                <a:cubicBezTo>
                  <a:pt x="4203092" y="2312477"/>
                  <a:pt x="4184297" y="2331411"/>
                  <a:pt x="4161212" y="2331160"/>
                </a:cubicBezTo>
                <a:cubicBezTo>
                  <a:pt x="4138128" y="2331035"/>
                  <a:pt x="4119585" y="2312727"/>
                  <a:pt x="4119333" y="2290282"/>
                </a:cubicBezTo>
                <a:cubicBezTo>
                  <a:pt x="4118954" y="2267837"/>
                  <a:pt x="4136993" y="2249028"/>
                  <a:pt x="4160077" y="2248150"/>
                </a:cubicBezTo>
                <a:close/>
                <a:moveTo>
                  <a:pt x="204749" y="2240381"/>
                </a:moveTo>
                <a:cubicBezTo>
                  <a:pt x="225499" y="2236161"/>
                  <a:pt x="245743" y="2248823"/>
                  <a:pt x="250298" y="2268684"/>
                </a:cubicBezTo>
                <a:cubicBezTo>
                  <a:pt x="254979" y="2288546"/>
                  <a:pt x="242453" y="2308532"/>
                  <a:pt x="221956" y="2313621"/>
                </a:cubicBezTo>
                <a:cubicBezTo>
                  <a:pt x="201460" y="2318711"/>
                  <a:pt x="180457" y="2306173"/>
                  <a:pt x="175649" y="2285567"/>
                </a:cubicBezTo>
                <a:cubicBezTo>
                  <a:pt x="170841" y="2264836"/>
                  <a:pt x="183999" y="2244602"/>
                  <a:pt x="204749" y="2240381"/>
                </a:cubicBezTo>
                <a:close/>
                <a:moveTo>
                  <a:pt x="4285910" y="2221165"/>
                </a:moveTo>
                <a:cubicBezTo>
                  <a:pt x="4303992" y="2220286"/>
                  <a:pt x="4319436" y="2234475"/>
                  <a:pt x="4319938" y="2252933"/>
                </a:cubicBezTo>
                <a:cubicBezTo>
                  <a:pt x="4320566" y="2271265"/>
                  <a:pt x="4306126" y="2286458"/>
                  <a:pt x="4288045" y="2286710"/>
                </a:cubicBezTo>
                <a:cubicBezTo>
                  <a:pt x="4269964" y="2286961"/>
                  <a:pt x="4255021" y="2272772"/>
                  <a:pt x="4254394" y="2254942"/>
                </a:cubicBezTo>
                <a:cubicBezTo>
                  <a:pt x="4253891" y="2237237"/>
                  <a:pt x="4267829" y="2222044"/>
                  <a:pt x="4285910" y="2221165"/>
                </a:cubicBezTo>
                <a:close/>
                <a:moveTo>
                  <a:pt x="3929966" y="2220783"/>
                </a:moveTo>
                <a:cubicBezTo>
                  <a:pt x="3939778" y="2220286"/>
                  <a:pt x="3948223" y="2227862"/>
                  <a:pt x="3948595" y="2237797"/>
                </a:cubicBezTo>
                <a:cubicBezTo>
                  <a:pt x="3949092" y="2247857"/>
                  <a:pt x="3941268" y="2256178"/>
                  <a:pt x="3931457" y="2256426"/>
                </a:cubicBezTo>
                <a:cubicBezTo>
                  <a:pt x="3921645" y="2256799"/>
                  <a:pt x="3913324" y="2249099"/>
                  <a:pt x="3912952" y="2239412"/>
                </a:cubicBezTo>
                <a:cubicBezTo>
                  <a:pt x="3912579" y="2229600"/>
                  <a:pt x="3920031" y="2221279"/>
                  <a:pt x="3929966" y="2220783"/>
                </a:cubicBezTo>
                <a:close/>
                <a:moveTo>
                  <a:pt x="4039591" y="2203831"/>
                </a:moveTo>
                <a:cubicBezTo>
                  <a:pt x="4057615" y="2202823"/>
                  <a:pt x="4072992" y="2216813"/>
                  <a:pt x="4073748" y="2235089"/>
                </a:cubicBezTo>
                <a:cubicBezTo>
                  <a:pt x="4074504" y="2253491"/>
                  <a:pt x="4060262" y="2268742"/>
                  <a:pt x="4042238" y="2269120"/>
                </a:cubicBezTo>
                <a:cubicBezTo>
                  <a:pt x="4024214" y="2269498"/>
                  <a:pt x="4009216" y="2255381"/>
                  <a:pt x="4008459" y="2237736"/>
                </a:cubicBezTo>
                <a:cubicBezTo>
                  <a:pt x="4007829" y="2220090"/>
                  <a:pt x="4021568" y="2204965"/>
                  <a:pt x="4039591" y="2203831"/>
                </a:cubicBezTo>
                <a:close/>
                <a:moveTo>
                  <a:pt x="3821555" y="2198419"/>
                </a:moveTo>
                <a:cubicBezTo>
                  <a:pt x="3825852" y="2198061"/>
                  <a:pt x="3829432" y="2201283"/>
                  <a:pt x="3829791" y="2205580"/>
                </a:cubicBezTo>
                <a:cubicBezTo>
                  <a:pt x="3830029" y="2209877"/>
                  <a:pt x="3826807" y="2213458"/>
                  <a:pt x="3822510" y="2213697"/>
                </a:cubicBezTo>
                <a:cubicBezTo>
                  <a:pt x="3818332" y="2213936"/>
                  <a:pt x="3814632" y="2210713"/>
                  <a:pt x="3814393" y="2206535"/>
                </a:cubicBezTo>
                <a:cubicBezTo>
                  <a:pt x="3814154" y="2202358"/>
                  <a:pt x="3817377" y="2198658"/>
                  <a:pt x="3821555" y="2198419"/>
                </a:cubicBezTo>
                <a:close/>
                <a:moveTo>
                  <a:pt x="58730" y="2142720"/>
                </a:moveTo>
                <a:cubicBezTo>
                  <a:pt x="80747" y="2139323"/>
                  <a:pt x="101380" y="2154169"/>
                  <a:pt x="105155" y="2175557"/>
                </a:cubicBezTo>
                <a:cubicBezTo>
                  <a:pt x="108929" y="2197070"/>
                  <a:pt x="94586" y="2217955"/>
                  <a:pt x="72695" y="2222232"/>
                </a:cubicBezTo>
                <a:cubicBezTo>
                  <a:pt x="50804" y="2226636"/>
                  <a:pt x="29416" y="2211916"/>
                  <a:pt x="25516" y="2189522"/>
                </a:cubicBezTo>
                <a:cubicBezTo>
                  <a:pt x="21616" y="2167127"/>
                  <a:pt x="36713" y="2146117"/>
                  <a:pt x="58730" y="2142720"/>
                </a:cubicBezTo>
                <a:close/>
                <a:moveTo>
                  <a:pt x="305262" y="2138515"/>
                </a:moveTo>
                <a:cubicBezTo>
                  <a:pt x="319216" y="2136148"/>
                  <a:pt x="332421" y="2145367"/>
                  <a:pt x="334913" y="2159071"/>
                </a:cubicBezTo>
                <a:cubicBezTo>
                  <a:pt x="337529" y="2172775"/>
                  <a:pt x="328434" y="2186105"/>
                  <a:pt x="314606" y="2188970"/>
                </a:cubicBezTo>
                <a:cubicBezTo>
                  <a:pt x="300653" y="2191711"/>
                  <a:pt x="287198" y="2182492"/>
                  <a:pt x="284582" y="2168414"/>
                </a:cubicBezTo>
                <a:cubicBezTo>
                  <a:pt x="281966" y="2154212"/>
                  <a:pt x="291309" y="2140882"/>
                  <a:pt x="305262" y="2138515"/>
                </a:cubicBezTo>
                <a:close/>
                <a:moveTo>
                  <a:pt x="418014" y="2134099"/>
                </a:moveTo>
                <a:cubicBezTo>
                  <a:pt x="424396" y="2132973"/>
                  <a:pt x="430402" y="2137227"/>
                  <a:pt x="431653" y="2143483"/>
                </a:cubicBezTo>
                <a:cubicBezTo>
                  <a:pt x="432779" y="2149739"/>
                  <a:pt x="428650" y="2155870"/>
                  <a:pt x="422269" y="2157122"/>
                </a:cubicBezTo>
                <a:cubicBezTo>
                  <a:pt x="416012" y="2158373"/>
                  <a:pt x="409881" y="2154119"/>
                  <a:pt x="408630" y="2147737"/>
                </a:cubicBezTo>
                <a:cubicBezTo>
                  <a:pt x="407379" y="2141356"/>
                  <a:pt x="411633" y="2135225"/>
                  <a:pt x="418014" y="2134099"/>
                </a:cubicBezTo>
                <a:close/>
                <a:moveTo>
                  <a:pt x="4149545" y="2094668"/>
                </a:moveTo>
                <a:cubicBezTo>
                  <a:pt x="4161981" y="2093286"/>
                  <a:pt x="4173663" y="2097180"/>
                  <a:pt x="4182707" y="2104591"/>
                </a:cubicBezTo>
                <a:cubicBezTo>
                  <a:pt x="4191626" y="2112002"/>
                  <a:pt x="4197781" y="2123056"/>
                  <a:pt x="4198786" y="2135743"/>
                </a:cubicBezTo>
                <a:cubicBezTo>
                  <a:pt x="4199916" y="2148430"/>
                  <a:pt x="4195771" y="2160238"/>
                  <a:pt x="4188109" y="2169157"/>
                </a:cubicBezTo>
                <a:cubicBezTo>
                  <a:pt x="4180572" y="2177950"/>
                  <a:pt x="4169643" y="2183728"/>
                  <a:pt x="4157208" y="2184607"/>
                </a:cubicBezTo>
                <a:cubicBezTo>
                  <a:pt x="4144772" y="2185361"/>
                  <a:pt x="4133215" y="2181090"/>
                  <a:pt x="4124548" y="2173553"/>
                </a:cubicBezTo>
                <a:cubicBezTo>
                  <a:pt x="4115755" y="2166142"/>
                  <a:pt x="4109851" y="2155590"/>
                  <a:pt x="4108846" y="2143406"/>
                </a:cubicBezTo>
                <a:cubicBezTo>
                  <a:pt x="4107841" y="2131221"/>
                  <a:pt x="4111861" y="2119790"/>
                  <a:pt x="4119147" y="2110997"/>
                </a:cubicBezTo>
                <a:cubicBezTo>
                  <a:pt x="4126432" y="2102204"/>
                  <a:pt x="4137109" y="2095924"/>
                  <a:pt x="4149545" y="2094668"/>
                </a:cubicBezTo>
                <a:close/>
                <a:moveTo>
                  <a:pt x="3918034" y="2089535"/>
                </a:moveTo>
                <a:cubicBezTo>
                  <a:pt x="3925876" y="2088523"/>
                  <a:pt x="3932994" y="2094468"/>
                  <a:pt x="3933960" y="2102817"/>
                </a:cubicBezTo>
                <a:cubicBezTo>
                  <a:pt x="3934804" y="2111165"/>
                  <a:pt x="3929134" y="2118502"/>
                  <a:pt x="3921291" y="2119387"/>
                </a:cubicBezTo>
                <a:cubicBezTo>
                  <a:pt x="3913449" y="2120273"/>
                  <a:pt x="3906330" y="2114328"/>
                  <a:pt x="3905486" y="2106232"/>
                </a:cubicBezTo>
                <a:cubicBezTo>
                  <a:pt x="3904641" y="2098010"/>
                  <a:pt x="3910191" y="2090673"/>
                  <a:pt x="3918034" y="2089535"/>
                </a:cubicBezTo>
                <a:close/>
                <a:moveTo>
                  <a:pt x="177602" y="2086766"/>
                </a:moveTo>
                <a:cubicBezTo>
                  <a:pt x="200233" y="2083761"/>
                  <a:pt x="220989" y="2099287"/>
                  <a:pt x="224490" y="2121324"/>
                </a:cubicBezTo>
                <a:cubicBezTo>
                  <a:pt x="227991" y="2143487"/>
                  <a:pt x="212862" y="2164522"/>
                  <a:pt x="190355" y="2168654"/>
                </a:cubicBezTo>
                <a:cubicBezTo>
                  <a:pt x="167974" y="2172661"/>
                  <a:pt x="146343" y="2157260"/>
                  <a:pt x="142717" y="2134221"/>
                </a:cubicBezTo>
                <a:cubicBezTo>
                  <a:pt x="139091" y="2111057"/>
                  <a:pt x="154970" y="2089771"/>
                  <a:pt x="177602" y="2086766"/>
                </a:cubicBezTo>
                <a:close/>
                <a:moveTo>
                  <a:pt x="3809540" y="2074619"/>
                </a:moveTo>
                <a:cubicBezTo>
                  <a:pt x="3812383" y="2074236"/>
                  <a:pt x="3814967" y="2076280"/>
                  <a:pt x="3815355" y="2079090"/>
                </a:cubicBezTo>
                <a:cubicBezTo>
                  <a:pt x="3815742" y="2081900"/>
                  <a:pt x="3813804" y="2084582"/>
                  <a:pt x="3810832" y="2084966"/>
                </a:cubicBezTo>
                <a:cubicBezTo>
                  <a:pt x="3807989" y="2085349"/>
                  <a:pt x="3805275" y="2083305"/>
                  <a:pt x="3805017" y="2080495"/>
                </a:cubicBezTo>
                <a:cubicBezTo>
                  <a:pt x="3804629" y="2077557"/>
                  <a:pt x="3806568" y="2075002"/>
                  <a:pt x="3809540" y="2074619"/>
                </a:cubicBezTo>
                <a:close/>
                <a:moveTo>
                  <a:pt x="4027380" y="2065145"/>
                </a:moveTo>
                <a:cubicBezTo>
                  <a:pt x="4043394" y="2063123"/>
                  <a:pt x="4058147" y="2074747"/>
                  <a:pt x="4059913" y="2091047"/>
                </a:cubicBezTo>
                <a:cubicBezTo>
                  <a:pt x="4061804" y="2107473"/>
                  <a:pt x="4049951" y="2122003"/>
                  <a:pt x="4033811" y="2123520"/>
                </a:cubicBezTo>
                <a:cubicBezTo>
                  <a:pt x="4017797" y="2125036"/>
                  <a:pt x="4003422" y="2113411"/>
                  <a:pt x="4001657" y="2097617"/>
                </a:cubicBezTo>
                <a:cubicBezTo>
                  <a:pt x="3999891" y="2081697"/>
                  <a:pt x="4011366" y="2067293"/>
                  <a:pt x="4027380" y="2065145"/>
                </a:cubicBezTo>
                <a:close/>
                <a:moveTo>
                  <a:pt x="4272843" y="2057676"/>
                </a:moveTo>
                <a:cubicBezTo>
                  <a:pt x="4293053" y="2055186"/>
                  <a:pt x="4311483" y="2069629"/>
                  <a:pt x="4313643" y="2089924"/>
                </a:cubicBezTo>
                <a:cubicBezTo>
                  <a:pt x="4315804" y="2110219"/>
                  <a:pt x="4300679" y="2128024"/>
                  <a:pt x="4280342" y="2129767"/>
                </a:cubicBezTo>
                <a:cubicBezTo>
                  <a:pt x="4260005" y="2131386"/>
                  <a:pt x="4242084" y="2116943"/>
                  <a:pt x="4240050" y="2097395"/>
                </a:cubicBezTo>
                <a:cubicBezTo>
                  <a:pt x="4238016" y="2077847"/>
                  <a:pt x="4252506" y="2060042"/>
                  <a:pt x="4272843" y="2057676"/>
                </a:cubicBezTo>
                <a:close/>
                <a:moveTo>
                  <a:pt x="509126" y="2031756"/>
                </a:moveTo>
                <a:cubicBezTo>
                  <a:pt x="511969" y="2031373"/>
                  <a:pt x="514683" y="2033417"/>
                  <a:pt x="514941" y="2036227"/>
                </a:cubicBezTo>
                <a:cubicBezTo>
                  <a:pt x="515329" y="2039165"/>
                  <a:pt x="513391" y="2041719"/>
                  <a:pt x="510418" y="2042103"/>
                </a:cubicBezTo>
                <a:cubicBezTo>
                  <a:pt x="507576" y="2042486"/>
                  <a:pt x="504991" y="2040442"/>
                  <a:pt x="504604" y="2037632"/>
                </a:cubicBezTo>
                <a:cubicBezTo>
                  <a:pt x="504216" y="2034822"/>
                  <a:pt x="506154" y="2032139"/>
                  <a:pt x="509126" y="2031756"/>
                </a:cubicBezTo>
                <a:close/>
                <a:moveTo>
                  <a:pt x="398667" y="1998877"/>
                </a:moveTo>
                <a:cubicBezTo>
                  <a:pt x="406509" y="1998036"/>
                  <a:pt x="413628" y="2003684"/>
                  <a:pt x="414472" y="2011375"/>
                </a:cubicBezTo>
                <a:cubicBezTo>
                  <a:pt x="415317" y="2019186"/>
                  <a:pt x="409767" y="2026156"/>
                  <a:pt x="401925" y="2027117"/>
                </a:cubicBezTo>
                <a:cubicBezTo>
                  <a:pt x="394082" y="2028199"/>
                  <a:pt x="386964" y="2022551"/>
                  <a:pt x="385998" y="2014620"/>
                </a:cubicBezTo>
                <a:cubicBezTo>
                  <a:pt x="385154" y="2006688"/>
                  <a:pt x="390825" y="1999718"/>
                  <a:pt x="398667" y="1998877"/>
                </a:cubicBezTo>
                <a:close/>
                <a:moveTo>
                  <a:pt x="286147" y="1994750"/>
                </a:moveTo>
                <a:cubicBezTo>
                  <a:pt x="302161" y="1993273"/>
                  <a:pt x="316536" y="2004599"/>
                  <a:pt x="318302" y="2019988"/>
                </a:cubicBezTo>
                <a:cubicBezTo>
                  <a:pt x="320067" y="2035500"/>
                  <a:pt x="308592" y="2049535"/>
                  <a:pt x="292578" y="2051628"/>
                </a:cubicBezTo>
                <a:cubicBezTo>
                  <a:pt x="276564" y="2053598"/>
                  <a:pt x="261811" y="2042272"/>
                  <a:pt x="260045" y="2026390"/>
                </a:cubicBezTo>
                <a:cubicBezTo>
                  <a:pt x="258154" y="2010385"/>
                  <a:pt x="270007" y="1996228"/>
                  <a:pt x="286147" y="1994750"/>
                </a:cubicBezTo>
                <a:close/>
                <a:moveTo>
                  <a:pt x="38892" y="1986988"/>
                </a:moveTo>
                <a:cubicBezTo>
                  <a:pt x="58814" y="1985336"/>
                  <a:pt x="76370" y="2000080"/>
                  <a:pt x="78362" y="2020035"/>
                </a:cubicBezTo>
                <a:cubicBezTo>
                  <a:pt x="80354" y="2039991"/>
                  <a:pt x="66160" y="2058167"/>
                  <a:pt x="46238" y="2060582"/>
                </a:cubicBezTo>
                <a:cubicBezTo>
                  <a:pt x="26441" y="2063124"/>
                  <a:pt x="8387" y="2048380"/>
                  <a:pt x="6271" y="2027662"/>
                </a:cubicBezTo>
                <a:cubicBezTo>
                  <a:pt x="4154" y="2006944"/>
                  <a:pt x="18971" y="1988768"/>
                  <a:pt x="38892" y="1986988"/>
                </a:cubicBezTo>
                <a:close/>
                <a:moveTo>
                  <a:pt x="3897690" y="1959599"/>
                </a:moveTo>
                <a:cubicBezTo>
                  <a:pt x="3903946" y="1958348"/>
                  <a:pt x="3910077" y="1962602"/>
                  <a:pt x="3911328" y="1968983"/>
                </a:cubicBezTo>
                <a:cubicBezTo>
                  <a:pt x="3912579" y="1975365"/>
                  <a:pt x="3908325" y="1981496"/>
                  <a:pt x="3901944" y="1982622"/>
                </a:cubicBezTo>
                <a:cubicBezTo>
                  <a:pt x="3895563" y="1983748"/>
                  <a:pt x="3889557" y="1979494"/>
                  <a:pt x="3888305" y="1973238"/>
                </a:cubicBezTo>
                <a:cubicBezTo>
                  <a:pt x="3887179" y="1966981"/>
                  <a:pt x="3891308" y="1960850"/>
                  <a:pt x="3897690" y="1959599"/>
                </a:cubicBezTo>
                <a:close/>
                <a:moveTo>
                  <a:pt x="4129602" y="1948068"/>
                </a:moveTo>
                <a:cubicBezTo>
                  <a:pt x="4151983" y="1944061"/>
                  <a:pt x="4173614" y="1959462"/>
                  <a:pt x="4177240" y="1982501"/>
                </a:cubicBezTo>
                <a:cubicBezTo>
                  <a:pt x="4180866" y="2005665"/>
                  <a:pt x="4164987" y="2026951"/>
                  <a:pt x="4142355" y="2029956"/>
                </a:cubicBezTo>
                <a:cubicBezTo>
                  <a:pt x="4119724" y="2032961"/>
                  <a:pt x="4098968" y="2017435"/>
                  <a:pt x="4095467" y="1995397"/>
                </a:cubicBezTo>
                <a:cubicBezTo>
                  <a:pt x="4091966" y="1973235"/>
                  <a:pt x="4107096" y="1952200"/>
                  <a:pt x="4129602" y="1948068"/>
                </a:cubicBezTo>
                <a:close/>
                <a:moveTo>
                  <a:pt x="162750" y="1933689"/>
                </a:moveTo>
                <a:cubicBezTo>
                  <a:pt x="175185" y="1932948"/>
                  <a:pt x="186742" y="1937145"/>
                  <a:pt x="195409" y="1944552"/>
                </a:cubicBezTo>
                <a:cubicBezTo>
                  <a:pt x="204202" y="1951836"/>
                  <a:pt x="210106" y="1962205"/>
                  <a:pt x="211111" y="1974180"/>
                </a:cubicBezTo>
                <a:cubicBezTo>
                  <a:pt x="212116" y="1986154"/>
                  <a:pt x="208096" y="1997388"/>
                  <a:pt x="200811" y="2006030"/>
                </a:cubicBezTo>
                <a:cubicBezTo>
                  <a:pt x="193525" y="2014794"/>
                  <a:pt x="182848" y="2020843"/>
                  <a:pt x="170412" y="2022078"/>
                </a:cubicBezTo>
                <a:cubicBezTo>
                  <a:pt x="157976" y="2023436"/>
                  <a:pt x="146294" y="2019609"/>
                  <a:pt x="137250" y="2012325"/>
                </a:cubicBezTo>
                <a:cubicBezTo>
                  <a:pt x="128331" y="2005042"/>
                  <a:pt x="122176" y="1994178"/>
                  <a:pt x="121171" y="1981710"/>
                </a:cubicBezTo>
                <a:cubicBezTo>
                  <a:pt x="120041" y="1969242"/>
                  <a:pt x="124186" y="1957638"/>
                  <a:pt x="131849" y="1948873"/>
                </a:cubicBezTo>
                <a:cubicBezTo>
                  <a:pt x="139385" y="1940231"/>
                  <a:pt x="150314" y="1934553"/>
                  <a:pt x="162750" y="1933689"/>
                </a:cubicBezTo>
                <a:close/>
                <a:moveTo>
                  <a:pt x="4005352" y="1927752"/>
                </a:moveTo>
                <a:cubicBezTo>
                  <a:pt x="4019305" y="1925011"/>
                  <a:pt x="4032760" y="1934230"/>
                  <a:pt x="4035376" y="1948307"/>
                </a:cubicBezTo>
                <a:cubicBezTo>
                  <a:pt x="4037992" y="1962510"/>
                  <a:pt x="4028649" y="1975840"/>
                  <a:pt x="4014696" y="1978207"/>
                </a:cubicBezTo>
                <a:cubicBezTo>
                  <a:pt x="4000743" y="1980574"/>
                  <a:pt x="3987537" y="1971355"/>
                  <a:pt x="3985045" y="1957651"/>
                </a:cubicBezTo>
                <a:cubicBezTo>
                  <a:pt x="3982429" y="1943947"/>
                  <a:pt x="3991524" y="1930617"/>
                  <a:pt x="4005352" y="1927752"/>
                </a:cubicBezTo>
                <a:close/>
                <a:moveTo>
                  <a:pt x="496613" y="1903025"/>
                </a:moveTo>
                <a:cubicBezTo>
                  <a:pt x="501208" y="1902786"/>
                  <a:pt x="505279" y="1906009"/>
                  <a:pt x="505541" y="1910186"/>
                </a:cubicBezTo>
                <a:cubicBezTo>
                  <a:pt x="505804" y="1914364"/>
                  <a:pt x="502259" y="1918064"/>
                  <a:pt x="497663" y="1918303"/>
                </a:cubicBezTo>
                <a:cubicBezTo>
                  <a:pt x="492936" y="1918661"/>
                  <a:pt x="488997" y="1915438"/>
                  <a:pt x="488603" y="1911141"/>
                </a:cubicBezTo>
                <a:cubicBezTo>
                  <a:pt x="488341" y="1906844"/>
                  <a:pt x="491886" y="1903263"/>
                  <a:pt x="496613" y="1903025"/>
                </a:cubicBezTo>
                <a:close/>
                <a:moveTo>
                  <a:pt x="4247263" y="1894489"/>
                </a:moveTo>
                <a:cubicBezTo>
                  <a:pt x="4269154" y="1890086"/>
                  <a:pt x="4290542" y="1904806"/>
                  <a:pt x="4294442" y="1927200"/>
                </a:cubicBezTo>
                <a:cubicBezTo>
                  <a:pt x="4298342" y="1949595"/>
                  <a:pt x="4283245" y="1970605"/>
                  <a:pt x="4261228" y="1974002"/>
                </a:cubicBezTo>
                <a:cubicBezTo>
                  <a:pt x="4239211" y="1977399"/>
                  <a:pt x="4218578" y="1962553"/>
                  <a:pt x="4214804" y="1941039"/>
                </a:cubicBezTo>
                <a:cubicBezTo>
                  <a:pt x="4211029" y="1919652"/>
                  <a:pt x="4225372" y="1898767"/>
                  <a:pt x="4247263" y="1894489"/>
                </a:cubicBezTo>
                <a:close/>
                <a:moveTo>
                  <a:pt x="388501" y="1860295"/>
                </a:moveTo>
                <a:cubicBezTo>
                  <a:pt x="398313" y="1859923"/>
                  <a:pt x="406634" y="1867623"/>
                  <a:pt x="407006" y="1877434"/>
                </a:cubicBezTo>
                <a:cubicBezTo>
                  <a:pt x="407379" y="1887121"/>
                  <a:pt x="399927" y="1895442"/>
                  <a:pt x="389992" y="1895939"/>
                </a:cubicBezTo>
                <a:cubicBezTo>
                  <a:pt x="380180" y="1896436"/>
                  <a:pt x="371735" y="1888860"/>
                  <a:pt x="371363" y="1878925"/>
                </a:cubicBezTo>
                <a:cubicBezTo>
                  <a:pt x="370866" y="1868865"/>
                  <a:pt x="378690" y="1860544"/>
                  <a:pt x="388501" y="1860295"/>
                </a:cubicBezTo>
                <a:close/>
                <a:moveTo>
                  <a:pt x="277720" y="1847601"/>
                </a:moveTo>
                <a:cubicBezTo>
                  <a:pt x="295744" y="1847223"/>
                  <a:pt x="310742" y="1861339"/>
                  <a:pt x="311499" y="1878985"/>
                </a:cubicBezTo>
                <a:cubicBezTo>
                  <a:pt x="312129" y="1896630"/>
                  <a:pt x="298391" y="1911755"/>
                  <a:pt x="280367" y="1912890"/>
                </a:cubicBezTo>
                <a:cubicBezTo>
                  <a:pt x="262343" y="1913898"/>
                  <a:pt x="246966" y="1899907"/>
                  <a:pt x="246210" y="1881632"/>
                </a:cubicBezTo>
                <a:cubicBezTo>
                  <a:pt x="245454" y="1863230"/>
                  <a:pt x="259696" y="1847979"/>
                  <a:pt x="277720" y="1847601"/>
                </a:cubicBezTo>
                <a:close/>
                <a:moveTo>
                  <a:pt x="31912" y="1831593"/>
                </a:moveTo>
                <a:cubicBezTo>
                  <a:pt x="49994" y="1831348"/>
                  <a:pt x="64936" y="1845199"/>
                  <a:pt x="65564" y="1862605"/>
                </a:cubicBezTo>
                <a:cubicBezTo>
                  <a:pt x="66066" y="1879888"/>
                  <a:pt x="52128" y="1894720"/>
                  <a:pt x="34047" y="1895578"/>
                </a:cubicBezTo>
                <a:cubicBezTo>
                  <a:pt x="15965" y="1896436"/>
                  <a:pt x="521" y="1882585"/>
                  <a:pt x="19" y="1864566"/>
                </a:cubicBezTo>
                <a:cubicBezTo>
                  <a:pt x="-609" y="1846670"/>
                  <a:pt x="13831" y="1831838"/>
                  <a:pt x="31912" y="1831593"/>
                </a:cubicBezTo>
                <a:close/>
                <a:moveTo>
                  <a:pt x="3867508" y="1830896"/>
                </a:moveTo>
                <a:cubicBezTo>
                  <a:pt x="3872050" y="1829761"/>
                  <a:pt x="3876844" y="1832410"/>
                  <a:pt x="3877980" y="1837078"/>
                </a:cubicBezTo>
                <a:cubicBezTo>
                  <a:pt x="3879241" y="1841746"/>
                  <a:pt x="3876466" y="1846414"/>
                  <a:pt x="3871798" y="1847675"/>
                </a:cubicBezTo>
                <a:cubicBezTo>
                  <a:pt x="3867256" y="1848811"/>
                  <a:pt x="3862588" y="1846035"/>
                  <a:pt x="3861327" y="1841494"/>
                </a:cubicBezTo>
                <a:cubicBezTo>
                  <a:pt x="3860191" y="1836826"/>
                  <a:pt x="3862841" y="1832158"/>
                  <a:pt x="3867508" y="1830896"/>
                </a:cubicBezTo>
                <a:close/>
                <a:moveTo>
                  <a:pt x="4098002" y="1803198"/>
                </a:moveTo>
                <a:cubicBezTo>
                  <a:pt x="4118499" y="1798011"/>
                  <a:pt x="4139501" y="1810790"/>
                  <a:pt x="4144309" y="1831793"/>
                </a:cubicBezTo>
                <a:cubicBezTo>
                  <a:pt x="4149117" y="1852922"/>
                  <a:pt x="4135959" y="1873545"/>
                  <a:pt x="4115209" y="1877847"/>
                </a:cubicBezTo>
                <a:cubicBezTo>
                  <a:pt x="4094459" y="1882149"/>
                  <a:pt x="4074215" y="1869243"/>
                  <a:pt x="4069661" y="1849000"/>
                </a:cubicBezTo>
                <a:cubicBezTo>
                  <a:pt x="4064979" y="1828756"/>
                  <a:pt x="4077505" y="1808386"/>
                  <a:pt x="4098002" y="1803198"/>
                </a:cubicBezTo>
                <a:close/>
                <a:moveTo>
                  <a:pt x="3972744" y="1791717"/>
                </a:moveTo>
                <a:cubicBezTo>
                  <a:pt x="3984550" y="1788486"/>
                  <a:pt x="3996853" y="1795570"/>
                  <a:pt x="3999960" y="1807624"/>
                </a:cubicBezTo>
                <a:cubicBezTo>
                  <a:pt x="4003067" y="1819679"/>
                  <a:pt x="3995859" y="1831858"/>
                  <a:pt x="3983929" y="1834841"/>
                </a:cubicBezTo>
                <a:cubicBezTo>
                  <a:pt x="3971874" y="1837699"/>
                  <a:pt x="3959944" y="1830615"/>
                  <a:pt x="3956837" y="1818809"/>
                </a:cubicBezTo>
                <a:cubicBezTo>
                  <a:pt x="3953854" y="1807127"/>
                  <a:pt x="3960814" y="1794948"/>
                  <a:pt x="3972744" y="1791717"/>
                </a:cubicBezTo>
                <a:close/>
                <a:moveTo>
                  <a:pt x="157955" y="1785562"/>
                </a:moveTo>
                <a:cubicBezTo>
                  <a:pt x="180604" y="1785687"/>
                  <a:pt x="198797" y="1803994"/>
                  <a:pt x="199045" y="1826439"/>
                </a:cubicBezTo>
                <a:cubicBezTo>
                  <a:pt x="199416" y="1848885"/>
                  <a:pt x="181718" y="1867693"/>
                  <a:pt x="159069" y="1868571"/>
                </a:cubicBezTo>
                <a:cubicBezTo>
                  <a:pt x="136544" y="1869449"/>
                  <a:pt x="117485" y="1851142"/>
                  <a:pt x="117113" y="1827693"/>
                </a:cubicBezTo>
                <a:cubicBezTo>
                  <a:pt x="116866" y="1804245"/>
                  <a:pt x="135307" y="1785311"/>
                  <a:pt x="157955" y="1785562"/>
                </a:cubicBezTo>
                <a:close/>
                <a:moveTo>
                  <a:pt x="494073" y="1772736"/>
                </a:moveTo>
                <a:cubicBezTo>
                  <a:pt x="499786" y="1772862"/>
                  <a:pt x="504217" y="1777759"/>
                  <a:pt x="504217" y="1783912"/>
                </a:cubicBezTo>
                <a:cubicBezTo>
                  <a:pt x="504217" y="1789939"/>
                  <a:pt x="499553" y="1794836"/>
                  <a:pt x="493840" y="1794836"/>
                </a:cubicBezTo>
                <a:cubicBezTo>
                  <a:pt x="488243" y="1794836"/>
                  <a:pt x="483579" y="1789813"/>
                  <a:pt x="483695" y="1783661"/>
                </a:cubicBezTo>
                <a:cubicBezTo>
                  <a:pt x="483695" y="1777508"/>
                  <a:pt x="488359" y="1772611"/>
                  <a:pt x="494073" y="1772736"/>
                </a:cubicBezTo>
                <a:close/>
                <a:moveTo>
                  <a:pt x="4227555" y="1733450"/>
                </a:moveTo>
                <a:cubicBezTo>
                  <a:pt x="4244511" y="1735892"/>
                  <a:pt x="4259271" y="1748403"/>
                  <a:pt x="4263770" y="1766396"/>
                </a:cubicBezTo>
                <a:cubicBezTo>
                  <a:pt x="4269767" y="1790512"/>
                  <a:pt x="4255023" y="1814378"/>
                  <a:pt x="4231407" y="1819626"/>
                </a:cubicBezTo>
                <a:cubicBezTo>
                  <a:pt x="4207791" y="1824999"/>
                  <a:pt x="4184300" y="1810504"/>
                  <a:pt x="4178677" y="1787638"/>
                </a:cubicBezTo>
                <a:cubicBezTo>
                  <a:pt x="4172929" y="1764647"/>
                  <a:pt x="4186799" y="1740906"/>
                  <a:pt x="4210165" y="1734533"/>
                </a:cubicBezTo>
                <a:cubicBezTo>
                  <a:pt x="4216007" y="1732940"/>
                  <a:pt x="4221903" y="1732636"/>
                  <a:pt x="4227555" y="1733450"/>
                </a:cubicBezTo>
                <a:close/>
                <a:moveTo>
                  <a:pt x="389935" y="1722309"/>
                </a:moveTo>
                <a:cubicBezTo>
                  <a:pt x="401556" y="1722808"/>
                  <a:pt x="410554" y="1732527"/>
                  <a:pt x="410304" y="1743990"/>
                </a:cubicBezTo>
                <a:cubicBezTo>
                  <a:pt x="409929" y="1755453"/>
                  <a:pt x="400307" y="1764674"/>
                  <a:pt x="388685" y="1764425"/>
                </a:cubicBezTo>
                <a:cubicBezTo>
                  <a:pt x="376938" y="1764300"/>
                  <a:pt x="367691" y="1754581"/>
                  <a:pt x="368066" y="1742744"/>
                </a:cubicBezTo>
                <a:cubicBezTo>
                  <a:pt x="368316" y="1731031"/>
                  <a:pt x="378188" y="1721811"/>
                  <a:pt x="389935" y="1722309"/>
                </a:cubicBezTo>
                <a:close/>
                <a:moveTo>
                  <a:pt x="3829718" y="1705385"/>
                </a:moveTo>
                <a:cubicBezTo>
                  <a:pt x="3832729" y="1704348"/>
                  <a:pt x="3835871" y="1706033"/>
                  <a:pt x="3836919" y="1708884"/>
                </a:cubicBezTo>
                <a:cubicBezTo>
                  <a:pt x="3837966" y="1711864"/>
                  <a:pt x="3836395" y="1715104"/>
                  <a:pt x="3833384" y="1716011"/>
                </a:cubicBezTo>
                <a:cubicBezTo>
                  <a:pt x="3830372" y="1717048"/>
                  <a:pt x="3827230" y="1715363"/>
                  <a:pt x="3826183" y="1712512"/>
                </a:cubicBezTo>
                <a:cubicBezTo>
                  <a:pt x="3825266" y="1709532"/>
                  <a:pt x="3826837" y="1706421"/>
                  <a:pt x="3829718" y="1705385"/>
                </a:cubicBezTo>
                <a:close/>
                <a:moveTo>
                  <a:pt x="279412" y="1702180"/>
                </a:moveTo>
                <a:cubicBezTo>
                  <a:pt x="298716" y="1703187"/>
                  <a:pt x="313717" y="1719807"/>
                  <a:pt x="313102" y="1739196"/>
                </a:cubicBezTo>
                <a:cubicBezTo>
                  <a:pt x="312487" y="1758586"/>
                  <a:pt x="296626" y="1774198"/>
                  <a:pt x="277199" y="1774072"/>
                </a:cubicBezTo>
                <a:cubicBezTo>
                  <a:pt x="257894" y="1773820"/>
                  <a:pt x="242279" y="1757201"/>
                  <a:pt x="242894" y="1736930"/>
                </a:cubicBezTo>
                <a:cubicBezTo>
                  <a:pt x="243508" y="1716659"/>
                  <a:pt x="259985" y="1701173"/>
                  <a:pt x="279412" y="1702180"/>
                </a:cubicBezTo>
                <a:close/>
                <a:moveTo>
                  <a:pt x="34006" y="1673493"/>
                </a:moveTo>
                <a:cubicBezTo>
                  <a:pt x="50366" y="1674387"/>
                  <a:pt x="62891" y="1688063"/>
                  <a:pt x="62252" y="1704166"/>
                </a:cubicBezTo>
                <a:cubicBezTo>
                  <a:pt x="61613" y="1720270"/>
                  <a:pt x="48065" y="1732923"/>
                  <a:pt x="31706" y="1732539"/>
                </a:cubicBezTo>
                <a:cubicBezTo>
                  <a:pt x="15347" y="1732156"/>
                  <a:pt x="2566" y="1718353"/>
                  <a:pt x="3205" y="1701866"/>
                </a:cubicBezTo>
                <a:cubicBezTo>
                  <a:pt x="3844" y="1685251"/>
                  <a:pt x="17775" y="1672598"/>
                  <a:pt x="34006" y="1673493"/>
                </a:cubicBezTo>
                <a:close/>
                <a:moveTo>
                  <a:pt x="4057854" y="1661090"/>
                </a:moveTo>
                <a:cubicBezTo>
                  <a:pt x="4075725" y="1655136"/>
                  <a:pt x="4095085" y="1665398"/>
                  <a:pt x="4100670" y="1684148"/>
                </a:cubicBezTo>
                <a:cubicBezTo>
                  <a:pt x="4106254" y="1702772"/>
                  <a:pt x="4095829" y="1722409"/>
                  <a:pt x="4077710" y="1727603"/>
                </a:cubicBezTo>
                <a:cubicBezTo>
                  <a:pt x="4059715" y="1732924"/>
                  <a:pt x="4040851" y="1722409"/>
                  <a:pt x="4035515" y="1704418"/>
                </a:cubicBezTo>
                <a:cubicBezTo>
                  <a:pt x="4030054" y="1686428"/>
                  <a:pt x="4039983" y="1667045"/>
                  <a:pt x="4057854" y="1661090"/>
                </a:cubicBezTo>
                <a:close/>
                <a:moveTo>
                  <a:pt x="3932506" y="1658520"/>
                </a:moveTo>
                <a:cubicBezTo>
                  <a:pt x="3942533" y="1655136"/>
                  <a:pt x="3953436" y="1660400"/>
                  <a:pt x="3956820" y="1670552"/>
                </a:cubicBezTo>
                <a:cubicBezTo>
                  <a:pt x="3960204" y="1680703"/>
                  <a:pt x="3954815" y="1691482"/>
                  <a:pt x="3944663" y="1694740"/>
                </a:cubicBezTo>
                <a:cubicBezTo>
                  <a:pt x="3934637" y="1697999"/>
                  <a:pt x="3923984" y="1692610"/>
                  <a:pt x="3920600" y="1682709"/>
                </a:cubicBezTo>
                <a:cubicBezTo>
                  <a:pt x="3917341" y="1672807"/>
                  <a:pt x="3922605" y="1662029"/>
                  <a:pt x="3932506" y="1658520"/>
                </a:cubicBezTo>
                <a:close/>
                <a:moveTo>
                  <a:pt x="500618" y="1643052"/>
                </a:moveTo>
                <a:cubicBezTo>
                  <a:pt x="508222" y="1643668"/>
                  <a:pt x="513741" y="1650319"/>
                  <a:pt x="513128" y="1657832"/>
                </a:cubicBezTo>
                <a:cubicBezTo>
                  <a:pt x="512637" y="1665345"/>
                  <a:pt x="506015" y="1671011"/>
                  <a:pt x="498411" y="1670518"/>
                </a:cubicBezTo>
                <a:cubicBezTo>
                  <a:pt x="490930" y="1670026"/>
                  <a:pt x="485166" y="1663374"/>
                  <a:pt x="485779" y="1655738"/>
                </a:cubicBezTo>
                <a:cubicBezTo>
                  <a:pt x="486392" y="1648102"/>
                  <a:pt x="493137" y="1642436"/>
                  <a:pt x="500618" y="1643052"/>
                </a:cubicBezTo>
                <a:close/>
                <a:moveTo>
                  <a:pt x="164603" y="1637584"/>
                </a:moveTo>
                <a:cubicBezTo>
                  <a:pt x="185421" y="1639207"/>
                  <a:pt x="201004" y="1657062"/>
                  <a:pt x="199882" y="1677540"/>
                </a:cubicBezTo>
                <a:cubicBezTo>
                  <a:pt x="198635" y="1697892"/>
                  <a:pt x="181183" y="1713874"/>
                  <a:pt x="160365" y="1713125"/>
                </a:cubicBezTo>
                <a:cubicBezTo>
                  <a:pt x="139546" y="1712376"/>
                  <a:pt x="123216" y="1694521"/>
                  <a:pt x="124462" y="1673294"/>
                </a:cubicBezTo>
                <a:cubicBezTo>
                  <a:pt x="125584" y="1651943"/>
                  <a:pt x="143785" y="1636086"/>
                  <a:pt x="164603" y="1637584"/>
                </a:cubicBezTo>
                <a:close/>
                <a:moveTo>
                  <a:pt x="400413" y="1585196"/>
                </a:moveTo>
                <a:cubicBezTo>
                  <a:pt x="413768" y="1586818"/>
                  <a:pt x="423254" y="1598676"/>
                  <a:pt x="422006" y="1611781"/>
                </a:cubicBezTo>
                <a:cubicBezTo>
                  <a:pt x="420633" y="1624887"/>
                  <a:pt x="408900" y="1634498"/>
                  <a:pt x="395545" y="1633375"/>
                </a:cubicBezTo>
                <a:cubicBezTo>
                  <a:pt x="382190" y="1632251"/>
                  <a:pt x="372454" y="1620394"/>
                  <a:pt x="373702" y="1606914"/>
                </a:cubicBezTo>
                <a:cubicBezTo>
                  <a:pt x="375075" y="1593309"/>
                  <a:pt x="387182" y="1583698"/>
                  <a:pt x="400413" y="1585196"/>
                </a:cubicBezTo>
                <a:close/>
                <a:moveTo>
                  <a:pt x="4181133" y="1575966"/>
                </a:moveTo>
                <a:cubicBezTo>
                  <a:pt x="4187285" y="1576387"/>
                  <a:pt x="4193265" y="1578040"/>
                  <a:pt x="4198747" y="1580784"/>
                </a:cubicBezTo>
                <a:cubicBezTo>
                  <a:pt x="4209711" y="1586273"/>
                  <a:pt x="4218681" y="1596128"/>
                  <a:pt x="4222793" y="1608852"/>
                </a:cubicBezTo>
                <a:cubicBezTo>
                  <a:pt x="4226904" y="1621577"/>
                  <a:pt x="4225409" y="1634800"/>
                  <a:pt x="4219803" y="1645653"/>
                </a:cubicBezTo>
                <a:cubicBezTo>
                  <a:pt x="4214196" y="1656506"/>
                  <a:pt x="4204354" y="1665113"/>
                  <a:pt x="4191770" y="1668855"/>
                </a:cubicBezTo>
                <a:cubicBezTo>
                  <a:pt x="4179311" y="1672598"/>
                  <a:pt x="4166354" y="1670976"/>
                  <a:pt x="4155640" y="1665487"/>
                </a:cubicBezTo>
                <a:cubicBezTo>
                  <a:pt x="4145050" y="1659874"/>
                  <a:pt x="4136453" y="1650393"/>
                  <a:pt x="4132466" y="1638168"/>
                </a:cubicBezTo>
                <a:cubicBezTo>
                  <a:pt x="4128479" y="1625943"/>
                  <a:pt x="4129850" y="1613343"/>
                  <a:pt x="4135207" y="1602490"/>
                </a:cubicBezTo>
                <a:cubicBezTo>
                  <a:pt x="4140689" y="1591637"/>
                  <a:pt x="4150158" y="1582780"/>
                  <a:pt x="4162492" y="1578539"/>
                </a:cubicBezTo>
                <a:cubicBezTo>
                  <a:pt x="4168659" y="1576356"/>
                  <a:pt x="4174982" y="1575545"/>
                  <a:pt x="4181133" y="1575966"/>
                </a:cubicBezTo>
                <a:close/>
                <a:moveTo>
                  <a:pt x="291133" y="1556178"/>
                </a:moveTo>
                <a:cubicBezTo>
                  <a:pt x="312652" y="1558947"/>
                  <a:pt x="328004" y="1578200"/>
                  <a:pt x="325865" y="1599215"/>
                </a:cubicBezTo>
                <a:cubicBezTo>
                  <a:pt x="323725" y="1620356"/>
                  <a:pt x="304850" y="1636086"/>
                  <a:pt x="283205" y="1634450"/>
                </a:cubicBezTo>
                <a:cubicBezTo>
                  <a:pt x="261561" y="1632688"/>
                  <a:pt x="245454" y="1613435"/>
                  <a:pt x="247719" y="1591287"/>
                </a:cubicBezTo>
                <a:cubicBezTo>
                  <a:pt x="249984" y="1569266"/>
                  <a:pt x="269615" y="1553536"/>
                  <a:pt x="291133" y="1556178"/>
                </a:cubicBezTo>
                <a:close/>
                <a:moveTo>
                  <a:pt x="3893978" y="1528193"/>
                </a:moveTo>
                <a:cubicBezTo>
                  <a:pt x="3897805" y="1529679"/>
                  <a:pt x="3901040" y="1532559"/>
                  <a:pt x="3902770" y="1536480"/>
                </a:cubicBezTo>
                <a:cubicBezTo>
                  <a:pt x="3906229" y="1544445"/>
                  <a:pt x="3902386" y="1553514"/>
                  <a:pt x="3894058" y="1556700"/>
                </a:cubicBezTo>
                <a:cubicBezTo>
                  <a:pt x="3885859" y="1559886"/>
                  <a:pt x="3876506" y="1556210"/>
                  <a:pt x="3873047" y="1548489"/>
                </a:cubicBezTo>
                <a:cubicBezTo>
                  <a:pt x="3869716" y="1540646"/>
                  <a:pt x="3873560" y="1531578"/>
                  <a:pt x="3881631" y="1528270"/>
                </a:cubicBezTo>
                <a:cubicBezTo>
                  <a:pt x="3885731" y="1526615"/>
                  <a:pt x="3890151" y="1526707"/>
                  <a:pt x="3893978" y="1528193"/>
                </a:cubicBezTo>
                <a:close/>
                <a:moveTo>
                  <a:pt x="4007592" y="1521820"/>
                </a:moveTo>
                <a:cubicBezTo>
                  <a:pt x="4023393" y="1515436"/>
                  <a:pt x="4041451" y="1523322"/>
                  <a:pt x="4047721" y="1539470"/>
                </a:cubicBezTo>
                <a:cubicBezTo>
                  <a:pt x="4053866" y="1555618"/>
                  <a:pt x="4045715" y="1573519"/>
                  <a:pt x="4029789" y="1579402"/>
                </a:cubicBezTo>
                <a:cubicBezTo>
                  <a:pt x="4013737" y="1585286"/>
                  <a:pt x="3996055" y="1577274"/>
                  <a:pt x="3990036" y="1561627"/>
                </a:cubicBezTo>
                <a:cubicBezTo>
                  <a:pt x="3984016" y="1545980"/>
                  <a:pt x="3991791" y="1528204"/>
                  <a:pt x="4007592" y="1521820"/>
                </a:cubicBezTo>
                <a:close/>
                <a:moveTo>
                  <a:pt x="47477" y="1518749"/>
                </a:moveTo>
                <a:cubicBezTo>
                  <a:pt x="61191" y="1520351"/>
                  <a:pt x="70829" y="1532678"/>
                  <a:pt x="69346" y="1546114"/>
                </a:cubicBezTo>
                <a:cubicBezTo>
                  <a:pt x="67864" y="1559550"/>
                  <a:pt x="55631" y="1569411"/>
                  <a:pt x="42040" y="1568055"/>
                </a:cubicBezTo>
                <a:cubicBezTo>
                  <a:pt x="28325" y="1566699"/>
                  <a:pt x="18441" y="1554372"/>
                  <a:pt x="19924" y="1540567"/>
                </a:cubicBezTo>
                <a:cubicBezTo>
                  <a:pt x="21406" y="1526761"/>
                  <a:pt x="33885" y="1517023"/>
                  <a:pt x="47477" y="1518749"/>
                </a:cubicBezTo>
                <a:close/>
                <a:moveTo>
                  <a:pt x="517179" y="1513772"/>
                </a:moveTo>
                <a:cubicBezTo>
                  <a:pt x="526497" y="1515283"/>
                  <a:pt x="532792" y="1523970"/>
                  <a:pt x="531407" y="1533161"/>
                </a:cubicBezTo>
                <a:cubicBezTo>
                  <a:pt x="530022" y="1542353"/>
                  <a:pt x="521460" y="1548774"/>
                  <a:pt x="512017" y="1547515"/>
                </a:cubicBezTo>
                <a:cubicBezTo>
                  <a:pt x="502700" y="1546256"/>
                  <a:pt x="496279" y="1537442"/>
                  <a:pt x="497664" y="1527999"/>
                </a:cubicBezTo>
                <a:cubicBezTo>
                  <a:pt x="499049" y="1518682"/>
                  <a:pt x="507862" y="1512261"/>
                  <a:pt x="517179" y="1513772"/>
                </a:cubicBezTo>
                <a:close/>
                <a:moveTo>
                  <a:pt x="617006" y="1512796"/>
                </a:moveTo>
                <a:cubicBezTo>
                  <a:pt x="619817" y="1513198"/>
                  <a:pt x="621692" y="1515876"/>
                  <a:pt x="621290" y="1518688"/>
                </a:cubicBezTo>
                <a:cubicBezTo>
                  <a:pt x="620755" y="1521499"/>
                  <a:pt x="618077" y="1523374"/>
                  <a:pt x="615265" y="1522972"/>
                </a:cubicBezTo>
                <a:cubicBezTo>
                  <a:pt x="612453" y="1522437"/>
                  <a:pt x="610579" y="1519759"/>
                  <a:pt x="611114" y="1516947"/>
                </a:cubicBezTo>
                <a:cubicBezTo>
                  <a:pt x="611516" y="1514135"/>
                  <a:pt x="614194" y="1512261"/>
                  <a:pt x="617006" y="1512796"/>
                </a:cubicBezTo>
                <a:close/>
                <a:moveTo>
                  <a:pt x="180301" y="1491204"/>
                </a:moveTo>
                <a:cubicBezTo>
                  <a:pt x="199089" y="1493959"/>
                  <a:pt x="212116" y="1511119"/>
                  <a:pt x="209861" y="1529658"/>
                </a:cubicBezTo>
                <a:cubicBezTo>
                  <a:pt x="207481" y="1548070"/>
                  <a:pt x="190572" y="1561473"/>
                  <a:pt x="171658" y="1559469"/>
                </a:cubicBezTo>
                <a:cubicBezTo>
                  <a:pt x="152744" y="1557465"/>
                  <a:pt x="139091" y="1540179"/>
                  <a:pt x="141596" y="1521015"/>
                </a:cubicBezTo>
                <a:cubicBezTo>
                  <a:pt x="143976" y="1501725"/>
                  <a:pt x="161512" y="1488448"/>
                  <a:pt x="180301" y="1491204"/>
                </a:cubicBezTo>
                <a:close/>
                <a:moveTo>
                  <a:pt x="421015" y="1448513"/>
                </a:moveTo>
                <a:cubicBezTo>
                  <a:pt x="435793" y="1451440"/>
                  <a:pt x="445479" y="1465821"/>
                  <a:pt x="442995" y="1480712"/>
                </a:cubicBezTo>
                <a:cubicBezTo>
                  <a:pt x="440387" y="1495602"/>
                  <a:pt x="426603" y="1505911"/>
                  <a:pt x="411701" y="1503493"/>
                </a:cubicBezTo>
                <a:cubicBezTo>
                  <a:pt x="396800" y="1501075"/>
                  <a:pt x="386741" y="1486693"/>
                  <a:pt x="389349" y="1471167"/>
                </a:cubicBezTo>
                <a:cubicBezTo>
                  <a:pt x="391957" y="1455767"/>
                  <a:pt x="406237" y="1445586"/>
                  <a:pt x="421015" y="1448513"/>
                </a:cubicBezTo>
                <a:close/>
                <a:moveTo>
                  <a:pt x="4122994" y="1427902"/>
                </a:moveTo>
                <a:cubicBezTo>
                  <a:pt x="4128734" y="1427914"/>
                  <a:pt x="4134388" y="1429076"/>
                  <a:pt x="4139633" y="1431259"/>
                </a:cubicBezTo>
                <a:cubicBezTo>
                  <a:pt x="4150125" y="1435625"/>
                  <a:pt x="4158983" y="1444075"/>
                  <a:pt x="4163632" y="1455571"/>
                </a:cubicBezTo>
                <a:cubicBezTo>
                  <a:pt x="4172929" y="1478690"/>
                  <a:pt x="4161621" y="1504573"/>
                  <a:pt x="4138880" y="1513242"/>
                </a:cubicBezTo>
                <a:cubicBezTo>
                  <a:pt x="4116138" y="1521786"/>
                  <a:pt x="4090883" y="1510729"/>
                  <a:pt x="4081837" y="1488741"/>
                </a:cubicBezTo>
                <a:cubicBezTo>
                  <a:pt x="4072916" y="1466628"/>
                  <a:pt x="4083470" y="1441122"/>
                  <a:pt x="4105835" y="1431447"/>
                </a:cubicBezTo>
                <a:cubicBezTo>
                  <a:pt x="4111427" y="1429029"/>
                  <a:pt x="4117253" y="1427890"/>
                  <a:pt x="4122994" y="1427902"/>
                </a:cubicBezTo>
                <a:close/>
                <a:moveTo>
                  <a:pt x="314237" y="1412020"/>
                </a:moveTo>
                <a:cubicBezTo>
                  <a:pt x="336983" y="1416681"/>
                  <a:pt x="351817" y="1438597"/>
                  <a:pt x="347985" y="1461270"/>
                </a:cubicBezTo>
                <a:cubicBezTo>
                  <a:pt x="344153" y="1483942"/>
                  <a:pt x="322890" y="1499561"/>
                  <a:pt x="299898" y="1496160"/>
                </a:cubicBezTo>
                <a:cubicBezTo>
                  <a:pt x="277028" y="1492759"/>
                  <a:pt x="261329" y="1470591"/>
                  <a:pt x="265408" y="1446785"/>
                </a:cubicBezTo>
                <a:cubicBezTo>
                  <a:pt x="269488" y="1422979"/>
                  <a:pt x="291615" y="1407486"/>
                  <a:pt x="314237" y="1412020"/>
                </a:cubicBezTo>
                <a:close/>
                <a:moveTo>
                  <a:pt x="3832346" y="1401837"/>
                </a:moveTo>
                <a:cubicBezTo>
                  <a:pt x="3835396" y="1402788"/>
                  <a:pt x="3838051" y="1404839"/>
                  <a:pt x="3839568" y="1407751"/>
                </a:cubicBezTo>
                <a:cubicBezTo>
                  <a:pt x="3842729" y="1413577"/>
                  <a:pt x="3840200" y="1420710"/>
                  <a:pt x="3834005" y="1423564"/>
                </a:cubicBezTo>
                <a:cubicBezTo>
                  <a:pt x="3827810" y="1426536"/>
                  <a:pt x="3820350" y="1424158"/>
                  <a:pt x="3817189" y="1418332"/>
                </a:cubicBezTo>
                <a:cubicBezTo>
                  <a:pt x="3814154" y="1412626"/>
                  <a:pt x="3816557" y="1405492"/>
                  <a:pt x="3822752" y="1402520"/>
                </a:cubicBezTo>
                <a:cubicBezTo>
                  <a:pt x="3825850" y="1401034"/>
                  <a:pt x="3829295" y="1400885"/>
                  <a:pt x="3832346" y="1401837"/>
                </a:cubicBezTo>
                <a:close/>
                <a:moveTo>
                  <a:pt x="641772" y="1392653"/>
                </a:moveTo>
                <a:cubicBezTo>
                  <a:pt x="646072" y="1393696"/>
                  <a:pt x="648679" y="1397997"/>
                  <a:pt x="647636" y="1402297"/>
                </a:cubicBezTo>
                <a:cubicBezTo>
                  <a:pt x="646594" y="1406467"/>
                  <a:pt x="642293" y="1409074"/>
                  <a:pt x="638123" y="1408031"/>
                </a:cubicBezTo>
                <a:cubicBezTo>
                  <a:pt x="633822" y="1407119"/>
                  <a:pt x="631216" y="1402818"/>
                  <a:pt x="632258" y="1398518"/>
                </a:cubicBezTo>
                <a:cubicBezTo>
                  <a:pt x="633171" y="1394217"/>
                  <a:pt x="637602" y="1391611"/>
                  <a:pt x="641772" y="1392653"/>
                </a:cubicBezTo>
                <a:close/>
                <a:moveTo>
                  <a:pt x="542126" y="1386245"/>
                </a:moveTo>
                <a:cubicBezTo>
                  <a:pt x="553048" y="1388694"/>
                  <a:pt x="559779" y="1399104"/>
                  <a:pt x="557239" y="1409513"/>
                </a:cubicBezTo>
                <a:cubicBezTo>
                  <a:pt x="554826" y="1419923"/>
                  <a:pt x="544158" y="1426536"/>
                  <a:pt x="533236" y="1424331"/>
                </a:cubicBezTo>
                <a:cubicBezTo>
                  <a:pt x="522314" y="1422005"/>
                  <a:pt x="515329" y="1411595"/>
                  <a:pt x="517869" y="1400941"/>
                </a:cubicBezTo>
                <a:cubicBezTo>
                  <a:pt x="520282" y="1390286"/>
                  <a:pt x="531204" y="1383673"/>
                  <a:pt x="542126" y="1386245"/>
                </a:cubicBezTo>
                <a:close/>
                <a:moveTo>
                  <a:pt x="3968380" y="1385953"/>
                </a:moveTo>
                <a:cubicBezTo>
                  <a:pt x="3974951" y="1388299"/>
                  <a:pt x="3980651" y="1393179"/>
                  <a:pt x="3983889" y="1400017"/>
                </a:cubicBezTo>
                <a:cubicBezTo>
                  <a:pt x="3990367" y="1413817"/>
                  <a:pt x="3984388" y="1430103"/>
                  <a:pt x="3970685" y="1436195"/>
                </a:cubicBezTo>
                <a:cubicBezTo>
                  <a:pt x="3956982" y="1442411"/>
                  <a:pt x="3940912" y="1436443"/>
                  <a:pt x="3934683" y="1423141"/>
                </a:cubicBezTo>
                <a:cubicBezTo>
                  <a:pt x="3928454" y="1409714"/>
                  <a:pt x="3934060" y="1393676"/>
                  <a:pt x="3947639" y="1387087"/>
                </a:cubicBezTo>
                <a:cubicBezTo>
                  <a:pt x="3954365" y="1383793"/>
                  <a:pt x="3961809" y="1383606"/>
                  <a:pt x="3968380" y="1385953"/>
                </a:cubicBezTo>
                <a:close/>
                <a:moveTo>
                  <a:pt x="72357" y="1363682"/>
                </a:moveTo>
                <a:cubicBezTo>
                  <a:pt x="83897" y="1365915"/>
                  <a:pt x="91467" y="1376959"/>
                  <a:pt x="89357" y="1388376"/>
                </a:cubicBezTo>
                <a:cubicBezTo>
                  <a:pt x="87248" y="1399792"/>
                  <a:pt x="76204" y="1407486"/>
                  <a:pt x="64663" y="1405500"/>
                </a:cubicBezTo>
                <a:cubicBezTo>
                  <a:pt x="53123" y="1403515"/>
                  <a:pt x="45429" y="1392347"/>
                  <a:pt x="47538" y="1380682"/>
                </a:cubicBezTo>
                <a:cubicBezTo>
                  <a:pt x="49648" y="1369017"/>
                  <a:pt x="60816" y="1361448"/>
                  <a:pt x="72357" y="1363682"/>
                </a:cubicBezTo>
                <a:close/>
                <a:moveTo>
                  <a:pt x="205636" y="1344377"/>
                </a:moveTo>
                <a:cubicBezTo>
                  <a:pt x="222180" y="1348070"/>
                  <a:pt x="232754" y="1364627"/>
                  <a:pt x="229520" y="1381310"/>
                </a:cubicBezTo>
                <a:cubicBezTo>
                  <a:pt x="226285" y="1397994"/>
                  <a:pt x="210363" y="1409074"/>
                  <a:pt x="193694" y="1406017"/>
                </a:cubicBezTo>
                <a:cubicBezTo>
                  <a:pt x="177026" y="1402833"/>
                  <a:pt x="166079" y="1386277"/>
                  <a:pt x="169438" y="1368957"/>
                </a:cubicBezTo>
                <a:cubicBezTo>
                  <a:pt x="172796" y="1351764"/>
                  <a:pt x="189216" y="1340811"/>
                  <a:pt x="205636" y="1344377"/>
                </a:cubicBezTo>
                <a:close/>
                <a:moveTo>
                  <a:pt x="451499" y="1314977"/>
                </a:moveTo>
                <a:cubicBezTo>
                  <a:pt x="467580" y="1319307"/>
                  <a:pt x="477229" y="1335636"/>
                  <a:pt x="473270" y="1351469"/>
                </a:cubicBezTo>
                <a:cubicBezTo>
                  <a:pt x="469436" y="1367427"/>
                  <a:pt x="453231" y="1377323"/>
                  <a:pt x="436902" y="1373612"/>
                </a:cubicBezTo>
                <a:cubicBezTo>
                  <a:pt x="420697" y="1369901"/>
                  <a:pt x="410554" y="1353449"/>
                  <a:pt x="414636" y="1336996"/>
                </a:cubicBezTo>
                <a:cubicBezTo>
                  <a:pt x="418718" y="1320420"/>
                  <a:pt x="435294" y="1310648"/>
                  <a:pt x="451499" y="1314977"/>
                </a:cubicBezTo>
                <a:close/>
                <a:moveTo>
                  <a:pt x="4069605" y="1288258"/>
                </a:moveTo>
                <a:cubicBezTo>
                  <a:pt x="4079463" y="1291519"/>
                  <a:pt x="4088111" y="1298534"/>
                  <a:pt x="4093142" y="1308547"/>
                </a:cubicBezTo>
                <a:cubicBezTo>
                  <a:pt x="4103079" y="1328697"/>
                  <a:pt x="4094526" y="1352555"/>
                  <a:pt x="4074274" y="1361826"/>
                </a:cubicBezTo>
                <a:cubicBezTo>
                  <a:pt x="4054023" y="1370974"/>
                  <a:pt x="4030124" y="1362691"/>
                  <a:pt x="4020564" y="1343407"/>
                </a:cubicBezTo>
                <a:cubicBezTo>
                  <a:pt x="4011004" y="1324123"/>
                  <a:pt x="4018929" y="1300512"/>
                  <a:pt x="4038803" y="1290499"/>
                </a:cubicBezTo>
                <a:cubicBezTo>
                  <a:pt x="4048677" y="1285492"/>
                  <a:pt x="4059746" y="1284998"/>
                  <a:pt x="4069605" y="1288258"/>
                </a:cubicBezTo>
                <a:close/>
                <a:moveTo>
                  <a:pt x="3754695" y="1279938"/>
                </a:moveTo>
                <a:cubicBezTo>
                  <a:pt x="3758947" y="1277311"/>
                  <a:pt x="3764576" y="1278687"/>
                  <a:pt x="3767203" y="1283064"/>
                </a:cubicBezTo>
                <a:cubicBezTo>
                  <a:pt x="3769704" y="1287317"/>
                  <a:pt x="3768328" y="1292946"/>
                  <a:pt x="3763951" y="1295447"/>
                </a:cubicBezTo>
                <a:cubicBezTo>
                  <a:pt x="3759698" y="1297949"/>
                  <a:pt x="3754194" y="1296573"/>
                  <a:pt x="3751568" y="1292320"/>
                </a:cubicBezTo>
                <a:cubicBezTo>
                  <a:pt x="3749066" y="1288068"/>
                  <a:pt x="3750442" y="1282439"/>
                  <a:pt x="3754695" y="1279938"/>
                </a:cubicBezTo>
                <a:close/>
                <a:moveTo>
                  <a:pt x="345708" y="1276560"/>
                </a:moveTo>
                <a:cubicBezTo>
                  <a:pt x="366362" y="1282159"/>
                  <a:pt x="378804" y="1303186"/>
                  <a:pt x="373703" y="1323590"/>
                </a:cubicBezTo>
                <a:cubicBezTo>
                  <a:pt x="368726" y="1343871"/>
                  <a:pt x="348072" y="1356686"/>
                  <a:pt x="327045" y="1352082"/>
                </a:cubicBezTo>
                <a:cubicBezTo>
                  <a:pt x="306143" y="1347354"/>
                  <a:pt x="293079" y="1326203"/>
                  <a:pt x="298304" y="1304927"/>
                </a:cubicBezTo>
                <a:cubicBezTo>
                  <a:pt x="303530" y="1283652"/>
                  <a:pt x="324930" y="1270961"/>
                  <a:pt x="345708" y="1276560"/>
                </a:cubicBezTo>
                <a:close/>
                <a:moveTo>
                  <a:pt x="675522" y="1275800"/>
                </a:moveTo>
                <a:cubicBezTo>
                  <a:pt x="680751" y="1277583"/>
                  <a:pt x="683604" y="1283050"/>
                  <a:pt x="681940" y="1288279"/>
                </a:cubicBezTo>
                <a:cubicBezTo>
                  <a:pt x="680276" y="1293390"/>
                  <a:pt x="674690" y="1296361"/>
                  <a:pt x="669461" y="1294697"/>
                </a:cubicBezTo>
                <a:cubicBezTo>
                  <a:pt x="664231" y="1293033"/>
                  <a:pt x="661379" y="1287447"/>
                  <a:pt x="663043" y="1282218"/>
                </a:cubicBezTo>
                <a:cubicBezTo>
                  <a:pt x="664707" y="1276988"/>
                  <a:pt x="670293" y="1274136"/>
                  <a:pt x="675522" y="1275800"/>
                </a:cubicBezTo>
                <a:close/>
                <a:moveTo>
                  <a:pt x="576073" y="1260523"/>
                </a:moveTo>
                <a:cubicBezTo>
                  <a:pt x="587997" y="1264374"/>
                  <a:pt x="594704" y="1276918"/>
                  <a:pt x="591102" y="1288842"/>
                </a:cubicBezTo>
                <a:cubicBezTo>
                  <a:pt x="587500" y="1300642"/>
                  <a:pt x="574955" y="1307473"/>
                  <a:pt x="562907" y="1304119"/>
                </a:cubicBezTo>
                <a:cubicBezTo>
                  <a:pt x="550735" y="1300642"/>
                  <a:pt x="543904" y="1287848"/>
                  <a:pt x="547506" y="1275676"/>
                </a:cubicBezTo>
                <a:cubicBezTo>
                  <a:pt x="551232" y="1263504"/>
                  <a:pt x="564025" y="1256673"/>
                  <a:pt x="576073" y="1260523"/>
                </a:cubicBezTo>
                <a:close/>
                <a:moveTo>
                  <a:pt x="3896541" y="1254577"/>
                </a:moveTo>
                <a:cubicBezTo>
                  <a:pt x="3902386" y="1256213"/>
                  <a:pt x="3907641" y="1260108"/>
                  <a:pt x="3910874" y="1265905"/>
                </a:cubicBezTo>
                <a:cubicBezTo>
                  <a:pt x="3917341" y="1277373"/>
                  <a:pt x="3913113" y="1291833"/>
                  <a:pt x="3901671" y="1298065"/>
                </a:cubicBezTo>
                <a:cubicBezTo>
                  <a:pt x="3890229" y="1304298"/>
                  <a:pt x="3875927" y="1300184"/>
                  <a:pt x="3869585" y="1288965"/>
                </a:cubicBezTo>
                <a:cubicBezTo>
                  <a:pt x="3863366" y="1277747"/>
                  <a:pt x="3867346" y="1263287"/>
                  <a:pt x="3878663" y="1256805"/>
                </a:cubicBezTo>
                <a:cubicBezTo>
                  <a:pt x="3884260" y="1253564"/>
                  <a:pt x="3890696" y="1252941"/>
                  <a:pt x="3896541" y="1254577"/>
                </a:cubicBezTo>
                <a:close/>
                <a:moveTo>
                  <a:pt x="108001" y="1209997"/>
                </a:moveTo>
                <a:cubicBezTo>
                  <a:pt x="117511" y="1212533"/>
                  <a:pt x="123217" y="1222296"/>
                  <a:pt x="120681" y="1231806"/>
                </a:cubicBezTo>
                <a:cubicBezTo>
                  <a:pt x="118272" y="1241316"/>
                  <a:pt x="108508" y="1247149"/>
                  <a:pt x="98998" y="1244740"/>
                </a:cubicBezTo>
                <a:cubicBezTo>
                  <a:pt x="89362" y="1242331"/>
                  <a:pt x="83529" y="1232567"/>
                  <a:pt x="86065" y="1222804"/>
                </a:cubicBezTo>
                <a:cubicBezTo>
                  <a:pt x="88601" y="1213167"/>
                  <a:pt x="98364" y="1207461"/>
                  <a:pt x="108001" y="1209997"/>
                </a:cubicBezTo>
                <a:close/>
                <a:moveTo>
                  <a:pt x="241820" y="1202165"/>
                </a:moveTo>
                <a:cubicBezTo>
                  <a:pt x="256153" y="1206394"/>
                  <a:pt x="264504" y="1221195"/>
                  <a:pt x="260640" y="1235499"/>
                </a:cubicBezTo>
                <a:cubicBezTo>
                  <a:pt x="256652" y="1249679"/>
                  <a:pt x="241944" y="1258261"/>
                  <a:pt x="227362" y="1254529"/>
                </a:cubicBezTo>
                <a:cubicBezTo>
                  <a:pt x="212779" y="1250674"/>
                  <a:pt x="204179" y="1235748"/>
                  <a:pt x="208167" y="1221071"/>
                </a:cubicBezTo>
                <a:cubicBezTo>
                  <a:pt x="212280" y="1206394"/>
                  <a:pt x="227362" y="1197936"/>
                  <a:pt x="241820" y="1202165"/>
                </a:cubicBezTo>
                <a:close/>
                <a:moveTo>
                  <a:pt x="491299" y="1183351"/>
                </a:moveTo>
                <a:cubicBezTo>
                  <a:pt x="508932" y="1189280"/>
                  <a:pt x="518504" y="1208057"/>
                  <a:pt x="512836" y="1225105"/>
                </a:cubicBezTo>
                <a:cubicBezTo>
                  <a:pt x="507168" y="1242275"/>
                  <a:pt x="488276" y="1251911"/>
                  <a:pt x="470391" y="1246599"/>
                </a:cubicBezTo>
                <a:cubicBezTo>
                  <a:pt x="452380" y="1241411"/>
                  <a:pt x="442304" y="1222510"/>
                  <a:pt x="448224" y="1204598"/>
                </a:cubicBezTo>
                <a:cubicBezTo>
                  <a:pt x="454143" y="1186810"/>
                  <a:pt x="473540" y="1177298"/>
                  <a:pt x="491299" y="1183351"/>
                </a:cubicBezTo>
                <a:close/>
                <a:moveTo>
                  <a:pt x="3679216" y="1163132"/>
                </a:moveTo>
                <a:cubicBezTo>
                  <a:pt x="3681659" y="1161423"/>
                  <a:pt x="3685200" y="1162033"/>
                  <a:pt x="3687032" y="1164598"/>
                </a:cubicBezTo>
                <a:cubicBezTo>
                  <a:pt x="3688741" y="1167162"/>
                  <a:pt x="3688131" y="1170582"/>
                  <a:pt x="3685566" y="1172413"/>
                </a:cubicBezTo>
                <a:cubicBezTo>
                  <a:pt x="3683002" y="1174123"/>
                  <a:pt x="3679583" y="1173512"/>
                  <a:pt x="3677751" y="1170948"/>
                </a:cubicBezTo>
                <a:cubicBezTo>
                  <a:pt x="3676041" y="1168506"/>
                  <a:pt x="3676652" y="1164964"/>
                  <a:pt x="3679216" y="1163132"/>
                </a:cubicBezTo>
                <a:close/>
                <a:moveTo>
                  <a:pt x="717957" y="1159551"/>
                </a:moveTo>
                <a:cubicBezTo>
                  <a:pt x="724773" y="1162316"/>
                  <a:pt x="728054" y="1169983"/>
                  <a:pt x="725404" y="1176770"/>
                </a:cubicBezTo>
                <a:cubicBezTo>
                  <a:pt x="722753" y="1183431"/>
                  <a:pt x="714929" y="1186824"/>
                  <a:pt x="708113" y="1184185"/>
                </a:cubicBezTo>
                <a:cubicBezTo>
                  <a:pt x="701298" y="1181545"/>
                  <a:pt x="697891" y="1173753"/>
                  <a:pt x="700667" y="1166841"/>
                </a:cubicBezTo>
                <a:cubicBezTo>
                  <a:pt x="703444" y="1160054"/>
                  <a:pt x="711142" y="1156661"/>
                  <a:pt x="717957" y="1159551"/>
                </a:cubicBezTo>
                <a:close/>
                <a:moveTo>
                  <a:pt x="3991196" y="1148781"/>
                </a:moveTo>
                <a:cubicBezTo>
                  <a:pt x="4000181" y="1151124"/>
                  <a:pt x="4008312" y="1156959"/>
                  <a:pt x="4013401" y="1165710"/>
                </a:cubicBezTo>
                <a:cubicBezTo>
                  <a:pt x="4023704" y="1183338"/>
                  <a:pt x="4017497" y="1205558"/>
                  <a:pt x="4000119" y="1215240"/>
                </a:cubicBezTo>
                <a:cubicBezTo>
                  <a:pt x="3982615" y="1224923"/>
                  <a:pt x="3960768" y="1218964"/>
                  <a:pt x="3950961" y="1201958"/>
                </a:cubicBezTo>
                <a:cubicBezTo>
                  <a:pt x="3941154" y="1185075"/>
                  <a:pt x="3946740" y="1163103"/>
                  <a:pt x="3963871" y="1152800"/>
                </a:cubicBezTo>
                <a:cubicBezTo>
                  <a:pt x="3972375" y="1147587"/>
                  <a:pt x="3982212" y="1146438"/>
                  <a:pt x="3991196" y="1148781"/>
                </a:cubicBezTo>
                <a:close/>
                <a:moveTo>
                  <a:pt x="386392" y="1142475"/>
                </a:moveTo>
                <a:cubicBezTo>
                  <a:pt x="405212" y="1149053"/>
                  <a:pt x="415317" y="1169294"/>
                  <a:pt x="409254" y="1187890"/>
                </a:cubicBezTo>
                <a:cubicBezTo>
                  <a:pt x="403318" y="1206486"/>
                  <a:pt x="383235" y="1216986"/>
                  <a:pt x="364162" y="1211293"/>
                </a:cubicBezTo>
                <a:cubicBezTo>
                  <a:pt x="345090" y="1205600"/>
                  <a:pt x="334354" y="1185107"/>
                  <a:pt x="340669" y="1165751"/>
                </a:cubicBezTo>
                <a:cubicBezTo>
                  <a:pt x="346858" y="1146270"/>
                  <a:pt x="367573" y="1136023"/>
                  <a:pt x="386392" y="1142475"/>
                </a:cubicBezTo>
                <a:close/>
                <a:moveTo>
                  <a:pt x="620786" y="1138131"/>
                </a:moveTo>
                <a:cubicBezTo>
                  <a:pt x="634090" y="1143539"/>
                  <a:pt x="640742" y="1158506"/>
                  <a:pt x="635722" y="1171713"/>
                </a:cubicBezTo>
                <a:cubicBezTo>
                  <a:pt x="630576" y="1184794"/>
                  <a:pt x="615766" y="1191586"/>
                  <a:pt x="602336" y="1186806"/>
                </a:cubicBezTo>
                <a:cubicBezTo>
                  <a:pt x="588907" y="1181901"/>
                  <a:pt x="582004" y="1166808"/>
                  <a:pt x="587150" y="1153098"/>
                </a:cubicBezTo>
                <a:cubicBezTo>
                  <a:pt x="592296" y="1139514"/>
                  <a:pt x="607482" y="1132848"/>
                  <a:pt x="620786" y="1138131"/>
                </a:cubicBezTo>
                <a:close/>
                <a:moveTo>
                  <a:pt x="3815698" y="1128132"/>
                </a:moveTo>
                <a:cubicBezTo>
                  <a:pt x="3820781" y="1129164"/>
                  <a:pt x="3825472" y="1132167"/>
                  <a:pt x="3828537" y="1136921"/>
                </a:cubicBezTo>
                <a:cubicBezTo>
                  <a:pt x="3834792" y="1146304"/>
                  <a:pt x="3832165" y="1158939"/>
                  <a:pt x="3822657" y="1164944"/>
                </a:cubicBezTo>
                <a:cubicBezTo>
                  <a:pt x="3813274" y="1170949"/>
                  <a:pt x="3800889" y="1168322"/>
                  <a:pt x="3794759" y="1159064"/>
                </a:cubicBezTo>
                <a:cubicBezTo>
                  <a:pt x="3788754" y="1149806"/>
                  <a:pt x="3791256" y="1137421"/>
                  <a:pt x="3800514" y="1131166"/>
                </a:cubicBezTo>
                <a:cubicBezTo>
                  <a:pt x="3805143" y="1128039"/>
                  <a:pt x="3810616" y="1127100"/>
                  <a:pt x="3815698" y="1128132"/>
                </a:cubicBezTo>
                <a:close/>
                <a:moveTo>
                  <a:pt x="861232" y="1068966"/>
                </a:moveTo>
                <a:cubicBezTo>
                  <a:pt x="863642" y="1070171"/>
                  <a:pt x="864579" y="1073117"/>
                  <a:pt x="863374" y="1075527"/>
                </a:cubicBezTo>
                <a:cubicBezTo>
                  <a:pt x="862169" y="1077937"/>
                  <a:pt x="859223" y="1078874"/>
                  <a:pt x="856813" y="1077669"/>
                </a:cubicBezTo>
                <a:cubicBezTo>
                  <a:pt x="854403" y="1076464"/>
                  <a:pt x="853466" y="1073518"/>
                  <a:pt x="854671" y="1071108"/>
                </a:cubicBezTo>
                <a:cubicBezTo>
                  <a:pt x="855876" y="1068698"/>
                  <a:pt x="858822" y="1067761"/>
                  <a:pt x="861232" y="1068966"/>
                </a:cubicBezTo>
                <a:close/>
                <a:moveTo>
                  <a:pt x="288576" y="1061188"/>
                </a:moveTo>
                <a:cubicBezTo>
                  <a:pt x="300934" y="1065854"/>
                  <a:pt x="307366" y="1079474"/>
                  <a:pt x="303078" y="1091706"/>
                </a:cubicBezTo>
                <a:cubicBezTo>
                  <a:pt x="298664" y="1104065"/>
                  <a:pt x="285171" y="1110623"/>
                  <a:pt x="272560" y="1106335"/>
                </a:cubicBezTo>
                <a:cubicBezTo>
                  <a:pt x="260075" y="1102174"/>
                  <a:pt x="253391" y="1088428"/>
                  <a:pt x="257931" y="1075817"/>
                </a:cubicBezTo>
                <a:cubicBezTo>
                  <a:pt x="262345" y="1063206"/>
                  <a:pt x="276217" y="1056648"/>
                  <a:pt x="288576" y="1061188"/>
                </a:cubicBezTo>
                <a:close/>
                <a:moveTo>
                  <a:pt x="153188" y="1060776"/>
                </a:moveTo>
                <a:cubicBezTo>
                  <a:pt x="160554" y="1063316"/>
                  <a:pt x="164491" y="1071317"/>
                  <a:pt x="162078" y="1078683"/>
                </a:cubicBezTo>
                <a:cubicBezTo>
                  <a:pt x="159538" y="1085922"/>
                  <a:pt x="151537" y="1089986"/>
                  <a:pt x="144171" y="1087573"/>
                </a:cubicBezTo>
                <a:cubicBezTo>
                  <a:pt x="136805" y="1085033"/>
                  <a:pt x="132741" y="1077032"/>
                  <a:pt x="135281" y="1069539"/>
                </a:cubicBezTo>
                <a:cubicBezTo>
                  <a:pt x="137694" y="1062173"/>
                  <a:pt x="145822" y="1058236"/>
                  <a:pt x="153188" y="1060776"/>
                </a:cubicBezTo>
                <a:close/>
                <a:moveTo>
                  <a:pt x="512729" y="1053518"/>
                </a:moveTo>
                <a:cubicBezTo>
                  <a:pt x="521382" y="1049850"/>
                  <a:pt x="531377" y="1049629"/>
                  <a:pt x="540569" y="1053723"/>
                </a:cubicBezTo>
                <a:cubicBezTo>
                  <a:pt x="559078" y="1061784"/>
                  <a:pt x="567716" y="1083322"/>
                  <a:pt x="560312" y="1101838"/>
                </a:cubicBezTo>
                <a:cubicBezTo>
                  <a:pt x="553032" y="1120353"/>
                  <a:pt x="532179" y="1129674"/>
                  <a:pt x="513300" y="1122494"/>
                </a:cubicBezTo>
                <a:cubicBezTo>
                  <a:pt x="494544" y="1115315"/>
                  <a:pt x="485166" y="1093525"/>
                  <a:pt x="492940" y="1074002"/>
                </a:cubicBezTo>
                <a:cubicBezTo>
                  <a:pt x="496765" y="1064303"/>
                  <a:pt x="504076" y="1057187"/>
                  <a:pt x="512729" y="1053518"/>
                </a:cubicBezTo>
                <a:close/>
                <a:moveTo>
                  <a:pt x="755517" y="1047137"/>
                </a:moveTo>
                <a:cubicBezTo>
                  <a:pt x="759409" y="1045792"/>
                  <a:pt x="763786" y="1045949"/>
                  <a:pt x="767725" y="1047949"/>
                </a:cubicBezTo>
                <a:cubicBezTo>
                  <a:pt x="775603" y="1051826"/>
                  <a:pt x="778854" y="1061329"/>
                  <a:pt x="775103" y="1069207"/>
                </a:cubicBezTo>
                <a:cubicBezTo>
                  <a:pt x="771226" y="1077085"/>
                  <a:pt x="761848" y="1080461"/>
                  <a:pt x="753845" y="1076710"/>
                </a:cubicBezTo>
                <a:cubicBezTo>
                  <a:pt x="745842" y="1072958"/>
                  <a:pt x="742341" y="1063330"/>
                  <a:pt x="746217" y="1055327"/>
                </a:cubicBezTo>
                <a:cubicBezTo>
                  <a:pt x="748218" y="1051326"/>
                  <a:pt x="751625" y="1048481"/>
                  <a:pt x="755517" y="1047137"/>
                </a:cubicBezTo>
                <a:close/>
                <a:moveTo>
                  <a:pt x="651085" y="1017967"/>
                </a:moveTo>
                <a:cubicBezTo>
                  <a:pt x="658012" y="1015477"/>
                  <a:pt x="665854" y="1015663"/>
                  <a:pt x="672921" y="1019127"/>
                </a:cubicBezTo>
                <a:cubicBezTo>
                  <a:pt x="687178" y="1026057"/>
                  <a:pt x="693129" y="1042886"/>
                  <a:pt x="686558" y="1056992"/>
                </a:cubicBezTo>
                <a:cubicBezTo>
                  <a:pt x="680111" y="1070975"/>
                  <a:pt x="663250" y="1077286"/>
                  <a:pt x="648869" y="1070851"/>
                </a:cubicBezTo>
                <a:cubicBezTo>
                  <a:pt x="634364" y="1064541"/>
                  <a:pt x="628041" y="1047464"/>
                  <a:pt x="634736" y="1032863"/>
                </a:cubicBezTo>
                <a:cubicBezTo>
                  <a:pt x="638145" y="1025624"/>
                  <a:pt x="644158" y="1020458"/>
                  <a:pt x="651085" y="1017967"/>
                </a:cubicBezTo>
                <a:close/>
                <a:moveTo>
                  <a:pt x="3902313" y="1015698"/>
                </a:moveTo>
                <a:cubicBezTo>
                  <a:pt x="3910442" y="1017237"/>
                  <a:pt x="3918034" y="1021979"/>
                  <a:pt x="3923135" y="1029578"/>
                </a:cubicBezTo>
                <a:cubicBezTo>
                  <a:pt x="3933216" y="1044903"/>
                  <a:pt x="3929159" y="1065377"/>
                  <a:pt x="3914407" y="1075301"/>
                </a:cubicBezTo>
                <a:cubicBezTo>
                  <a:pt x="3899531" y="1085224"/>
                  <a:pt x="3879738" y="1081204"/>
                  <a:pt x="3870026" y="1066508"/>
                </a:cubicBezTo>
                <a:cubicBezTo>
                  <a:pt x="3860191" y="1051686"/>
                  <a:pt x="3863756" y="1031462"/>
                  <a:pt x="3878263" y="1021037"/>
                </a:cubicBezTo>
                <a:cubicBezTo>
                  <a:pt x="3885517" y="1015824"/>
                  <a:pt x="3894184" y="1014159"/>
                  <a:pt x="3902313" y="1015698"/>
                </a:cubicBezTo>
                <a:close/>
                <a:moveTo>
                  <a:pt x="411000" y="1012787"/>
                </a:moveTo>
                <a:cubicBezTo>
                  <a:pt x="418650" y="1009574"/>
                  <a:pt x="427483" y="1009325"/>
                  <a:pt x="435632" y="1012803"/>
                </a:cubicBezTo>
                <a:cubicBezTo>
                  <a:pt x="452053" y="1019757"/>
                  <a:pt x="459766" y="1038510"/>
                  <a:pt x="453297" y="1054655"/>
                </a:cubicBezTo>
                <a:cubicBezTo>
                  <a:pt x="446703" y="1070800"/>
                  <a:pt x="428167" y="1078873"/>
                  <a:pt x="411622" y="1072539"/>
                </a:cubicBezTo>
                <a:cubicBezTo>
                  <a:pt x="394952" y="1066205"/>
                  <a:pt x="386741" y="1047328"/>
                  <a:pt x="393459" y="1030562"/>
                </a:cubicBezTo>
                <a:cubicBezTo>
                  <a:pt x="396880" y="1022179"/>
                  <a:pt x="403349" y="1016001"/>
                  <a:pt x="411000" y="1012787"/>
                </a:cubicBezTo>
                <a:close/>
                <a:moveTo>
                  <a:pt x="3725732" y="1008092"/>
                </a:moveTo>
                <a:cubicBezTo>
                  <a:pt x="3730006" y="1008638"/>
                  <a:pt x="3734074" y="1010761"/>
                  <a:pt x="3736913" y="1014339"/>
                </a:cubicBezTo>
                <a:cubicBezTo>
                  <a:pt x="3742716" y="1021496"/>
                  <a:pt x="3741202" y="1031686"/>
                  <a:pt x="3733759" y="1037023"/>
                </a:cubicBezTo>
                <a:cubicBezTo>
                  <a:pt x="3726316" y="1042361"/>
                  <a:pt x="3715844" y="1041027"/>
                  <a:pt x="3710293" y="1033991"/>
                </a:cubicBezTo>
                <a:cubicBezTo>
                  <a:pt x="3704616" y="1026955"/>
                  <a:pt x="3706004" y="1016887"/>
                  <a:pt x="3713321" y="1011307"/>
                </a:cubicBezTo>
                <a:cubicBezTo>
                  <a:pt x="3716980" y="1008577"/>
                  <a:pt x="3721458" y="1007546"/>
                  <a:pt x="3725732" y="1008092"/>
                </a:cubicBezTo>
                <a:close/>
                <a:moveTo>
                  <a:pt x="917366" y="968100"/>
                </a:moveTo>
                <a:cubicBezTo>
                  <a:pt x="920638" y="970160"/>
                  <a:pt x="921729" y="974401"/>
                  <a:pt x="919790" y="977673"/>
                </a:cubicBezTo>
                <a:cubicBezTo>
                  <a:pt x="917730" y="980945"/>
                  <a:pt x="913488" y="982036"/>
                  <a:pt x="910216" y="979976"/>
                </a:cubicBezTo>
                <a:cubicBezTo>
                  <a:pt x="906945" y="978037"/>
                  <a:pt x="905854" y="973795"/>
                  <a:pt x="907793" y="970523"/>
                </a:cubicBezTo>
                <a:cubicBezTo>
                  <a:pt x="909853" y="967130"/>
                  <a:pt x="914094" y="966161"/>
                  <a:pt x="917366" y="968100"/>
                </a:cubicBezTo>
                <a:close/>
                <a:moveTo>
                  <a:pt x="811443" y="937775"/>
                </a:moveTo>
                <a:cubicBezTo>
                  <a:pt x="816098" y="936529"/>
                  <a:pt x="821221" y="937090"/>
                  <a:pt x="825720" y="939769"/>
                </a:cubicBezTo>
                <a:cubicBezTo>
                  <a:pt x="834593" y="945002"/>
                  <a:pt x="837592" y="956341"/>
                  <a:pt x="832468" y="965312"/>
                </a:cubicBezTo>
                <a:cubicBezTo>
                  <a:pt x="827470" y="974159"/>
                  <a:pt x="815973" y="977274"/>
                  <a:pt x="806975" y="972165"/>
                </a:cubicBezTo>
                <a:cubicBezTo>
                  <a:pt x="797853" y="967181"/>
                  <a:pt x="794729" y="955718"/>
                  <a:pt x="799977" y="946622"/>
                </a:cubicBezTo>
                <a:cubicBezTo>
                  <a:pt x="802602" y="942074"/>
                  <a:pt x="806788" y="939021"/>
                  <a:pt x="811443" y="937775"/>
                </a:cubicBezTo>
                <a:close/>
                <a:moveTo>
                  <a:pt x="568954" y="926435"/>
                </a:moveTo>
                <a:cubicBezTo>
                  <a:pt x="578638" y="923140"/>
                  <a:pt x="589515" y="923707"/>
                  <a:pt x="599184" y="928879"/>
                </a:cubicBezTo>
                <a:cubicBezTo>
                  <a:pt x="618645" y="939095"/>
                  <a:pt x="626454" y="963060"/>
                  <a:pt x="617033" y="982610"/>
                </a:cubicBezTo>
                <a:cubicBezTo>
                  <a:pt x="607736" y="1002160"/>
                  <a:pt x="584309" y="1010611"/>
                  <a:pt x="564476" y="1001277"/>
                </a:cubicBezTo>
                <a:cubicBezTo>
                  <a:pt x="544519" y="992070"/>
                  <a:pt x="535966" y="967727"/>
                  <a:pt x="545882" y="947167"/>
                </a:cubicBezTo>
                <a:cubicBezTo>
                  <a:pt x="550779" y="936888"/>
                  <a:pt x="559270" y="929730"/>
                  <a:pt x="568954" y="926435"/>
                </a:cubicBezTo>
                <a:close/>
                <a:moveTo>
                  <a:pt x="327861" y="924294"/>
                </a:moveTo>
                <a:cubicBezTo>
                  <a:pt x="332708" y="922412"/>
                  <a:pt x="338275" y="922381"/>
                  <a:pt x="343405" y="924639"/>
                </a:cubicBezTo>
                <a:cubicBezTo>
                  <a:pt x="353538" y="929280"/>
                  <a:pt x="358167" y="941197"/>
                  <a:pt x="353663" y="951233"/>
                </a:cubicBezTo>
                <a:cubicBezTo>
                  <a:pt x="349285" y="961394"/>
                  <a:pt x="337525" y="966161"/>
                  <a:pt x="327141" y="961770"/>
                </a:cubicBezTo>
                <a:cubicBezTo>
                  <a:pt x="316883" y="957505"/>
                  <a:pt x="312129" y="945463"/>
                  <a:pt x="316633" y="935051"/>
                </a:cubicBezTo>
                <a:cubicBezTo>
                  <a:pt x="318885" y="929908"/>
                  <a:pt x="323013" y="926176"/>
                  <a:pt x="327861" y="924294"/>
                </a:cubicBezTo>
                <a:close/>
                <a:moveTo>
                  <a:pt x="209156" y="914374"/>
                </a:moveTo>
                <a:cubicBezTo>
                  <a:pt x="214433" y="916691"/>
                  <a:pt x="216879" y="922741"/>
                  <a:pt x="214691" y="928147"/>
                </a:cubicBezTo>
                <a:cubicBezTo>
                  <a:pt x="212502" y="933424"/>
                  <a:pt x="206324" y="935999"/>
                  <a:pt x="201046" y="933811"/>
                </a:cubicBezTo>
                <a:cubicBezTo>
                  <a:pt x="195640" y="931494"/>
                  <a:pt x="193066" y="925444"/>
                  <a:pt x="195383" y="920038"/>
                </a:cubicBezTo>
                <a:cubicBezTo>
                  <a:pt x="197571" y="914632"/>
                  <a:pt x="203750" y="912186"/>
                  <a:pt x="209156" y="914374"/>
                </a:cubicBezTo>
                <a:close/>
                <a:moveTo>
                  <a:pt x="709497" y="900567"/>
                </a:moveTo>
                <a:cubicBezTo>
                  <a:pt x="717243" y="898336"/>
                  <a:pt x="725789" y="899185"/>
                  <a:pt x="733289" y="903647"/>
                </a:cubicBezTo>
                <a:cubicBezTo>
                  <a:pt x="748167" y="912445"/>
                  <a:pt x="753454" y="931801"/>
                  <a:pt x="745216" y="946884"/>
                </a:cubicBezTo>
                <a:cubicBezTo>
                  <a:pt x="736978" y="962092"/>
                  <a:pt x="718288" y="967748"/>
                  <a:pt x="702919" y="959578"/>
                </a:cubicBezTo>
                <a:cubicBezTo>
                  <a:pt x="687672" y="951283"/>
                  <a:pt x="682016" y="931675"/>
                  <a:pt x="690500" y="915964"/>
                </a:cubicBezTo>
                <a:cubicBezTo>
                  <a:pt x="694803" y="908109"/>
                  <a:pt x="701750" y="902798"/>
                  <a:pt x="709497" y="900567"/>
                </a:cubicBezTo>
                <a:close/>
                <a:moveTo>
                  <a:pt x="3628377" y="894632"/>
                </a:moveTo>
                <a:cubicBezTo>
                  <a:pt x="3631826" y="894815"/>
                  <a:pt x="3635196" y="896250"/>
                  <a:pt x="3637698" y="898875"/>
                </a:cubicBezTo>
                <a:cubicBezTo>
                  <a:pt x="3642704" y="904248"/>
                  <a:pt x="3642062" y="912430"/>
                  <a:pt x="3636543" y="917070"/>
                </a:cubicBezTo>
                <a:cubicBezTo>
                  <a:pt x="3630896" y="921711"/>
                  <a:pt x="3622424" y="921222"/>
                  <a:pt x="3617547" y="915971"/>
                </a:cubicBezTo>
                <a:cubicBezTo>
                  <a:pt x="3612541" y="910598"/>
                  <a:pt x="3613055" y="902539"/>
                  <a:pt x="3618574" y="897898"/>
                </a:cubicBezTo>
                <a:cubicBezTo>
                  <a:pt x="3621398" y="895517"/>
                  <a:pt x="3624927" y="894449"/>
                  <a:pt x="3628377" y="894632"/>
                </a:cubicBezTo>
                <a:close/>
                <a:moveTo>
                  <a:pt x="3805278" y="890683"/>
                </a:moveTo>
                <a:cubicBezTo>
                  <a:pt x="3812649" y="891524"/>
                  <a:pt x="3819738" y="895203"/>
                  <a:pt x="3824798" y="901499"/>
                </a:cubicBezTo>
                <a:cubicBezTo>
                  <a:pt x="3834792" y="914218"/>
                  <a:pt x="3832544" y="932547"/>
                  <a:pt x="3819801" y="942148"/>
                </a:cubicBezTo>
                <a:cubicBezTo>
                  <a:pt x="3807183" y="951874"/>
                  <a:pt x="3789068" y="949505"/>
                  <a:pt x="3779449" y="937285"/>
                </a:cubicBezTo>
                <a:cubicBezTo>
                  <a:pt x="3769704" y="924941"/>
                  <a:pt x="3771703" y="906986"/>
                  <a:pt x="3784071" y="896886"/>
                </a:cubicBezTo>
                <a:cubicBezTo>
                  <a:pt x="3790255" y="891836"/>
                  <a:pt x="3797907" y="889841"/>
                  <a:pt x="3805278" y="890683"/>
                </a:cubicBezTo>
                <a:close/>
                <a:moveTo>
                  <a:pt x="472839" y="884572"/>
                </a:moveTo>
                <a:cubicBezTo>
                  <a:pt x="479947" y="882150"/>
                  <a:pt x="487967" y="882496"/>
                  <a:pt x="495201" y="886144"/>
                </a:cubicBezTo>
                <a:cubicBezTo>
                  <a:pt x="509542" y="893567"/>
                  <a:pt x="515329" y="910927"/>
                  <a:pt x="508410" y="925143"/>
                </a:cubicBezTo>
                <a:cubicBezTo>
                  <a:pt x="501491" y="939484"/>
                  <a:pt x="484130" y="945523"/>
                  <a:pt x="469537" y="938730"/>
                </a:cubicBezTo>
                <a:cubicBezTo>
                  <a:pt x="454944" y="931936"/>
                  <a:pt x="448654" y="914324"/>
                  <a:pt x="455950" y="899605"/>
                </a:cubicBezTo>
                <a:cubicBezTo>
                  <a:pt x="459536" y="892183"/>
                  <a:pt x="465732" y="886994"/>
                  <a:pt x="472839" y="884572"/>
                </a:cubicBezTo>
                <a:close/>
                <a:moveTo>
                  <a:pt x="981447" y="871195"/>
                </a:moveTo>
                <a:cubicBezTo>
                  <a:pt x="985817" y="874521"/>
                  <a:pt x="986816" y="881039"/>
                  <a:pt x="983819" y="885695"/>
                </a:cubicBezTo>
                <a:cubicBezTo>
                  <a:pt x="980698" y="890352"/>
                  <a:pt x="974580" y="891549"/>
                  <a:pt x="970085" y="888223"/>
                </a:cubicBezTo>
                <a:cubicBezTo>
                  <a:pt x="965715" y="884897"/>
                  <a:pt x="964591" y="878379"/>
                  <a:pt x="967712" y="873722"/>
                </a:cubicBezTo>
                <a:cubicBezTo>
                  <a:pt x="970834" y="868933"/>
                  <a:pt x="976952" y="867736"/>
                  <a:pt x="981447" y="871195"/>
                </a:cubicBezTo>
                <a:close/>
                <a:moveTo>
                  <a:pt x="875773" y="833055"/>
                </a:moveTo>
                <a:cubicBezTo>
                  <a:pt x="881222" y="832009"/>
                  <a:pt x="887030" y="833071"/>
                  <a:pt x="891901" y="836506"/>
                </a:cubicBezTo>
                <a:cubicBezTo>
                  <a:pt x="901644" y="843376"/>
                  <a:pt x="904267" y="856616"/>
                  <a:pt x="897647" y="866358"/>
                </a:cubicBezTo>
                <a:cubicBezTo>
                  <a:pt x="891152" y="876101"/>
                  <a:pt x="877787" y="878849"/>
                  <a:pt x="867794" y="872229"/>
                </a:cubicBezTo>
                <a:cubicBezTo>
                  <a:pt x="857802" y="865734"/>
                  <a:pt x="855054" y="852244"/>
                  <a:pt x="861799" y="842251"/>
                </a:cubicBezTo>
                <a:cubicBezTo>
                  <a:pt x="865234" y="837255"/>
                  <a:pt x="870324" y="834101"/>
                  <a:pt x="875773" y="833055"/>
                </a:cubicBezTo>
                <a:close/>
                <a:moveTo>
                  <a:pt x="635709" y="810753"/>
                </a:moveTo>
                <a:cubicBezTo>
                  <a:pt x="644897" y="808362"/>
                  <a:pt x="654962" y="809549"/>
                  <a:pt x="663650" y="814863"/>
                </a:cubicBezTo>
                <a:cubicBezTo>
                  <a:pt x="681028" y="825489"/>
                  <a:pt x="686779" y="847743"/>
                  <a:pt x="676777" y="864995"/>
                </a:cubicBezTo>
                <a:cubicBezTo>
                  <a:pt x="666776" y="882248"/>
                  <a:pt x="644647" y="888374"/>
                  <a:pt x="626770" y="878622"/>
                </a:cubicBezTo>
                <a:cubicBezTo>
                  <a:pt x="608892" y="868871"/>
                  <a:pt x="602641" y="846117"/>
                  <a:pt x="613017" y="828115"/>
                </a:cubicBezTo>
                <a:cubicBezTo>
                  <a:pt x="618206" y="819113"/>
                  <a:pt x="626520" y="813144"/>
                  <a:pt x="635709" y="810753"/>
                </a:cubicBezTo>
                <a:close/>
                <a:moveTo>
                  <a:pt x="3530809" y="790436"/>
                </a:moveTo>
                <a:cubicBezTo>
                  <a:pt x="3534754" y="794100"/>
                  <a:pt x="3534754" y="800084"/>
                  <a:pt x="3530809" y="803747"/>
                </a:cubicBezTo>
                <a:cubicBezTo>
                  <a:pt x="3526995" y="807411"/>
                  <a:pt x="3520551" y="807411"/>
                  <a:pt x="3516606" y="803869"/>
                </a:cubicBezTo>
                <a:cubicBezTo>
                  <a:pt x="3512661" y="800206"/>
                  <a:pt x="3512529" y="794344"/>
                  <a:pt x="3516475" y="790559"/>
                </a:cubicBezTo>
                <a:cubicBezTo>
                  <a:pt x="3520288" y="786895"/>
                  <a:pt x="3526732" y="786773"/>
                  <a:pt x="3530809" y="790436"/>
                </a:cubicBezTo>
                <a:close/>
                <a:moveTo>
                  <a:pt x="396142" y="789890"/>
                </a:moveTo>
                <a:cubicBezTo>
                  <a:pt x="400217" y="788622"/>
                  <a:pt x="404777" y="788904"/>
                  <a:pt x="408836" y="791034"/>
                </a:cubicBezTo>
                <a:cubicBezTo>
                  <a:pt x="416956" y="795421"/>
                  <a:pt x="420079" y="805572"/>
                  <a:pt x="415832" y="813593"/>
                </a:cubicBezTo>
                <a:cubicBezTo>
                  <a:pt x="411584" y="821740"/>
                  <a:pt x="401591" y="824873"/>
                  <a:pt x="393471" y="820737"/>
                </a:cubicBezTo>
                <a:cubicBezTo>
                  <a:pt x="385227" y="816476"/>
                  <a:pt x="381979" y="806324"/>
                  <a:pt x="386351" y="798052"/>
                </a:cubicBezTo>
                <a:cubicBezTo>
                  <a:pt x="388475" y="793979"/>
                  <a:pt x="392066" y="791159"/>
                  <a:pt x="396142" y="789890"/>
                </a:cubicBezTo>
                <a:close/>
                <a:moveTo>
                  <a:pt x="776923" y="789194"/>
                </a:moveTo>
                <a:cubicBezTo>
                  <a:pt x="785717" y="787391"/>
                  <a:pt x="795153" y="788990"/>
                  <a:pt x="803115" y="794382"/>
                </a:cubicBezTo>
                <a:cubicBezTo>
                  <a:pt x="819040" y="805291"/>
                  <a:pt x="823304" y="826608"/>
                  <a:pt x="813147" y="842408"/>
                </a:cubicBezTo>
                <a:cubicBezTo>
                  <a:pt x="802864" y="858208"/>
                  <a:pt x="781547" y="862973"/>
                  <a:pt x="765121" y="852816"/>
                </a:cubicBezTo>
                <a:cubicBezTo>
                  <a:pt x="748819" y="842784"/>
                  <a:pt x="743929" y="820966"/>
                  <a:pt x="754587" y="804413"/>
                </a:cubicBezTo>
                <a:cubicBezTo>
                  <a:pt x="759979" y="796200"/>
                  <a:pt x="768130" y="790996"/>
                  <a:pt x="776923" y="789194"/>
                </a:cubicBezTo>
                <a:close/>
                <a:moveTo>
                  <a:pt x="1042755" y="777287"/>
                </a:moveTo>
                <a:cubicBezTo>
                  <a:pt x="1046008" y="776968"/>
                  <a:pt x="1049388" y="777893"/>
                  <a:pt x="1052131" y="780126"/>
                </a:cubicBezTo>
                <a:cubicBezTo>
                  <a:pt x="1057488" y="784591"/>
                  <a:pt x="1058254" y="792627"/>
                  <a:pt x="1053917" y="797985"/>
                </a:cubicBezTo>
                <a:cubicBezTo>
                  <a:pt x="1049452" y="803343"/>
                  <a:pt x="1041543" y="804236"/>
                  <a:pt x="1036057" y="799771"/>
                </a:cubicBezTo>
                <a:cubicBezTo>
                  <a:pt x="1030572" y="795434"/>
                  <a:pt x="1029679" y="787397"/>
                  <a:pt x="1034144" y="781912"/>
                </a:cubicBezTo>
                <a:cubicBezTo>
                  <a:pt x="1036376" y="779169"/>
                  <a:pt x="1039502" y="777606"/>
                  <a:pt x="1042755" y="777287"/>
                </a:cubicBezTo>
                <a:close/>
                <a:moveTo>
                  <a:pt x="274433" y="772472"/>
                </a:moveTo>
                <a:cubicBezTo>
                  <a:pt x="277460" y="774046"/>
                  <a:pt x="278792" y="777800"/>
                  <a:pt x="277218" y="780827"/>
                </a:cubicBezTo>
                <a:cubicBezTo>
                  <a:pt x="275644" y="783975"/>
                  <a:pt x="271890" y="785186"/>
                  <a:pt x="268863" y="783612"/>
                </a:cubicBezTo>
                <a:cubicBezTo>
                  <a:pt x="265715" y="782159"/>
                  <a:pt x="264504" y="778405"/>
                  <a:pt x="266078" y="775257"/>
                </a:cubicBezTo>
                <a:cubicBezTo>
                  <a:pt x="267652" y="772230"/>
                  <a:pt x="271406" y="770898"/>
                  <a:pt x="274433" y="772472"/>
                </a:cubicBezTo>
                <a:close/>
                <a:moveTo>
                  <a:pt x="3699145" y="772092"/>
                </a:moveTo>
                <a:cubicBezTo>
                  <a:pt x="3705746" y="772356"/>
                  <a:pt x="3712266" y="775091"/>
                  <a:pt x="3717124" y="780249"/>
                </a:cubicBezTo>
                <a:cubicBezTo>
                  <a:pt x="3726841" y="790567"/>
                  <a:pt x="3725946" y="806601"/>
                  <a:pt x="3715335" y="815676"/>
                </a:cubicBezTo>
                <a:cubicBezTo>
                  <a:pt x="3704723" y="824874"/>
                  <a:pt x="3688486" y="824004"/>
                  <a:pt x="3679024" y="813935"/>
                </a:cubicBezTo>
                <a:cubicBezTo>
                  <a:pt x="3669691" y="803867"/>
                  <a:pt x="3670331" y="788205"/>
                  <a:pt x="3680687" y="778758"/>
                </a:cubicBezTo>
                <a:cubicBezTo>
                  <a:pt x="3685865" y="774034"/>
                  <a:pt x="3692545" y="771828"/>
                  <a:pt x="3699145" y="772092"/>
                </a:cubicBezTo>
                <a:close/>
                <a:moveTo>
                  <a:pt x="1183374" y="763002"/>
                </a:moveTo>
                <a:cubicBezTo>
                  <a:pt x="1185129" y="764631"/>
                  <a:pt x="1185254" y="767389"/>
                  <a:pt x="1183625" y="769143"/>
                </a:cubicBezTo>
                <a:cubicBezTo>
                  <a:pt x="1181995" y="770773"/>
                  <a:pt x="1179238" y="770898"/>
                  <a:pt x="1177483" y="769269"/>
                </a:cubicBezTo>
                <a:cubicBezTo>
                  <a:pt x="1175854" y="767639"/>
                  <a:pt x="1175729" y="765007"/>
                  <a:pt x="1177358" y="763253"/>
                </a:cubicBezTo>
                <a:cubicBezTo>
                  <a:pt x="1178987" y="761498"/>
                  <a:pt x="1181619" y="761373"/>
                  <a:pt x="1183374" y="763002"/>
                </a:cubicBezTo>
                <a:close/>
                <a:moveTo>
                  <a:pt x="543133" y="761126"/>
                </a:moveTo>
                <a:cubicBezTo>
                  <a:pt x="549522" y="759454"/>
                  <a:pt x="556521" y="760235"/>
                  <a:pt x="562582" y="763859"/>
                </a:cubicBezTo>
                <a:cubicBezTo>
                  <a:pt x="574830" y="771233"/>
                  <a:pt x="578829" y="786855"/>
                  <a:pt x="571830" y="798977"/>
                </a:cubicBezTo>
                <a:cubicBezTo>
                  <a:pt x="564832" y="811100"/>
                  <a:pt x="549210" y="815349"/>
                  <a:pt x="536837" y="808350"/>
                </a:cubicBezTo>
                <a:cubicBezTo>
                  <a:pt x="524465" y="801477"/>
                  <a:pt x="520091" y="785605"/>
                  <a:pt x="527339" y="773108"/>
                </a:cubicBezTo>
                <a:cubicBezTo>
                  <a:pt x="530964" y="766921"/>
                  <a:pt x="536744" y="762797"/>
                  <a:pt x="543133" y="761126"/>
                </a:cubicBezTo>
                <a:close/>
                <a:moveTo>
                  <a:pt x="948430" y="732938"/>
                </a:moveTo>
                <a:cubicBezTo>
                  <a:pt x="954728" y="732212"/>
                  <a:pt x="961263" y="733916"/>
                  <a:pt x="966503" y="738210"/>
                </a:cubicBezTo>
                <a:cubicBezTo>
                  <a:pt x="977111" y="746797"/>
                  <a:pt x="978879" y="762203"/>
                  <a:pt x="970671" y="772684"/>
                </a:cubicBezTo>
                <a:cubicBezTo>
                  <a:pt x="962336" y="783165"/>
                  <a:pt x="947056" y="785186"/>
                  <a:pt x="936196" y="776978"/>
                </a:cubicBezTo>
                <a:cubicBezTo>
                  <a:pt x="925336" y="768770"/>
                  <a:pt x="923316" y="753237"/>
                  <a:pt x="931777" y="742251"/>
                </a:cubicBezTo>
                <a:cubicBezTo>
                  <a:pt x="936070" y="736821"/>
                  <a:pt x="942132" y="733664"/>
                  <a:pt x="948430" y="732938"/>
                </a:cubicBezTo>
                <a:close/>
                <a:moveTo>
                  <a:pt x="709589" y="698377"/>
                </a:moveTo>
                <a:cubicBezTo>
                  <a:pt x="718058" y="696791"/>
                  <a:pt x="727101" y="698568"/>
                  <a:pt x="734684" y="704024"/>
                </a:cubicBezTo>
                <a:cubicBezTo>
                  <a:pt x="749725" y="714937"/>
                  <a:pt x="753454" y="736002"/>
                  <a:pt x="743385" y="751357"/>
                </a:cubicBezTo>
                <a:cubicBezTo>
                  <a:pt x="733192" y="766584"/>
                  <a:pt x="712557" y="770899"/>
                  <a:pt x="697143" y="760620"/>
                </a:cubicBezTo>
                <a:cubicBezTo>
                  <a:pt x="681605" y="750342"/>
                  <a:pt x="677254" y="728896"/>
                  <a:pt x="687944" y="712907"/>
                </a:cubicBezTo>
                <a:cubicBezTo>
                  <a:pt x="693227" y="704912"/>
                  <a:pt x="701121" y="699963"/>
                  <a:pt x="709589" y="698377"/>
                </a:cubicBezTo>
                <a:close/>
                <a:moveTo>
                  <a:pt x="3415852" y="690576"/>
                </a:moveTo>
                <a:cubicBezTo>
                  <a:pt x="3418605" y="692936"/>
                  <a:pt x="3418867" y="696999"/>
                  <a:pt x="3416508" y="699621"/>
                </a:cubicBezTo>
                <a:cubicBezTo>
                  <a:pt x="3414279" y="702243"/>
                  <a:pt x="3410216" y="702636"/>
                  <a:pt x="3407594" y="700276"/>
                </a:cubicBezTo>
                <a:cubicBezTo>
                  <a:pt x="3404972" y="698048"/>
                  <a:pt x="3404579" y="693984"/>
                  <a:pt x="3406939" y="691363"/>
                </a:cubicBezTo>
                <a:cubicBezTo>
                  <a:pt x="3409167" y="688610"/>
                  <a:pt x="3413231" y="688348"/>
                  <a:pt x="3415852" y="690576"/>
                </a:cubicBezTo>
                <a:close/>
                <a:moveTo>
                  <a:pt x="1117442" y="689956"/>
                </a:moveTo>
                <a:cubicBezTo>
                  <a:pt x="1121312" y="689846"/>
                  <a:pt x="1125214" y="691220"/>
                  <a:pt x="1128211" y="694092"/>
                </a:cubicBezTo>
                <a:cubicBezTo>
                  <a:pt x="1134204" y="699835"/>
                  <a:pt x="1134454" y="709449"/>
                  <a:pt x="1128835" y="715443"/>
                </a:cubicBezTo>
                <a:cubicBezTo>
                  <a:pt x="1123091" y="721436"/>
                  <a:pt x="1113727" y="721686"/>
                  <a:pt x="1107484" y="716067"/>
                </a:cubicBezTo>
                <a:cubicBezTo>
                  <a:pt x="1101366" y="710448"/>
                  <a:pt x="1101116" y="700834"/>
                  <a:pt x="1106860" y="694716"/>
                </a:cubicBezTo>
                <a:cubicBezTo>
                  <a:pt x="1109731" y="691657"/>
                  <a:pt x="1113571" y="690065"/>
                  <a:pt x="1117442" y="689956"/>
                </a:cubicBezTo>
                <a:close/>
                <a:moveTo>
                  <a:pt x="1251797" y="686086"/>
                </a:moveTo>
                <a:cubicBezTo>
                  <a:pt x="1254707" y="683586"/>
                  <a:pt x="1259205" y="683705"/>
                  <a:pt x="1261851" y="686443"/>
                </a:cubicBezTo>
                <a:cubicBezTo>
                  <a:pt x="1264629" y="689063"/>
                  <a:pt x="1264365" y="693111"/>
                  <a:pt x="1261454" y="695493"/>
                </a:cubicBezTo>
                <a:cubicBezTo>
                  <a:pt x="1258676" y="697874"/>
                  <a:pt x="1254046" y="697755"/>
                  <a:pt x="1251400" y="695135"/>
                </a:cubicBezTo>
                <a:cubicBezTo>
                  <a:pt x="1248754" y="692516"/>
                  <a:pt x="1248886" y="688468"/>
                  <a:pt x="1251797" y="686086"/>
                </a:cubicBezTo>
                <a:close/>
                <a:moveTo>
                  <a:pt x="3299511" y="683627"/>
                </a:moveTo>
                <a:cubicBezTo>
                  <a:pt x="3301266" y="685256"/>
                  <a:pt x="3301391" y="687888"/>
                  <a:pt x="3299762" y="689643"/>
                </a:cubicBezTo>
                <a:cubicBezTo>
                  <a:pt x="3298258" y="691398"/>
                  <a:pt x="3295501" y="691523"/>
                  <a:pt x="3293746" y="689894"/>
                </a:cubicBezTo>
                <a:cubicBezTo>
                  <a:pt x="3291992" y="688390"/>
                  <a:pt x="3291866" y="685632"/>
                  <a:pt x="3293496" y="683878"/>
                </a:cubicBezTo>
                <a:cubicBezTo>
                  <a:pt x="3295125" y="682123"/>
                  <a:pt x="3297757" y="681998"/>
                  <a:pt x="3299511" y="683627"/>
                </a:cubicBezTo>
                <a:close/>
                <a:moveTo>
                  <a:pt x="851407" y="680927"/>
                </a:moveTo>
                <a:cubicBezTo>
                  <a:pt x="860906" y="679639"/>
                  <a:pt x="870837" y="682121"/>
                  <a:pt x="878918" y="688595"/>
                </a:cubicBezTo>
                <a:cubicBezTo>
                  <a:pt x="894956" y="701667"/>
                  <a:pt x="897917" y="725172"/>
                  <a:pt x="885827" y="741513"/>
                </a:cubicBezTo>
                <a:cubicBezTo>
                  <a:pt x="873736" y="757853"/>
                  <a:pt x="850790" y="761373"/>
                  <a:pt x="834011" y="749180"/>
                </a:cubicBezTo>
                <a:cubicBezTo>
                  <a:pt x="817357" y="736988"/>
                  <a:pt x="813779" y="712980"/>
                  <a:pt x="826486" y="695885"/>
                </a:cubicBezTo>
                <a:cubicBezTo>
                  <a:pt x="832839" y="687275"/>
                  <a:pt x="841907" y="682216"/>
                  <a:pt x="851407" y="680927"/>
                </a:cubicBezTo>
                <a:close/>
                <a:moveTo>
                  <a:pt x="473419" y="661966"/>
                </a:moveTo>
                <a:cubicBezTo>
                  <a:pt x="476718" y="661193"/>
                  <a:pt x="480331" y="661666"/>
                  <a:pt x="483473" y="663559"/>
                </a:cubicBezTo>
                <a:cubicBezTo>
                  <a:pt x="489632" y="667471"/>
                  <a:pt x="491517" y="675675"/>
                  <a:pt x="487621" y="681859"/>
                </a:cubicBezTo>
                <a:cubicBezTo>
                  <a:pt x="483850" y="688043"/>
                  <a:pt x="475807" y="689936"/>
                  <a:pt x="469523" y="686150"/>
                </a:cubicBezTo>
                <a:cubicBezTo>
                  <a:pt x="463365" y="682364"/>
                  <a:pt x="461354" y="674160"/>
                  <a:pt x="465250" y="667850"/>
                </a:cubicBezTo>
                <a:cubicBezTo>
                  <a:pt x="467135" y="664758"/>
                  <a:pt x="470120" y="662739"/>
                  <a:pt x="473419" y="661966"/>
                </a:cubicBezTo>
                <a:close/>
                <a:moveTo>
                  <a:pt x="3584878" y="660485"/>
                </a:moveTo>
                <a:cubicBezTo>
                  <a:pt x="3590392" y="660328"/>
                  <a:pt x="3595983" y="662281"/>
                  <a:pt x="3600319" y="666375"/>
                </a:cubicBezTo>
                <a:cubicBezTo>
                  <a:pt x="3609115" y="674691"/>
                  <a:pt x="3609366" y="688424"/>
                  <a:pt x="3601073" y="696991"/>
                </a:cubicBezTo>
                <a:cubicBezTo>
                  <a:pt x="3592779" y="705559"/>
                  <a:pt x="3579208" y="705811"/>
                  <a:pt x="3570663" y="697747"/>
                </a:cubicBezTo>
                <a:cubicBezTo>
                  <a:pt x="3562244" y="689558"/>
                  <a:pt x="3561741" y="675951"/>
                  <a:pt x="3569909" y="667257"/>
                </a:cubicBezTo>
                <a:cubicBezTo>
                  <a:pt x="3573930" y="662911"/>
                  <a:pt x="3579365" y="660643"/>
                  <a:pt x="3584878" y="660485"/>
                </a:cubicBezTo>
                <a:close/>
                <a:moveTo>
                  <a:pt x="620897" y="642622"/>
                </a:moveTo>
                <a:cubicBezTo>
                  <a:pt x="626516" y="641564"/>
                  <a:pt x="632523" y="642684"/>
                  <a:pt x="637566" y="646233"/>
                </a:cubicBezTo>
                <a:cubicBezTo>
                  <a:pt x="647651" y="653330"/>
                  <a:pt x="650266" y="667026"/>
                  <a:pt x="643418" y="677111"/>
                </a:cubicBezTo>
                <a:cubicBezTo>
                  <a:pt x="636570" y="687197"/>
                  <a:pt x="622874" y="689936"/>
                  <a:pt x="612539" y="683088"/>
                </a:cubicBezTo>
                <a:cubicBezTo>
                  <a:pt x="602330" y="676364"/>
                  <a:pt x="599466" y="662419"/>
                  <a:pt x="606563" y="652085"/>
                </a:cubicBezTo>
                <a:cubicBezTo>
                  <a:pt x="610049" y="646918"/>
                  <a:pt x="615279" y="643681"/>
                  <a:pt x="620897" y="642622"/>
                </a:cubicBezTo>
                <a:close/>
                <a:moveTo>
                  <a:pt x="1027126" y="639046"/>
                </a:moveTo>
                <a:cubicBezTo>
                  <a:pt x="1034105" y="638734"/>
                  <a:pt x="1041178" y="641133"/>
                  <a:pt x="1046662" y="646306"/>
                </a:cubicBezTo>
                <a:cubicBezTo>
                  <a:pt x="1057506" y="656526"/>
                  <a:pt x="1058254" y="673477"/>
                  <a:pt x="1048407" y="684445"/>
                </a:cubicBezTo>
                <a:cubicBezTo>
                  <a:pt x="1038561" y="695289"/>
                  <a:pt x="1021610" y="696286"/>
                  <a:pt x="1010268" y="686439"/>
                </a:cubicBezTo>
                <a:cubicBezTo>
                  <a:pt x="999051" y="676593"/>
                  <a:pt x="997929" y="659393"/>
                  <a:pt x="1008149" y="648051"/>
                </a:cubicBezTo>
                <a:cubicBezTo>
                  <a:pt x="1013259" y="642380"/>
                  <a:pt x="1020146" y="639357"/>
                  <a:pt x="1027126" y="639046"/>
                </a:cubicBezTo>
                <a:close/>
                <a:moveTo>
                  <a:pt x="1331465" y="613774"/>
                </a:moveTo>
                <a:cubicBezTo>
                  <a:pt x="1335724" y="610561"/>
                  <a:pt x="1341979" y="611179"/>
                  <a:pt x="1345306" y="615133"/>
                </a:cubicBezTo>
                <a:cubicBezTo>
                  <a:pt x="1348766" y="619088"/>
                  <a:pt x="1347968" y="624896"/>
                  <a:pt x="1343842" y="627986"/>
                </a:cubicBezTo>
                <a:cubicBezTo>
                  <a:pt x="1339583" y="631199"/>
                  <a:pt x="1333328" y="630581"/>
                  <a:pt x="1330001" y="626626"/>
                </a:cubicBezTo>
                <a:cubicBezTo>
                  <a:pt x="1326541" y="622672"/>
                  <a:pt x="1327207" y="616863"/>
                  <a:pt x="1331465" y="613774"/>
                </a:cubicBezTo>
                <a:close/>
                <a:moveTo>
                  <a:pt x="3218855" y="611445"/>
                </a:moveTo>
                <a:cubicBezTo>
                  <a:pt x="3221549" y="613918"/>
                  <a:pt x="3222017" y="618342"/>
                  <a:pt x="3219792" y="621335"/>
                </a:cubicBezTo>
                <a:cubicBezTo>
                  <a:pt x="3217684" y="624327"/>
                  <a:pt x="3213702" y="624848"/>
                  <a:pt x="3210891" y="622506"/>
                </a:cubicBezTo>
                <a:cubicBezTo>
                  <a:pt x="3208198" y="620033"/>
                  <a:pt x="3207729" y="615609"/>
                  <a:pt x="3209954" y="612616"/>
                </a:cubicBezTo>
                <a:cubicBezTo>
                  <a:pt x="3212062" y="609493"/>
                  <a:pt x="3216044" y="608973"/>
                  <a:pt x="3218855" y="611445"/>
                </a:cubicBezTo>
                <a:close/>
                <a:moveTo>
                  <a:pt x="1199614" y="606227"/>
                </a:moveTo>
                <a:cubicBezTo>
                  <a:pt x="1204197" y="606416"/>
                  <a:pt x="1208701" y="608369"/>
                  <a:pt x="1212040" y="612022"/>
                </a:cubicBezTo>
                <a:cubicBezTo>
                  <a:pt x="1218592" y="619456"/>
                  <a:pt x="1218088" y="630670"/>
                  <a:pt x="1210906" y="637221"/>
                </a:cubicBezTo>
                <a:cubicBezTo>
                  <a:pt x="1203725" y="643899"/>
                  <a:pt x="1192511" y="643521"/>
                  <a:pt x="1185708" y="636339"/>
                </a:cubicBezTo>
                <a:cubicBezTo>
                  <a:pt x="1178904" y="629158"/>
                  <a:pt x="1179282" y="617692"/>
                  <a:pt x="1186715" y="611015"/>
                </a:cubicBezTo>
                <a:cubicBezTo>
                  <a:pt x="1190369" y="607613"/>
                  <a:pt x="1195031" y="606038"/>
                  <a:pt x="1199614" y="606227"/>
                </a:cubicBezTo>
                <a:close/>
                <a:moveTo>
                  <a:pt x="792363" y="592472"/>
                </a:moveTo>
                <a:cubicBezTo>
                  <a:pt x="800106" y="591569"/>
                  <a:pt x="808159" y="593724"/>
                  <a:pt x="814663" y="599111"/>
                </a:cubicBezTo>
                <a:cubicBezTo>
                  <a:pt x="827548" y="609887"/>
                  <a:pt x="829654" y="629282"/>
                  <a:pt x="819495" y="642466"/>
                </a:cubicBezTo>
                <a:cubicBezTo>
                  <a:pt x="809460" y="655650"/>
                  <a:pt x="790629" y="658186"/>
                  <a:pt x="777249" y="647791"/>
                </a:cubicBezTo>
                <a:cubicBezTo>
                  <a:pt x="763869" y="637522"/>
                  <a:pt x="761391" y="617873"/>
                  <a:pt x="771921" y="604182"/>
                </a:cubicBezTo>
                <a:cubicBezTo>
                  <a:pt x="777187" y="597337"/>
                  <a:pt x="784620" y="593375"/>
                  <a:pt x="792363" y="592472"/>
                </a:cubicBezTo>
                <a:close/>
                <a:moveTo>
                  <a:pt x="934326" y="585996"/>
                </a:moveTo>
                <a:cubicBezTo>
                  <a:pt x="943114" y="585458"/>
                  <a:pt x="952055" y="588315"/>
                  <a:pt x="958999" y="594645"/>
                </a:cubicBezTo>
                <a:cubicBezTo>
                  <a:pt x="972887" y="607427"/>
                  <a:pt x="974116" y="628812"/>
                  <a:pt x="962071" y="642700"/>
                </a:cubicBezTo>
                <a:cubicBezTo>
                  <a:pt x="949904" y="656588"/>
                  <a:pt x="928642" y="658186"/>
                  <a:pt x="914139" y="646141"/>
                </a:cubicBezTo>
                <a:cubicBezTo>
                  <a:pt x="899637" y="634097"/>
                  <a:pt x="897916" y="612343"/>
                  <a:pt x="910575" y="597717"/>
                </a:cubicBezTo>
                <a:cubicBezTo>
                  <a:pt x="916904" y="590466"/>
                  <a:pt x="925538" y="586533"/>
                  <a:pt x="934326" y="585996"/>
                </a:cubicBezTo>
                <a:close/>
                <a:moveTo>
                  <a:pt x="3463889" y="557307"/>
                </a:moveTo>
                <a:cubicBezTo>
                  <a:pt x="3468413" y="556870"/>
                  <a:pt x="3473124" y="558180"/>
                  <a:pt x="3476931" y="561363"/>
                </a:cubicBezTo>
                <a:cubicBezTo>
                  <a:pt x="3484419" y="567603"/>
                  <a:pt x="3485542" y="578711"/>
                  <a:pt x="3479177" y="586199"/>
                </a:cubicBezTo>
                <a:cubicBezTo>
                  <a:pt x="3472937" y="593687"/>
                  <a:pt x="3461954" y="594686"/>
                  <a:pt x="3454466" y="588570"/>
                </a:cubicBezTo>
                <a:cubicBezTo>
                  <a:pt x="3446977" y="582455"/>
                  <a:pt x="3445854" y="571347"/>
                  <a:pt x="3451970" y="563734"/>
                </a:cubicBezTo>
                <a:cubicBezTo>
                  <a:pt x="3455028" y="559928"/>
                  <a:pt x="3459365" y="557744"/>
                  <a:pt x="3463889" y="557307"/>
                </a:cubicBezTo>
                <a:close/>
                <a:moveTo>
                  <a:pt x="1112312" y="550245"/>
                </a:moveTo>
                <a:cubicBezTo>
                  <a:pt x="1119894" y="550445"/>
                  <a:pt x="1127369" y="553582"/>
                  <a:pt x="1132905" y="559611"/>
                </a:cubicBezTo>
                <a:cubicBezTo>
                  <a:pt x="1143979" y="571546"/>
                  <a:pt x="1143487" y="590002"/>
                  <a:pt x="1131921" y="601075"/>
                </a:cubicBezTo>
                <a:cubicBezTo>
                  <a:pt x="1120355" y="612149"/>
                  <a:pt x="1101899" y="612026"/>
                  <a:pt x="1090334" y="600460"/>
                </a:cubicBezTo>
                <a:cubicBezTo>
                  <a:pt x="1078891" y="588894"/>
                  <a:pt x="1079014" y="570069"/>
                  <a:pt x="1091072" y="558504"/>
                </a:cubicBezTo>
                <a:cubicBezTo>
                  <a:pt x="1097039" y="552782"/>
                  <a:pt x="1104729" y="550045"/>
                  <a:pt x="1112312" y="550245"/>
                </a:cubicBezTo>
                <a:close/>
                <a:moveTo>
                  <a:pt x="3134216" y="546695"/>
                </a:moveTo>
                <a:cubicBezTo>
                  <a:pt x="3138368" y="549625"/>
                  <a:pt x="3139467" y="555243"/>
                  <a:pt x="3136536" y="559395"/>
                </a:cubicBezTo>
                <a:cubicBezTo>
                  <a:pt x="3133728" y="563425"/>
                  <a:pt x="3128110" y="564524"/>
                  <a:pt x="3124080" y="561715"/>
                </a:cubicBezTo>
                <a:cubicBezTo>
                  <a:pt x="3119928" y="558906"/>
                  <a:pt x="3118829" y="553289"/>
                  <a:pt x="3121638" y="549137"/>
                </a:cubicBezTo>
                <a:cubicBezTo>
                  <a:pt x="3124447" y="544985"/>
                  <a:pt x="3130064" y="543886"/>
                  <a:pt x="3134216" y="546695"/>
                </a:cubicBezTo>
                <a:close/>
                <a:moveTo>
                  <a:pt x="1424771" y="545707"/>
                </a:moveTo>
                <a:cubicBezTo>
                  <a:pt x="1427780" y="546262"/>
                  <a:pt x="1430568" y="547940"/>
                  <a:pt x="1432405" y="550601"/>
                </a:cubicBezTo>
                <a:cubicBezTo>
                  <a:pt x="1436079" y="556049"/>
                  <a:pt x="1434685" y="563525"/>
                  <a:pt x="1429364" y="567199"/>
                </a:cubicBezTo>
                <a:cubicBezTo>
                  <a:pt x="1424042" y="570874"/>
                  <a:pt x="1416567" y="569607"/>
                  <a:pt x="1412892" y="564159"/>
                </a:cubicBezTo>
                <a:cubicBezTo>
                  <a:pt x="1409091" y="558837"/>
                  <a:pt x="1410358" y="551361"/>
                  <a:pt x="1415806" y="547560"/>
                </a:cubicBezTo>
                <a:cubicBezTo>
                  <a:pt x="1418531" y="545723"/>
                  <a:pt x="1421762" y="545153"/>
                  <a:pt x="1424771" y="545707"/>
                </a:cubicBezTo>
                <a:close/>
                <a:moveTo>
                  <a:pt x="565526" y="540729"/>
                </a:moveTo>
                <a:cubicBezTo>
                  <a:pt x="569869" y="543922"/>
                  <a:pt x="570891" y="550053"/>
                  <a:pt x="567698" y="554396"/>
                </a:cubicBezTo>
                <a:cubicBezTo>
                  <a:pt x="564632" y="558739"/>
                  <a:pt x="558501" y="559761"/>
                  <a:pt x="554031" y="556695"/>
                </a:cubicBezTo>
                <a:cubicBezTo>
                  <a:pt x="549688" y="553502"/>
                  <a:pt x="548666" y="547371"/>
                  <a:pt x="551859" y="542901"/>
                </a:cubicBezTo>
                <a:cubicBezTo>
                  <a:pt x="555052" y="538558"/>
                  <a:pt x="561183" y="537536"/>
                  <a:pt x="565526" y="540729"/>
                </a:cubicBezTo>
                <a:close/>
                <a:moveTo>
                  <a:pt x="1286966" y="530786"/>
                </a:moveTo>
                <a:cubicBezTo>
                  <a:pt x="1292188" y="531398"/>
                  <a:pt x="1297143" y="534032"/>
                  <a:pt x="1300593" y="538548"/>
                </a:cubicBezTo>
                <a:cubicBezTo>
                  <a:pt x="1307492" y="547455"/>
                  <a:pt x="1305987" y="560250"/>
                  <a:pt x="1297206" y="567149"/>
                </a:cubicBezTo>
                <a:cubicBezTo>
                  <a:pt x="1288550" y="574049"/>
                  <a:pt x="1275755" y="572669"/>
                  <a:pt x="1268604" y="564013"/>
                </a:cubicBezTo>
                <a:cubicBezTo>
                  <a:pt x="1261454" y="555232"/>
                  <a:pt x="1262834" y="542312"/>
                  <a:pt x="1271741" y="535161"/>
                </a:cubicBezTo>
                <a:cubicBezTo>
                  <a:pt x="1276257" y="531586"/>
                  <a:pt x="1281745" y="530175"/>
                  <a:pt x="1286966" y="530786"/>
                </a:cubicBezTo>
                <a:close/>
                <a:moveTo>
                  <a:pt x="707751" y="530565"/>
                </a:moveTo>
                <a:cubicBezTo>
                  <a:pt x="712609" y="530005"/>
                  <a:pt x="717670" y="531313"/>
                  <a:pt x="721732" y="534615"/>
                </a:cubicBezTo>
                <a:cubicBezTo>
                  <a:pt x="729979" y="541219"/>
                  <a:pt x="731229" y="553056"/>
                  <a:pt x="724856" y="561155"/>
                </a:cubicBezTo>
                <a:cubicBezTo>
                  <a:pt x="718357" y="569379"/>
                  <a:pt x="706486" y="570874"/>
                  <a:pt x="698113" y="564395"/>
                </a:cubicBezTo>
                <a:cubicBezTo>
                  <a:pt x="689865" y="558040"/>
                  <a:pt x="688366" y="546078"/>
                  <a:pt x="694989" y="537730"/>
                </a:cubicBezTo>
                <a:cubicBezTo>
                  <a:pt x="698238" y="533556"/>
                  <a:pt x="702893" y="531126"/>
                  <a:pt x="707751" y="530565"/>
                </a:cubicBezTo>
                <a:close/>
                <a:moveTo>
                  <a:pt x="1023828" y="494863"/>
                </a:moveTo>
                <a:cubicBezTo>
                  <a:pt x="1031998" y="494942"/>
                  <a:pt x="1040105" y="498259"/>
                  <a:pt x="1046155" y="504765"/>
                </a:cubicBezTo>
                <a:cubicBezTo>
                  <a:pt x="1058254" y="517649"/>
                  <a:pt x="1058004" y="538060"/>
                  <a:pt x="1045905" y="550434"/>
                </a:cubicBezTo>
                <a:cubicBezTo>
                  <a:pt x="1033682" y="562808"/>
                  <a:pt x="1013849" y="562936"/>
                  <a:pt x="1001251" y="550562"/>
                </a:cubicBezTo>
                <a:cubicBezTo>
                  <a:pt x="988529" y="538060"/>
                  <a:pt x="988404" y="517394"/>
                  <a:pt x="1001127" y="504382"/>
                </a:cubicBezTo>
                <a:cubicBezTo>
                  <a:pt x="1007426" y="497940"/>
                  <a:pt x="1015658" y="494783"/>
                  <a:pt x="1023828" y="494863"/>
                </a:cubicBezTo>
                <a:close/>
                <a:moveTo>
                  <a:pt x="881066" y="492970"/>
                </a:moveTo>
                <a:cubicBezTo>
                  <a:pt x="888049" y="492661"/>
                  <a:pt x="895110" y="495041"/>
                  <a:pt x="900560" y="500171"/>
                </a:cubicBezTo>
                <a:cubicBezTo>
                  <a:pt x="911461" y="510431"/>
                  <a:pt x="912204" y="527490"/>
                  <a:pt x="902294" y="538369"/>
                </a:cubicBezTo>
                <a:cubicBezTo>
                  <a:pt x="892385" y="549247"/>
                  <a:pt x="875414" y="550236"/>
                  <a:pt x="864142" y="540347"/>
                </a:cubicBezTo>
                <a:cubicBezTo>
                  <a:pt x="852870" y="530457"/>
                  <a:pt x="851879" y="513274"/>
                  <a:pt x="862036" y="501902"/>
                </a:cubicBezTo>
                <a:cubicBezTo>
                  <a:pt x="867177" y="496277"/>
                  <a:pt x="874083" y="493280"/>
                  <a:pt x="881066" y="492970"/>
                </a:cubicBezTo>
                <a:close/>
                <a:moveTo>
                  <a:pt x="1516872" y="485973"/>
                </a:moveTo>
                <a:cubicBezTo>
                  <a:pt x="1520510" y="486858"/>
                  <a:pt x="1523780" y="489056"/>
                  <a:pt x="1525767" y="492353"/>
                </a:cubicBezTo>
                <a:cubicBezTo>
                  <a:pt x="1529742" y="499070"/>
                  <a:pt x="1527434" y="507495"/>
                  <a:pt x="1520638" y="511403"/>
                </a:cubicBezTo>
                <a:cubicBezTo>
                  <a:pt x="1513714" y="515311"/>
                  <a:pt x="1504867" y="513113"/>
                  <a:pt x="1500635" y="506519"/>
                </a:cubicBezTo>
                <a:cubicBezTo>
                  <a:pt x="1496404" y="500046"/>
                  <a:pt x="1498712" y="491376"/>
                  <a:pt x="1505764" y="487469"/>
                </a:cubicBezTo>
                <a:cubicBezTo>
                  <a:pt x="1509226" y="485515"/>
                  <a:pt x="1513233" y="485087"/>
                  <a:pt x="1516872" y="485973"/>
                </a:cubicBezTo>
                <a:close/>
                <a:moveTo>
                  <a:pt x="3035555" y="485616"/>
                </a:moveTo>
                <a:cubicBezTo>
                  <a:pt x="3038502" y="484848"/>
                  <a:pt x="3041750" y="485193"/>
                  <a:pt x="3044588" y="486825"/>
                </a:cubicBezTo>
                <a:cubicBezTo>
                  <a:pt x="3050263" y="490214"/>
                  <a:pt x="3052154" y="497494"/>
                  <a:pt x="3048875" y="503017"/>
                </a:cubicBezTo>
                <a:cubicBezTo>
                  <a:pt x="3045470" y="508666"/>
                  <a:pt x="3038156" y="510549"/>
                  <a:pt x="3032607" y="507285"/>
                </a:cubicBezTo>
                <a:cubicBezTo>
                  <a:pt x="3027058" y="504022"/>
                  <a:pt x="3025166" y="496741"/>
                  <a:pt x="3028319" y="491092"/>
                </a:cubicBezTo>
                <a:cubicBezTo>
                  <a:pt x="3029959" y="488268"/>
                  <a:pt x="3032607" y="486385"/>
                  <a:pt x="3035555" y="485616"/>
                </a:cubicBezTo>
                <a:close/>
                <a:moveTo>
                  <a:pt x="1204544" y="467208"/>
                </a:moveTo>
                <a:cubicBezTo>
                  <a:pt x="1212896" y="468015"/>
                  <a:pt x="1220875" y="472051"/>
                  <a:pt x="1226464" y="479068"/>
                </a:cubicBezTo>
                <a:cubicBezTo>
                  <a:pt x="1237641" y="493226"/>
                  <a:pt x="1235530" y="513469"/>
                  <a:pt x="1222117" y="524771"/>
                </a:cubicBezTo>
                <a:cubicBezTo>
                  <a:pt x="1208580" y="535948"/>
                  <a:pt x="1188212" y="534333"/>
                  <a:pt x="1176414" y="520796"/>
                </a:cubicBezTo>
                <a:cubicBezTo>
                  <a:pt x="1164616" y="507259"/>
                  <a:pt x="1166230" y="486519"/>
                  <a:pt x="1180388" y="474721"/>
                </a:cubicBezTo>
                <a:cubicBezTo>
                  <a:pt x="1187467" y="468822"/>
                  <a:pt x="1196192" y="466400"/>
                  <a:pt x="1204544" y="467208"/>
                </a:cubicBezTo>
                <a:close/>
                <a:moveTo>
                  <a:pt x="3335495" y="464913"/>
                </a:moveTo>
                <a:cubicBezTo>
                  <a:pt x="3339038" y="464329"/>
                  <a:pt x="3342818" y="465018"/>
                  <a:pt x="3345968" y="467112"/>
                </a:cubicBezTo>
                <a:cubicBezTo>
                  <a:pt x="3352393" y="471421"/>
                  <a:pt x="3353779" y="479800"/>
                  <a:pt x="3349244" y="485785"/>
                </a:cubicBezTo>
                <a:cubicBezTo>
                  <a:pt x="3344708" y="491769"/>
                  <a:pt x="3336014" y="493086"/>
                  <a:pt x="3329715" y="488897"/>
                </a:cubicBezTo>
                <a:cubicBezTo>
                  <a:pt x="3323541" y="484707"/>
                  <a:pt x="3322029" y="476329"/>
                  <a:pt x="3326439" y="470344"/>
                </a:cubicBezTo>
                <a:cubicBezTo>
                  <a:pt x="3328644" y="467352"/>
                  <a:pt x="3331951" y="465496"/>
                  <a:pt x="3335495" y="464913"/>
                </a:cubicBezTo>
                <a:close/>
                <a:moveTo>
                  <a:pt x="1379456" y="461787"/>
                </a:moveTo>
                <a:cubicBezTo>
                  <a:pt x="1385269" y="462881"/>
                  <a:pt x="1390626" y="466225"/>
                  <a:pt x="1394136" y="471539"/>
                </a:cubicBezTo>
                <a:cubicBezTo>
                  <a:pt x="1401154" y="482167"/>
                  <a:pt x="1398397" y="496295"/>
                  <a:pt x="1388120" y="503422"/>
                </a:cubicBezTo>
                <a:cubicBezTo>
                  <a:pt x="1377843" y="510549"/>
                  <a:pt x="1363555" y="507923"/>
                  <a:pt x="1356161" y="497671"/>
                </a:cubicBezTo>
                <a:cubicBezTo>
                  <a:pt x="1348766" y="487293"/>
                  <a:pt x="1351273" y="472790"/>
                  <a:pt x="1362051" y="465538"/>
                </a:cubicBezTo>
                <a:cubicBezTo>
                  <a:pt x="1367378" y="461849"/>
                  <a:pt x="1373644" y="460693"/>
                  <a:pt x="1379456" y="461787"/>
                </a:cubicBezTo>
                <a:close/>
                <a:moveTo>
                  <a:pt x="1611435" y="432901"/>
                </a:moveTo>
                <a:cubicBezTo>
                  <a:pt x="1615497" y="434286"/>
                  <a:pt x="1619015" y="437243"/>
                  <a:pt x="1621007" y="441414"/>
                </a:cubicBezTo>
                <a:cubicBezTo>
                  <a:pt x="1624991" y="449632"/>
                  <a:pt x="1621629" y="459593"/>
                  <a:pt x="1613412" y="463577"/>
                </a:cubicBezTo>
                <a:cubicBezTo>
                  <a:pt x="1605319" y="467686"/>
                  <a:pt x="1595358" y="464449"/>
                  <a:pt x="1591125" y="456231"/>
                </a:cubicBezTo>
                <a:cubicBezTo>
                  <a:pt x="1586891" y="448013"/>
                  <a:pt x="1590253" y="437928"/>
                  <a:pt x="1598595" y="433819"/>
                </a:cubicBezTo>
                <a:cubicBezTo>
                  <a:pt x="1602766" y="431703"/>
                  <a:pt x="1607373" y="431516"/>
                  <a:pt x="1611435" y="432901"/>
                </a:cubicBezTo>
                <a:close/>
                <a:moveTo>
                  <a:pt x="2940158" y="432298"/>
                </a:moveTo>
                <a:cubicBezTo>
                  <a:pt x="2943716" y="431149"/>
                  <a:pt x="2947755" y="431302"/>
                  <a:pt x="2951409" y="433018"/>
                </a:cubicBezTo>
                <a:cubicBezTo>
                  <a:pt x="2958718" y="436451"/>
                  <a:pt x="2961667" y="444909"/>
                  <a:pt x="2957949" y="451774"/>
                </a:cubicBezTo>
                <a:cubicBezTo>
                  <a:pt x="2954359" y="458639"/>
                  <a:pt x="2945639" y="461336"/>
                  <a:pt x="2938459" y="458026"/>
                </a:cubicBezTo>
                <a:cubicBezTo>
                  <a:pt x="2931278" y="454594"/>
                  <a:pt x="2928329" y="446380"/>
                  <a:pt x="2931791" y="439393"/>
                </a:cubicBezTo>
                <a:cubicBezTo>
                  <a:pt x="2933522" y="435899"/>
                  <a:pt x="2936600" y="433447"/>
                  <a:pt x="2940158" y="432298"/>
                </a:cubicBezTo>
                <a:close/>
                <a:moveTo>
                  <a:pt x="800486" y="425029"/>
                </a:moveTo>
                <a:cubicBezTo>
                  <a:pt x="804508" y="424858"/>
                  <a:pt x="808562" y="426230"/>
                  <a:pt x="811681" y="429223"/>
                </a:cubicBezTo>
                <a:cubicBezTo>
                  <a:pt x="818042" y="435085"/>
                  <a:pt x="818541" y="444939"/>
                  <a:pt x="812678" y="451301"/>
                </a:cubicBezTo>
                <a:cubicBezTo>
                  <a:pt x="806941" y="457662"/>
                  <a:pt x="797087" y="458161"/>
                  <a:pt x="790601" y="452298"/>
                </a:cubicBezTo>
                <a:cubicBezTo>
                  <a:pt x="784115" y="446561"/>
                  <a:pt x="783616" y="436582"/>
                  <a:pt x="789478" y="430096"/>
                </a:cubicBezTo>
                <a:cubicBezTo>
                  <a:pt x="792472" y="426916"/>
                  <a:pt x="796463" y="425200"/>
                  <a:pt x="800486" y="425029"/>
                </a:cubicBezTo>
                <a:close/>
                <a:moveTo>
                  <a:pt x="656777" y="423876"/>
                </a:moveTo>
                <a:cubicBezTo>
                  <a:pt x="659530" y="426105"/>
                  <a:pt x="659792" y="430168"/>
                  <a:pt x="657563" y="432790"/>
                </a:cubicBezTo>
                <a:cubicBezTo>
                  <a:pt x="655335" y="435543"/>
                  <a:pt x="651403" y="435936"/>
                  <a:pt x="648650" y="433707"/>
                </a:cubicBezTo>
                <a:cubicBezTo>
                  <a:pt x="645897" y="431479"/>
                  <a:pt x="645504" y="427416"/>
                  <a:pt x="647863" y="424663"/>
                </a:cubicBezTo>
                <a:cubicBezTo>
                  <a:pt x="650092" y="422041"/>
                  <a:pt x="654155" y="421648"/>
                  <a:pt x="656777" y="423876"/>
                </a:cubicBezTo>
                <a:close/>
                <a:moveTo>
                  <a:pt x="1118642" y="412508"/>
                </a:moveTo>
                <a:cubicBezTo>
                  <a:pt x="1126100" y="413078"/>
                  <a:pt x="1133290" y="416469"/>
                  <a:pt x="1138398" y="422511"/>
                </a:cubicBezTo>
                <a:cubicBezTo>
                  <a:pt x="1148742" y="434594"/>
                  <a:pt x="1147228" y="452350"/>
                  <a:pt x="1135245" y="462337"/>
                </a:cubicBezTo>
                <a:cubicBezTo>
                  <a:pt x="1123388" y="472448"/>
                  <a:pt x="1105098" y="471338"/>
                  <a:pt x="1094376" y="459625"/>
                </a:cubicBezTo>
                <a:cubicBezTo>
                  <a:pt x="1083654" y="447911"/>
                  <a:pt x="1084915" y="429786"/>
                  <a:pt x="1097277" y="419428"/>
                </a:cubicBezTo>
                <a:cubicBezTo>
                  <a:pt x="1103458" y="414188"/>
                  <a:pt x="1111184" y="411938"/>
                  <a:pt x="1118642" y="412508"/>
                </a:cubicBezTo>
                <a:close/>
                <a:moveTo>
                  <a:pt x="977215" y="398906"/>
                </a:moveTo>
                <a:cubicBezTo>
                  <a:pt x="983306" y="399079"/>
                  <a:pt x="989320" y="401658"/>
                  <a:pt x="993777" y="406565"/>
                </a:cubicBezTo>
                <a:cubicBezTo>
                  <a:pt x="1002692" y="416504"/>
                  <a:pt x="1002203" y="431854"/>
                  <a:pt x="992923" y="441038"/>
                </a:cubicBezTo>
                <a:cubicBezTo>
                  <a:pt x="983642" y="450223"/>
                  <a:pt x="968743" y="449971"/>
                  <a:pt x="959463" y="440409"/>
                </a:cubicBezTo>
                <a:cubicBezTo>
                  <a:pt x="950304" y="430721"/>
                  <a:pt x="950548" y="415246"/>
                  <a:pt x="960195" y="405684"/>
                </a:cubicBezTo>
                <a:cubicBezTo>
                  <a:pt x="964958" y="400966"/>
                  <a:pt x="971125" y="398733"/>
                  <a:pt x="977215" y="398906"/>
                </a:cubicBezTo>
                <a:close/>
                <a:moveTo>
                  <a:pt x="1477050" y="397654"/>
                </a:moveTo>
                <a:cubicBezTo>
                  <a:pt x="1483451" y="399348"/>
                  <a:pt x="1489162" y="403490"/>
                  <a:pt x="1492676" y="409640"/>
                </a:cubicBezTo>
                <a:cubicBezTo>
                  <a:pt x="1499579" y="422065"/>
                  <a:pt x="1495437" y="437754"/>
                  <a:pt x="1483389" y="444782"/>
                </a:cubicBezTo>
                <a:cubicBezTo>
                  <a:pt x="1471340" y="451811"/>
                  <a:pt x="1455651" y="447920"/>
                  <a:pt x="1448246" y="435746"/>
                </a:cubicBezTo>
                <a:cubicBezTo>
                  <a:pt x="1440841" y="423697"/>
                  <a:pt x="1444857" y="407757"/>
                  <a:pt x="1457283" y="400352"/>
                </a:cubicBezTo>
                <a:cubicBezTo>
                  <a:pt x="1463558" y="396713"/>
                  <a:pt x="1470649" y="395960"/>
                  <a:pt x="1477050" y="397654"/>
                </a:cubicBezTo>
                <a:close/>
                <a:moveTo>
                  <a:pt x="1301878" y="390635"/>
                </a:moveTo>
                <a:cubicBezTo>
                  <a:pt x="1310962" y="392186"/>
                  <a:pt x="1319372" y="397230"/>
                  <a:pt x="1324895" y="405314"/>
                </a:cubicBezTo>
                <a:cubicBezTo>
                  <a:pt x="1336067" y="421607"/>
                  <a:pt x="1332301" y="443665"/>
                  <a:pt x="1316611" y="454819"/>
                </a:cubicBezTo>
                <a:cubicBezTo>
                  <a:pt x="1301046" y="466099"/>
                  <a:pt x="1278954" y="462715"/>
                  <a:pt x="1267029" y="447049"/>
                </a:cubicBezTo>
                <a:cubicBezTo>
                  <a:pt x="1255104" y="431383"/>
                  <a:pt x="1258493" y="408823"/>
                  <a:pt x="1274811" y="396917"/>
                </a:cubicBezTo>
                <a:cubicBezTo>
                  <a:pt x="1283033" y="391026"/>
                  <a:pt x="1292793" y="389084"/>
                  <a:pt x="1301878" y="390635"/>
                </a:cubicBezTo>
                <a:close/>
                <a:moveTo>
                  <a:pt x="2854126" y="387069"/>
                </a:moveTo>
                <a:cubicBezTo>
                  <a:pt x="2862561" y="390589"/>
                  <a:pt x="2866417" y="400523"/>
                  <a:pt x="2862923" y="409074"/>
                </a:cubicBezTo>
                <a:cubicBezTo>
                  <a:pt x="2859548" y="417624"/>
                  <a:pt x="2850149" y="421648"/>
                  <a:pt x="2841955" y="418253"/>
                </a:cubicBezTo>
                <a:cubicBezTo>
                  <a:pt x="2833881" y="414732"/>
                  <a:pt x="2829904" y="405050"/>
                  <a:pt x="2833158" y="396374"/>
                </a:cubicBezTo>
                <a:cubicBezTo>
                  <a:pt x="2836412" y="387697"/>
                  <a:pt x="2845811" y="383548"/>
                  <a:pt x="2854126" y="387069"/>
                </a:cubicBezTo>
                <a:close/>
                <a:moveTo>
                  <a:pt x="1696511" y="386164"/>
                </a:moveTo>
                <a:cubicBezTo>
                  <a:pt x="1701424" y="384062"/>
                  <a:pt x="1706643" y="384222"/>
                  <a:pt x="1711111" y="386164"/>
                </a:cubicBezTo>
                <a:cubicBezTo>
                  <a:pt x="1715578" y="388106"/>
                  <a:pt x="1719293" y="391832"/>
                  <a:pt x="1721197" y="396862"/>
                </a:cubicBezTo>
                <a:cubicBezTo>
                  <a:pt x="1725004" y="406924"/>
                  <a:pt x="1720460" y="418260"/>
                  <a:pt x="1710880" y="422335"/>
                </a:cubicBezTo>
                <a:cubicBezTo>
                  <a:pt x="1701423" y="426411"/>
                  <a:pt x="1690493" y="421698"/>
                  <a:pt x="1686317" y="411764"/>
                </a:cubicBezTo>
                <a:cubicBezTo>
                  <a:pt x="1682141" y="401830"/>
                  <a:pt x="1686685" y="390240"/>
                  <a:pt x="1696511" y="386164"/>
                </a:cubicBezTo>
                <a:close/>
                <a:moveTo>
                  <a:pt x="3209659" y="381534"/>
                </a:moveTo>
                <a:cubicBezTo>
                  <a:pt x="3214225" y="384402"/>
                  <a:pt x="3215666" y="390376"/>
                  <a:pt x="3212903" y="394917"/>
                </a:cubicBezTo>
                <a:cubicBezTo>
                  <a:pt x="3210020" y="399577"/>
                  <a:pt x="3204013" y="401011"/>
                  <a:pt x="3199448" y="398143"/>
                </a:cubicBezTo>
                <a:cubicBezTo>
                  <a:pt x="3194883" y="395395"/>
                  <a:pt x="3193441" y="389420"/>
                  <a:pt x="3196204" y="384880"/>
                </a:cubicBezTo>
                <a:cubicBezTo>
                  <a:pt x="3198967" y="380220"/>
                  <a:pt x="3204974" y="378786"/>
                  <a:pt x="3209659" y="381534"/>
                </a:cubicBezTo>
                <a:close/>
                <a:moveTo>
                  <a:pt x="2990512" y="363944"/>
                </a:moveTo>
                <a:cubicBezTo>
                  <a:pt x="2992603" y="364977"/>
                  <a:pt x="2993416" y="367501"/>
                  <a:pt x="2992371" y="369567"/>
                </a:cubicBezTo>
                <a:cubicBezTo>
                  <a:pt x="2991442" y="371633"/>
                  <a:pt x="2988886" y="372436"/>
                  <a:pt x="2986795" y="371403"/>
                </a:cubicBezTo>
                <a:cubicBezTo>
                  <a:pt x="2984704" y="370370"/>
                  <a:pt x="2983891" y="367960"/>
                  <a:pt x="2984821" y="365895"/>
                </a:cubicBezTo>
                <a:cubicBezTo>
                  <a:pt x="2985866" y="363829"/>
                  <a:pt x="2988421" y="362911"/>
                  <a:pt x="2990512" y="363944"/>
                </a:cubicBezTo>
                <a:close/>
                <a:moveTo>
                  <a:pt x="2753925" y="347215"/>
                </a:moveTo>
                <a:cubicBezTo>
                  <a:pt x="2764113" y="350570"/>
                  <a:pt x="2769579" y="361503"/>
                  <a:pt x="2766101" y="371442"/>
                </a:cubicBezTo>
                <a:cubicBezTo>
                  <a:pt x="2762746" y="381382"/>
                  <a:pt x="2751937" y="386724"/>
                  <a:pt x="2742122" y="383494"/>
                </a:cubicBezTo>
                <a:cubicBezTo>
                  <a:pt x="2732183" y="380263"/>
                  <a:pt x="2726716" y="369579"/>
                  <a:pt x="2729822" y="359515"/>
                </a:cubicBezTo>
                <a:cubicBezTo>
                  <a:pt x="2732928" y="349452"/>
                  <a:pt x="2743737" y="343861"/>
                  <a:pt x="2753925" y="347215"/>
                </a:cubicBezTo>
                <a:close/>
                <a:moveTo>
                  <a:pt x="1796772" y="346185"/>
                </a:moveTo>
                <a:cubicBezTo>
                  <a:pt x="1808507" y="342273"/>
                  <a:pt x="1821000" y="348708"/>
                  <a:pt x="1824533" y="360191"/>
                </a:cubicBezTo>
                <a:cubicBezTo>
                  <a:pt x="1828192" y="371801"/>
                  <a:pt x="1821883" y="384041"/>
                  <a:pt x="1810652" y="387826"/>
                </a:cubicBezTo>
                <a:cubicBezTo>
                  <a:pt x="1799295" y="391486"/>
                  <a:pt x="1786929" y="385429"/>
                  <a:pt x="1783017" y="374072"/>
                </a:cubicBezTo>
                <a:cubicBezTo>
                  <a:pt x="1778979" y="362589"/>
                  <a:pt x="1785162" y="350096"/>
                  <a:pt x="1796772" y="346185"/>
                </a:cubicBezTo>
                <a:close/>
                <a:moveTo>
                  <a:pt x="1579760" y="341620"/>
                </a:moveTo>
                <a:cubicBezTo>
                  <a:pt x="1586684" y="344012"/>
                  <a:pt x="1592633" y="349079"/>
                  <a:pt x="1595969" y="356192"/>
                </a:cubicBezTo>
                <a:cubicBezTo>
                  <a:pt x="1602767" y="370418"/>
                  <a:pt x="1596850" y="387288"/>
                  <a:pt x="1583128" y="394087"/>
                </a:cubicBezTo>
                <a:cubicBezTo>
                  <a:pt x="1569279" y="401011"/>
                  <a:pt x="1552283" y="395471"/>
                  <a:pt x="1544981" y="381497"/>
                </a:cubicBezTo>
                <a:cubicBezTo>
                  <a:pt x="1537679" y="367523"/>
                  <a:pt x="1543344" y="350275"/>
                  <a:pt x="1557697" y="343099"/>
                </a:cubicBezTo>
                <a:cubicBezTo>
                  <a:pt x="1564936" y="339511"/>
                  <a:pt x="1572836" y="339228"/>
                  <a:pt x="1579760" y="341620"/>
                </a:cubicBezTo>
                <a:close/>
                <a:moveTo>
                  <a:pt x="1218671" y="335012"/>
                </a:moveTo>
                <a:cubicBezTo>
                  <a:pt x="1225291" y="336014"/>
                  <a:pt x="1231504" y="339552"/>
                  <a:pt x="1235708" y="345313"/>
                </a:cubicBezTo>
                <a:cubicBezTo>
                  <a:pt x="1243992" y="356961"/>
                  <a:pt x="1241607" y="372991"/>
                  <a:pt x="1230311" y="381382"/>
                </a:cubicBezTo>
                <a:cubicBezTo>
                  <a:pt x="1219016" y="389899"/>
                  <a:pt x="1202825" y="387645"/>
                  <a:pt x="1194039" y="376373"/>
                </a:cubicBezTo>
                <a:cubicBezTo>
                  <a:pt x="1185254" y="364976"/>
                  <a:pt x="1187513" y="348695"/>
                  <a:pt x="1199185" y="339928"/>
                </a:cubicBezTo>
                <a:cubicBezTo>
                  <a:pt x="1205022" y="335544"/>
                  <a:pt x="1212050" y="334010"/>
                  <a:pt x="1218671" y="335012"/>
                </a:cubicBezTo>
                <a:close/>
                <a:moveTo>
                  <a:pt x="893443" y="329494"/>
                </a:moveTo>
                <a:cubicBezTo>
                  <a:pt x="898373" y="324811"/>
                  <a:pt x="906136" y="325057"/>
                  <a:pt x="910819" y="329987"/>
                </a:cubicBezTo>
                <a:cubicBezTo>
                  <a:pt x="915379" y="334916"/>
                  <a:pt x="915132" y="342556"/>
                  <a:pt x="910326" y="347239"/>
                </a:cubicBezTo>
                <a:cubicBezTo>
                  <a:pt x="905520" y="351799"/>
                  <a:pt x="897757" y="351676"/>
                  <a:pt x="893074" y="346746"/>
                </a:cubicBezTo>
                <a:cubicBezTo>
                  <a:pt x="888391" y="341940"/>
                  <a:pt x="888514" y="334177"/>
                  <a:pt x="893443" y="329494"/>
                </a:cubicBezTo>
                <a:close/>
                <a:moveTo>
                  <a:pt x="1403583" y="327408"/>
                </a:moveTo>
                <a:cubicBezTo>
                  <a:pt x="1411787" y="329428"/>
                  <a:pt x="1419179" y="334675"/>
                  <a:pt x="1423796" y="342626"/>
                </a:cubicBezTo>
                <a:cubicBezTo>
                  <a:pt x="1432904" y="358527"/>
                  <a:pt x="1428038" y="378881"/>
                  <a:pt x="1412941" y="388295"/>
                </a:cubicBezTo>
                <a:cubicBezTo>
                  <a:pt x="1397968" y="397836"/>
                  <a:pt x="1377880" y="393256"/>
                  <a:pt x="1368148" y="377736"/>
                </a:cubicBezTo>
                <a:cubicBezTo>
                  <a:pt x="1358291" y="362344"/>
                  <a:pt x="1362783" y="341481"/>
                  <a:pt x="1378504" y="331558"/>
                </a:cubicBezTo>
                <a:cubicBezTo>
                  <a:pt x="1386365" y="326597"/>
                  <a:pt x="1395379" y="325389"/>
                  <a:pt x="1403583" y="327408"/>
                </a:cubicBezTo>
                <a:close/>
                <a:moveTo>
                  <a:pt x="2650790" y="315095"/>
                </a:moveTo>
                <a:cubicBezTo>
                  <a:pt x="2662603" y="317955"/>
                  <a:pt x="2669566" y="329893"/>
                  <a:pt x="2666458" y="341332"/>
                </a:cubicBezTo>
                <a:cubicBezTo>
                  <a:pt x="2663349" y="352897"/>
                  <a:pt x="2651785" y="359736"/>
                  <a:pt x="2640345" y="357000"/>
                </a:cubicBezTo>
                <a:cubicBezTo>
                  <a:pt x="2629029" y="354140"/>
                  <a:pt x="2621941" y="342576"/>
                  <a:pt x="2624553" y="330887"/>
                </a:cubicBezTo>
                <a:cubicBezTo>
                  <a:pt x="2627288" y="319323"/>
                  <a:pt x="2639101" y="312111"/>
                  <a:pt x="2650790" y="315095"/>
                </a:cubicBezTo>
                <a:close/>
                <a:moveTo>
                  <a:pt x="1900178" y="313928"/>
                </a:moveTo>
                <a:cubicBezTo>
                  <a:pt x="1913419" y="310523"/>
                  <a:pt x="1926787" y="318594"/>
                  <a:pt x="1929814" y="331709"/>
                </a:cubicBezTo>
                <a:cubicBezTo>
                  <a:pt x="1932966" y="344825"/>
                  <a:pt x="1925021" y="357940"/>
                  <a:pt x="1912158" y="361219"/>
                </a:cubicBezTo>
                <a:cubicBezTo>
                  <a:pt x="1899295" y="364498"/>
                  <a:pt x="1886053" y="356805"/>
                  <a:pt x="1882522" y="343816"/>
                </a:cubicBezTo>
                <a:cubicBezTo>
                  <a:pt x="1878991" y="330827"/>
                  <a:pt x="1886810" y="317333"/>
                  <a:pt x="1900178" y="313928"/>
                </a:cubicBezTo>
                <a:close/>
                <a:moveTo>
                  <a:pt x="2888072" y="313723"/>
                </a:moveTo>
                <a:cubicBezTo>
                  <a:pt x="2891708" y="315335"/>
                  <a:pt x="2893404" y="319902"/>
                  <a:pt x="2891829" y="323798"/>
                </a:cubicBezTo>
                <a:cubicBezTo>
                  <a:pt x="2890375" y="327828"/>
                  <a:pt x="2886376" y="329574"/>
                  <a:pt x="2882861" y="328096"/>
                </a:cubicBezTo>
                <a:cubicBezTo>
                  <a:pt x="2879347" y="326350"/>
                  <a:pt x="2877529" y="321917"/>
                  <a:pt x="2878983" y="318021"/>
                </a:cubicBezTo>
                <a:cubicBezTo>
                  <a:pt x="2880438" y="313992"/>
                  <a:pt x="2884558" y="312111"/>
                  <a:pt x="2888072" y="313723"/>
                </a:cubicBezTo>
                <a:close/>
                <a:moveTo>
                  <a:pt x="1079455" y="313240"/>
                </a:moveTo>
                <a:cubicBezTo>
                  <a:pt x="1084874" y="313759"/>
                  <a:pt x="1090058" y="316366"/>
                  <a:pt x="1093702" y="320953"/>
                </a:cubicBezTo>
                <a:cubicBezTo>
                  <a:pt x="1101116" y="330126"/>
                  <a:pt x="1099734" y="343320"/>
                  <a:pt x="1090937" y="350734"/>
                </a:cubicBezTo>
                <a:cubicBezTo>
                  <a:pt x="1082016" y="358148"/>
                  <a:pt x="1068696" y="357017"/>
                  <a:pt x="1061030" y="347969"/>
                </a:cubicBezTo>
                <a:cubicBezTo>
                  <a:pt x="1053491" y="339048"/>
                  <a:pt x="1054622" y="325602"/>
                  <a:pt x="1063795" y="318062"/>
                </a:cubicBezTo>
                <a:cubicBezTo>
                  <a:pt x="1068382" y="314293"/>
                  <a:pt x="1074036" y="312722"/>
                  <a:pt x="1079455" y="313240"/>
                </a:cubicBezTo>
                <a:close/>
                <a:moveTo>
                  <a:pt x="3066966" y="305760"/>
                </a:moveTo>
                <a:cubicBezTo>
                  <a:pt x="3069993" y="307348"/>
                  <a:pt x="3071204" y="311134"/>
                  <a:pt x="3069630" y="314187"/>
                </a:cubicBezTo>
                <a:cubicBezTo>
                  <a:pt x="3067935" y="317362"/>
                  <a:pt x="3064181" y="318461"/>
                  <a:pt x="3061154" y="316873"/>
                </a:cubicBezTo>
                <a:cubicBezTo>
                  <a:pt x="3058127" y="315286"/>
                  <a:pt x="3056916" y="311500"/>
                  <a:pt x="3058490" y="308447"/>
                </a:cubicBezTo>
                <a:cubicBezTo>
                  <a:pt x="3060064" y="305394"/>
                  <a:pt x="3063818" y="304173"/>
                  <a:pt x="3066966" y="305760"/>
                </a:cubicBezTo>
                <a:close/>
                <a:moveTo>
                  <a:pt x="1661182" y="293460"/>
                </a:moveTo>
                <a:cubicBezTo>
                  <a:pt x="1677215" y="286711"/>
                  <a:pt x="1695361" y="294606"/>
                  <a:pt x="1701451" y="310906"/>
                </a:cubicBezTo>
                <a:cubicBezTo>
                  <a:pt x="1707541" y="327078"/>
                  <a:pt x="1699960" y="345287"/>
                  <a:pt x="1684548" y="351655"/>
                </a:cubicBezTo>
                <a:cubicBezTo>
                  <a:pt x="1669260" y="358149"/>
                  <a:pt x="1651363" y="350763"/>
                  <a:pt x="1644527" y="334846"/>
                </a:cubicBezTo>
                <a:cubicBezTo>
                  <a:pt x="1637691" y="318928"/>
                  <a:pt x="1645149" y="300209"/>
                  <a:pt x="1661182" y="293460"/>
                </a:cubicBezTo>
                <a:close/>
                <a:moveTo>
                  <a:pt x="2545784" y="289086"/>
                </a:moveTo>
                <a:cubicBezTo>
                  <a:pt x="2559194" y="291462"/>
                  <a:pt x="2567967" y="304215"/>
                  <a:pt x="2565461" y="317343"/>
                </a:cubicBezTo>
                <a:cubicBezTo>
                  <a:pt x="2562829" y="330472"/>
                  <a:pt x="2550296" y="339099"/>
                  <a:pt x="2537387" y="336723"/>
                </a:cubicBezTo>
                <a:cubicBezTo>
                  <a:pt x="2524352" y="334473"/>
                  <a:pt x="2515579" y="322095"/>
                  <a:pt x="2517585" y="308966"/>
                </a:cubicBezTo>
                <a:cubicBezTo>
                  <a:pt x="2519715" y="295713"/>
                  <a:pt x="2532248" y="286711"/>
                  <a:pt x="2545784" y="289086"/>
                </a:cubicBezTo>
                <a:close/>
                <a:moveTo>
                  <a:pt x="2005510" y="287920"/>
                </a:moveTo>
                <a:cubicBezTo>
                  <a:pt x="2020513" y="285123"/>
                  <a:pt x="2034625" y="295167"/>
                  <a:pt x="2037041" y="310042"/>
                </a:cubicBezTo>
                <a:cubicBezTo>
                  <a:pt x="2039329" y="324790"/>
                  <a:pt x="2029540" y="338648"/>
                  <a:pt x="2015046" y="341318"/>
                </a:cubicBezTo>
                <a:cubicBezTo>
                  <a:pt x="2000679" y="343861"/>
                  <a:pt x="1986567" y="334325"/>
                  <a:pt x="1983643" y="319577"/>
                </a:cubicBezTo>
                <a:cubicBezTo>
                  <a:pt x="1980591" y="304956"/>
                  <a:pt x="1990381" y="290590"/>
                  <a:pt x="2005510" y="287920"/>
                </a:cubicBezTo>
                <a:close/>
                <a:moveTo>
                  <a:pt x="2782713" y="272477"/>
                </a:moveTo>
                <a:cubicBezTo>
                  <a:pt x="2787637" y="274245"/>
                  <a:pt x="2790217" y="279928"/>
                  <a:pt x="2788576" y="285105"/>
                </a:cubicBezTo>
                <a:cubicBezTo>
                  <a:pt x="2786934" y="290283"/>
                  <a:pt x="2781774" y="293061"/>
                  <a:pt x="2776967" y="291293"/>
                </a:cubicBezTo>
                <a:cubicBezTo>
                  <a:pt x="2772159" y="289651"/>
                  <a:pt x="2769579" y="284095"/>
                  <a:pt x="2771104" y="278791"/>
                </a:cubicBezTo>
                <a:cubicBezTo>
                  <a:pt x="2772628" y="273614"/>
                  <a:pt x="2777905" y="270836"/>
                  <a:pt x="2782713" y="272477"/>
                </a:cubicBezTo>
                <a:close/>
                <a:moveTo>
                  <a:pt x="2437824" y="272445"/>
                </a:moveTo>
                <a:cubicBezTo>
                  <a:pt x="2452674" y="273930"/>
                  <a:pt x="2463192" y="287171"/>
                  <a:pt x="2461336" y="301649"/>
                </a:cubicBezTo>
                <a:cubicBezTo>
                  <a:pt x="2459480" y="316128"/>
                  <a:pt x="2446610" y="326399"/>
                  <a:pt x="2432379" y="324914"/>
                </a:cubicBezTo>
                <a:cubicBezTo>
                  <a:pt x="2418148" y="323429"/>
                  <a:pt x="2407629" y="310683"/>
                  <a:pt x="2408743" y="296204"/>
                </a:cubicBezTo>
                <a:cubicBezTo>
                  <a:pt x="2409980" y="281602"/>
                  <a:pt x="2422974" y="270836"/>
                  <a:pt x="2437824" y="272445"/>
                </a:cubicBezTo>
                <a:close/>
                <a:moveTo>
                  <a:pt x="1508128" y="271834"/>
                </a:moveTo>
                <a:cubicBezTo>
                  <a:pt x="1515478" y="274170"/>
                  <a:pt x="1521893" y="279339"/>
                  <a:pt x="1525568" y="286751"/>
                </a:cubicBezTo>
                <a:cubicBezTo>
                  <a:pt x="1532917" y="301450"/>
                  <a:pt x="1527187" y="319263"/>
                  <a:pt x="1512862" y="326862"/>
                </a:cubicBezTo>
                <a:cubicBezTo>
                  <a:pt x="1498536" y="334336"/>
                  <a:pt x="1480599" y="328979"/>
                  <a:pt x="1472626" y="314530"/>
                </a:cubicBezTo>
                <a:cubicBezTo>
                  <a:pt x="1464654" y="300080"/>
                  <a:pt x="1470135" y="281768"/>
                  <a:pt x="1485083" y="273921"/>
                </a:cubicBezTo>
                <a:cubicBezTo>
                  <a:pt x="1492495" y="269997"/>
                  <a:pt x="1500779" y="269499"/>
                  <a:pt x="1508128" y="271834"/>
                </a:cubicBezTo>
                <a:close/>
                <a:moveTo>
                  <a:pt x="2112709" y="270968"/>
                </a:moveTo>
                <a:cubicBezTo>
                  <a:pt x="2128771" y="269248"/>
                  <a:pt x="2142994" y="280920"/>
                  <a:pt x="2144343" y="296646"/>
                </a:cubicBezTo>
                <a:cubicBezTo>
                  <a:pt x="2145691" y="312372"/>
                  <a:pt x="2134288" y="326256"/>
                  <a:pt x="2118839" y="327976"/>
                </a:cubicBezTo>
                <a:cubicBezTo>
                  <a:pt x="2103513" y="329573"/>
                  <a:pt x="2089412" y="318515"/>
                  <a:pt x="2087451" y="302789"/>
                </a:cubicBezTo>
                <a:cubicBezTo>
                  <a:pt x="2085366" y="287186"/>
                  <a:pt x="2096647" y="272688"/>
                  <a:pt x="2112709" y="270968"/>
                </a:cubicBezTo>
                <a:close/>
                <a:moveTo>
                  <a:pt x="1324521" y="266683"/>
                </a:moveTo>
                <a:cubicBezTo>
                  <a:pt x="1330271" y="267955"/>
                  <a:pt x="1335503" y="271441"/>
                  <a:pt x="1338824" y="276843"/>
                </a:cubicBezTo>
                <a:cubicBezTo>
                  <a:pt x="1345592" y="287647"/>
                  <a:pt x="1342334" y="301843"/>
                  <a:pt x="1331931" y="308502"/>
                </a:cubicBezTo>
                <a:cubicBezTo>
                  <a:pt x="1321403" y="315286"/>
                  <a:pt x="1307241" y="312271"/>
                  <a:pt x="1300223" y="301718"/>
                </a:cubicBezTo>
                <a:cubicBezTo>
                  <a:pt x="1293204" y="291165"/>
                  <a:pt x="1296212" y="276843"/>
                  <a:pt x="1307116" y="269808"/>
                </a:cubicBezTo>
                <a:cubicBezTo>
                  <a:pt x="1312505" y="266353"/>
                  <a:pt x="1318772" y="265411"/>
                  <a:pt x="1324521" y="266683"/>
                </a:cubicBezTo>
                <a:close/>
                <a:moveTo>
                  <a:pt x="2329605" y="261946"/>
                </a:moveTo>
                <a:cubicBezTo>
                  <a:pt x="2345928" y="262454"/>
                  <a:pt x="2358417" y="276424"/>
                  <a:pt x="2357428" y="292807"/>
                </a:cubicBezTo>
                <a:cubicBezTo>
                  <a:pt x="2356562" y="309190"/>
                  <a:pt x="2343207" y="321636"/>
                  <a:pt x="2327750" y="321128"/>
                </a:cubicBezTo>
                <a:cubicBezTo>
                  <a:pt x="2312169" y="320620"/>
                  <a:pt x="2299679" y="307158"/>
                  <a:pt x="2299803" y="290775"/>
                </a:cubicBezTo>
                <a:cubicBezTo>
                  <a:pt x="2299927" y="274519"/>
                  <a:pt x="2313282" y="261311"/>
                  <a:pt x="2329605" y="261946"/>
                </a:cubicBezTo>
                <a:close/>
                <a:moveTo>
                  <a:pt x="2221093" y="260478"/>
                </a:moveTo>
                <a:cubicBezTo>
                  <a:pt x="2238657" y="259723"/>
                  <a:pt x="2253150" y="273823"/>
                  <a:pt x="2253396" y="291449"/>
                </a:cubicBezTo>
                <a:cubicBezTo>
                  <a:pt x="2253641" y="309074"/>
                  <a:pt x="2240253" y="323552"/>
                  <a:pt x="2223427" y="324181"/>
                </a:cubicBezTo>
                <a:cubicBezTo>
                  <a:pt x="2206722" y="324811"/>
                  <a:pt x="2192229" y="311466"/>
                  <a:pt x="2191247" y="293841"/>
                </a:cubicBezTo>
                <a:cubicBezTo>
                  <a:pt x="2190141" y="276215"/>
                  <a:pt x="2203529" y="261108"/>
                  <a:pt x="2221093" y="260478"/>
                </a:cubicBezTo>
                <a:close/>
                <a:moveTo>
                  <a:pt x="1768680" y="251251"/>
                </a:moveTo>
                <a:cubicBezTo>
                  <a:pt x="1786877" y="245436"/>
                  <a:pt x="1806212" y="255211"/>
                  <a:pt x="1811645" y="272782"/>
                </a:cubicBezTo>
                <a:cubicBezTo>
                  <a:pt x="1817079" y="290228"/>
                  <a:pt x="1807349" y="308789"/>
                  <a:pt x="1790036" y="314357"/>
                </a:cubicBezTo>
                <a:cubicBezTo>
                  <a:pt x="1772724" y="320049"/>
                  <a:pt x="1753642" y="310892"/>
                  <a:pt x="1747198" y="293569"/>
                </a:cubicBezTo>
                <a:cubicBezTo>
                  <a:pt x="1740879" y="276370"/>
                  <a:pt x="1750483" y="257191"/>
                  <a:pt x="1768680" y="251251"/>
                </a:cubicBezTo>
                <a:close/>
                <a:moveTo>
                  <a:pt x="2674892" y="237729"/>
                </a:moveTo>
                <a:cubicBezTo>
                  <a:pt x="2681394" y="239418"/>
                  <a:pt x="2685442" y="246562"/>
                  <a:pt x="2683725" y="253446"/>
                </a:cubicBezTo>
                <a:cubicBezTo>
                  <a:pt x="2682007" y="260330"/>
                  <a:pt x="2675383" y="264486"/>
                  <a:pt x="2668881" y="262797"/>
                </a:cubicBezTo>
                <a:cubicBezTo>
                  <a:pt x="2662380" y="260979"/>
                  <a:pt x="2658454" y="254095"/>
                  <a:pt x="2659926" y="247081"/>
                </a:cubicBezTo>
                <a:cubicBezTo>
                  <a:pt x="2661644" y="240197"/>
                  <a:pt x="2668268" y="235911"/>
                  <a:pt x="2674892" y="237729"/>
                </a:cubicBezTo>
                <a:close/>
                <a:moveTo>
                  <a:pt x="1002487" y="237615"/>
                </a:moveTo>
                <a:cubicBezTo>
                  <a:pt x="1006412" y="234323"/>
                  <a:pt x="1012110" y="234829"/>
                  <a:pt x="1015402" y="238754"/>
                </a:cubicBezTo>
                <a:cubicBezTo>
                  <a:pt x="1018567" y="242679"/>
                  <a:pt x="1017934" y="248504"/>
                  <a:pt x="1014135" y="251669"/>
                </a:cubicBezTo>
                <a:cubicBezTo>
                  <a:pt x="1010210" y="254961"/>
                  <a:pt x="1004513" y="254328"/>
                  <a:pt x="1001221" y="250529"/>
                </a:cubicBezTo>
                <a:cubicBezTo>
                  <a:pt x="997929" y="246604"/>
                  <a:pt x="998562" y="240780"/>
                  <a:pt x="1002487" y="237615"/>
                </a:cubicBezTo>
                <a:close/>
                <a:moveTo>
                  <a:pt x="1186759" y="233854"/>
                </a:moveTo>
                <a:cubicBezTo>
                  <a:pt x="1191366" y="234630"/>
                  <a:pt x="1195658" y="237162"/>
                  <a:pt x="1198498" y="241277"/>
                </a:cubicBezTo>
                <a:cubicBezTo>
                  <a:pt x="1204304" y="249633"/>
                  <a:pt x="1202284" y="260901"/>
                  <a:pt x="1194206" y="266725"/>
                </a:cubicBezTo>
                <a:cubicBezTo>
                  <a:pt x="1186128" y="272423"/>
                  <a:pt x="1174894" y="270650"/>
                  <a:pt x="1168961" y="262547"/>
                </a:cubicBezTo>
                <a:cubicBezTo>
                  <a:pt x="1163029" y="254318"/>
                  <a:pt x="1164922" y="242923"/>
                  <a:pt x="1173127" y="236972"/>
                </a:cubicBezTo>
                <a:cubicBezTo>
                  <a:pt x="1177229" y="234060"/>
                  <a:pt x="1182152" y="233079"/>
                  <a:pt x="1186759" y="233854"/>
                </a:cubicBezTo>
                <a:close/>
                <a:moveTo>
                  <a:pt x="1617023" y="222614"/>
                </a:moveTo>
                <a:cubicBezTo>
                  <a:pt x="1623527" y="225210"/>
                  <a:pt x="1629000" y="230307"/>
                  <a:pt x="1631939" y="237248"/>
                </a:cubicBezTo>
                <a:cubicBezTo>
                  <a:pt x="1637692" y="251132"/>
                  <a:pt x="1631313" y="266892"/>
                  <a:pt x="1617805" y="272895"/>
                </a:cubicBezTo>
                <a:cubicBezTo>
                  <a:pt x="1604297" y="278774"/>
                  <a:pt x="1588287" y="272645"/>
                  <a:pt x="1582033" y="259012"/>
                </a:cubicBezTo>
                <a:cubicBezTo>
                  <a:pt x="1575779" y="245378"/>
                  <a:pt x="1581908" y="229118"/>
                  <a:pt x="1595917" y="222990"/>
                </a:cubicBezTo>
                <a:cubicBezTo>
                  <a:pt x="1602984" y="219925"/>
                  <a:pt x="1610519" y="220019"/>
                  <a:pt x="1617023" y="222614"/>
                </a:cubicBezTo>
                <a:close/>
                <a:moveTo>
                  <a:pt x="1880422" y="221229"/>
                </a:moveTo>
                <a:cubicBezTo>
                  <a:pt x="1897270" y="216861"/>
                  <a:pt x="1914117" y="227219"/>
                  <a:pt x="1917986" y="243817"/>
                </a:cubicBezTo>
                <a:cubicBezTo>
                  <a:pt x="1921854" y="260414"/>
                  <a:pt x="1911746" y="276887"/>
                  <a:pt x="1895647" y="281006"/>
                </a:cubicBezTo>
                <a:cubicBezTo>
                  <a:pt x="1879424" y="285124"/>
                  <a:pt x="1862701" y="275390"/>
                  <a:pt x="1858209" y="259042"/>
                </a:cubicBezTo>
                <a:cubicBezTo>
                  <a:pt x="1853591" y="242569"/>
                  <a:pt x="1863450" y="225472"/>
                  <a:pt x="1880422" y="221229"/>
                </a:cubicBezTo>
                <a:close/>
                <a:moveTo>
                  <a:pt x="2563442" y="211971"/>
                </a:moveTo>
                <a:cubicBezTo>
                  <a:pt x="2571872" y="213430"/>
                  <a:pt x="2577492" y="221094"/>
                  <a:pt x="2575832" y="229123"/>
                </a:cubicBezTo>
                <a:cubicBezTo>
                  <a:pt x="2574299" y="237030"/>
                  <a:pt x="2566252" y="242261"/>
                  <a:pt x="2557949" y="240923"/>
                </a:cubicBezTo>
                <a:cubicBezTo>
                  <a:pt x="2549774" y="239463"/>
                  <a:pt x="2544154" y="231921"/>
                  <a:pt x="2545559" y="223892"/>
                </a:cubicBezTo>
                <a:cubicBezTo>
                  <a:pt x="2546964" y="215863"/>
                  <a:pt x="2554884" y="210511"/>
                  <a:pt x="2563442" y="211971"/>
                </a:cubicBezTo>
                <a:close/>
                <a:moveTo>
                  <a:pt x="1434753" y="204733"/>
                </a:moveTo>
                <a:cubicBezTo>
                  <a:pt x="1439717" y="206203"/>
                  <a:pt x="1444113" y="209586"/>
                  <a:pt x="1446769" y="214519"/>
                </a:cubicBezTo>
                <a:cubicBezTo>
                  <a:pt x="1451954" y="224384"/>
                  <a:pt x="1448286" y="236526"/>
                  <a:pt x="1438674" y="241838"/>
                </a:cubicBezTo>
                <a:cubicBezTo>
                  <a:pt x="1428935" y="247024"/>
                  <a:pt x="1416793" y="243609"/>
                  <a:pt x="1411355" y="233870"/>
                </a:cubicBezTo>
                <a:cubicBezTo>
                  <a:pt x="1405916" y="224131"/>
                  <a:pt x="1409458" y="211737"/>
                  <a:pt x="1419323" y="206424"/>
                </a:cubicBezTo>
                <a:cubicBezTo>
                  <a:pt x="1424256" y="203705"/>
                  <a:pt x="1429789" y="203262"/>
                  <a:pt x="1434753" y="204733"/>
                </a:cubicBezTo>
                <a:close/>
                <a:moveTo>
                  <a:pt x="1993375" y="199129"/>
                </a:moveTo>
                <a:cubicBezTo>
                  <a:pt x="2008765" y="196223"/>
                  <a:pt x="2023292" y="206837"/>
                  <a:pt x="2025754" y="222378"/>
                </a:cubicBezTo>
                <a:cubicBezTo>
                  <a:pt x="2028216" y="238046"/>
                  <a:pt x="2018121" y="252576"/>
                  <a:pt x="2003224" y="255356"/>
                </a:cubicBezTo>
                <a:cubicBezTo>
                  <a:pt x="1988451" y="258136"/>
                  <a:pt x="1973924" y="248028"/>
                  <a:pt x="1970969" y="232613"/>
                </a:cubicBezTo>
                <a:cubicBezTo>
                  <a:pt x="1967891" y="217071"/>
                  <a:pt x="1977863" y="201909"/>
                  <a:pt x="1993375" y="199129"/>
                </a:cubicBezTo>
                <a:close/>
                <a:moveTo>
                  <a:pt x="2450694" y="192484"/>
                </a:moveTo>
                <a:cubicBezTo>
                  <a:pt x="2460795" y="193507"/>
                  <a:pt x="2467954" y="202584"/>
                  <a:pt x="2466804" y="212557"/>
                </a:cubicBezTo>
                <a:cubicBezTo>
                  <a:pt x="2465653" y="222529"/>
                  <a:pt x="2456703" y="229561"/>
                  <a:pt x="2446859" y="228538"/>
                </a:cubicBezTo>
                <a:cubicBezTo>
                  <a:pt x="2437014" y="227515"/>
                  <a:pt x="2429854" y="218693"/>
                  <a:pt x="2430749" y="208721"/>
                </a:cubicBezTo>
                <a:cubicBezTo>
                  <a:pt x="2431644" y="198748"/>
                  <a:pt x="2440594" y="191461"/>
                  <a:pt x="2450694" y="192484"/>
                </a:cubicBezTo>
                <a:close/>
                <a:moveTo>
                  <a:pt x="2108211" y="185022"/>
                </a:moveTo>
                <a:cubicBezTo>
                  <a:pt x="2122547" y="183523"/>
                  <a:pt x="2135137" y="193893"/>
                  <a:pt x="2136383" y="207887"/>
                </a:cubicBezTo>
                <a:cubicBezTo>
                  <a:pt x="2137754" y="222005"/>
                  <a:pt x="2127533" y="234499"/>
                  <a:pt x="2113696" y="235999"/>
                </a:cubicBezTo>
                <a:cubicBezTo>
                  <a:pt x="2099984" y="237498"/>
                  <a:pt x="2087394" y="227503"/>
                  <a:pt x="2085524" y="213509"/>
                </a:cubicBezTo>
                <a:cubicBezTo>
                  <a:pt x="2083779" y="199391"/>
                  <a:pt x="2093876" y="186521"/>
                  <a:pt x="2108211" y="185022"/>
                </a:cubicBezTo>
                <a:close/>
                <a:moveTo>
                  <a:pt x="2336689" y="182310"/>
                </a:moveTo>
                <a:cubicBezTo>
                  <a:pt x="2348002" y="182684"/>
                  <a:pt x="2356829" y="192161"/>
                  <a:pt x="2356208" y="203384"/>
                </a:cubicBezTo>
                <a:cubicBezTo>
                  <a:pt x="2355710" y="214607"/>
                  <a:pt x="2346262" y="223211"/>
                  <a:pt x="2335321" y="222837"/>
                </a:cubicBezTo>
                <a:cubicBezTo>
                  <a:pt x="2324257" y="222463"/>
                  <a:pt x="2315554" y="213235"/>
                  <a:pt x="2315679" y="202012"/>
                </a:cubicBezTo>
                <a:cubicBezTo>
                  <a:pt x="2315927" y="190789"/>
                  <a:pt x="2325251" y="181936"/>
                  <a:pt x="2336689" y="182310"/>
                </a:cubicBezTo>
                <a:close/>
                <a:moveTo>
                  <a:pt x="1710803" y="181712"/>
                </a:moveTo>
                <a:cubicBezTo>
                  <a:pt x="1723438" y="177173"/>
                  <a:pt x="1737177" y="183797"/>
                  <a:pt x="1741470" y="196309"/>
                </a:cubicBezTo>
                <a:cubicBezTo>
                  <a:pt x="1745641" y="208945"/>
                  <a:pt x="1739017" y="222438"/>
                  <a:pt x="1726873" y="226732"/>
                </a:cubicBezTo>
                <a:cubicBezTo>
                  <a:pt x="1714606" y="231148"/>
                  <a:pt x="1700989" y="224769"/>
                  <a:pt x="1696328" y="212379"/>
                </a:cubicBezTo>
                <a:cubicBezTo>
                  <a:pt x="1691666" y="199990"/>
                  <a:pt x="1698168" y="186128"/>
                  <a:pt x="1710803" y="181712"/>
                </a:cubicBezTo>
                <a:close/>
                <a:moveTo>
                  <a:pt x="2222073" y="179268"/>
                </a:moveTo>
                <a:cubicBezTo>
                  <a:pt x="2234685" y="178761"/>
                  <a:pt x="2245214" y="189021"/>
                  <a:pt x="2245459" y="201940"/>
                </a:cubicBezTo>
                <a:cubicBezTo>
                  <a:pt x="2245704" y="214733"/>
                  <a:pt x="2235909" y="225373"/>
                  <a:pt x="2223665" y="225879"/>
                </a:cubicBezTo>
                <a:cubicBezTo>
                  <a:pt x="2211543" y="226386"/>
                  <a:pt x="2201013" y="216506"/>
                  <a:pt x="2200401" y="203587"/>
                </a:cubicBezTo>
                <a:cubicBezTo>
                  <a:pt x="2199666" y="190794"/>
                  <a:pt x="2209339" y="179774"/>
                  <a:pt x="2222073" y="179268"/>
                </a:cubicBezTo>
                <a:close/>
                <a:moveTo>
                  <a:pt x="1299120" y="163789"/>
                </a:moveTo>
                <a:cubicBezTo>
                  <a:pt x="1302778" y="164681"/>
                  <a:pt x="1306080" y="166957"/>
                  <a:pt x="1308179" y="170401"/>
                </a:cubicBezTo>
                <a:cubicBezTo>
                  <a:pt x="1312254" y="177290"/>
                  <a:pt x="1310155" y="186271"/>
                  <a:pt x="1303241" y="190453"/>
                </a:cubicBezTo>
                <a:cubicBezTo>
                  <a:pt x="1296449" y="194636"/>
                  <a:pt x="1287436" y="192422"/>
                  <a:pt x="1283114" y="185656"/>
                </a:cubicBezTo>
                <a:cubicBezTo>
                  <a:pt x="1278916" y="178766"/>
                  <a:pt x="1281015" y="169786"/>
                  <a:pt x="1287930" y="165481"/>
                </a:cubicBezTo>
                <a:cubicBezTo>
                  <a:pt x="1291449" y="163389"/>
                  <a:pt x="1295462" y="162897"/>
                  <a:pt x="1299120" y="163789"/>
                </a:cubicBezTo>
                <a:close/>
                <a:moveTo>
                  <a:pt x="1118457" y="152109"/>
                </a:moveTo>
                <a:cubicBezTo>
                  <a:pt x="1121021" y="150186"/>
                  <a:pt x="1124440" y="150735"/>
                  <a:pt x="1126272" y="153620"/>
                </a:cubicBezTo>
                <a:cubicBezTo>
                  <a:pt x="1128104" y="156506"/>
                  <a:pt x="1127493" y="160352"/>
                  <a:pt x="1124929" y="162413"/>
                </a:cubicBezTo>
                <a:cubicBezTo>
                  <a:pt x="1122487" y="164474"/>
                  <a:pt x="1118945" y="163787"/>
                  <a:pt x="1117113" y="160902"/>
                </a:cubicBezTo>
                <a:cubicBezTo>
                  <a:pt x="1115404" y="158154"/>
                  <a:pt x="1115892" y="154170"/>
                  <a:pt x="1118457" y="152109"/>
                </a:cubicBezTo>
                <a:close/>
                <a:moveTo>
                  <a:pt x="1548375" y="152035"/>
                </a:moveTo>
                <a:cubicBezTo>
                  <a:pt x="1552398" y="153561"/>
                  <a:pt x="1555819" y="156612"/>
                  <a:pt x="1557669" y="160805"/>
                </a:cubicBezTo>
                <a:cubicBezTo>
                  <a:pt x="1561491" y="169312"/>
                  <a:pt x="1557669" y="179053"/>
                  <a:pt x="1549408" y="182876"/>
                </a:cubicBezTo>
                <a:cubicBezTo>
                  <a:pt x="1541023" y="186698"/>
                  <a:pt x="1531159" y="182999"/>
                  <a:pt x="1527213" y="174738"/>
                </a:cubicBezTo>
                <a:cubicBezTo>
                  <a:pt x="1523391" y="166353"/>
                  <a:pt x="1526967" y="156366"/>
                  <a:pt x="1535475" y="152420"/>
                </a:cubicBezTo>
                <a:cubicBezTo>
                  <a:pt x="1539729" y="150509"/>
                  <a:pt x="1544352" y="150509"/>
                  <a:pt x="1548375" y="152035"/>
                </a:cubicBezTo>
                <a:close/>
                <a:moveTo>
                  <a:pt x="1827296" y="147060"/>
                </a:moveTo>
                <a:cubicBezTo>
                  <a:pt x="1838985" y="143836"/>
                  <a:pt x="1850798" y="150657"/>
                  <a:pt x="1853782" y="162191"/>
                </a:cubicBezTo>
                <a:cubicBezTo>
                  <a:pt x="1856766" y="173601"/>
                  <a:pt x="1850051" y="185260"/>
                  <a:pt x="1838860" y="188360"/>
                </a:cubicBezTo>
                <a:cubicBezTo>
                  <a:pt x="1827545" y="191461"/>
                  <a:pt x="1815732" y="184888"/>
                  <a:pt x="1812374" y="173601"/>
                </a:cubicBezTo>
                <a:cubicBezTo>
                  <a:pt x="1809141" y="162191"/>
                  <a:pt x="1815732" y="150285"/>
                  <a:pt x="1827296" y="147060"/>
                </a:cubicBezTo>
                <a:close/>
                <a:moveTo>
                  <a:pt x="2546439" y="123546"/>
                </a:moveTo>
                <a:cubicBezTo>
                  <a:pt x="2548878" y="123895"/>
                  <a:pt x="2550504" y="126218"/>
                  <a:pt x="2550156" y="128657"/>
                </a:cubicBezTo>
                <a:cubicBezTo>
                  <a:pt x="2549691" y="131097"/>
                  <a:pt x="2547484" y="132723"/>
                  <a:pt x="2545045" y="132374"/>
                </a:cubicBezTo>
                <a:cubicBezTo>
                  <a:pt x="2542605" y="132026"/>
                  <a:pt x="2540979" y="129703"/>
                  <a:pt x="2541328" y="127263"/>
                </a:cubicBezTo>
                <a:cubicBezTo>
                  <a:pt x="2541676" y="124824"/>
                  <a:pt x="2543999" y="123198"/>
                  <a:pt x="2546439" y="123546"/>
                </a:cubicBezTo>
                <a:close/>
                <a:moveTo>
                  <a:pt x="1945118" y="122042"/>
                </a:moveTo>
                <a:cubicBezTo>
                  <a:pt x="1955595" y="120023"/>
                  <a:pt x="1965566" y="126713"/>
                  <a:pt x="1967586" y="137063"/>
                </a:cubicBezTo>
                <a:cubicBezTo>
                  <a:pt x="1969479" y="147287"/>
                  <a:pt x="1962789" y="157259"/>
                  <a:pt x="1952692" y="159278"/>
                </a:cubicBezTo>
                <a:cubicBezTo>
                  <a:pt x="1942594" y="161298"/>
                  <a:pt x="1932622" y="154734"/>
                  <a:pt x="1930350" y="144510"/>
                </a:cubicBezTo>
                <a:cubicBezTo>
                  <a:pt x="1928204" y="134286"/>
                  <a:pt x="1934768" y="124188"/>
                  <a:pt x="1945118" y="122042"/>
                </a:cubicBezTo>
                <a:close/>
                <a:moveTo>
                  <a:pt x="2427366" y="106111"/>
                </a:moveTo>
                <a:cubicBezTo>
                  <a:pt x="2431616" y="106486"/>
                  <a:pt x="2434616" y="110236"/>
                  <a:pt x="2434241" y="114361"/>
                </a:cubicBezTo>
                <a:cubicBezTo>
                  <a:pt x="2433866" y="118611"/>
                  <a:pt x="2430241" y="121611"/>
                  <a:pt x="2426116" y="121361"/>
                </a:cubicBezTo>
                <a:cubicBezTo>
                  <a:pt x="2421866" y="120986"/>
                  <a:pt x="2418741" y="117236"/>
                  <a:pt x="2419116" y="113111"/>
                </a:cubicBezTo>
                <a:cubicBezTo>
                  <a:pt x="2419491" y="108861"/>
                  <a:pt x="2423116" y="105736"/>
                  <a:pt x="2427366" y="106111"/>
                </a:cubicBezTo>
                <a:close/>
                <a:moveTo>
                  <a:pt x="2065849" y="105374"/>
                </a:moveTo>
                <a:cubicBezTo>
                  <a:pt x="2074966" y="104148"/>
                  <a:pt x="2083183" y="110399"/>
                  <a:pt x="2084211" y="118978"/>
                </a:cubicBezTo>
                <a:cubicBezTo>
                  <a:pt x="2085366" y="127558"/>
                  <a:pt x="2078946" y="135280"/>
                  <a:pt x="2070087" y="136383"/>
                </a:cubicBezTo>
                <a:cubicBezTo>
                  <a:pt x="2061099" y="137486"/>
                  <a:pt x="2052881" y="131480"/>
                  <a:pt x="2051725" y="122900"/>
                </a:cubicBezTo>
                <a:cubicBezTo>
                  <a:pt x="2050441" y="114321"/>
                  <a:pt x="2056733" y="106477"/>
                  <a:pt x="2065849" y="105374"/>
                </a:cubicBezTo>
                <a:close/>
                <a:moveTo>
                  <a:pt x="1655085" y="105322"/>
                </a:moveTo>
                <a:cubicBezTo>
                  <a:pt x="1662363" y="102561"/>
                  <a:pt x="1670520" y="106326"/>
                  <a:pt x="1673156" y="113604"/>
                </a:cubicBezTo>
                <a:cubicBezTo>
                  <a:pt x="1675791" y="120883"/>
                  <a:pt x="1672026" y="128915"/>
                  <a:pt x="1664873" y="131675"/>
                </a:cubicBezTo>
                <a:cubicBezTo>
                  <a:pt x="1657720" y="134311"/>
                  <a:pt x="1649563" y="130672"/>
                  <a:pt x="1646802" y="123393"/>
                </a:cubicBezTo>
                <a:cubicBezTo>
                  <a:pt x="1644041" y="116114"/>
                  <a:pt x="1647681" y="108083"/>
                  <a:pt x="1655085" y="105322"/>
                </a:cubicBezTo>
                <a:close/>
                <a:moveTo>
                  <a:pt x="1416670" y="100038"/>
                </a:moveTo>
                <a:cubicBezTo>
                  <a:pt x="1419555" y="100951"/>
                  <a:pt x="1422077" y="102969"/>
                  <a:pt x="1423527" y="105869"/>
                </a:cubicBezTo>
                <a:cubicBezTo>
                  <a:pt x="1426554" y="111670"/>
                  <a:pt x="1424284" y="118859"/>
                  <a:pt x="1418483" y="121759"/>
                </a:cubicBezTo>
                <a:cubicBezTo>
                  <a:pt x="1412808" y="124786"/>
                  <a:pt x="1405620" y="122516"/>
                  <a:pt x="1402593" y="116715"/>
                </a:cubicBezTo>
                <a:cubicBezTo>
                  <a:pt x="1399566" y="111040"/>
                  <a:pt x="1401836" y="103851"/>
                  <a:pt x="1407637" y="100825"/>
                </a:cubicBezTo>
                <a:cubicBezTo>
                  <a:pt x="1410538" y="99312"/>
                  <a:pt x="1413785" y="99122"/>
                  <a:pt x="1416670" y="100038"/>
                </a:cubicBezTo>
                <a:close/>
                <a:moveTo>
                  <a:pt x="2186242" y="96584"/>
                </a:moveTo>
                <a:cubicBezTo>
                  <a:pt x="2194012" y="96211"/>
                  <a:pt x="2200596" y="101683"/>
                  <a:pt x="2200991" y="109021"/>
                </a:cubicBezTo>
                <a:cubicBezTo>
                  <a:pt x="2201254" y="116234"/>
                  <a:pt x="2195460" y="122453"/>
                  <a:pt x="2187823" y="122826"/>
                </a:cubicBezTo>
                <a:cubicBezTo>
                  <a:pt x="2180317" y="123199"/>
                  <a:pt x="2173733" y="117727"/>
                  <a:pt x="2173206" y="110513"/>
                </a:cubicBezTo>
                <a:cubicBezTo>
                  <a:pt x="2172679" y="103176"/>
                  <a:pt x="2178605" y="96959"/>
                  <a:pt x="2186242" y="96584"/>
                </a:cubicBezTo>
                <a:close/>
                <a:moveTo>
                  <a:pt x="2306946" y="96344"/>
                </a:moveTo>
                <a:cubicBezTo>
                  <a:pt x="2312720" y="96476"/>
                  <a:pt x="2317142" y="101503"/>
                  <a:pt x="2317019" y="107588"/>
                </a:cubicBezTo>
                <a:cubicBezTo>
                  <a:pt x="2316897" y="113673"/>
                  <a:pt x="2312228" y="118436"/>
                  <a:pt x="2306700" y="118304"/>
                </a:cubicBezTo>
                <a:cubicBezTo>
                  <a:pt x="2301050" y="118304"/>
                  <a:pt x="2296504" y="113276"/>
                  <a:pt x="2296627" y="107191"/>
                </a:cubicBezTo>
                <a:cubicBezTo>
                  <a:pt x="2296627" y="101106"/>
                  <a:pt x="2301295" y="96211"/>
                  <a:pt x="2306946" y="96344"/>
                </a:cubicBezTo>
                <a:close/>
                <a:moveTo>
                  <a:pt x="1777407" y="67855"/>
                </a:moveTo>
                <a:cubicBezTo>
                  <a:pt x="1783467" y="66049"/>
                  <a:pt x="1789785" y="69530"/>
                  <a:pt x="1791461" y="75592"/>
                </a:cubicBezTo>
                <a:cubicBezTo>
                  <a:pt x="1793266" y="81651"/>
                  <a:pt x="1789785" y="87967"/>
                  <a:pt x="1783725" y="89645"/>
                </a:cubicBezTo>
                <a:cubicBezTo>
                  <a:pt x="1777794" y="91448"/>
                  <a:pt x="1771476" y="87967"/>
                  <a:pt x="1769671" y="82037"/>
                </a:cubicBezTo>
                <a:cubicBezTo>
                  <a:pt x="1767866" y="75978"/>
                  <a:pt x="1771347" y="69658"/>
                  <a:pt x="1777407" y="67855"/>
                </a:cubicBezTo>
                <a:close/>
                <a:moveTo>
                  <a:pt x="1531247" y="45656"/>
                </a:moveTo>
                <a:cubicBezTo>
                  <a:pt x="1535549" y="43823"/>
                  <a:pt x="1540465" y="45899"/>
                  <a:pt x="1542308" y="50051"/>
                </a:cubicBezTo>
                <a:cubicBezTo>
                  <a:pt x="1544029" y="54327"/>
                  <a:pt x="1542063" y="59210"/>
                  <a:pt x="1537884" y="61042"/>
                </a:cubicBezTo>
                <a:cubicBezTo>
                  <a:pt x="1533582" y="62873"/>
                  <a:pt x="1528666" y="60920"/>
                  <a:pt x="1526823" y="56645"/>
                </a:cubicBezTo>
                <a:cubicBezTo>
                  <a:pt x="1524979" y="52493"/>
                  <a:pt x="1526946" y="47487"/>
                  <a:pt x="1531247" y="45656"/>
                </a:cubicBezTo>
                <a:close/>
                <a:moveTo>
                  <a:pt x="1901926" y="39929"/>
                </a:moveTo>
                <a:cubicBezTo>
                  <a:pt x="1906261" y="39062"/>
                  <a:pt x="1910471" y="41786"/>
                  <a:pt x="1911338" y="46121"/>
                </a:cubicBezTo>
                <a:cubicBezTo>
                  <a:pt x="1912329" y="50332"/>
                  <a:pt x="1909605" y="54666"/>
                  <a:pt x="1905270" y="55534"/>
                </a:cubicBezTo>
                <a:cubicBezTo>
                  <a:pt x="1901059" y="56525"/>
                  <a:pt x="1896724" y="53802"/>
                  <a:pt x="1895733" y="49465"/>
                </a:cubicBezTo>
                <a:cubicBezTo>
                  <a:pt x="1894866" y="45131"/>
                  <a:pt x="1897591" y="40920"/>
                  <a:pt x="1901926" y="39929"/>
                </a:cubicBezTo>
                <a:close/>
                <a:moveTo>
                  <a:pt x="2028308" y="18806"/>
                </a:moveTo>
                <a:cubicBezTo>
                  <a:pt x="2031118" y="18423"/>
                  <a:pt x="2033801" y="20467"/>
                  <a:pt x="2034184" y="23277"/>
                </a:cubicBezTo>
                <a:cubicBezTo>
                  <a:pt x="2034567" y="26089"/>
                  <a:pt x="2032651" y="28771"/>
                  <a:pt x="2029713" y="29154"/>
                </a:cubicBezTo>
                <a:cubicBezTo>
                  <a:pt x="2026903" y="29536"/>
                  <a:pt x="2024221" y="27621"/>
                  <a:pt x="2023837" y="24810"/>
                </a:cubicBezTo>
                <a:cubicBezTo>
                  <a:pt x="2023454" y="21873"/>
                  <a:pt x="2025370" y="19317"/>
                  <a:pt x="2028308" y="18806"/>
                </a:cubicBezTo>
                <a:close/>
                <a:moveTo>
                  <a:pt x="1659050" y="280"/>
                </a:moveTo>
                <a:cubicBezTo>
                  <a:pt x="1661685" y="-627"/>
                  <a:pt x="1664434" y="734"/>
                  <a:pt x="1665351" y="3342"/>
                </a:cubicBezTo>
                <a:cubicBezTo>
                  <a:pt x="1666267" y="5838"/>
                  <a:pt x="1664892" y="8673"/>
                  <a:pt x="1662372" y="9580"/>
                </a:cubicBezTo>
                <a:cubicBezTo>
                  <a:pt x="1659737" y="10486"/>
                  <a:pt x="1656987" y="9126"/>
                  <a:pt x="1656071" y="6518"/>
                </a:cubicBezTo>
                <a:cubicBezTo>
                  <a:pt x="1655154" y="4023"/>
                  <a:pt x="1656529" y="1188"/>
                  <a:pt x="1659050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1E71401-173B-753D-884E-88B646411435}"/>
              </a:ext>
            </a:extLst>
          </p:cNvPr>
          <p:cNvSpPr/>
          <p:nvPr/>
        </p:nvSpPr>
        <p:spPr>
          <a:xfrm>
            <a:off x="6713367" y="5088017"/>
            <a:ext cx="719166" cy="719164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658E8E5B-7F62-C9E8-6F21-EFE6BFAE3837}"/>
              </a:ext>
            </a:extLst>
          </p:cNvPr>
          <p:cNvSpPr txBox="1"/>
          <p:nvPr/>
        </p:nvSpPr>
        <p:spPr>
          <a:xfrm flipH="1">
            <a:off x="7625377" y="4837937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匠心品质</a:t>
            </a:r>
          </a:p>
        </p:txBody>
      </p:sp>
      <p:sp>
        <p:nvSpPr>
          <p:cNvPr id="7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CEBDF42-7DD3-3D6A-D22D-7347F5237EAB}"/>
              </a:ext>
            </a:extLst>
          </p:cNvPr>
          <p:cNvSpPr txBox="1"/>
          <p:nvPr/>
        </p:nvSpPr>
        <p:spPr>
          <a:xfrm flipH="1">
            <a:off x="7625373" y="5286175"/>
            <a:ext cx="387130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</a:t>
            </a:r>
          </a:p>
        </p:txBody>
      </p:sp>
      <p:sp>
        <p:nvSpPr>
          <p:cNvPr id="62" name="图形 28">
            <a:extLst>
              <a:ext uri="{FF2B5EF4-FFF2-40B4-BE49-F238E27FC236}">
                <a16:creationId xmlns:a16="http://schemas.microsoft.com/office/drawing/2014/main" id="{6CFA1D31-127C-9042-368B-F53870CCB840}"/>
              </a:ext>
            </a:extLst>
          </p:cNvPr>
          <p:cNvSpPr/>
          <p:nvPr/>
        </p:nvSpPr>
        <p:spPr>
          <a:xfrm>
            <a:off x="6897992" y="5273115"/>
            <a:ext cx="347692" cy="348966"/>
          </a:xfrm>
          <a:custGeom>
            <a:avLst/>
            <a:gdLst>
              <a:gd name="connsiteX0" fmla="*/ 118539 w 352171"/>
              <a:gd name="connsiteY0" fmla="*/ 202466 h 353462"/>
              <a:gd name="connsiteX1" fmla="*/ 113170 w 352171"/>
              <a:gd name="connsiteY1" fmla="*/ 207803 h 353462"/>
              <a:gd name="connsiteX2" fmla="*/ 113170 w 352171"/>
              <a:gd name="connsiteY2" fmla="*/ 309746 h 353462"/>
              <a:gd name="connsiteX3" fmla="*/ 80175 w 352171"/>
              <a:gd name="connsiteY3" fmla="*/ 342740 h 353462"/>
              <a:gd name="connsiteX4" fmla="*/ 47181 w 352171"/>
              <a:gd name="connsiteY4" fmla="*/ 309746 h 353462"/>
              <a:gd name="connsiteX5" fmla="*/ 47181 w 352171"/>
              <a:gd name="connsiteY5" fmla="*/ 140107 h 353462"/>
              <a:gd name="connsiteX6" fmla="*/ 44050 w 352171"/>
              <a:gd name="connsiteY6" fmla="*/ 135318 h 353462"/>
              <a:gd name="connsiteX7" fmla="*/ 21571 w 352171"/>
              <a:gd name="connsiteY7" fmla="*/ 36461 h 353462"/>
              <a:gd name="connsiteX8" fmla="*/ 43362 w 352171"/>
              <a:gd name="connsiteY8" fmla="*/ 14420 h 353462"/>
              <a:gd name="connsiteX9" fmla="*/ 43362 w 352171"/>
              <a:gd name="connsiteY9" fmla="*/ 86874 h 353462"/>
              <a:gd name="connsiteX10" fmla="*/ 48683 w 352171"/>
              <a:gd name="connsiteY10" fmla="*/ 92227 h 353462"/>
              <a:gd name="connsiteX11" fmla="*/ 48715 w 352171"/>
              <a:gd name="connsiteY11" fmla="*/ 92227 h 353462"/>
              <a:gd name="connsiteX12" fmla="*/ 185280 w 352171"/>
              <a:gd name="connsiteY12" fmla="*/ 92227 h 353462"/>
              <a:gd name="connsiteX13" fmla="*/ 137697 w 352171"/>
              <a:gd name="connsiteY13" fmla="*/ 134754 h 353462"/>
              <a:gd name="connsiteX14" fmla="*/ 118539 w 352171"/>
              <a:gd name="connsiteY14" fmla="*/ 134754 h 353462"/>
              <a:gd name="connsiteX15" fmla="*/ 113170 w 352171"/>
              <a:gd name="connsiteY15" fmla="*/ 140107 h 353462"/>
              <a:gd name="connsiteX16" fmla="*/ 113170 w 352171"/>
              <a:gd name="connsiteY16" fmla="*/ 157810 h 353462"/>
              <a:gd name="connsiteX17" fmla="*/ 118821 w 352171"/>
              <a:gd name="connsiteY17" fmla="*/ 162881 h 353462"/>
              <a:gd name="connsiteX18" fmla="*/ 123892 w 352171"/>
              <a:gd name="connsiteY18" fmla="*/ 157810 h 353462"/>
              <a:gd name="connsiteX19" fmla="*/ 123892 w 352171"/>
              <a:gd name="connsiteY19" fmla="*/ 145554 h 353462"/>
              <a:gd name="connsiteX20" fmla="*/ 196283 w 352171"/>
              <a:gd name="connsiteY20" fmla="*/ 86953 h 353462"/>
              <a:gd name="connsiteX21" fmla="*/ 190930 w 352171"/>
              <a:gd name="connsiteY21" fmla="*/ 81584 h 353462"/>
              <a:gd name="connsiteX22" fmla="*/ 163226 w 352171"/>
              <a:gd name="connsiteY22" fmla="*/ 81584 h 353462"/>
              <a:gd name="connsiteX23" fmla="*/ 116504 w 352171"/>
              <a:gd name="connsiteY23" fmla="*/ 521 h 353462"/>
              <a:gd name="connsiteX24" fmla="*/ 109360 w 352171"/>
              <a:gd name="connsiteY24" fmla="*/ 3157 h 353462"/>
              <a:gd name="connsiteX25" fmla="*/ 108866 w 352171"/>
              <a:gd name="connsiteY25" fmla="*/ 5358 h 353462"/>
              <a:gd name="connsiteX26" fmla="*/ 108866 w 352171"/>
              <a:gd name="connsiteY26" fmla="*/ 81521 h 353462"/>
              <a:gd name="connsiteX27" fmla="*/ 54083 w 352171"/>
              <a:gd name="connsiteY27" fmla="*/ 81521 h 353462"/>
              <a:gd name="connsiteX28" fmla="*/ 54083 w 352171"/>
              <a:gd name="connsiteY28" fmla="*/ 5358 h 353462"/>
              <a:gd name="connsiteX29" fmla="*/ 51610 w 352171"/>
              <a:gd name="connsiteY29" fmla="*/ 834 h 353462"/>
              <a:gd name="connsiteX30" fmla="*/ 46461 w 352171"/>
              <a:gd name="connsiteY30" fmla="*/ 521 h 353462"/>
              <a:gd name="connsiteX31" fmla="*/ 8311 w 352171"/>
              <a:gd name="connsiteY31" fmla="*/ 110761 h 353462"/>
              <a:gd name="connsiteX32" fmla="*/ 36490 w 352171"/>
              <a:gd name="connsiteY32" fmla="*/ 143175 h 353462"/>
              <a:gd name="connsiteX33" fmla="*/ 36490 w 352171"/>
              <a:gd name="connsiteY33" fmla="*/ 309746 h 353462"/>
              <a:gd name="connsiteX34" fmla="*/ 80207 w 352171"/>
              <a:gd name="connsiteY34" fmla="*/ 353462 h 353462"/>
              <a:gd name="connsiteX35" fmla="*/ 123923 w 352171"/>
              <a:gd name="connsiteY35" fmla="*/ 309746 h 353462"/>
              <a:gd name="connsiteX36" fmla="*/ 123923 w 352171"/>
              <a:gd name="connsiteY36" fmla="*/ 207803 h 353462"/>
              <a:gd name="connsiteX37" fmla="*/ 118555 w 352171"/>
              <a:gd name="connsiteY37" fmla="*/ 202466 h 353462"/>
              <a:gd name="connsiteX38" fmla="*/ 118539 w 352171"/>
              <a:gd name="connsiteY38" fmla="*/ 202466 h 353462"/>
              <a:gd name="connsiteX39" fmla="*/ 119572 w 352171"/>
              <a:gd name="connsiteY39" fmla="*/ 14420 h 353462"/>
              <a:gd name="connsiteX40" fmla="*/ 152442 w 352171"/>
              <a:gd name="connsiteY40" fmla="*/ 81506 h 353462"/>
              <a:gd name="connsiteX41" fmla="*/ 119572 w 352171"/>
              <a:gd name="connsiteY41" fmla="*/ 81506 h 353462"/>
              <a:gd name="connsiteX42" fmla="*/ 263071 w 352171"/>
              <a:gd name="connsiteY42" fmla="*/ 173885 h 353462"/>
              <a:gd name="connsiteX43" fmla="*/ 118539 w 352171"/>
              <a:gd name="connsiteY43" fmla="*/ 173885 h 353462"/>
              <a:gd name="connsiteX44" fmla="*/ 113245 w 352171"/>
              <a:gd name="connsiteY44" fmla="*/ 179358 h 353462"/>
              <a:gd name="connsiteX45" fmla="*/ 115033 w 352171"/>
              <a:gd name="connsiteY45" fmla="*/ 183276 h 353462"/>
              <a:gd name="connsiteX46" fmla="*/ 177344 w 352171"/>
              <a:gd name="connsiteY46" fmla="*/ 237166 h 353462"/>
              <a:gd name="connsiteX47" fmla="*/ 237397 w 352171"/>
              <a:gd name="connsiteY47" fmla="*/ 349563 h 353462"/>
              <a:gd name="connsiteX48" fmla="*/ 263071 w 352171"/>
              <a:gd name="connsiteY48" fmla="*/ 353446 h 353462"/>
              <a:gd name="connsiteX49" fmla="*/ 263071 w 352171"/>
              <a:gd name="connsiteY49" fmla="*/ 173885 h 353462"/>
              <a:gd name="connsiteX50" fmla="*/ 263071 w 352171"/>
              <a:gd name="connsiteY50" fmla="*/ 342756 h 353462"/>
              <a:gd name="connsiteX51" fmla="*/ 183998 w 352171"/>
              <a:gd name="connsiteY51" fmla="*/ 264026 h 353462"/>
              <a:gd name="connsiteX52" fmla="*/ 188614 w 352171"/>
              <a:gd name="connsiteY52" fmla="*/ 237260 h 353462"/>
              <a:gd name="connsiteX53" fmla="*/ 187048 w 352171"/>
              <a:gd name="connsiteY53" fmla="*/ 231422 h 353462"/>
              <a:gd name="connsiteX54" fmla="*/ 132892 w 352171"/>
              <a:gd name="connsiteY54" fmla="*/ 184591 h 353462"/>
              <a:gd name="connsiteX55" fmla="*/ 263071 w 352171"/>
              <a:gd name="connsiteY55" fmla="*/ 184591 h 353462"/>
              <a:gd name="connsiteX56" fmla="*/ 342162 w 352171"/>
              <a:gd name="connsiteY56" fmla="*/ 263681 h 353462"/>
              <a:gd name="connsiteX57" fmla="*/ 263071 w 352171"/>
              <a:gd name="connsiteY57" fmla="*/ 342772 h 353462"/>
              <a:gd name="connsiteX58" fmla="*/ 292153 w 352171"/>
              <a:gd name="connsiteY58" fmla="*/ 285187 h 353462"/>
              <a:gd name="connsiteX59" fmla="*/ 268377 w 352171"/>
              <a:gd name="connsiteY59" fmla="*/ 311577 h 353462"/>
              <a:gd name="connsiteX60" fmla="*/ 263024 w 352171"/>
              <a:gd name="connsiteY60" fmla="*/ 323911 h 353462"/>
              <a:gd name="connsiteX61" fmla="*/ 257671 w 352171"/>
              <a:gd name="connsiteY61" fmla="*/ 311546 h 353462"/>
              <a:gd name="connsiteX62" fmla="*/ 238888 w 352171"/>
              <a:gd name="connsiteY62" fmla="*/ 287942 h 353462"/>
              <a:gd name="connsiteX63" fmla="*/ 245901 w 352171"/>
              <a:gd name="connsiteY63" fmla="*/ 290791 h 353462"/>
              <a:gd name="connsiteX64" fmla="*/ 263118 w 352171"/>
              <a:gd name="connsiteY64" fmla="*/ 301356 h 353462"/>
              <a:gd name="connsiteX65" fmla="*/ 281447 w 352171"/>
              <a:gd name="connsiteY65" fmla="*/ 285187 h 353462"/>
              <a:gd name="connsiteX66" fmla="*/ 263024 w 352171"/>
              <a:gd name="connsiteY66" fmla="*/ 269034 h 353462"/>
              <a:gd name="connsiteX67" fmla="*/ 234716 w 352171"/>
              <a:gd name="connsiteY67" fmla="*/ 243908 h 353462"/>
              <a:gd name="connsiteX68" fmla="*/ 257671 w 352171"/>
              <a:gd name="connsiteY68" fmla="*/ 215817 h 353462"/>
              <a:gd name="connsiteX69" fmla="*/ 263024 w 352171"/>
              <a:gd name="connsiteY69" fmla="*/ 203483 h 353462"/>
              <a:gd name="connsiteX70" fmla="*/ 268377 w 352171"/>
              <a:gd name="connsiteY70" fmla="*/ 215817 h 353462"/>
              <a:gd name="connsiteX71" fmla="*/ 287160 w 352171"/>
              <a:gd name="connsiteY71" fmla="*/ 239452 h 353462"/>
              <a:gd name="connsiteX72" fmla="*/ 280162 w 352171"/>
              <a:gd name="connsiteY72" fmla="*/ 236622 h 353462"/>
              <a:gd name="connsiteX73" fmla="*/ 280148 w 352171"/>
              <a:gd name="connsiteY73" fmla="*/ 236587 h 353462"/>
              <a:gd name="connsiteX74" fmla="*/ 244617 w 352171"/>
              <a:gd name="connsiteY74" fmla="*/ 242206 h 353462"/>
              <a:gd name="connsiteX75" fmla="*/ 262946 w 352171"/>
              <a:gd name="connsiteY75" fmla="*/ 258375 h 353462"/>
              <a:gd name="connsiteX76" fmla="*/ 291970 w 352171"/>
              <a:gd name="connsiteY76" fmla="*/ 280910 h 353462"/>
              <a:gd name="connsiteX77" fmla="*/ 292153 w 352171"/>
              <a:gd name="connsiteY77" fmla="*/ 285187 h 353462"/>
              <a:gd name="connsiteX78" fmla="*/ 217774 w 352171"/>
              <a:gd name="connsiteY78" fmla="*/ 263666 h 353462"/>
              <a:gd name="connsiteX79" fmla="*/ 212123 w 352171"/>
              <a:gd name="connsiteY79" fmla="*/ 268737 h 353462"/>
              <a:gd name="connsiteX80" fmla="*/ 207052 w 352171"/>
              <a:gd name="connsiteY80" fmla="*/ 263666 h 353462"/>
              <a:gd name="connsiteX81" fmla="*/ 212702 w 352171"/>
              <a:gd name="connsiteY81" fmla="*/ 258594 h 353462"/>
              <a:gd name="connsiteX82" fmla="*/ 217774 w 352171"/>
              <a:gd name="connsiteY82" fmla="*/ 263666 h 353462"/>
              <a:gd name="connsiteX83" fmla="*/ 319075 w 352171"/>
              <a:gd name="connsiteY83" fmla="*/ 263666 h 353462"/>
              <a:gd name="connsiteX84" fmla="*/ 313722 w 352171"/>
              <a:gd name="connsiteY84" fmla="*/ 269019 h 353462"/>
              <a:gd name="connsiteX85" fmla="*/ 308368 w 352171"/>
              <a:gd name="connsiteY85" fmla="*/ 263666 h 353462"/>
              <a:gd name="connsiteX86" fmla="*/ 313722 w 352171"/>
              <a:gd name="connsiteY86" fmla="*/ 258313 h 353462"/>
              <a:gd name="connsiteX87" fmla="*/ 319075 w 352171"/>
              <a:gd name="connsiteY87" fmla="*/ 263666 h 35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52171" h="353462">
                <a:moveTo>
                  <a:pt x="118539" y="202466"/>
                </a:moveTo>
                <a:cubicBezTo>
                  <a:pt x="115583" y="202456"/>
                  <a:pt x="113179" y="204846"/>
                  <a:pt x="113170" y="207803"/>
                </a:cubicBezTo>
                <a:lnTo>
                  <a:pt x="113170" y="309746"/>
                </a:lnTo>
                <a:cubicBezTo>
                  <a:pt x="113170" y="327968"/>
                  <a:pt x="98398" y="342740"/>
                  <a:pt x="80175" y="342740"/>
                </a:cubicBezTo>
                <a:cubicBezTo>
                  <a:pt x="61953" y="342740"/>
                  <a:pt x="47181" y="327968"/>
                  <a:pt x="47181" y="309746"/>
                </a:cubicBezTo>
                <a:lnTo>
                  <a:pt x="47181" y="140107"/>
                </a:lnTo>
                <a:cubicBezTo>
                  <a:pt x="47138" y="138044"/>
                  <a:pt x="45923" y="136185"/>
                  <a:pt x="44050" y="135318"/>
                </a:cubicBezTo>
                <a:cubicBezTo>
                  <a:pt x="10544" y="114227"/>
                  <a:pt x="480" y="69967"/>
                  <a:pt x="21571" y="36461"/>
                </a:cubicBezTo>
                <a:cubicBezTo>
                  <a:pt x="27140" y="27613"/>
                  <a:pt x="34578" y="20090"/>
                  <a:pt x="43362" y="14420"/>
                </a:cubicBezTo>
                <a:lnTo>
                  <a:pt x="43362" y="86874"/>
                </a:lnTo>
                <a:cubicBezTo>
                  <a:pt x="43353" y="89822"/>
                  <a:pt x="45735" y="92219"/>
                  <a:pt x="48683" y="92227"/>
                </a:cubicBezTo>
                <a:cubicBezTo>
                  <a:pt x="48694" y="92227"/>
                  <a:pt x="48704" y="92227"/>
                  <a:pt x="48715" y="92227"/>
                </a:cubicBezTo>
                <a:lnTo>
                  <a:pt x="185280" y="92227"/>
                </a:lnTo>
                <a:cubicBezTo>
                  <a:pt x="182455" y="116395"/>
                  <a:pt x="162030" y="134650"/>
                  <a:pt x="137697" y="134754"/>
                </a:cubicBezTo>
                <a:lnTo>
                  <a:pt x="118539" y="134754"/>
                </a:lnTo>
                <a:cubicBezTo>
                  <a:pt x="115580" y="134754"/>
                  <a:pt x="113179" y="137148"/>
                  <a:pt x="113170" y="140107"/>
                </a:cubicBezTo>
                <a:lnTo>
                  <a:pt x="113170" y="157810"/>
                </a:lnTo>
                <a:cubicBezTo>
                  <a:pt x="113330" y="160771"/>
                  <a:pt x="115860" y="163041"/>
                  <a:pt x="118821" y="162881"/>
                </a:cubicBezTo>
                <a:cubicBezTo>
                  <a:pt x="121558" y="162733"/>
                  <a:pt x="123744" y="160548"/>
                  <a:pt x="123892" y="157810"/>
                </a:cubicBezTo>
                <a:lnTo>
                  <a:pt x="123892" y="145554"/>
                </a:lnTo>
                <a:cubicBezTo>
                  <a:pt x="161755" y="149640"/>
                  <a:pt x="195735" y="126913"/>
                  <a:pt x="196283" y="86953"/>
                </a:cubicBezTo>
                <a:cubicBezTo>
                  <a:pt x="196266" y="84001"/>
                  <a:pt x="193882" y="81610"/>
                  <a:pt x="190930" y="81584"/>
                </a:cubicBezTo>
                <a:lnTo>
                  <a:pt x="163226" y="81584"/>
                </a:lnTo>
                <a:cubicBezTo>
                  <a:pt x="165996" y="47482"/>
                  <a:pt x="147401" y="15218"/>
                  <a:pt x="116504" y="521"/>
                </a:cubicBezTo>
                <a:cubicBezTo>
                  <a:pt x="113803" y="-724"/>
                  <a:pt x="110605" y="456"/>
                  <a:pt x="109360" y="3157"/>
                </a:cubicBezTo>
                <a:cubicBezTo>
                  <a:pt x="109042" y="3847"/>
                  <a:pt x="108873" y="4597"/>
                  <a:pt x="108866" y="5358"/>
                </a:cubicBezTo>
                <a:lnTo>
                  <a:pt x="108866" y="81521"/>
                </a:lnTo>
                <a:lnTo>
                  <a:pt x="54083" y="81521"/>
                </a:lnTo>
                <a:lnTo>
                  <a:pt x="54083" y="5358"/>
                </a:lnTo>
                <a:cubicBezTo>
                  <a:pt x="54084" y="3527"/>
                  <a:pt x="53152" y="1822"/>
                  <a:pt x="51610" y="834"/>
                </a:cubicBezTo>
                <a:cubicBezTo>
                  <a:pt x="50063" y="-154"/>
                  <a:pt x="48116" y="-272"/>
                  <a:pt x="46461" y="521"/>
                </a:cubicBezTo>
                <a:cubicBezTo>
                  <a:pt x="5484" y="20428"/>
                  <a:pt x="-11596" y="69784"/>
                  <a:pt x="8311" y="110761"/>
                </a:cubicBezTo>
                <a:cubicBezTo>
                  <a:pt x="14677" y="123864"/>
                  <a:pt x="24400" y="135048"/>
                  <a:pt x="36490" y="143175"/>
                </a:cubicBezTo>
                <a:lnTo>
                  <a:pt x="36490" y="309746"/>
                </a:lnTo>
                <a:cubicBezTo>
                  <a:pt x="36490" y="333889"/>
                  <a:pt x="56063" y="353462"/>
                  <a:pt x="80207" y="353462"/>
                </a:cubicBezTo>
                <a:cubicBezTo>
                  <a:pt x="104351" y="353462"/>
                  <a:pt x="123923" y="333889"/>
                  <a:pt x="123923" y="309746"/>
                </a:cubicBezTo>
                <a:lnTo>
                  <a:pt x="123923" y="207803"/>
                </a:lnTo>
                <a:cubicBezTo>
                  <a:pt x="123915" y="204846"/>
                  <a:pt x="121511" y="202456"/>
                  <a:pt x="118555" y="202466"/>
                </a:cubicBezTo>
                <a:cubicBezTo>
                  <a:pt x="118549" y="202466"/>
                  <a:pt x="118544" y="202466"/>
                  <a:pt x="118539" y="202466"/>
                </a:cubicBezTo>
                <a:close/>
                <a:moveTo>
                  <a:pt x="119572" y="14420"/>
                </a:moveTo>
                <a:cubicBezTo>
                  <a:pt x="142232" y="28857"/>
                  <a:pt x="154920" y="54752"/>
                  <a:pt x="152442" y="81506"/>
                </a:cubicBezTo>
                <a:lnTo>
                  <a:pt x="119572" y="81506"/>
                </a:lnTo>
                <a:close/>
                <a:moveTo>
                  <a:pt x="263071" y="173885"/>
                </a:moveTo>
                <a:lnTo>
                  <a:pt x="118539" y="173885"/>
                </a:lnTo>
                <a:cubicBezTo>
                  <a:pt x="115566" y="173935"/>
                  <a:pt x="113195" y="176384"/>
                  <a:pt x="113245" y="179358"/>
                </a:cubicBezTo>
                <a:cubicBezTo>
                  <a:pt x="113270" y="180856"/>
                  <a:pt x="113918" y="182276"/>
                  <a:pt x="115033" y="183276"/>
                </a:cubicBezTo>
                <a:lnTo>
                  <a:pt x="177344" y="237166"/>
                </a:lnTo>
                <a:cubicBezTo>
                  <a:pt x="162889" y="284787"/>
                  <a:pt x="189777" y="335108"/>
                  <a:pt x="237397" y="349563"/>
                </a:cubicBezTo>
                <a:cubicBezTo>
                  <a:pt x="245722" y="352091"/>
                  <a:pt x="254370" y="353398"/>
                  <a:pt x="263071" y="353446"/>
                </a:cubicBezTo>
                <a:cubicBezTo>
                  <a:pt x="381871" y="349252"/>
                  <a:pt x="381871" y="178080"/>
                  <a:pt x="263071" y="173885"/>
                </a:cubicBezTo>
                <a:close/>
                <a:moveTo>
                  <a:pt x="263071" y="342756"/>
                </a:moveTo>
                <a:cubicBezTo>
                  <a:pt x="219494" y="342850"/>
                  <a:pt x="184092" y="307601"/>
                  <a:pt x="183998" y="264026"/>
                </a:cubicBezTo>
                <a:cubicBezTo>
                  <a:pt x="183978" y="254904"/>
                  <a:pt x="185540" y="245849"/>
                  <a:pt x="188614" y="237260"/>
                </a:cubicBezTo>
                <a:cubicBezTo>
                  <a:pt x="189351" y="235179"/>
                  <a:pt x="188728" y="232857"/>
                  <a:pt x="187048" y="231422"/>
                </a:cubicBezTo>
                <a:lnTo>
                  <a:pt x="132892" y="184591"/>
                </a:lnTo>
                <a:lnTo>
                  <a:pt x="263071" y="184591"/>
                </a:lnTo>
                <a:cubicBezTo>
                  <a:pt x="306752" y="184591"/>
                  <a:pt x="342162" y="220001"/>
                  <a:pt x="342162" y="263681"/>
                </a:cubicBezTo>
                <a:cubicBezTo>
                  <a:pt x="342162" y="307362"/>
                  <a:pt x="306752" y="342772"/>
                  <a:pt x="263071" y="342772"/>
                </a:cubicBezTo>
                <a:close/>
                <a:moveTo>
                  <a:pt x="292153" y="285187"/>
                </a:moveTo>
                <a:cubicBezTo>
                  <a:pt x="291721" y="298603"/>
                  <a:pt x="281675" y="309752"/>
                  <a:pt x="268377" y="311577"/>
                </a:cubicBezTo>
                <a:cubicBezTo>
                  <a:pt x="268377" y="315944"/>
                  <a:pt x="269582" y="323911"/>
                  <a:pt x="263024" y="323911"/>
                </a:cubicBezTo>
                <a:cubicBezTo>
                  <a:pt x="256466" y="323911"/>
                  <a:pt x="257702" y="315897"/>
                  <a:pt x="257671" y="311546"/>
                </a:cubicBezTo>
                <a:cubicBezTo>
                  <a:pt x="249015" y="311358"/>
                  <a:pt x="227697" y="295424"/>
                  <a:pt x="238888" y="287942"/>
                </a:cubicBezTo>
                <a:cubicBezTo>
                  <a:pt x="241612" y="286793"/>
                  <a:pt x="244750" y="288069"/>
                  <a:pt x="245901" y="290791"/>
                </a:cubicBezTo>
                <a:cubicBezTo>
                  <a:pt x="249034" y="297416"/>
                  <a:pt x="255791" y="301563"/>
                  <a:pt x="263118" y="301356"/>
                </a:cubicBezTo>
                <a:cubicBezTo>
                  <a:pt x="272627" y="301901"/>
                  <a:pt x="280802" y="294690"/>
                  <a:pt x="281447" y="285187"/>
                </a:cubicBezTo>
                <a:cubicBezTo>
                  <a:pt x="281447" y="277831"/>
                  <a:pt x="278316" y="269034"/>
                  <a:pt x="263024" y="269034"/>
                </a:cubicBezTo>
                <a:cubicBezTo>
                  <a:pt x="248269" y="269912"/>
                  <a:pt x="235594" y="258663"/>
                  <a:pt x="234716" y="243908"/>
                </a:cubicBezTo>
                <a:cubicBezTo>
                  <a:pt x="233888" y="229995"/>
                  <a:pt x="243872" y="217777"/>
                  <a:pt x="257671" y="215817"/>
                </a:cubicBezTo>
                <a:cubicBezTo>
                  <a:pt x="257671" y="211466"/>
                  <a:pt x="256450" y="203483"/>
                  <a:pt x="263024" y="203483"/>
                </a:cubicBezTo>
                <a:cubicBezTo>
                  <a:pt x="269598" y="203483"/>
                  <a:pt x="268346" y="211481"/>
                  <a:pt x="268377" y="215817"/>
                </a:cubicBezTo>
                <a:cubicBezTo>
                  <a:pt x="277080" y="215989"/>
                  <a:pt x="298445" y="231939"/>
                  <a:pt x="287160" y="239452"/>
                </a:cubicBezTo>
                <a:cubicBezTo>
                  <a:pt x="284446" y="240602"/>
                  <a:pt x="281314" y="239336"/>
                  <a:pt x="280162" y="236622"/>
                </a:cubicBezTo>
                <a:cubicBezTo>
                  <a:pt x="280157" y="236611"/>
                  <a:pt x="280152" y="236598"/>
                  <a:pt x="280148" y="236587"/>
                </a:cubicBezTo>
                <a:cubicBezTo>
                  <a:pt x="273668" y="220184"/>
                  <a:pt x="244461" y="224206"/>
                  <a:pt x="244617" y="242206"/>
                </a:cubicBezTo>
                <a:cubicBezTo>
                  <a:pt x="244617" y="249579"/>
                  <a:pt x="247748" y="258375"/>
                  <a:pt x="262946" y="258375"/>
                </a:cubicBezTo>
                <a:cubicBezTo>
                  <a:pt x="277183" y="256583"/>
                  <a:pt x="290178" y="266672"/>
                  <a:pt x="291970" y="280910"/>
                </a:cubicBezTo>
                <a:cubicBezTo>
                  <a:pt x="292148" y="282328"/>
                  <a:pt x="292209" y="283758"/>
                  <a:pt x="292153" y="285187"/>
                </a:cubicBezTo>
                <a:close/>
                <a:moveTo>
                  <a:pt x="217774" y="263666"/>
                </a:moveTo>
                <a:cubicBezTo>
                  <a:pt x="217614" y="266627"/>
                  <a:pt x="215083" y="268897"/>
                  <a:pt x="212123" y="268737"/>
                </a:cubicBezTo>
                <a:cubicBezTo>
                  <a:pt x="209386" y="268588"/>
                  <a:pt x="207201" y="266403"/>
                  <a:pt x="207052" y="263666"/>
                </a:cubicBezTo>
                <a:cubicBezTo>
                  <a:pt x="207212" y="260704"/>
                  <a:pt x="209743" y="258435"/>
                  <a:pt x="212702" y="258594"/>
                </a:cubicBezTo>
                <a:cubicBezTo>
                  <a:pt x="215440" y="258743"/>
                  <a:pt x="217625" y="260928"/>
                  <a:pt x="217774" y="263666"/>
                </a:cubicBezTo>
                <a:close/>
                <a:moveTo>
                  <a:pt x="319075" y="263666"/>
                </a:moveTo>
                <a:cubicBezTo>
                  <a:pt x="319075" y="266622"/>
                  <a:pt x="316678" y="269019"/>
                  <a:pt x="313722" y="269019"/>
                </a:cubicBezTo>
                <a:cubicBezTo>
                  <a:pt x="310765" y="269019"/>
                  <a:pt x="308368" y="266622"/>
                  <a:pt x="308368" y="263666"/>
                </a:cubicBezTo>
                <a:cubicBezTo>
                  <a:pt x="308368" y="260709"/>
                  <a:pt x="310765" y="258313"/>
                  <a:pt x="313722" y="258313"/>
                </a:cubicBezTo>
                <a:cubicBezTo>
                  <a:pt x="316678" y="258313"/>
                  <a:pt x="319075" y="260709"/>
                  <a:pt x="319075" y="26366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181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 animBg="1"/>
      <p:bldP spid="33" grpId="0"/>
      <p:bldP spid="34" grpId="0"/>
      <p:bldP spid="35" grpId="0"/>
      <p:bldP spid="53" grpId="0" animBg="1"/>
      <p:bldP spid="54" grpId="0" animBg="1"/>
      <p:bldP spid="60" grpId="0" animBg="1"/>
      <p:bldP spid="63" grpId="0"/>
      <p:bldP spid="64" grpId="0"/>
      <p:bldP spid="65" grpId="0" animBg="1"/>
      <p:bldP spid="66" grpId="0" animBg="1"/>
      <p:bldP spid="68" grpId="0"/>
      <p:bldP spid="69" grpId="0"/>
      <p:bldP spid="61" grpId="0" animBg="1"/>
      <p:bldP spid="70" grpId="0" animBg="1"/>
      <p:bldP spid="71" grpId="0" animBg="1"/>
      <p:bldP spid="72" grpId="0"/>
      <p:bldP spid="73" grpId="0"/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4" name="图片 3" descr="黑暗里有星球&#10;&#10;描述已自动生成">
            <a:extLst>
              <a:ext uri="{FF2B5EF4-FFF2-40B4-BE49-F238E27FC236}">
                <a16:creationId xmlns:a16="http://schemas.microsoft.com/office/drawing/2014/main" id="{1ADC9F63-7636-3D88-712A-30183506CC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1" t="6523" r="6521" b="6521"/>
          <a:stretch/>
        </p:blipFill>
        <p:spPr>
          <a:xfrm rot="10800000" flipH="1"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11151A4-89D6-C931-83AB-E94823B22D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>
            <a:off x="6747158" y="0"/>
            <a:ext cx="5444842" cy="6858000"/>
          </a:xfrm>
          <a:prstGeom prst="rect">
            <a:avLst/>
          </a:prstGeom>
        </p:spPr>
      </p:pic>
      <p:pic>
        <p:nvPicPr>
          <p:cNvPr id="1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F1E944C-6A06-C563-7DF9-72A768D43A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H="1" flipV="1">
            <a:off x="1" y="0"/>
            <a:ext cx="5444842" cy="6858000"/>
          </a:xfrm>
          <a:prstGeom prst="rect">
            <a:avLst/>
          </a:prstGeom>
        </p:spPr>
      </p:pic>
      <p:sp>
        <p:nvSpPr>
          <p:cNvPr id="14" name="11">
            <a:extLst>
              <a:ext uri="{FF2B5EF4-FFF2-40B4-BE49-F238E27FC236}">
                <a16:creationId xmlns:a16="http://schemas.microsoft.com/office/drawing/2014/main" id="{E48BD19F-D994-D8BB-07E5-88A8AE73FA52}"/>
              </a:ext>
            </a:extLst>
          </p:cNvPr>
          <p:cNvSpPr txBox="1"/>
          <p:nvPr/>
        </p:nvSpPr>
        <p:spPr>
          <a:xfrm>
            <a:off x="4268989" y="1790261"/>
            <a:ext cx="3658552" cy="7386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 w="6350">
                  <a:gradFill>
                    <a:gsLst>
                      <a:gs pos="0">
                        <a:schemeClr val="accent3">
                          <a:alpha val="0"/>
                        </a:schemeClr>
                      </a:gs>
                      <a:gs pos="100000">
                        <a:schemeClr val="accent2">
                          <a:alpha val="50000"/>
                        </a:scheme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</a:rPr>
              <a:t>CONTENTS</a:t>
            </a:r>
            <a:endParaRPr kumimoji="0" lang="zh-CN" altLang="en-US" sz="4800" b="0" i="0" u="none" strike="noStrike" kern="1200" cap="none" spc="0" normalizeH="0" baseline="0" noProof="0" dirty="0">
              <a:ln w="6350">
                <a:gradFill>
                  <a:gsLst>
                    <a:gs pos="0">
                      <a:schemeClr val="accent3">
                        <a:alpha val="0"/>
                      </a:schemeClr>
                    </a:gs>
                    <a:gs pos="100000">
                      <a:schemeClr val="accent2">
                        <a:alpha val="50000"/>
                      </a:scheme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15">
            <a:extLst>
              <a:ext uri="{FF2B5EF4-FFF2-40B4-BE49-F238E27FC236}">
                <a16:creationId xmlns:a16="http://schemas.microsoft.com/office/drawing/2014/main" id="{2C76D85A-D9A8-764D-C0F3-297F56CB931D}"/>
              </a:ext>
            </a:extLst>
          </p:cNvPr>
          <p:cNvSpPr txBox="1"/>
          <p:nvPr/>
        </p:nvSpPr>
        <p:spPr>
          <a:xfrm>
            <a:off x="5120817" y="1231444"/>
            <a:ext cx="1954898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尔雅未来体" panose="00000500000000000000" pitchFamily="2" charset="-122"/>
                <a:ea typeface="尔雅未来体" panose="00000500000000000000" pitchFamily="2" charset="-122"/>
              </a:rPr>
              <a:t>目录</a:t>
            </a:r>
          </a:p>
        </p:txBody>
      </p:sp>
      <p:sp>
        <p:nvSpPr>
          <p:cNvPr id="2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46E05EB-4A7F-B4EB-7F59-91B18894B85A}"/>
              </a:ext>
            </a:extLst>
          </p:cNvPr>
          <p:cNvSpPr txBox="1"/>
          <p:nvPr/>
        </p:nvSpPr>
        <p:spPr>
          <a:xfrm>
            <a:off x="1322163" y="427300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活动背景</a:t>
            </a:r>
          </a:p>
        </p:txBody>
      </p:sp>
      <p:sp>
        <p:nvSpPr>
          <p:cNvPr id="26" name="18">
            <a:extLst>
              <a:ext uri="{FF2B5EF4-FFF2-40B4-BE49-F238E27FC236}">
                <a16:creationId xmlns:a16="http://schemas.microsoft.com/office/drawing/2014/main" id="{9234A683-899D-A29D-6946-6B065F104EB4}"/>
              </a:ext>
            </a:extLst>
          </p:cNvPr>
          <p:cNvSpPr txBox="1"/>
          <p:nvPr/>
        </p:nvSpPr>
        <p:spPr>
          <a:xfrm>
            <a:off x="1375062" y="2822377"/>
            <a:ext cx="112530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 w="0">
                  <a:gradFill flip="none" rotWithShape="1">
                    <a:gsLst>
                      <a:gs pos="0">
                        <a:schemeClr val="accent3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7200" b="0" i="0" u="none" strike="noStrike" kern="1200" cap="none" spc="0" normalizeH="0" baseline="0" noProof="0" dirty="0">
              <a:ln w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7" name="19">
            <a:extLst>
              <a:ext uri="{FF2B5EF4-FFF2-40B4-BE49-F238E27FC236}">
                <a16:creationId xmlns:a16="http://schemas.microsoft.com/office/drawing/2014/main" id="{7B3739D0-4858-529B-1A12-AADFAA1347D0}"/>
              </a:ext>
            </a:extLst>
          </p:cNvPr>
          <p:cNvSpPr/>
          <p:nvPr/>
        </p:nvSpPr>
        <p:spPr>
          <a:xfrm>
            <a:off x="1769350" y="3972101"/>
            <a:ext cx="336733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64A1FCD-82BF-A53F-8041-ED9191B14ADA}"/>
              </a:ext>
            </a:extLst>
          </p:cNvPr>
          <p:cNvSpPr txBox="1"/>
          <p:nvPr/>
        </p:nvSpPr>
        <p:spPr>
          <a:xfrm flipH="1">
            <a:off x="864150" y="4651629"/>
            <a:ext cx="2147132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28" name="110">
            <a:extLst>
              <a:ext uri="{FF2B5EF4-FFF2-40B4-BE49-F238E27FC236}">
                <a16:creationId xmlns:a16="http://schemas.microsoft.com/office/drawing/2014/main" id="{E5F6EFB4-864F-0AF1-0E81-52135C3B770B}"/>
              </a:ext>
            </a:extLst>
          </p:cNvPr>
          <p:cNvSpPr txBox="1"/>
          <p:nvPr/>
        </p:nvSpPr>
        <p:spPr>
          <a:xfrm>
            <a:off x="4081220" y="427300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主要目的</a:t>
            </a:r>
          </a:p>
        </p:txBody>
      </p:sp>
      <p:sp>
        <p:nvSpPr>
          <p:cNvPr id="3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AEAF6D0-851D-E766-C3AC-9C3C00B70E81}"/>
              </a:ext>
            </a:extLst>
          </p:cNvPr>
          <p:cNvSpPr txBox="1"/>
          <p:nvPr/>
        </p:nvSpPr>
        <p:spPr>
          <a:xfrm>
            <a:off x="4134119" y="2822377"/>
            <a:ext cx="112530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 w="0">
                  <a:gradFill flip="none" rotWithShape="1">
                    <a:gsLst>
                      <a:gs pos="0">
                        <a:schemeClr val="accent3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0" lang="zh-CN" altLang="en-US" sz="7200" b="0" i="0" u="none" strike="noStrike" kern="1200" cap="none" spc="0" normalizeH="0" baseline="0" noProof="0" dirty="0">
              <a:ln w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1" name="113">
            <a:extLst>
              <a:ext uri="{FF2B5EF4-FFF2-40B4-BE49-F238E27FC236}">
                <a16:creationId xmlns:a16="http://schemas.microsoft.com/office/drawing/2014/main" id="{639C1FF1-7422-505D-8F7A-062E2160FF62}"/>
              </a:ext>
            </a:extLst>
          </p:cNvPr>
          <p:cNvSpPr/>
          <p:nvPr/>
        </p:nvSpPr>
        <p:spPr>
          <a:xfrm>
            <a:off x="4528407" y="3972101"/>
            <a:ext cx="336733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3619F33-AC3F-410B-C441-E1289B9F8290}"/>
              </a:ext>
            </a:extLst>
          </p:cNvPr>
          <p:cNvSpPr txBox="1"/>
          <p:nvPr/>
        </p:nvSpPr>
        <p:spPr>
          <a:xfrm flipH="1">
            <a:off x="3583811" y="4651629"/>
            <a:ext cx="222592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  <p:sp>
        <p:nvSpPr>
          <p:cNvPr id="32" name="114">
            <a:extLst>
              <a:ext uri="{FF2B5EF4-FFF2-40B4-BE49-F238E27FC236}">
                <a16:creationId xmlns:a16="http://schemas.microsoft.com/office/drawing/2014/main" id="{006A22BB-9D60-6F86-1D07-8587BC37B211}"/>
              </a:ext>
            </a:extLst>
          </p:cNvPr>
          <p:cNvSpPr txBox="1"/>
          <p:nvPr/>
        </p:nvSpPr>
        <p:spPr>
          <a:xfrm>
            <a:off x="6840278" y="427300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情况介绍</a:t>
            </a:r>
          </a:p>
        </p:txBody>
      </p:sp>
      <p:sp>
        <p:nvSpPr>
          <p:cNvPr id="3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1EF74A9-4F32-D38D-41D4-55C69117461A}"/>
              </a:ext>
            </a:extLst>
          </p:cNvPr>
          <p:cNvSpPr txBox="1"/>
          <p:nvPr/>
        </p:nvSpPr>
        <p:spPr>
          <a:xfrm>
            <a:off x="6893177" y="2822377"/>
            <a:ext cx="112530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 w="0">
                  <a:gradFill flip="none" rotWithShape="1">
                    <a:gsLst>
                      <a:gs pos="0">
                        <a:schemeClr val="accent3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0" lang="zh-CN" altLang="en-US" sz="7200" b="0" i="0" u="none" strike="noStrike" kern="1200" cap="none" spc="0" normalizeH="0" baseline="0" noProof="0" dirty="0">
              <a:ln w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5" name="117">
            <a:extLst>
              <a:ext uri="{FF2B5EF4-FFF2-40B4-BE49-F238E27FC236}">
                <a16:creationId xmlns:a16="http://schemas.microsoft.com/office/drawing/2014/main" id="{AC4519D9-E636-8DBC-CE13-3DFD352B2E9C}"/>
              </a:ext>
            </a:extLst>
          </p:cNvPr>
          <p:cNvSpPr/>
          <p:nvPr/>
        </p:nvSpPr>
        <p:spPr>
          <a:xfrm>
            <a:off x="7287465" y="3972101"/>
            <a:ext cx="336733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3ACAA9D-56CF-00C6-9ED6-B48D3E07EA00}"/>
              </a:ext>
            </a:extLst>
          </p:cNvPr>
          <p:cNvSpPr txBox="1"/>
          <p:nvPr/>
        </p:nvSpPr>
        <p:spPr>
          <a:xfrm flipH="1">
            <a:off x="6382265" y="4651629"/>
            <a:ext cx="2147132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6" name="118">
            <a:extLst>
              <a:ext uri="{FF2B5EF4-FFF2-40B4-BE49-F238E27FC236}">
                <a16:creationId xmlns:a16="http://schemas.microsoft.com/office/drawing/2014/main" id="{30558E80-AB31-1ED0-CC1D-BAD70AA0C689}"/>
              </a:ext>
            </a:extLst>
          </p:cNvPr>
          <p:cNvSpPr txBox="1"/>
          <p:nvPr/>
        </p:nvSpPr>
        <p:spPr>
          <a:xfrm>
            <a:off x="9599334" y="427300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效果总结</a:t>
            </a:r>
          </a:p>
        </p:txBody>
      </p:sp>
      <p:sp>
        <p:nvSpPr>
          <p:cNvPr id="3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AF2D69-B930-F426-A26B-CF8E3E64DB58}"/>
              </a:ext>
            </a:extLst>
          </p:cNvPr>
          <p:cNvSpPr txBox="1"/>
          <p:nvPr/>
        </p:nvSpPr>
        <p:spPr>
          <a:xfrm>
            <a:off x="9652233" y="2822377"/>
            <a:ext cx="112530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 w="0">
                  <a:gradFill flip="none" rotWithShape="1">
                    <a:gsLst>
                      <a:gs pos="0">
                        <a:schemeClr val="accent3"/>
                      </a:gs>
                      <a:gs pos="100000">
                        <a:schemeClr val="accent2"/>
                      </a:gs>
                    </a:gsLst>
                    <a:lin ang="2700000" scaled="1"/>
                    <a:tileRect/>
                  </a:gradFill>
                </a:ln>
                <a:noFill/>
                <a:effectLst/>
                <a:uLnTx/>
                <a:uFillTx/>
                <a:latin typeface="+mj-ea"/>
                <a:ea typeface="+mj-ea"/>
                <a:cs typeface="+mn-cs"/>
              </a:rPr>
              <a:t>04</a:t>
            </a:r>
            <a:endParaRPr kumimoji="0" lang="zh-CN" altLang="en-US" sz="7200" b="0" i="0" u="none" strike="noStrike" kern="1200" cap="none" spc="0" normalizeH="0" baseline="0" noProof="0" dirty="0">
              <a:ln w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noFill/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9" name="121">
            <a:extLst>
              <a:ext uri="{FF2B5EF4-FFF2-40B4-BE49-F238E27FC236}">
                <a16:creationId xmlns:a16="http://schemas.microsoft.com/office/drawing/2014/main" id="{4A81DDE1-D696-D685-5C1E-D69681696D06}"/>
              </a:ext>
            </a:extLst>
          </p:cNvPr>
          <p:cNvSpPr/>
          <p:nvPr/>
        </p:nvSpPr>
        <p:spPr>
          <a:xfrm>
            <a:off x="10046521" y="3972101"/>
            <a:ext cx="336733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CD0FF11-BC9D-8889-8D43-57F8CFB46EE6}"/>
              </a:ext>
            </a:extLst>
          </p:cNvPr>
          <p:cNvSpPr txBox="1"/>
          <p:nvPr/>
        </p:nvSpPr>
        <p:spPr>
          <a:xfrm flipH="1">
            <a:off x="9101925" y="4651629"/>
            <a:ext cx="222592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</p:spTree>
    <p:extLst>
      <p:ext uri="{BB962C8B-B14F-4D97-AF65-F5344CB8AC3E}">
        <p14:creationId xmlns:p14="http://schemas.microsoft.com/office/powerpoint/2010/main" val="3390675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/>
      <p:bldP spid="24" grpId="0"/>
      <p:bldP spid="26" grpId="0"/>
      <p:bldP spid="27" grpId="0" animBg="1"/>
      <p:bldP spid="3" grpId="0"/>
      <p:bldP spid="28" grpId="0"/>
      <p:bldP spid="30" grpId="0"/>
      <p:bldP spid="31" grpId="0" animBg="1"/>
      <p:bldP spid="5" grpId="0"/>
      <p:bldP spid="32" grpId="0"/>
      <p:bldP spid="34" grpId="0"/>
      <p:bldP spid="35" grpId="0" animBg="1"/>
      <p:bldP spid="9" grpId="0"/>
      <p:bldP spid="36" grpId="0"/>
      <p:bldP spid="38" grpId="0"/>
      <p:bldP spid="39" grpId="0" animBg="1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里有星球&#10;&#10;描述已自动生成">
            <a:extLst>
              <a:ext uri="{FF2B5EF4-FFF2-40B4-BE49-F238E27FC236}">
                <a16:creationId xmlns:a16="http://schemas.microsoft.com/office/drawing/2014/main" id="{8F554B04-7D72-C5F5-2C05-CEAABF2A0A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1" t="6523" r="6521" b="6521"/>
          <a:stretch/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49B1CD9-1620-1E9C-8F49-5293DD1F79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H="1">
            <a:off x="1" y="0"/>
            <a:ext cx="5444842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63746A5-B320-1DA5-80AF-B70EBEE02C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V="1">
            <a:off x="6747158" y="0"/>
            <a:ext cx="5444842" cy="6858000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10995FC-A106-6EB7-8AE9-D2C60208DF77}"/>
              </a:ext>
            </a:extLst>
          </p:cNvPr>
          <p:cNvGrpSpPr/>
          <p:nvPr/>
        </p:nvGrpSpPr>
        <p:grpSpPr>
          <a:xfrm>
            <a:off x="11469747" y="6177333"/>
            <a:ext cx="410650" cy="298720"/>
            <a:chOff x="11396791" y="6140490"/>
            <a:chExt cx="468991" cy="400424"/>
          </a:xfr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39D8A82-28F9-A83D-7088-D4BE36A6F337}"/>
                </a:ext>
              </a:extLst>
            </p:cNvPr>
            <p:cNvSpPr/>
            <p:nvPr/>
          </p:nvSpPr>
          <p:spPr>
            <a:xfrm>
              <a:off x="11396791" y="6140490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B9887F4-3EF9-24C1-585D-ED09A3AA7D50}"/>
                </a:ext>
              </a:extLst>
            </p:cNvPr>
            <p:cNvSpPr/>
            <p:nvPr/>
          </p:nvSpPr>
          <p:spPr>
            <a:xfrm>
              <a:off x="11396791" y="6306800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9F216E1-AE6A-7EE0-B02E-5BCDAF35E563}"/>
                </a:ext>
              </a:extLst>
            </p:cNvPr>
            <p:cNvSpPr/>
            <p:nvPr/>
          </p:nvSpPr>
          <p:spPr>
            <a:xfrm>
              <a:off x="11396791" y="6473109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2" name="11">
            <a:extLst>
              <a:ext uri="{FF2B5EF4-FFF2-40B4-BE49-F238E27FC236}">
                <a16:creationId xmlns:a16="http://schemas.microsoft.com/office/drawing/2014/main" id="{51F2B7A9-D7A9-88B8-6067-01D46AD8B5AC}"/>
              </a:ext>
            </a:extLst>
          </p:cNvPr>
          <p:cNvSpPr txBox="1"/>
          <p:nvPr/>
        </p:nvSpPr>
        <p:spPr>
          <a:xfrm>
            <a:off x="6296001" y="1328653"/>
            <a:ext cx="4974875" cy="44165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04</a:t>
            </a:r>
            <a:endParaRPr kumimoji="1" lang="zh-CN" altLang="en-US" sz="287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12">
            <a:extLst>
              <a:ext uri="{FF2B5EF4-FFF2-40B4-BE49-F238E27FC236}">
                <a16:creationId xmlns:a16="http://schemas.microsoft.com/office/drawing/2014/main" id="{C2524913-D5E8-B15B-E511-591EBC268FEE}"/>
              </a:ext>
            </a:extLst>
          </p:cNvPr>
          <p:cNvSpPr txBox="1"/>
          <p:nvPr/>
        </p:nvSpPr>
        <p:spPr>
          <a:xfrm>
            <a:off x="1360153" y="2290565"/>
            <a:ext cx="2290948" cy="67710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PART</a:t>
            </a: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04</a:t>
            </a:r>
            <a:endParaRPr kumimoji="1" lang="zh-CN" altLang="en-US" sz="4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79C5789-4641-D53B-C6FF-4575C9FC452F}"/>
              </a:ext>
            </a:extLst>
          </p:cNvPr>
          <p:cNvSpPr/>
          <p:nvPr/>
        </p:nvSpPr>
        <p:spPr>
          <a:xfrm>
            <a:off x="1423045" y="3110970"/>
            <a:ext cx="4453860" cy="1361692"/>
          </a:xfrm>
          <a:prstGeom prst="snip1Rect">
            <a:avLst>
              <a:gd name="adj" fmla="val 9472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14">
            <a:extLst>
              <a:ext uri="{FF2B5EF4-FFF2-40B4-BE49-F238E27FC236}">
                <a16:creationId xmlns:a16="http://schemas.microsoft.com/office/drawing/2014/main" id="{527799D1-E5D4-3516-06D6-A9E3F5D01051}"/>
              </a:ext>
            </a:extLst>
          </p:cNvPr>
          <p:cNvSpPr txBox="1"/>
          <p:nvPr/>
        </p:nvSpPr>
        <p:spPr>
          <a:xfrm>
            <a:off x="1403948" y="3229751"/>
            <a:ext cx="4492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1"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效果总结</a:t>
            </a: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C339862-9F0E-FE7C-66CD-3A06B1A96347}"/>
              </a:ext>
            </a:extLst>
          </p:cNvPr>
          <p:cNvSpPr/>
          <p:nvPr/>
        </p:nvSpPr>
        <p:spPr>
          <a:xfrm>
            <a:off x="380245" y="308602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20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28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91681A9-E4BE-1A35-27F3-8F5B25B9F263}"/>
              </a:ext>
            </a:extLst>
          </p:cNvPr>
          <p:cNvSpPr>
            <a:spLocks/>
          </p:cNvSpPr>
          <p:nvPr/>
        </p:nvSpPr>
        <p:spPr bwMode="auto">
          <a:xfrm rot="720000" flipH="1">
            <a:off x="3045543" y="2331855"/>
            <a:ext cx="516009" cy="907706"/>
          </a:xfrm>
          <a:custGeom>
            <a:avLst/>
            <a:gdLst>
              <a:gd name="connsiteX0" fmla="*/ 307729 w 516009"/>
              <a:gd name="connsiteY0" fmla="*/ 831477 h 907706"/>
              <a:gd name="connsiteX1" fmla="*/ 304914 w 516009"/>
              <a:gd name="connsiteY1" fmla="*/ 837124 h 907706"/>
              <a:gd name="connsiteX2" fmla="*/ 513195 w 516009"/>
              <a:gd name="connsiteY2" fmla="*/ 907706 h 907706"/>
              <a:gd name="connsiteX3" fmla="*/ 516009 w 516009"/>
              <a:gd name="connsiteY3" fmla="*/ 885120 h 907706"/>
              <a:gd name="connsiteX4" fmla="*/ 307729 w 516009"/>
              <a:gd name="connsiteY4" fmla="*/ 831477 h 907706"/>
              <a:gd name="connsiteX5" fmla="*/ 243933 w 516009"/>
              <a:gd name="connsiteY5" fmla="*/ 798640 h 907706"/>
              <a:gd name="connsiteX6" fmla="*/ 139558 w 516009"/>
              <a:gd name="connsiteY6" fmla="*/ 809195 h 907706"/>
              <a:gd name="connsiteX7" fmla="*/ 181777 w 516009"/>
              <a:gd name="connsiteY7" fmla="*/ 845551 h 907706"/>
              <a:gd name="connsiteX8" fmla="*/ 286152 w 516009"/>
              <a:gd name="connsiteY8" fmla="*/ 831478 h 907706"/>
              <a:gd name="connsiteX9" fmla="*/ 175913 w 516009"/>
              <a:gd name="connsiteY9" fmla="*/ 730622 h 907706"/>
              <a:gd name="connsiteX10" fmla="*/ 72711 w 516009"/>
              <a:gd name="connsiteY10" fmla="*/ 720067 h 907706"/>
              <a:gd name="connsiteX11" fmla="*/ 109066 w 516009"/>
              <a:gd name="connsiteY11" fmla="*/ 761113 h 907706"/>
              <a:gd name="connsiteX12" fmla="*/ 209923 w 516009"/>
              <a:gd name="connsiteY12" fmla="*/ 772841 h 907706"/>
              <a:gd name="connsiteX13" fmla="*/ 248623 w 516009"/>
              <a:gd name="connsiteY13" fmla="*/ 680193 h 907706"/>
              <a:gd name="connsiteX14" fmla="*/ 254487 w 516009"/>
              <a:gd name="connsiteY14" fmla="*/ 781050 h 907706"/>
              <a:gd name="connsiteX15" fmla="*/ 296706 w 516009"/>
              <a:gd name="connsiteY15" fmla="*/ 817405 h 907706"/>
              <a:gd name="connsiteX16" fmla="*/ 290842 w 516009"/>
              <a:gd name="connsiteY16" fmla="*/ 714203 h 907706"/>
              <a:gd name="connsiteX17" fmla="*/ 28146 w 516009"/>
              <a:gd name="connsiteY17" fmla="*/ 618038 h 907706"/>
              <a:gd name="connsiteX18" fmla="*/ 50429 w 516009"/>
              <a:gd name="connsiteY18" fmla="*/ 666120 h 907706"/>
              <a:gd name="connsiteX19" fmla="*/ 147766 w 516009"/>
              <a:gd name="connsiteY19" fmla="*/ 696612 h 907706"/>
              <a:gd name="connsiteX20" fmla="*/ 125484 w 516009"/>
              <a:gd name="connsiteY20" fmla="*/ 649702 h 907706"/>
              <a:gd name="connsiteX21" fmla="*/ 207578 w 516009"/>
              <a:gd name="connsiteY21" fmla="*/ 615692 h 907706"/>
              <a:gd name="connsiteX22" fmla="*/ 193505 w 516009"/>
              <a:gd name="connsiteY22" fmla="*/ 716548 h 907706"/>
              <a:gd name="connsiteX23" fmla="*/ 226342 w 516009"/>
              <a:gd name="connsiteY23" fmla="*/ 758767 h 907706"/>
              <a:gd name="connsiteX24" fmla="*/ 240415 w 516009"/>
              <a:gd name="connsiteY24" fmla="*/ 657911 h 907706"/>
              <a:gd name="connsiteX25" fmla="*/ 2346 w 516009"/>
              <a:gd name="connsiteY25" fmla="*/ 508972 h 907706"/>
              <a:gd name="connsiteX26" fmla="*/ 16419 w 516009"/>
              <a:gd name="connsiteY26" fmla="*/ 561746 h 907706"/>
              <a:gd name="connsiteX27" fmla="*/ 106721 w 516009"/>
              <a:gd name="connsiteY27" fmla="*/ 613348 h 907706"/>
              <a:gd name="connsiteX28" fmla="*/ 92648 w 516009"/>
              <a:gd name="connsiteY28" fmla="*/ 559401 h 907706"/>
              <a:gd name="connsiteX29" fmla="*/ 179431 w 516009"/>
              <a:gd name="connsiteY29" fmla="*/ 542982 h 907706"/>
              <a:gd name="connsiteX30" fmla="*/ 143077 w 516009"/>
              <a:gd name="connsiteY30" fmla="*/ 637975 h 907706"/>
              <a:gd name="connsiteX31" fmla="*/ 167704 w 516009"/>
              <a:gd name="connsiteY31" fmla="*/ 688403 h 907706"/>
              <a:gd name="connsiteX32" fmla="*/ 201713 w 516009"/>
              <a:gd name="connsiteY32" fmla="*/ 593410 h 907706"/>
              <a:gd name="connsiteX33" fmla="*/ 165359 w 516009"/>
              <a:gd name="connsiteY33" fmla="*/ 466753 h 907706"/>
              <a:gd name="connsiteX34" fmla="*/ 111413 w 516009"/>
              <a:gd name="connsiteY34" fmla="*/ 553536 h 907706"/>
              <a:gd name="connsiteX35" fmla="*/ 125486 w 516009"/>
              <a:gd name="connsiteY35" fmla="*/ 607483 h 907706"/>
              <a:gd name="connsiteX36" fmla="*/ 179432 w 516009"/>
              <a:gd name="connsiteY36" fmla="*/ 519527 h 907706"/>
              <a:gd name="connsiteX37" fmla="*/ 0 w 516009"/>
              <a:gd name="connsiteY37" fmla="*/ 396388 h 907706"/>
              <a:gd name="connsiteX38" fmla="*/ 2346 w 516009"/>
              <a:gd name="connsiteY38" fmla="*/ 452681 h 907706"/>
              <a:gd name="connsiteX39" fmla="*/ 80920 w 516009"/>
              <a:gd name="connsiteY39" fmla="*/ 519527 h 907706"/>
              <a:gd name="connsiteX40" fmla="*/ 78575 w 516009"/>
              <a:gd name="connsiteY40" fmla="*/ 464408 h 907706"/>
              <a:gd name="connsiteX41" fmla="*/ 171223 w 516009"/>
              <a:gd name="connsiteY41" fmla="*/ 388180 h 907706"/>
              <a:gd name="connsiteX42" fmla="*/ 97340 w 516009"/>
              <a:gd name="connsiteY42" fmla="*/ 464408 h 907706"/>
              <a:gd name="connsiteX43" fmla="*/ 100858 w 516009"/>
              <a:gd name="connsiteY43" fmla="*/ 517181 h 907706"/>
              <a:gd name="connsiteX44" fmla="*/ 171223 w 516009"/>
              <a:gd name="connsiteY44" fmla="*/ 444471 h 907706"/>
              <a:gd name="connsiteX45" fmla="*/ 22283 w 516009"/>
              <a:gd name="connsiteY45" fmla="*/ 287323 h 907706"/>
              <a:gd name="connsiteX46" fmla="*/ 14074 w 516009"/>
              <a:gd name="connsiteY46" fmla="*/ 340097 h 907706"/>
              <a:gd name="connsiteX47" fmla="*/ 75056 w 516009"/>
              <a:gd name="connsiteY47" fmla="*/ 422189 h 907706"/>
              <a:gd name="connsiteX48" fmla="*/ 83266 w 516009"/>
              <a:gd name="connsiteY48" fmla="*/ 368243 h 907706"/>
              <a:gd name="connsiteX49" fmla="*/ 189987 w 516009"/>
              <a:gd name="connsiteY49" fmla="*/ 315469 h 907706"/>
              <a:gd name="connsiteX50" fmla="*/ 103203 w 516009"/>
              <a:gd name="connsiteY50" fmla="*/ 371761 h 907706"/>
              <a:gd name="connsiteX51" fmla="*/ 94994 w 516009"/>
              <a:gd name="connsiteY51" fmla="*/ 426881 h 907706"/>
              <a:gd name="connsiteX52" fmla="*/ 179432 w 516009"/>
              <a:gd name="connsiteY52" fmla="*/ 368243 h 907706"/>
              <a:gd name="connsiteX53" fmla="*/ 223995 w 516009"/>
              <a:gd name="connsiteY53" fmla="*/ 245104 h 907706"/>
              <a:gd name="connsiteX54" fmla="*/ 129003 w 516009"/>
              <a:gd name="connsiteY54" fmla="*/ 283805 h 907706"/>
              <a:gd name="connsiteX55" fmla="*/ 109066 w 516009"/>
              <a:gd name="connsiteY55" fmla="*/ 334233 h 907706"/>
              <a:gd name="connsiteX56" fmla="*/ 204059 w 516009"/>
              <a:gd name="connsiteY56" fmla="*/ 295533 h 907706"/>
              <a:gd name="connsiteX57" fmla="*/ 66847 w 516009"/>
              <a:gd name="connsiteY57" fmla="*/ 182949 h 907706"/>
              <a:gd name="connsiteX58" fmla="*/ 46911 w 516009"/>
              <a:gd name="connsiteY58" fmla="*/ 233376 h 907706"/>
              <a:gd name="connsiteX59" fmla="*/ 89130 w 516009"/>
              <a:gd name="connsiteY59" fmla="*/ 326023 h 907706"/>
              <a:gd name="connsiteX60" fmla="*/ 109066 w 516009"/>
              <a:gd name="connsiteY60" fmla="*/ 275596 h 907706"/>
              <a:gd name="connsiteX61" fmla="*/ 272078 w 516009"/>
              <a:gd name="connsiteY61" fmla="*/ 185294 h 907706"/>
              <a:gd name="connsiteX62" fmla="*/ 171222 w 516009"/>
              <a:gd name="connsiteY62" fmla="*/ 202885 h 907706"/>
              <a:gd name="connsiteX63" fmla="*/ 143076 w 516009"/>
              <a:gd name="connsiteY63" fmla="*/ 250968 h 907706"/>
              <a:gd name="connsiteX64" fmla="*/ 243932 w 516009"/>
              <a:gd name="connsiteY64" fmla="*/ 231031 h 907706"/>
              <a:gd name="connsiteX65" fmla="*/ 131348 w 516009"/>
              <a:gd name="connsiteY65" fmla="*/ 92647 h 907706"/>
              <a:gd name="connsiteX66" fmla="*/ 100857 w 516009"/>
              <a:gd name="connsiteY66" fmla="*/ 138384 h 907706"/>
              <a:gd name="connsiteX67" fmla="*/ 123139 w 516009"/>
              <a:gd name="connsiteY67" fmla="*/ 236895 h 907706"/>
              <a:gd name="connsiteX68" fmla="*/ 153631 w 516009"/>
              <a:gd name="connsiteY68" fmla="*/ 191158 h 907706"/>
              <a:gd name="connsiteX69" fmla="*/ 333061 w 516009"/>
              <a:gd name="connsiteY69" fmla="*/ 134866 h 907706"/>
              <a:gd name="connsiteX70" fmla="*/ 229860 w 516009"/>
              <a:gd name="connsiteY70" fmla="*/ 132521 h 907706"/>
              <a:gd name="connsiteX71" fmla="*/ 189986 w 516009"/>
              <a:gd name="connsiteY71" fmla="*/ 171221 h 907706"/>
              <a:gd name="connsiteX72" fmla="*/ 294361 w 516009"/>
              <a:gd name="connsiteY72" fmla="*/ 174740 h 907706"/>
              <a:gd name="connsiteX73" fmla="*/ 347134 w 516009"/>
              <a:gd name="connsiteY73" fmla="*/ 87956 h 907706"/>
              <a:gd name="connsiteX74" fmla="*/ 272078 w 516009"/>
              <a:gd name="connsiteY74" fmla="*/ 87956 h 907706"/>
              <a:gd name="connsiteX75" fmla="*/ 243932 w 516009"/>
              <a:gd name="connsiteY75" fmla="*/ 112584 h 907706"/>
              <a:gd name="connsiteX76" fmla="*/ 318988 w 516009"/>
              <a:gd name="connsiteY76" fmla="*/ 116102 h 907706"/>
              <a:gd name="connsiteX77" fmla="*/ 212268 w 516009"/>
              <a:gd name="connsiteY77" fmla="*/ 17591 h 907706"/>
              <a:gd name="connsiteX78" fmla="*/ 175914 w 516009"/>
              <a:gd name="connsiteY78" fmla="*/ 53947 h 907706"/>
              <a:gd name="connsiteX79" fmla="*/ 175913 w 516009"/>
              <a:gd name="connsiteY79" fmla="*/ 158321 h 907706"/>
              <a:gd name="connsiteX80" fmla="*/ 215787 w 516009"/>
              <a:gd name="connsiteY80" fmla="*/ 118448 h 907706"/>
              <a:gd name="connsiteX81" fmla="*/ 260350 w 516009"/>
              <a:gd name="connsiteY81" fmla="*/ 0 h 907706"/>
              <a:gd name="connsiteX82" fmla="*/ 232204 w 516009"/>
              <a:gd name="connsiteY82" fmla="*/ 28146 h 907706"/>
              <a:gd name="connsiteX83" fmla="*/ 232204 w 516009"/>
              <a:gd name="connsiteY83" fmla="*/ 104375 h 907706"/>
              <a:gd name="connsiteX84" fmla="*/ 260350 w 516009"/>
              <a:gd name="connsiteY84" fmla="*/ 76229 h 90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16009" h="907706">
                <a:moveTo>
                  <a:pt x="307729" y="831477"/>
                </a:moveTo>
                <a:lnTo>
                  <a:pt x="304914" y="837124"/>
                </a:lnTo>
                <a:cubicBezTo>
                  <a:pt x="366835" y="876650"/>
                  <a:pt x="440015" y="902060"/>
                  <a:pt x="513195" y="907706"/>
                </a:cubicBezTo>
                <a:cubicBezTo>
                  <a:pt x="513195" y="907706"/>
                  <a:pt x="513195" y="907706"/>
                  <a:pt x="516009" y="885120"/>
                </a:cubicBezTo>
                <a:cubicBezTo>
                  <a:pt x="442830" y="885120"/>
                  <a:pt x="372465" y="868180"/>
                  <a:pt x="307729" y="831477"/>
                </a:cubicBezTo>
                <a:close/>
                <a:moveTo>
                  <a:pt x="243933" y="798640"/>
                </a:moveTo>
                <a:lnTo>
                  <a:pt x="139558" y="809195"/>
                </a:lnTo>
                <a:lnTo>
                  <a:pt x="181777" y="845551"/>
                </a:lnTo>
                <a:lnTo>
                  <a:pt x="286152" y="831478"/>
                </a:lnTo>
                <a:close/>
                <a:moveTo>
                  <a:pt x="175913" y="730622"/>
                </a:moveTo>
                <a:lnTo>
                  <a:pt x="72711" y="720067"/>
                </a:lnTo>
                <a:lnTo>
                  <a:pt x="109066" y="761113"/>
                </a:lnTo>
                <a:lnTo>
                  <a:pt x="209923" y="772841"/>
                </a:lnTo>
                <a:close/>
                <a:moveTo>
                  <a:pt x="248623" y="680193"/>
                </a:moveTo>
                <a:lnTo>
                  <a:pt x="254487" y="781050"/>
                </a:lnTo>
                <a:lnTo>
                  <a:pt x="296706" y="817405"/>
                </a:lnTo>
                <a:lnTo>
                  <a:pt x="290842" y="714203"/>
                </a:lnTo>
                <a:close/>
                <a:moveTo>
                  <a:pt x="28146" y="618038"/>
                </a:moveTo>
                <a:lnTo>
                  <a:pt x="50429" y="666120"/>
                </a:lnTo>
                <a:lnTo>
                  <a:pt x="147766" y="696612"/>
                </a:lnTo>
                <a:lnTo>
                  <a:pt x="125484" y="649702"/>
                </a:lnTo>
                <a:close/>
                <a:moveTo>
                  <a:pt x="207578" y="615692"/>
                </a:moveTo>
                <a:lnTo>
                  <a:pt x="193505" y="716548"/>
                </a:lnTo>
                <a:lnTo>
                  <a:pt x="226342" y="758767"/>
                </a:lnTo>
                <a:lnTo>
                  <a:pt x="240415" y="657911"/>
                </a:lnTo>
                <a:close/>
                <a:moveTo>
                  <a:pt x="2346" y="508972"/>
                </a:moveTo>
                <a:lnTo>
                  <a:pt x="16419" y="561746"/>
                </a:lnTo>
                <a:lnTo>
                  <a:pt x="106721" y="613348"/>
                </a:lnTo>
                <a:lnTo>
                  <a:pt x="92648" y="559401"/>
                </a:lnTo>
                <a:close/>
                <a:moveTo>
                  <a:pt x="179431" y="542982"/>
                </a:moveTo>
                <a:lnTo>
                  <a:pt x="143077" y="637975"/>
                </a:lnTo>
                <a:lnTo>
                  <a:pt x="167704" y="688403"/>
                </a:lnTo>
                <a:lnTo>
                  <a:pt x="201713" y="593410"/>
                </a:lnTo>
                <a:close/>
                <a:moveTo>
                  <a:pt x="165359" y="466753"/>
                </a:moveTo>
                <a:lnTo>
                  <a:pt x="111413" y="553536"/>
                </a:lnTo>
                <a:lnTo>
                  <a:pt x="125486" y="607483"/>
                </a:lnTo>
                <a:lnTo>
                  <a:pt x="179432" y="519527"/>
                </a:lnTo>
                <a:close/>
                <a:moveTo>
                  <a:pt x="0" y="396388"/>
                </a:moveTo>
                <a:lnTo>
                  <a:pt x="2346" y="452681"/>
                </a:lnTo>
                <a:lnTo>
                  <a:pt x="80920" y="519527"/>
                </a:lnTo>
                <a:lnTo>
                  <a:pt x="78575" y="464408"/>
                </a:lnTo>
                <a:close/>
                <a:moveTo>
                  <a:pt x="171223" y="388180"/>
                </a:moveTo>
                <a:lnTo>
                  <a:pt x="97340" y="464408"/>
                </a:lnTo>
                <a:lnTo>
                  <a:pt x="100858" y="517181"/>
                </a:lnTo>
                <a:lnTo>
                  <a:pt x="171223" y="444471"/>
                </a:lnTo>
                <a:close/>
                <a:moveTo>
                  <a:pt x="22283" y="287323"/>
                </a:moveTo>
                <a:lnTo>
                  <a:pt x="14074" y="340097"/>
                </a:lnTo>
                <a:lnTo>
                  <a:pt x="75056" y="422189"/>
                </a:lnTo>
                <a:lnTo>
                  <a:pt x="83266" y="368243"/>
                </a:lnTo>
                <a:close/>
                <a:moveTo>
                  <a:pt x="189987" y="315469"/>
                </a:moveTo>
                <a:lnTo>
                  <a:pt x="103203" y="371761"/>
                </a:lnTo>
                <a:lnTo>
                  <a:pt x="94994" y="426881"/>
                </a:lnTo>
                <a:lnTo>
                  <a:pt x="179432" y="368243"/>
                </a:lnTo>
                <a:close/>
                <a:moveTo>
                  <a:pt x="223995" y="245104"/>
                </a:moveTo>
                <a:lnTo>
                  <a:pt x="129003" y="283805"/>
                </a:lnTo>
                <a:lnTo>
                  <a:pt x="109066" y="334233"/>
                </a:lnTo>
                <a:lnTo>
                  <a:pt x="204059" y="295533"/>
                </a:lnTo>
                <a:close/>
                <a:moveTo>
                  <a:pt x="66847" y="182949"/>
                </a:moveTo>
                <a:lnTo>
                  <a:pt x="46911" y="233376"/>
                </a:lnTo>
                <a:lnTo>
                  <a:pt x="89130" y="326023"/>
                </a:lnTo>
                <a:lnTo>
                  <a:pt x="109066" y="275596"/>
                </a:lnTo>
                <a:close/>
                <a:moveTo>
                  <a:pt x="272078" y="185294"/>
                </a:moveTo>
                <a:lnTo>
                  <a:pt x="171222" y="202885"/>
                </a:lnTo>
                <a:lnTo>
                  <a:pt x="143076" y="250968"/>
                </a:lnTo>
                <a:lnTo>
                  <a:pt x="243932" y="231031"/>
                </a:lnTo>
                <a:close/>
                <a:moveTo>
                  <a:pt x="131348" y="92647"/>
                </a:moveTo>
                <a:lnTo>
                  <a:pt x="100857" y="138384"/>
                </a:lnTo>
                <a:lnTo>
                  <a:pt x="123139" y="236895"/>
                </a:lnTo>
                <a:lnTo>
                  <a:pt x="153631" y="191158"/>
                </a:lnTo>
                <a:close/>
                <a:moveTo>
                  <a:pt x="333061" y="134866"/>
                </a:moveTo>
                <a:lnTo>
                  <a:pt x="229860" y="132521"/>
                </a:lnTo>
                <a:lnTo>
                  <a:pt x="189986" y="171221"/>
                </a:lnTo>
                <a:lnTo>
                  <a:pt x="294361" y="174740"/>
                </a:lnTo>
                <a:close/>
                <a:moveTo>
                  <a:pt x="347134" y="87956"/>
                </a:moveTo>
                <a:lnTo>
                  <a:pt x="272078" y="87956"/>
                </a:lnTo>
                <a:lnTo>
                  <a:pt x="243932" y="112584"/>
                </a:lnTo>
                <a:lnTo>
                  <a:pt x="318988" y="116102"/>
                </a:lnTo>
                <a:close/>
                <a:moveTo>
                  <a:pt x="212268" y="17591"/>
                </a:moveTo>
                <a:lnTo>
                  <a:pt x="175914" y="53947"/>
                </a:lnTo>
                <a:lnTo>
                  <a:pt x="175913" y="158321"/>
                </a:lnTo>
                <a:lnTo>
                  <a:pt x="215787" y="118448"/>
                </a:lnTo>
                <a:close/>
                <a:moveTo>
                  <a:pt x="260350" y="0"/>
                </a:moveTo>
                <a:lnTo>
                  <a:pt x="232204" y="28146"/>
                </a:lnTo>
                <a:lnTo>
                  <a:pt x="232204" y="104375"/>
                </a:lnTo>
                <a:lnTo>
                  <a:pt x="260350" y="76229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88" name="任意多边形: 形状 287">
            <a:extLst>
              <a:ext uri="{FF2B5EF4-FFF2-40B4-BE49-F238E27FC236}">
                <a16:creationId xmlns:a16="http://schemas.microsoft.com/office/drawing/2014/main" id="{224A1258-1504-69F6-F0CD-C0AE074FE276}"/>
              </a:ext>
            </a:extLst>
          </p:cNvPr>
          <p:cNvSpPr>
            <a:spLocks/>
          </p:cNvSpPr>
          <p:nvPr/>
        </p:nvSpPr>
        <p:spPr bwMode="auto">
          <a:xfrm rot="20880000">
            <a:off x="889703" y="2331857"/>
            <a:ext cx="516008" cy="907704"/>
          </a:xfrm>
          <a:custGeom>
            <a:avLst/>
            <a:gdLst>
              <a:gd name="connsiteX0" fmla="*/ 307728 w 516008"/>
              <a:gd name="connsiteY0" fmla="*/ 831475 h 907704"/>
              <a:gd name="connsiteX1" fmla="*/ 516008 w 516008"/>
              <a:gd name="connsiteY1" fmla="*/ 885118 h 907704"/>
              <a:gd name="connsiteX2" fmla="*/ 513193 w 516008"/>
              <a:gd name="connsiteY2" fmla="*/ 907704 h 907704"/>
              <a:gd name="connsiteX3" fmla="*/ 304914 w 516008"/>
              <a:gd name="connsiteY3" fmla="*/ 837122 h 907704"/>
              <a:gd name="connsiteX4" fmla="*/ 243932 w 516008"/>
              <a:gd name="connsiteY4" fmla="*/ 798638 h 907704"/>
              <a:gd name="connsiteX5" fmla="*/ 286151 w 516008"/>
              <a:gd name="connsiteY5" fmla="*/ 831476 h 907704"/>
              <a:gd name="connsiteX6" fmla="*/ 181777 w 516008"/>
              <a:gd name="connsiteY6" fmla="*/ 845549 h 907704"/>
              <a:gd name="connsiteX7" fmla="*/ 139557 w 516008"/>
              <a:gd name="connsiteY7" fmla="*/ 809193 h 907704"/>
              <a:gd name="connsiteX8" fmla="*/ 175912 w 516008"/>
              <a:gd name="connsiteY8" fmla="*/ 730618 h 907704"/>
              <a:gd name="connsiteX9" fmla="*/ 209921 w 516008"/>
              <a:gd name="connsiteY9" fmla="*/ 772838 h 907704"/>
              <a:gd name="connsiteX10" fmla="*/ 109065 w 516008"/>
              <a:gd name="connsiteY10" fmla="*/ 761110 h 907704"/>
              <a:gd name="connsiteX11" fmla="*/ 72710 w 516008"/>
              <a:gd name="connsiteY11" fmla="*/ 720064 h 907704"/>
              <a:gd name="connsiteX12" fmla="*/ 248622 w 516008"/>
              <a:gd name="connsiteY12" fmla="*/ 680191 h 907704"/>
              <a:gd name="connsiteX13" fmla="*/ 290841 w 516008"/>
              <a:gd name="connsiteY13" fmla="*/ 714200 h 907704"/>
              <a:gd name="connsiteX14" fmla="*/ 296705 w 516008"/>
              <a:gd name="connsiteY14" fmla="*/ 817402 h 907704"/>
              <a:gd name="connsiteX15" fmla="*/ 254486 w 516008"/>
              <a:gd name="connsiteY15" fmla="*/ 781047 h 907704"/>
              <a:gd name="connsiteX16" fmla="*/ 28146 w 516008"/>
              <a:gd name="connsiteY16" fmla="*/ 618036 h 907704"/>
              <a:gd name="connsiteX17" fmla="*/ 125484 w 516008"/>
              <a:gd name="connsiteY17" fmla="*/ 649700 h 907704"/>
              <a:gd name="connsiteX18" fmla="*/ 147766 w 516008"/>
              <a:gd name="connsiteY18" fmla="*/ 696610 h 907704"/>
              <a:gd name="connsiteX19" fmla="*/ 50428 w 516008"/>
              <a:gd name="connsiteY19" fmla="*/ 666118 h 907704"/>
              <a:gd name="connsiteX20" fmla="*/ 207576 w 516008"/>
              <a:gd name="connsiteY20" fmla="*/ 615690 h 907704"/>
              <a:gd name="connsiteX21" fmla="*/ 240413 w 516008"/>
              <a:gd name="connsiteY21" fmla="*/ 657909 h 907704"/>
              <a:gd name="connsiteX22" fmla="*/ 226341 w 516008"/>
              <a:gd name="connsiteY22" fmla="*/ 758765 h 907704"/>
              <a:gd name="connsiteX23" fmla="*/ 193503 w 516008"/>
              <a:gd name="connsiteY23" fmla="*/ 716546 h 907704"/>
              <a:gd name="connsiteX24" fmla="*/ 2345 w 516008"/>
              <a:gd name="connsiteY24" fmla="*/ 508970 h 907704"/>
              <a:gd name="connsiteX25" fmla="*/ 92647 w 516008"/>
              <a:gd name="connsiteY25" fmla="*/ 559398 h 907704"/>
              <a:gd name="connsiteX26" fmla="*/ 106719 w 516008"/>
              <a:gd name="connsiteY26" fmla="*/ 613344 h 907704"/>
              <a:gd name="connsiteX27" fmla="*/ 16418 w 516008"/>
              <a:gd name="connsiteY27" fmla="*/ 561744 h 907704"/>
              <a:gd name="connsiteX28" fmla="*/ 179430 w 516008"/>
              <a:gd name="connsiteY28" fmla="*/ 542980 h 907704"/>
              <a:gd name="connsiteX29" fmla="*/ 201712 w 516008"/>
              <a:gd name="connsiteY29" fmla="*/ 593408 h 907704"/>
              <a:gd name="connsiteX30" fmla="*/ 167703 w 516008"/>
              <a:gd name="connsiteY30" fmla="*/ 688400 h 907704"/>
              <a:gd name="connsiteX31" fmla="*/ 143075 w 516008"/>
              <a:gd name="connsiteY31" fmla="*/ 637972 h 907704"/>
              <a:gd name="connsiteX32" fmla="*/ 165357 w 516008"/>
              <a:gd name="connsiteY32" fmla="*/ 466751 h 907704"/>
              <a:gd name="connsiteX33" fmla="*/ 179430 w 516008"/>
              <a:gd name="connsiteY33" fmla="*/ 519524 h 907704"/>
              <a:gd name="connsiteX34" fmla="*/ 125484 w 516008"/>
              <a:gd name="connsiteY34" fmla="*/ 607480 h 907704"/>
              <a:gd name="connsiteX35" fmla="*/ 111411 w 516008"/>
              <a:gd name="connsiteY35" fmla="*/ 553534 h 907704"/>
              <a:gd name="connsiteX36" fmla="*/ 0 w 516008"/>
              <a:gd name="connsiteY36" fmla="*/ 396386 h 907704"/>
              <a:gd name="connsiteX37" fmla="*/ 78574 w 516008"/>
              <a:gd name="connsiteY37" fmla="*/ 464405 h 907704"/>
              <a:gd name="connsiteX38" fmla="*/ 80920 w 516008"/>
              <a:gd name="connsiteY38" fmla="*/ 519524 h 907704"/>
              <a:gd name="connsiteX39" fmla="*/ 2345 w 516008"/>
              <a:gd name="connsiteY39" fmla="*/ 452678 h 907704"/>
              <a:gd name="connsiteX40" fmla="*/ 171221 w 516008"/>
              <a:gd name="connsiteY40" fmla="*/ 388178 h 907704"/>
              <a:gd name="connsiteX41" fmla="*/ 171221 w 516008"/>
              <a:gd name="connsiteY41" fmla="*/ 444470 h 907704"/>
              <a:gd name="connsiteX42" fmla="*/ 100856 w 516008"/>
              <a:gd name="connsiteY42" fmla="*/ 517180 h 907704"/>
              <a:gd name="connsiteX43" fmla="*/ 97338 w 516008"/>
              <a:gd name="connsiteY43" fmla="*/ 464407 h 907704"/>
              <a:gd name="connsiteX44" fmla="*/ 22282 w 516008"/>
              <a:gd name="connsiteY44" fmla="*/ 287322 h 907704"/>
              <a:gd name="connsiteX45" fmla="*/ 83265 w 516008"/>
              <a:gd name="connsiteY45" fmla="*/ 368242 h 907704"/>
              <a:gd name="connsiteX46" fmla="*/ 75056 w 516008"/>
              <a:gd name="connsiteY46" fmla="*/ 422188 h 907704"/>
              <a:gd name="connsiteX47" fmla="*/ 14073 w 516008"/>
              <a:gd name="connsiteY47" fmla="*/ 340096 h 907704"/>
              <a:gd name="connsiteX48" fmla="*/ 189985 w 516008"/>
              <a:gd name="connsiteY48" fmla="*/ 315468 h 907704"/>
              <a:gd name="connsiteX49" fmla="*/ 179431 w 516008"/>
              <a:gd name="connsiteY49" fmla="*/ 368242 h 907704"/>
              <a:gd name="connsiteX50" fmla="*/ 94992 w 516008"/>
              <a:gd name="connsiteY50" fmla="*/ 426879 h 907704"/>
              <a:gd name="connsiteX51" fmla="*/ 103202 w 516008"/>
              <a:gd name="connsiteY51" fmla="*/ 371760 h 907704"/>
              <a:gd name="connsiteX52" fmla="*/ 223995 w 516008"/>
              <a:gd name="connsiteY52" fmla="*/ 245103 h 907704"/>
              <a:gd name="connsiteX53" fmla="*/ 204058 w 516008"/>
              <a:gd name="connsiteY53" fmla="*/ 295532 h 907704"/>
              <a:gd name="connsiteX54" fmla="*/ 109066 w 516008"/>
              <a:gd name="connsiteY54" fmla="*/ 334232 h 907704"/>
              <a:gd name="connsiteX55" fmla="*/ 129002 w 516008"/>
              <a:gd name="connsiteY55" fmla="*/ 283804 h 907704"/>
              <a:gd name="connsiteX56" fmla="*/ 66847 w 516008"/>
              <a:gd name="connsiteY56" fmla="*/ 182948 h 907704"/>
              <a:gd name="connsiteX57" fmla="*/ 109066 w 516008"/>
              <a:gd name="connsiteY57" fmla="*/ 275595 h 907704"/>
              <a:gd name="connsiteX58" fmla="*/ 89129 w 516008"/>
              <a:gd name="connsiteY58" fmla="*/ 326022 h 907704"/>
              <a:gd name="connsiteX59" fmla="*/ 46910 w 516008"/>
              <a:gd name="connsiteY59" fmla="*/ 233376 h 907704"/>
              <a:gd name="connsiteX60" fmla="*/ 272077 w 516008"/>
              <a:gd name="connsiteY60" fmla="*/ 185293 h 907704"/>
              <a:gd name="connsiteX61" fmla="*/ 243931 w 516008"/>
              <a:gd name="connsiteY61" fmla="*/ 231030 h 907704"/>
              <a:gd name="connsiteX62" fmla="*/ 143075 w 516008"/>
              <a:gd name="connsiteY62" fmla="*/ 250967 h 907704"/>
              <a:gd name="connsiteX63" fmla="*/ 171221 w 516008"/>
              <a:gd name="connsiteY63" fmla="*/ 202884 h 907704"/>
              <a:gd name="connsiteX64" fmla="*/ 131347 w 516008"/>
              <a:gd name="connsiteY64" fmla="*/ 92647 h 907704"/>
              <a:gd name="connsiteX65" fmla="*/ 153630 w 516008"/>
              <a:gd name="connsiteY65" fmla="*/ 191158 h 907704"/>
              <a:gd name="connsiteX66" fmla="*/ 123138 w 516008"/>
              <a:gd name="connsiteY66" fmla="*/ 236895 h 907704"/>
              <a:gd name="connsiteX67" fmla="*/ 100856 w 516008"/>
              <a:gd name="connsiteY67" fmla="*/ 138384 h 907704"/>
              <a:gd name="connsiteX68" fmla="*/ 333059 w 516008"/>
              <a:gd name="connsiteY68" fmla="*/ 134866 h 907704"/>
              <a:gd name="connsiteX69" fmla="*/ 294359 w 516008"/>
              <a:gd name="connsiteY69" fmla="*/ 174739 h 907704"/>
              <a:gd name="connsiteX70" fmla="*/ 189984 w 516008"/>
              <a:gd name="connsiteY70" fmla="*/ 171221 h 907704"/>
              <a:gd name="connsiteX71" fmla="*/ 229858 w 516008"/>
              <a:gd name="connsiteY71" fmla="*/ 132521 h 907704"/>
              <a:gd name="connsiteX72" fmla="*/ 347133 w 516008"/>
              <a:gd name="connsiteY72" fmla="*/ 87956 h 907704"/>
              <a:gd name="connsiteX73" fmla="*/ 318987 w 516008"/>
              <a:gd name="connsiteY73" fmla="*/ 116102 h 907704"/>
              <a:gd name="connsiteX74" fmla="*/ 243931 w 516008"/>
              <a:gd name="connsiteY74" fmla="*/ 112584 h 907704"/>
              <a:gd name="connsiteX75" fmla="*/ 272077 w 516008"/>
              <a:gd name="connsiteY75" fmla="*/ 87956 h 907704"/>
              <a:gd name="connsiteX76" fmla="*/ 212267 w 516008"/>
              <a:gd name="connsiteY76" fmla="*/ 17591 h 907704"/>
              <a:gd name="connsiteX77" fmla="*/ 215785 w 516008"/>
              <a:gd name="connsiteY77" fmla="*/ 118447 h 907704"/>
              <a:gd name="connsiteX78" fmla="*/ 175912 w 516008"/>
              <a:gd name="connsiteY78" fmla="*/ 158320 h 907704"/>
              <a:gd name="connsiteX79" fmla="*/ 175912 w 516008"/>
              <a:gd name="connsiteY79" fmla="*/ 53946 h 907704"/>
              <a:gd name="connsiteX80" fmla="*/ 260349 w 516008"/>
              <a:gd name="connsiteY80" fmla="*/ 0 h 907704"/>
              <a:gd name="connsiteX81" fmla="*/ 260349 w 516008"/>
              <a:gd name="connsiteY81" fmla="*/ 76228 h 907704"/>
              <a:gd name="connsiteX82" fmla="*/ 232203 w 516008"/>
              <a:gd name="connsiteY82" fmla="*/ 104374 h 907704"/>
              <a:gd name="connsiteX83" fmla="*/ 232203 w 516008"/>
              <a:gd name="connsiteY83" fmla="*/ 28146 h 90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16008" h="907704">
                <a:moveTo>
                  <a:pt x="307728" y="831475"/>
                </a:moveTo>
                <a:cubicBezTo>
                  <a:pt x="372464" y="868178"/>
                  <a:pt x="442828" y="885118"/>
                  <a:pt x="516008" y="885118"/>
                </a:cubicBezTo>
                <a:cubicBezTo>
                  <a:pt x="513193" y="907704"/>
                  <a:pt x="513193" y="907704"/>
                  <a:pt x="513193" y="907704"/>
                </a:cubicBezTo>
                <a:cubicBezTo>
                  <a:pt x="440014" y="902057"/>
                  <a:pt x="366835" y="876648"/>
                  <a:pt x="304914" y="837122"/>
                </a:cubicBezTo>
                <a:close/>
                <a:moveTo>
                  <a:pt x="243932" y="798638"/>
                </a:moveTo>
                <a:lnTo>
                  <a:pt x="286151" y="831476"/>
                </a:lnTo>
                <a:lnTo>
                  <a:pt x="181777" y="845549"/>
                </a:lnTo>
                <a:lnTo>
                  <a:pt x="139557" y="809193"/>
                </a:lnTo>
                <a:close/>
                <a:moveTo>
                  <a:pt x="175912" y="730618"/>
                </a:moveTo>
                <a:lnTo>
                  <a:pt x="209921" y="772838"/>
                </a:lnTo>
                <a:lnTo>
                  <a:pt x="109065" y="761110"/>
                </a:lnTo>
                <a:lnTo>
                  <a:pt x="72710" y="720064"/>
                </a:lnTo>
                <a:close/>
                <a:moveTo>
                  <a:pt x="248622" y="680191"/>
                </a:moveTo>
                <a:lnTo>
                  <a:pt x="290841" y="714200"/>
                </a:lnTo>
                <a:lnTo>
                  <a:pt x="296705" y="817402"/>
                </a:lnTo>
                <a:lnTo>
                  <a:pt x="254486" y="781047"/>
                </a:lnTo>
                <a:close/>
                <a:moveTo>
                  <a:pt x="28146" y="618036"/>
                </a:moveTo>
                <a:lnTo>
                  <a:pt x="125484" y="649700"/>
                </a:lnTo>
                <a:lnTo>
                  <a:pt x="147766" y="696610"/>
                </a:lnTo>
                <a:lnTo>
                  <a:pt x="50428" y="666118"/>
                </a:lnTo>
                <a:close/>
                <a:moveTo>
                  <a:pt x="207576" y="615690"/>
                </a:moveTo>
                <a:lnTo>
                  <a:pt x="240413" y="657909"/>
                </a:lnTo>
                <a:lnTo>
                  <a:pt x="226341" y="758765"/>
                </a:lnTo>
                <a:lnTo>
                  <a:pt x="193503" y="716546"/>
                </a:lnTo>
                <a:close/>
                <a:moveTo>
                  <a:pt x="2345" y="508970"/>
                </a:moveTo>
                <a:lnTo>
                  <a:pt x="92647" y="559398"/>
                </a:lnTo>
                <a:lnTo>
                  <a:pt x="106719" y="613344"/>
                </a:lnTo>
                <a:lnTo>
                  <a:pt x="16418" y="561744"/>
                </a:lnTo>
                <a:close/>
                <a:moveTo>
                  <a:pt x="179430" y="542980"/>
                </a:moveTo>
                <a:lnTo>
                  <a:pt x="201712" y="593408"/>
                </a:lnTo>
                <a:lnTo>
                  <a:pt x="167703" y="688400"/>
                </a:lnTo>
                <a:lnTo>
                  <a:pt x="143075" y="637972"/>
                </a:lnTo>
                <a:close/>
                <a:moveTo>
                  <a:pt x="165357" y="466751"/>
                </a:moveTo>
                <a:lnTo>
                  <a:pt x="179430" y="519524"/>
                </a:lnTo>
                <a:lnTo>
                  <a:pt x="125484" y="607480"/>
                </a:lnTo>
                <a:lnTo>
                  <a:pt x="111411" y="553534"/>
                </a:lnTo>
                <a:close/>
                <a:moveTo>
                  <a:pt x="0" y="396386"/>
                </a:moveTo>
                <a:lnTo>
                  <a:pt x="78574" y="464405"/>
                </a:lnTo>
                <a:lnTo>
                  <a:pt x="80920" y="519524"/>
                </a:lnTo>
                <a:lnTo>
                  <a:pt x="2345" y="452678"/>
                </a:lnTo>
                <a:close/>
                <a:moveTo>
                  <a:pt x="171221" y="388178"/>
                </a:moveTo>
                <a:lnTo>
                  <a:pt x="171221" y="444470"/>
                </a:lnTo>
                <a:lnTo>
                  <a:pt x="100856" y="517180"/>
                </a:lnTo>
                <a:lnTo>
                  <a:pt x="97338" y="464407"/>
                </a:lnTo>
                <a:close/>
                <a:moveTo>
                  <a:pt x="22282" y="287322"/>
                </a:moveTo>
                <a:lnTo>
                  <a:pt x="83265" y="368242"/>
                </a:lnTo>
                <a:lnTo>
                  <a:pt x="75056" y="422188"/>
                </a:lnTo>
                <a:lnTo>
                  <a:pt x="14073" y="340096"/>
                </a:lnTo>
                <a:close/>
                <a:moveTo>
                  <a:pt x="189985" y="315468"/>
                </a:moveTo>
                <a:lnTo>
                  <a:pt x="179431" y="368242"/>
                </a:lnTo>
                <a:lnTo>
                  <a:pt x="94992" y="426879"/>
                </a:lnTo>
                <a:lnTo>
                  <a:pt x="103202" y="371760"/>
                </a:lnTo>
                <a:close/>
                <a:moveTo>
                  <a:pt x="223995" y="245103"/>
                </a:moveTo>
                <a:lnTo>
                  <a:pt x="204058" y="295532"/>
                </a:lnTo>
                <a:lnTo>
                  <a:pt x="109066" y="334232"/>
                </a:lnTo>
                <a:lnTo>
                  <a:pt x="129002" y="283804"/>
                </a:lnTo>
                <a:close/>
                <a:moveTo>
                  <a:pt x="66847" y="182948"/>
                </a:moveTo>
                <a:lnTo>
                  <a:pt x="109066" y="275595"/>
                </a:lnTo>
                <a:lnTo>
                  <a:pt x="89129" y="326022"/>
                </a:lnTo>
                <a:lnTo>
                  <a:pt x="46910" y="233376"/>
                </a:lnTo>
                <a:close/>
                <a:moveTo>
                  <a:pt x="272077" y="185293"/>
                </a:moveTo>
                <a:lnTo>
                  <a:pt x="243931" y="231030"/>
                </a:lnTo>
                <a:lnTo>
                  <a:pt x="143075" y="250967"/>
                </a:lnTo>
                <a:lnTo>
                  <a:pt x="171221" y="202884"/>
                </a:lnTo>
                <a:close/>
                <a:moveTo>
                  <a:pt x="131347" y="92647"/>
                </a:moveTo>
                <a:lnTo>
                  <a:pt x="153630" y="191158"/>
                </a:lnTo>
                <a:lnTo>
                  <a:pt x="123138" y="236895"/>
                </a:lnTo>
                <a:lnTo>
                  <a:pt x="100856" y="138384"/>
                </a:lnTo>
                <a:close/>
                <a:moveTo>
                  <a:pt x="333059" y="134866"/>
                </a:moveTo>
                <a:lnTo>
                  <a:pt x="294359" y="174739"/>
                </a:lnTo>
                <a:lnTo>
                  <a:pt x="189984" y="171221"/>
                </a:lnTo>
                <a:lnTo>
                  <a:pt x="229858" y="132521"/>
                </a:lnTo>
                <a:close/>
                <a:moveTo>
                  <a:pt x="347133" y="87956"/>
                </a:moveTo>
                <a:lnTo>
                  <a:pt x="318987" y="116102"/>
                </a:lnTo>
                <a:lnTo>
                  <a:pt x="243931" y="112584"/>
                </a:lnTo>
                <a:lnTo>
                  <a:pt x="272077" y="87956"/>
                </a:lnTo>
                <a:close/>
                <a:moveTo>
                  <a:pt x="212267" y="17591"/>
                </a:moveTo>
                <a:lnTo>
                  <a:pt x="215785" y="118447"/>
                </a:lnTo>
                <a:lnTo>
                  <a:pt x="175912" y="158320"/>
                </a:lnTo>
                <a:lnTo>
                  <a:pt x="175912" y="53946"/>
                </a:lnTo>
                <a:close/>
                <a:moveTo>
                  <a:pt x="260349" y="0"/>
                </a:moveTo>
                <a:lnTo>
                  <a:pt x="260349" y="76228"/>
                </a:lnTo>
                <a:lnTo>
                  <a:pt x="232203" y="104374"/>
                </a:lnTo>
                <a:lnTo>
                  <a:pt x="232203" y="28146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336C3DA9-2F44-E06F-1448-9F64084AE455}"/>
              </a:ext>
            </a:extLst>
          </p:cNvPr>
          <p:cNvSpPr>
            <a:spLocks/>
          </p:cNvSpPr>
          <p:nvPr/>
        </p:nvSpPr>
        <p:spPr bwMode="auto">
          <a:xfrm rot="720000" flipH="1">
            <a:off x="6861994" y="2331855"/>
            <a:ext cx="516009" cy="907706"/>
          </a:xfrm>
          <a:custGeom>
            <a:avLst/>
            <a:gdLst>
              <a:gd name="connsiteX0" fmla="*/ 307729 w 516009"/>
              <a:gd name="connsiteY0" fmla="*/ 831477 h 907706"/>
              <a:gd name="connsiteX1" fmla="*/ 304914 w 516009"/>
              <a:gd name="connsiteY1" fmla="*/ 837124 h 907706"/>
              <a:gd name="connsiteX2" fmla="*/ 513195 w 516009"/>
              <a:gd name="connsiteY2" fmla="*/ 907706 h 907706"/>
              <a:gd name="connsiteX3" fmla="*/ 516009 w 516009"/>
              <a:gd name="connsiteY3" fmla="*/ 885120 h 907706"/>
              <a:gd name="connsiteX4" fmla="*/ 307729 w 516009"/>
              <a:gd name="connsiteY4" fmla="*/ 831477 h 907706"/>
              <a:gd name="connsiteX5" fmla="*/ 243933 w 516009"/>
              <a:gd name="connsiteY5" fmla="*/ 798640 h 907706"/>
              <a:gd name="connsiteX6" fmla="*/ 139558 w 516009"/>
              <a:gd name="connsiteY6" fmla="*/ 809195 h 907706"/>
              <a:gd name="connsiteX7" fmla="*/ 181777 w 516009"/>
              <a:gd name="connsiteY7" fmla="*/ 845551 h 907706"/>
              <a:gd name="connsiteX8" fmla="*/ 286152 w 516009"/>
              <a:gd name="connsiteY8" fmla="*/ 831478 h 907706"/>
              <a:gd name="connsiteX9" fmla="*/ 175913 w 516009"/>
              <a:gd name="connsiteY9" fmla="*/ 730622 h 907706"/>
              <a:gd name="connsiteX10" fmla="*/ 72711 w 516009"/>
              <a:gd name="connsiteY10" fmla="*/ 720067 h 907706"/>
              <a:gd name="connsiteX11" fmla="*/ 109066 w 516009"/>
              <a:gd name="connsiteY11" fmla="*/ 761113 h 907706"/>
              <a:gd name="connsiteX12" fmla="*/ 209923 w 516009"/>
              <a:gd name="connsiteY12" fmla="*/ 772841 h 907706"/>
              <a:gd name="connsiteX13" fmla="*/ 248623 w 516009"/>
              <a:gd name="connsiteY13" fmla="*/ 680193 h 907706"/>
              <a:gd name="connsiteX14" fmla="*/ 254487 w 516009"/>
              <a:gd name="connsiteY14" fmla="*/ 781050 h 907706"/>
              <a:gd name="connsiteX15" fmla="*/ 296706 w 516009"/>
              <a:gd name="connsiteY15" fmla="*/ 817405 h 907706"/>
              <a:gd name="connsiteX16" fmla="*/ 290842 w 516009"/>
              <a:gd name="connsiteY16" fmla="*/ 714203 h 907706"/>
              <a:gd name="connsiteX17" fmla="*/ 28147 w 516009"/>
              <a:gd name="connsiteY17" fmla="*/ 618038 h 907706"/>
              <a:gd name="connsiteX18" fmla="*/ 50429 w 516009"/>
              <a:gd name="connsiteY18" fmla="*/ 666120 h 907706"/>
              <a:gd name="connsiteX19" fmla="*/ 147766 w 516009"/>
              <a:gd name="connsiteY19" fmla="*/ 696612 h 907706"/>
              <a:gd name="connsiteX20" fmla="*/ 125484 w 516009"/>
              <a:gd name="connsiteY20" fmla="*/ 649702 h 907706"/>
              <a:gd name="connsiteX21" fmla="*/ 207578 w 516009"/>
              <a:gd name="connsiteY21" fmla="*/ 615692 h 907706"/>
              <a:gd name="connsiteX22" fmla="*/ 193505 w 516009"/>
              <a:gd name="connsiteY22" fmla="*/ 716548 h 907706"/>
              <a:gd name="connsiteX23" fmla="*/ 226342 w 516009"/>
              <a:gd name="connsiteY23" fmla="*/ 758767 h 907706"/>
              <a:gd name="connsiteX24" fmla="*/ 240415 w 516009"/>
              <a:gd name="connsiteY24" fmla="*/ 657911 h 907706"/>
              <a:gd name="connsiteX25" fmla="*/ 2346 w 516009"/>
              <a:gd name="connsiteY25" fmla="*/ 508972 h 907706"/>
              <a:gd name="connsiteX26" fmla="*/ 16419 w 516009"/>
              <a:gd name="connsiteY26" fmla="*/ 561746 h 907706"/>
              <a:gd name="connsiteX27" fmla="*/ 106721 w 516009"/>
              <a:gd name="connsiteY27" fmla="*/ 613348 h 907706"/>
              <a:gd name="connsiteX28" fmla="*/ 92648 w 516009"/>
              <a:gd name="connsiteY28" fmla="*/ 559401 h 907706"/>
              <a:gd name="connsiteX29" fmla="*/ 179432 w 516009"/>
              <a:gd name="connsiteY29" fmla="*/ 542982 h 907706"/>
              <a:gd name="connsiteX30" fmla="*/ 143077 w 516009"/>
              <a:gd name="connsiteY30" fmla="*/ 637975 h 907706"/>
              <a:gd name="connsiteX31" fmla="*/ 167704 w 516009"/>
              <a:gd name="connsiteY31" fmla="*/ 688403 h 907706"/>
              <a:gd name="connsiteX32" fmla="*/ 201713 w 516009"/>
              <a:gd name="connsiteY32" fmla="*/ 593410 h 907706"/>
              <a:gd name="connsiteX33" fmla="*/ 165359 w 516009"/>
              <a:gd name="connsiteY33" fmla="*/ 466753 h 907706"/>
              <a:gd name="connsiteX34" fmla="*/ 111413 w 516009"/>
              <a:gd name="connsiteY34" fmla="*/ 553537 h 907706"/>
              <a:gd name="connsiteX35" fmla="*/ 125486 w 516009"/>
              <a:gd name="connsiteY35" fmla="*/ 607483 h 907706"/>
              <a:gd name="connsiteX36" fmla="*/ 179432 w 516009"/>
              <a:gd name="connsiteY36" fmla="*/ 519527 h 907706"/>
              <a:gd name="connsiteX37" fmla="*/ 0 w 516009"/>
              <a:gd name="connsiteY37" fmla="*/ 396388 h 907706"/>
              <a:gd name="connsiteX38" fmla="*/ 2346 w 516009"/>
              <a:gd name="connsiteY38" fmla="*/ 452680 h 907706"/>
              <a:gd name="connsiteX39" fmla="*/ 80920 w 516009"/>
              <a:gd name="connsiteY39" fmla="*/ 519527 h 907706"/>
              <a:gd name="connsiteX40" fmla="*/ 78575 w 516009"/>
              <a:gd name="connsiteY40" fmla="*/ 464408 h 907706"/>
              <a:gd name="connsiteX41" fmla="*/ 171222 w 516009"/>
              <a:gd name="connsiteY41" fmla="*/ 388179 h 907706"/>
              <a:gd name="connsiteX42" fmla="*/ 97340 w 516009"/>
              <a:gd name="connsiteY42" fmla="*/ 464408 h 907706"/>
              <a:gd name="connsiteX43" fmla="*/ 100858 w 516009"/>
              <a:gd name="connsiteY43" fmla="*/ 517181 h 907706"/>
              <a:gd name="connsiteX44" fmla="*/ 171223 w 516009"/>
              <a:gd name="connsiteY44" fmla="*/ 444471 h 907706"/>
              <a:gd name="connsiteX45" fmla="*/ 22283 w 516009"/>
              <a:gd name="connsiteY45" fmla="*/ 287323 h 907706"/>
              <a:gd name="connsiteX46" fmla="*/ 14073 w 516009"/>
              <a:gd name="connsiteY46" fmla="*/ 340097 h 907706"/>
              <a:gd name="connsiteX47" fmla="*/ 75057 w 516009"/>
              <a:gd name="connsiteY47" fmla="*/ 422189 h 907706"/>
              <a:gd name="connsiteX48" fmla="*/ 83266 w 516009"/>
              <a:gd name="connsiteY48" fmla="*/ 368243 h 907706"/>
              <a:gd name="connsiteX49" fmla="*/ 189987 w 516009"/>
              <a:gd name="connsiteY49" fmla="*/ 315469 h 907706"/>
              <a:gd name="connsiteX50" fmla="*/ 103203 w 516009"/>
              <a:gd name="connsiteY50" fmla="*/ 371761 h 907706"/>
              <a:gd name="connsiteX51" fmla="*/ 94994 w 516009"/>
              <a:gd name="connsiteY51" fmla="*/ 426881 h 907706"/>
              <a:gd name="connsiteX52" fmla="*/ 179432 w 516009"/>
              <a:gd name="connsiteY52" fmla="*/ 368243 h 907706"/>
              <a:gd name="connsiteX53" fmla="*/ 223996 w 516009"/>
              <a:gd name="connsiteY53" fmla="*/ 245104 h 907706"/>
              <a:gd name="connsiteX54" fmla="*/ 129003 w 516009"/>
              <a:gd name="connsiteY54" fmla="*/ 283805 h 907706"/>
              <a:gd name="connsiteX55" fmla="*/ 109066 w 516009"/>
              <a:gd name="connsiteY55" fmla="*/ 334233 h 907706"/>
              <a:gd name="connsiteX56" fmla="*/ 204059 w 516009"/>
              <a:gd name="connsiteY56" fmla="*/ 295533 h 907706"/>
              <a:gd name="connsiteX57" fmla="*/ 66848 w 516009"/>
              <a:gd name="connsiteY57" fmla="*/ 182949 h 907706"/>
              <a:gd name="connsiteX58" fmla="*/ 46910 w 516009"/>
              <a:gd name="connsiteY58" fmla="*/ 233376 h 907706"/>
              <a:gd name="connsiteX59" fmla="*/ 89130 w 516009"/>
              <a:gd name="connsiteY59" fmla="*/ 326023 h 907706"/>
              <a:gd name="connsiteX60" fmla="*/ 109067 w 516009"/>
              <a:gd name="connsiteY60" fmla="*/ 275596 h 907706"/>
              <a:gd name="connsiteX61" fmla="*/ 272078 w 516009"/>
              <a:gd name="connsiteY61" fmla="*/ 185294 h 907706"/>
              <a:gd name="connsiteX62" fmla="*/ 171222 w 516009"/>
              <a:gd name="connsiteY62" fmla="*/ 202885 h 907706"/>
              <a:gd name="connsiteX63" fmla="*/ 143076 w 516009"/>
              <a:gd name="connsiteY63" fmla="*/ 250968 h 907706"/>
              <a:gd name="connsiteX64" fmla="*/ 243932 w 516009"/>
              <a:gd name="connsiteY64" fmla="*/ 231031 h 907706"/>
              <a:gd name="connsiteX65" fmla="*/ 131348 w 516009"/>
              <a:gd name="connsiteY65" fmla="*/ 92647 h 907706"/>
              <a:gd name="connsiteX66" fmla="*/ 100857 w 516009"/>
              <a:gd name="connsiteY66" fmla="*/ 138384 h 907706"/>
              <a:gd name="connsiteX67" fmla="*/ 123139 w 516009"/>
              <a:gd name="connsiteY67" fmla="*/ 236895 h 907706"/>
              <a:gd name="connsiteX68" fmla="*/ 153631 w 516009"/>
              <a:gd name="connsiteY68" fmla="*/ 191158 h 907706"/>
              <a:gd name="connsiteX69" fmla="*/ 333061 w 516009"/>
              <a:gd name="connsiteY69" fmla="*/ 134866 h 907706"/>
              <a:gd name="connsiteX70" fmla="*/ 229860 w 516009"/>
              <a:gd name="connsiteY70" fmla="*/ 132521 h 907706"/>
              <a:gd name="connsiteX71" fmla="*/ 189986 w 516009"/>
              <a:gd name="connsiteY71" fmla="*/ 171221 h 907706"/>
              <a:gd name="connsiteX72" fmla="*/ 294360 w 516009"/>
              <a:gd name="connsiteY72" fmla="*/ 174740 h 907706"/>
              <a:gd name="connsiteX73" fmla="*/ 347134 w 516009"/>
              <a:gd name="connsiteY73" fmla="*/ 87956 h 907706"/>
              <a:gd name="connsiteX74" fmla="*/ 272078 w 516009"/>
              <a:gd name="connsiteY74" fmla="*/ 87956 h 907706"/>
              <a:gd name="connsiteX75" fmla="*/ 243932 w 516009"/>
              <a:gd name="connsiteY75" fmla="*/ 112584 h 907706"/>
              <a:gd name="connsiteX76" fmla="*/ 318988 w 516009"/>
              <a:gd name="connsiteY76" fmla="*/ 116102 h 907706"/>
              <a:gd name="connsiteX77" fmla="*/ 212269 w 516009"/>
              <a:gd name="connsiteY77" fmla="*/ 17591 h 907706"/>
              <a:gd name="connsiteX78" fmla="*/ 175913 w 516009"/>
              <a:gd name="connsiteY78" fmla="*/ 53946 h 907706"/>
              <a:gd name="connsiteX79" fmla="*/ 175914 w 516009"/>
              <a:gd name="connsiteY79" fmla="*/ 158321 h 907706"/>
              <a:gd name="connsiteX80" fmla="*/ 215787 w 516009"/>
              <a:gd name="connsiteY80" fmla="*/ 118448 h 907706"/>
              <a:gd name="connsiteX81" fmla="*/ 260350 w 516009"/>
              <a:gd name="connsiteY81" fmla="*/ 0 h 907706"/>
              <a:gd name="connsiteX82" fmla="*/ 232204 w 516009"/>
              <a:gd name="connsiteY82" fmla="*/ 28146 h 907706"/>
              <a:gd name="connsiteX83" fmla="*/ 232204 w 516009"/>
              <a:gd name="connsiteY83" fmla="*/ 104375 h 907706"/>
              <a:gd name="connsiteX84" fmla="*/ 260350 w 516009"/>
              <a:gd name="connsiteY84" fmla="*/ 76229 h 90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516009" h="907706">
                <a:moveTo>
                  <a:pt x="307729" y="831477"/>
                </a:moveTo>
                <a:lnTo>
                  <a:pt x="304914" y="837124"/>
                </a:lnTo>
                <a:cubicBezTo>
                  <a:pt x="366835" y="876650"/>
                  <a:pt x="440015" y="902060"/>
                  <a:pt x="513195" y="907706"/>
                </a:cubicBezTo>
                <a:cubicBezTo>
                  <a:pt x="513195" y="907706"/>
                  <a:pt x="513195" y="907706"/>
                  <a:pt x="516009" y="885120"/>
                </a:cubicBezTo>
                <a:cubicBezTo>
                  <a:pt x="442830" y="885120"/>
                  <a:pt x="372464" y="868180"/>
                  <a:pt x="307729" y="831477"/>
                </a:cubicBezTo>
                <a:close/>
                <a:moveTo>
                  <a:pt x="243933" y="798640"/>
                </a:moveTo>
                <a:lnTo>
                  <a:pt x="139558" y="809195"/>
                </a:lnTo>
                <a:lnTo>
                  <a:pt x="181777" y="845551"/>
                </a:lnTo>
                <a:lnTo>
                  <a:pt x="286152" y="831478"/>
                </a:lnTo>
                <a:close/>
                <a:moveTo>
                  <a:pt x="175913" y="730622"/>
                </a:moveTo>
                <a:lnTo>
                  <a:pt x="72711" y="720067"/>
                </a:lnTo>
                <a:lnTo>
                  <a:pt x="109066" y="761113"/>
                </a:lnTo>
                <a:lnTo>
                  <a:pt x="209923" y="772841"/>
                </a:lnTo>
                <a:close/>
                <a:moveTo>
                  <a:pt x="248623" y="680193"/>
                </a:moveTo>
                <a:lnTo>
                  <a:pt x="254487" y="781050"/>
                </a:lnTo>
                <a:lnTo>
                  <a:pt x="296706" y="817405"/>
                </a:lnTo>
                <a:lnTo>
                  <a:pt x="290842" y="714203"/>
                </a:lnTo>
                <a:close/>
                <a:moveTo>
                  <a:pt x="28147" y="618038"/>
                </a:moveTo>
                <a:lnTo>
                  <a:pt x="50429" y="666120"/>
                </a:lnTo>
                <a:lnTo>
                  <a:pt x="147766" y="696612"/>
                </a:lnTo>
                <a:lnTo>
                  <a:pt x="125484" y="649702"/>
                </a:lnTo>
                <a:close/>
                <a:moveTo>
                  <a:pt x="207578" y="615692"/>
                </a:moveTo>
                <a:lnTo>
                  <a:pt x="193505" y="716548"/>
                </a:lnTo>
                <a:lnTo>
                  <a:pt x="226342" y="758767"/>
                </a:lnTo>
                <a:lnTo>
                  <a:pt x="240415" y="657911"/>
                </a:lnTo>
                <a:close/>
                <a:moveTo>
                  <a:pt x="2346" y="508972"/>
                </a:moveTo>
                <a:lnTo>
                  <a:pt x="16419" y="561746"/>
                </a:lnTo>
                <a:lnTo>
                  <a:pt x="106721" y="613348"/>
                </a:lnTo>
                <a:lnTo>
                  <a:pt x="92648" y="559401"/>
                </a:lnTo>
                <a:close/>
                <a:moveTo>
                  <a:pt x="179432" y="542982"/>
                </a:moveTo>
                <a:lnTo>
                  <a:pt x="143077" y="637975"/>
                </a:lnTo>
                <a:lnTo>
                  <a:pt x="167704" y="688403"/>
                </a:lnTo>
                <a:lnTo>
                  <a:pt x="201713" y="593410"/>
                </a:lnTo>
                <a:close/>
                <a:moveTo>
                  <a:pt x="165359" y="466753"/>
                </a:moveTo>
                <a:lnTo>
                  <a:pt x="111413" y="553537"/>
                </a:lnTo>
                <a:lnTo>
                  <a:pt x="125486" y="607483"/>
                </a:lnTo>
                <a:lnTo>
                  <a:pt x="179432" y="519527"/>
                </a:lnTo>
                <a:close/>
                <a:moveTo>
                  <a:pt x="0" y="396388"/>
                </a:moveTo>
                <a:lnTo>
                  <a:pt x="2346" y="452680"/>
                </a:lnTo>
                <a:lnTo>
                  <a:pt x="80920" y="519527"/>
                </a:lnTo>
                <a:lnTo>
                  <a:pt x="78575" y="464408"/>
                </a:lnTo>
                <a:close/>
                <a:moveTo>
                  <a:pt x="171222" y="388179"/>
                </a:moveTo>
                <a:lnTo>
                  <a:pt x="97340" y="464408"/>
                </a:lnTo>
                <a:lnTo>
                  <a:pt x="100858" y="517181"/>
                </a:lnTo>
                <a:lnTo>
                  <a:pt x="171223" y="444471"/>
                </a:lnTo>
                <a:close/>
                <a:moveTo>
                  <a:pt x="22283" y="287323"/>
                </a:moveTo>
                <a:lnTo>
                  <a:pt x="14073" y="340097"/>
                </a:lnTo>
                <a:lnTo>
                  <a:pt x="75057" y="422189"/>
                </a:lnTo>
                <a:lnTo>
                  <a:pt x="83266" y="368243"/>
                </a:lnTo>
                <a:close/>
                <a:moveTo>
                  <a:pt x="189987" y="315469"/>
                </a:moveTo>
                <a:lnTo>
                  <a:pt x="103203" y="371761"/>
                </a:lnTo>
                <a:lnTo>
                  <a:pt x="94994" y="426881"/>
                </a:lnTo>
                <a:lnTo>
                  <a:pt x="179432" y="368243"/>
                </a:lnTo>
                <a:close/>
                <a:moveTo>
                  <a:pt x="223996" y="245104"/>
                </a:moveTo>
                <a:lnTo>
                  <a:pt x="129003" y="283805"/>
                </a:lnTo>
                <a:lnTo>
                  <a:pt x="109066" y="334233"/>
                </a:lnTo>
                <a:lnTo>
                  <a:pt x="204059" y="295533"/>
                </a:lnTo>
                <a:close/>
                <a:moveTo>
                  <a:pt x="66848" y="182949"/>
                </a:moveTo>
                <a:lnTo>
                  <a:pt x="46910" y="233376"/>
                </a:lnTo>
                <a:lnTo>
                  <a:pt x="89130" y="326023"/>
                </a:lnTo>
                <a:lnTo>
                  <a:pt x="109067" y="275596"/>
                </a:lnTo>
                <a:close/>
                <a:moveTo>
                  <a:pt x="272078" y="185294"/>
                </a:moveTo>
                <a:lnTo>
                  <a:pt x="171222" y="202885"/>
                </a:lnTo>
                <a:lnTo>
                  <a:pt x="143076" y="250968"/>
                </a:lnTo>
                <a:lnTo>
                  <a:pt x="243932" y="231031"/>
                </a:lnTo>
                <a:close/>
                <a:moveTo>
                  <a:pt x="131348" y="92647"/>
                </a:moveTo>
                <a:lnTo>
                  <a:pt x="100857" y="138384"/>
                </a:lnTo>
                <a:lnTo>
                  <a:pt x="123139" y="236895"/>
                </a:lnTo>
                <a:lnTo>
                  <a:pt x="153631" y="191158"/>
                </a:lnTo>
                <a:close/>
                <a:moveTo>
                  <a:pt x="333061" y="134866"/>
                </a:moveTo>
                <a:lnTo>
                  <a:pt x="229860" y="132521"/>
                </a:lnTo>
                <a:lnTo>
                  <a:pt x="189986" y="171221"/>
                </a:lnTo>
                <a:lnTo>
                  <a:pt x="294360" y="174740"/>
                </a:lnTo>
                <a:close/>
                <a:moveTo>
                  <a:pt x="347134" y="87956"/>
                </a:moveTo>
                <a:lnTo>
                  <a:pt x="272078" y="87956"/>
                </a:lnTo>
                <a:lnTo>
                  <a:pt x="243932" y="112584"/>
                </a:lnTo>
                <a:lnTo>
                  <a:pt x="318988" y="116102"/>
                </a:lnTo>
                <a:close/>
                <a:moveTo>
                  <a:pt x="212269" y="17591"/>
                </a:moveTo>
                <a:lnTo>
                  <a:pt x="175913" y="53946"/>
                </a:lnTo>
                <a:lnTo>
                  <a:pt x="175914" y="158321"/>
                </a:lnTo>
                <a:lnTo>
                  <a:pt x="215787" y="118448"/>
                </a:lnTo>
                <a:close/>
                <a:moveTo>
                  <a:pt x="260350" y="0"/>
                </a:moveTo>
                <a:lnTo>
                  <a:pt x="232204" y="28146"/>
                </a:lnTo>
                <a:lnTo>
                  <a:pt x="232204" y="104375"/>
                </a:lnTo>
                <a:lnTo>
                  <a:pt x="260350" y="76229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7217DAD-28C4-8B5C-2A0A-9E5A52750999}"/>
              </a:ext>
            </a:extLst>
          </p:cNvPr>
          <p:cNvSpPr>
            <a:spLocks/>
          </p:cNvSpPr>
          <p:nvPr/>
        </p:nvSpPr>
        <p:spPr bwMode="auto">
          <a:xfrm rot="20880000">
            <a:off x="4706154" y="2331857"/>
            <a:ext cx="516008" cy="907704"/>
          </a:xfrm>
          <a:custGeom>
            <a:avLst/>
            <a:gdLst>
              <a:gd name="connsiteX0" fmla="*/ 307728 w 516008"/>
              <a:gd name="connsiteY0" fmla="*/ 831475 h 907704"/>
              <a:gd name="connsiteX1" fmla="*/ 516008 w 516008"/>
              <a:gd name="connsiteY1" fmla="*/ 885118 h 907704"/>
              <a:gd name="connsiteX2" fmla="*/ 513193 w 516008"/>
              <a:gd name="connsiteY2" fmla="*/ 907704 h 907704"/>
              <a:gd name="connsiteX3" fmla="*/ 304914 w 516008"/>
              <a:gd name="connsiteY3" fmla="*/ 837122 h 907704"/>
              <a:gd name="connsiteX4" fmla="*/ 243932 w 516008"/>
              <a:gd name="connsiteY4" fmla="*/ 798638 h 907704"/>
              <a:gd name="connsiteX5" fmla="*/ 286152 w 516008"/>
              <a:gd name="connsiteY5" fmla="*/ 831476 h 907704"/>
              <a:gd name="connsiteX6" fmla="*/ 181777 w 516008"/>
              <a:gd name="connsiteY6" fmla="*/ 845549 h 907704"/>
              <a:gd name="connsiteX7" fmla="*/ 139557 w 516008"/>
              <a:gd name="connsiteY7" fmla="*/ 809193 h 907704"/>
              <a:gd name="connsiteX8" fmla="*/ 175911 w 516008"/>
              <a:gd name="connsiteY8" fmla="*/ 730618 h 907704"/>
              <a:gd name="connsiteX9" fmla="*/ 209921 w 516008"/>
              <a:gd name="connsiteY9" fmla="*/ 772838 h 907704"/>
              <a:gd name="connsiteX10" fmla="*/ 109065 w 516008"/>
              <a:gd name="connsiteY10" fmla="*/ 761110 h 907704"/>
              <a:gd name="connsiteX11" fmla="*/ 72710 w 516008"/>
              <a:gd name="connsiteY11" fmla="*/ 720064 h 907704"/>
              <a:gd name="connsiteX12" fmla="*/ 248622 w 516008"/>
              <a:gd name="connsiteY12" fmla="*/ 680191 h 907704"/>
              <a:gd name="connsiteX13" fmla="*/ 290841 w 516008"/>
              <a:gd name="connsiteY13" fmla="*/ 714200 h 907704"/>
              <a:gd name="connsiteX14" fmla="*/ 296705 w 516008"/>
              <a:gd name="connsiteY14" fmla="*/ 817402 h 907704"/>
              <a:gd name="connsiteX15" fmla="*/ 254486 w 516008"/>
              <a:gd name="connsiteY15" fmla="*/ 781047 h 907704"/>
              <a:gd name="connsiteX16" fmla="*/ 28146 w 516008"/>
              <a:gd name="connsiteY16" fmla="*/ 618036 h 907704"/>
              <a:gd name="connsiteX17" fmla="*/ 125484 w 516008"/>
              <a:gd name="connsiteY17" fmla="*/ 649700 h 907704"/>
              <a:gd name="connsiteX18" fmla="*/ 147766 w 516008"/>
              <a:gd name="connsiteY18" fmla="*/ 696610 h 907704"/>
              <a:gd name="connsiteX19" fmla="*/ 50428 w 516008"/>
              <a:gd name="connsiteY19" fmla="*/ 666118 h 907704"/>
              <a:gd name="connsiteX20" fmla="*/ 207576 w 516008"/>
              <a:gd name="connsiteY20" fmla="*/ 615690 h 907704"/>
              <a:gd name="connsiteX21" fmla="*/ 240414 w 516008"/>
              <a:gd name="connsiteY21" fmla="*/ 657909 h 907704"/>
              <a:gd name="connsiteX22" fmla="*/ 226341 w 516008"/>
              <a:gd name="connsiteY22" fmla="*/ 758765 h 907704"/>
              <a:gd name="connsiteX23" fmla="*/ 193503 w 516008"/>
              <a:gd name="connsiteY23" fmla="*/ 716546 h 907704"/>
              <a:gd name="connsiteX24" fmla="*/ 2345 w 516008"/>
              <a:gd name="connsiteY24" fmla="*/ 508970 h 907704"/>
              <a:gd name="connsiteX25" fmla="*/ 92647 w 516008"/>
              <a:gd name="connsiteY25" fmla="*/ 559398 h 907704"/>
              <a:gd name="connsiteX26" fmla="*/ 106720 w 516008"/>
              <a:gd name="connsiteY26" fmla="*/ 613344 h 907704"/>
              <a:gd name="connsiteX27" fmla="*/ 16418 w 516008"/>
              <a:gd name="connsiteY27" fmla="*/ 561744 h 907704"/>
              <a:gd name="connsiteX28" fmla="*/ 179430 w 516008"/>
              <a:gd name="connsiteY28" fmla="*/ 542980 h 907704"/>
              <a:gd name="connsiteX29" fmla="*/ 201712 w 516008"/>
              <a:gd name="connsiteY29" fmla="*/ 593408 h 907704"/>
              <a:gd name="connsiteX30" fmla="*/ 167703 w 516008"/>
              <a:gd name="connsiteY30" fmla="*/ 688400 h 907704"/>
              <a:gd name="connsiteX31" fmla="*/ 143075 w 516008"/>
              <a:gd name="connsiteY31" fmla="*/ 637972 h 907704"/>
              <a:gd name="connsiteX32" fmla="*/ 165357 w 516008"/>
              <a:gd name="connsiteY32" fmla="*/ 466751 h 907704"/>
              <a:gd name="connsiteX33" fmla="*/ 179430 w 516008"/>
              <a:gd name="connsiteY33" fmla="*/ 519524 h 907704"/>
              <a:gd name="connsiteX34" fmla="*/ 125484 w 516008"/>
              <a:gd name="connsiteY34" fmla="*/ 607480 h 907704"/>
              <a:gd name="connsiteX35" fmla="*/ 111411 w 516008"/>
              <a:gd name="connsiteY35" fmla="*/ 553534 h 907704"/>
              <a:gd name="connsiteX36" fmla="*/ 0 w 516008"/>
              <a:gd name="connsiteY36" fmla="*/ 396386 h 907704"/>
              <a:gd name="connsiteX37" fmla="*/ 78574 w 516008"/>
              <a:gd name="connsiteY37" fmla="*/ 464405 h 907704"/>
              <a:gd name="connsiteX38" fmla="*/ 80920 w 516008"/>
              <a:gd name="connsiteY38" fmla="*/ 519524 h 907704"/>
              <a:gd name="connsiteX39" fmla="*/ 2345 w 516008"/>
              <a:gd name="connsiteY39" fmla="*/ 452678 h 907704"/>
              <a:gd name="connsiteX40" fmla="*/ 171221 w 516008"/>
              <a:gd name="connsiteY40" fmla="*/ 388178 h 907704"/>
              <a:gd name="connsiteX41" fmla="*/ 171221 w 516008"/>
              <a:gd name="connsiteY41" fmla="*/ 444470 h 907704"/>
              <a:gd name="connsiteX42" fmla="*/ 100856 w 516008"/>
              <a:gd name="connsiteY42" fmla="*/ 517180 h 907704"/>
              <a:gd name="connsiteX43" fmla="*/ 97338 w 516008"/>
              <a:gd name="connsiteY43" fmla="*/ 464407 h 907704"/>
              <a:gd name="connsiteX44" fmla="*/ 22282 w 516008"/>
              <a:gd name="connsiteY44" fmla="*/ 287322 h 907704"/>
              <a:gd name="connsiteX45" fmla="*/ 83265 w 516008"/>
              <a:gd name="connsiteY45" fmla="*/ 368242 h 907704"/>
              <a:gd name="connsiteX46" fmla="*/ 75056 w 516008"/>
              <a:gd name="connsiteY46" fmla="*/ 422188 h 907704"/>
              <a:gd name="connsiteX47" fmla="*/ 14073 w 516008"/>
              <a:gd name="connsiteY47" fmla="*/ 340096 h 907704"/>
              <a:gd name="connsiteX48" fmla="*/ 189986 w 516008"/>
              <a:gd name="connsiteY48" fmla="*/ 315468 h 907704"/>
              <a:gd name="connsiteX49" fmla="*/ 179431 w 516008"/>
              <a:gd name="connsiteY49" fmla="*/ 368242 h 907704"/>
              <a:gd name="connsiteX50" fmla="*/ 94992 w 516008"/>
              <a:gd name="connsiteY50" fmla="*/ 426879 h 907704"/>
              <a:gd name="connsiteX51" fmla="*/ 103201 w 516008"/>
              <a:gd name="connsiteY51" fmla="*/ 371760 h 907704"/>
              <a:gd name="connsiteX52" fmla="*/ 223995 w 516008"/>
              <a:gd name="connsiteY52" fmla="*/ 245103 h 907704"/>
              <a:gd name="connsiteX53" fmla="*/ 204058 w 516008"/>
              <a:gd name="connsiteY53" fmla="*/ 295532 h 907704"/>
              <a:gd name="connsiteX54" fmla="*/ 109065 w 516008"/>
              <a:gd name="connsiteY54" fmla="*/ 334232 h 907704"/>
              <a:gd name="connsiteX55" fmla="*/ 129002 w 516008"/>
              <a:gd name="connsiteY55" fmla="*/ 283804 h 907704"/>
              <a:gd name="connsiteX56" fmla="*/ 66847 w 516008"/>
              <a:gd name="connsiteY56" fmla="*/ 182948 h 907704"/>
              <a:gd name="connsiteX57" fmla="*/ 109066 w 516008"/>
              <a:gd name="connsiteY57" fmla="*/ 275595 h 907704"/>
              <a:gd name="connsiteX58" fmla="*/ 89129 w 516008"/>
              <a:gd name="connsiteY58" fmla="*/ 326022 h 907704"/>
              <a:gd name="connsiteX59" fmla="*/ 46910 w 516008"/>
              <a:gd name="connsiteY59" fmla="*/ 233375 h 907704"/>
              <a:gd name="connsiteX60" fmla="*/ 272077 w 516008"/>
              <a:gd name="connsiteY60" fmla="*/ 185293 h 907704"/>
              <a:gd name="connsiteX61" fmla="*/ 243932 w 516008"/>
              <a:gd name="connsiteY61" fmla="*/ 231030 h 907704"/>
              <a:gd name="connsiteX62" fmla="*/ 143075 w 516008"/>
              <a:gd name="connsiteY62" fmla="*/ 250967 h 907704"/>
              <a:gd name="connsiteX63" fmla="*/ 171221 w 516008"/>
              <a:gd name="connsiteY63" fmla="*/ 202884 h 907704"/>
              <a:gd name="connsiteX64" fmla="*/ 131347 w 516008"/>
              <a:gd name="connsiteY64" fmla="*/ 92647 h 907704"/>
              <a:gd name="connsiteX65" fmla="*/ 153630 w 516008"/>
              <a:gd name="connsiteY65" fmla="*/ 191158 h 907704"/>
              <a:gd name="connsiteX66" fmla="*/ 123138 w 516008"/>
              <a:gd name="connsiteY66" fmla="*/ 236895 h 907704"/>
              <a:gd name="connsiteX67" fmla="*/ 100856 w 516008"/>
              <a:gd name="connsiteY67" fmla="*/ 138384 h 907704"/>
              <a:gd name="connsiteX68" fmla="*/ 333059 w 516008"/>
              <a:gd name="connsiteY68" fmla="*/ 134866 h 907704"/>
              <a:gd name="connsiteX69" fmla="*/ 294359 w 516008"/>
              <a:gd name="connsiteY69" fmla="*/ 174739 h 907704"/>
              <a:gd name="connsiteX70" fmla="*/ 189984 w 516008"/>
              <a:gd name="connsiteY70" fmla="*/ 171221 h 907704"/>
              <a:gd name="connsiteX71" fmla="*/ 229858 w 516008"/>
              <a:gd name="connsiteY71" fmla="*/ 132521 h 907704"/>
              <a:gd name="connsiteX72" fmla="*/ 347133 w 516008"/>
              <a:gd name="connsiteY72" fmla="*/ 87956 h 907704"/>
              <a:gd name="connsiteX73" fmla="*/ 318987 w 516008"/>
              <a:gd name="connsiteY73" fmla="*/ 116102 h 907704"/>
              <a:gd name="connsiteX74" fmla="*/ 243931 w 516008"/>
              <a:gd name="connsiteY74" fmla="*/ 112584 h 907704"/>
              <a:gd name="connsiteX75" fmla="*/ 272077 w 516008"/>
              <a:gd name="connsiteY75" fmla="*/ 87956 h 907704"/>
              <a:gd name="connsiteX76" fmla="*/ 212267 w 516008"/>
              <a:gd name="connsiteY76" fmla="*/ 17591 h 907704"/>
              <a:gd name="connsiteX77" fmla="*/ 215785 w 516008"/>
              <a:gd name="connsiteY77" fmla="*/ 118447 h 907704"/>
              <a:gd name="connsiteX78" fmla="*/ 175912 w 516008"/>
              <a:gd name="connsiteY78" fmla="*/ 158320 h 907704"/>
              <a:gd name="connsiteX79" fmla="*/ 175912 w 516008"/>
              <a:gd name="connsiteY79" fmla="*/ 53946 h 907704"/>
              <a:gd name="connsiteX80" fmla="*/ 260349 w 516008"/>
              <a:gd name="connsiteY80" fmla="*/ 0 h 907704"/>
              <a:gd name="connsiteX81" fmla="*/ 260349 w 516008"/>
              <a:gd name="connsiteY81" fmla="*/ 76228 h 907704"/>
              <a:gd name="connsiteX82" fmla="*/ 232204 w 516008"/>
              <a:gd name="connsiteY82" fmla="*/ 104374 h 907704"/>
              <a:gd name="connsiteX83" fmla="*/ 232203 w 516008"/>
              <a:gd name="connsiteY83" fmla="*/ 28146 h 907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16008" h="907704">
                <a:moveTo>
                  <a:pt x="307728" y="831475"/>
                </a:moveTo>
                <a:cubicBezTo>
                  <a:pt x="372464" y="868178"/>
                  <a:pt x="442828" y="885118"/>
                  <a:pt x="516008" y="885118"/>
                </a:cubicBezTo>
                <a:cubicBezTo>
                  <a:pt x="513193" y="907704"/>
                  <a:pt x="513193" y="907704"/>
                  <a:pt x="513193" y="907704"/>
                </a:cubicBezTo>
                <a:cubicBezTo>
                  <a:pt x="440014" y="902058"/>
                  <a:pt x="366834" y="876648"/>
                  <a:pt x="304914" y="837122"/>
                </a:cubicBezTo>
                <a:close/>
                <a:moveTo>
                  <a:pt x="243932" y="798638"/>
                </a:moveTo>
                <a:lnTo>
                  <a:pt x="286152" y="831476"/>
                </a:lnTo>
                <a:lnTo>
                  <a:pt x="181777" y="845549"/>
                </a:lnTo>
                <a:lnTo>
                  <a:pt x="139557" y="809193"/>
                </a:lnTo>
                <a:close/>
                <a:moveTo>
                  <a:pt x="175911" y="730618"/>
                </a:moveTo>
                <a:lnTo>
                  <a:pt x="209921" y="772838"/>
                </a:lnTo>
                <a:lnTo>
                  <a:pt x="109065" y="761110"/>
                </a:lnTo>
                <a:lnTo>
                  <a:pt x="72710" y="720064"/>
                </a:lnTo>
                <a:close/>
                <a:moveTo>
                  <a:pt x="248622" y="680191"/>
                </a:moveTo>
                <a:lnTo>
                  <a:pt x="290841" y="714200"/>
                </a:lnTo>
                <a:lnTo>
                  <a:pt x="296705" y="817402"/>
                </a:lnTo>
                <a:lnTo>
                  <a:pt x="254486" y="781047"/>
                </a:lnTo>
                <a:close/>
                <a:moveTo>
                  <a:pt x="28146" y="618036"/>
                </a:moveTo>
                <a:lnTo>
                  <a:pt x="125484" y="649700"/>
                </a:lnTo>
                <a:lnTo>
                  <a:pt x="147766" y="696610"/>
                </a:lnTo>
                <a:lnTo>
                  <a:pt x="50428" y="666118"/>
                </a:lnTo>
                <a:close/>
                <a:moveTo>
                  <a:pt x="207576" y="615690"/>
                </a:moveTo>
                <a:lnTo>
                  <a:pt x="240414" y="657909"/>
                </a:lnTo>
                <a:lnTo>
                  <a:pt x="226341" y="758765"/>
                </a:lnTo>
                <a:lnTo>
                  <a:pt x="193503" y="716546"/>
                </a:lnTo>
                <a:close/>
                <a:moveTo>
                  <a:pt x="2345" y="508970"/>
                </a:moveTo>
                <a:lnTo>
                  <a:pt x="92647" y="559398"/>
                </a:lnTo>
                <a:lnTo>
                  <a:pt x="106720" y="613344"/>
                </a:lnTo>
                <a:lnTo>
                  <a:pt x="16418" y="561744"/>
                </a:lnTo>
                <a:close/>
                <a:moveTo>
                  <a:pt x="179430" y="542980"/>
                </a:moveTo>
                <a:lnTo>
                  <a:pt x="201712" y="593408"/>
                </a:lnTo>
                <a:lnTo>
                  <a:pt x="167703" y="688400"/>
                </a:lnTo>
                <a:lnTo>
                  <a:pt x="143075" y="637972"/>
                </a:lnTo>
                <a:close/>
                <a:moveTo>
                  <a:pt x="165357" y="466751"/>
                </a:moveTo>
                <a:lnTo>
                  <a:pt x="179430" y="519524"/>
                </a:lnTo>
                <a:lnTo>
                  <a:pt x="125484" y="607480"/>
                </a:lnTo>
                <a:lnTo>
                  <a:pt x="111411" y="553534"/>
                </a:lnTo>
                <a:close/>
                <a:moveTo>
                  <a:pt x="0" y="396386"/>
                </a:moveTo>
                <a:lnTo>
                  <a:pt x="78574" y="464405"/>
                </a:lnTo>
                <a:lnTo>
                  <a:pt x="80920" y="519524"/>
                </a:lnTo>
                <a:lnTo>
                  <a:pt x="2345" y="452678"/>
                </a:lnTo>
                <a:close/>
                <a:moveTo>
                  <a:pt x="171221" y="388178"/>
                </a:moveTo>
                <a:lnTo>
                  <a:pt x="171221" y="444470"/>
                </a:lnTo>
                <a:lnTo>
                  <a:pt x="100856" y="517180"/>
                </a:lnTo>
                <a:lnTo>
                  <a:pt x="97338" y="464407"/>
                </a:lnTo>
                <a:close/>
                <a:moveTo>
                  <a:pt x="22282" y="287322"/>
                </a:moveTo>
                <a:lnTo>
                  <a:pt x="83265" y="368242"/>
                </a:lnTo>
                <a:lnTo>
                  <a:pt x="75056" y="422188"/>
                </a:lnTo>
                <a:lnTo>
                  <a:pt x="14073" y="340096"/>
                </a:lnTo>
                <a:close/>
                <a:moveTo>
                  <a:pt x="189986" y="315468"/>
                </a:moveTo>
                <a:lnTo>
                  <a:pt x="179431" y="368242"/>
                </a:lnTo>
                <a:lnTo>
                  <a:pt x="94992" y="426879"/>
                </a:lnTo>
                <a:lnTo>
                  <a:pt x="103201" y="371760"/>
                </a:lnTo>
                <a:close/>
                <a:moveTo>
                  <a:pt x="223995" y="245103"/>
                </a:moveTo>
                <a:lnTo>
                  <a:pt x="204058" y="295532"/>
                </a:lnTo>
                <a:lnTo>
                  <a:pt x="109065" y="334232"/>
                </a:lnTo>
                <a:lnTo>
                  <a:pt x="129002" y="283804"/>
                </a:lnTo>
                <a:close/>
                <a:moveTo>
                  <a:pt x="66847" y="182948"/>
                </a:moveTo>
                <a:lnTo>
                  <a:pt x="109066" y="275595"/>
                </a:lnTo>
                <a:lnTo>
                  <a:pt x="89129" y="326022"/>
                </a:lnTo>
                <a:lnTo>
                  <a:pt x="46910" y="233375"/>
                </a:lnTo>
                <a:close/>
                <a:moveTo>
                  <a:pt x="272077" y="185293"/>
                </a:moveTo>
                <a:lnTo>
                  <a:pt x="243932" y="231030"/>
                </a:lnTo>
                <a:lnTo>
                  <a:pt x="143075" y="250967"/>
                </a:lnTo>
                <a:lnTo>
                  <a:pt x="171221" y="202884"/>
                </a:lnTo>
                <a:close/>
                <a:moveTo>
                  <a:pt x="131347" y="92647"/>
                </a:moveTo>
                <a:lnTo>
                  <a:pt x="153630" y="191158"/>
                </a:lnTo>
                <a:lnTo>
                  <a:pt x="123138" y="236895"/>
                </a:lnTo>
                <a:lnTo>
                  <a:pt x="100856" y="138384"/>
                </a:lnTo>
                <a:close/>
                <a:moveTo>
                  <a:pt x="333059" y="134866"/>
                </a:moveTo>
                <a:lnTo>
                  <a:pt x="294359" y="174739"/>
                </a:lnTo>
                <a:lnTo>
                  <a:pt x="189984" y="171221"/>
                </a:lnTo>
                <a:lnTo>
                  <a:pt x="229858" y="132521"/>
                </a:lnTo>
                <a:close/>
                <a:moveTo>
                  <a:pt x="347133" y="87956"/>
                </a:moveTo>
                <a:lnTo>
                  <a:pt x="318987" y="116102"/>
                </a:lnTo>
                <a:lnTo>
                  <a:pt x="243931" y="112584"/>
                </a:lnTo>
                <a:lnTo>
                  <a:pt x="272077" y="87956"/>
                </a:lnTo>
                <a:close/>
                <a:moveTo>
                  <a:pt x="212267" y="17591"/>
                </a:moveTo>
                <a:lnTo>
                  <a:pt x="215785" y="118447"/>
                </a:lnTo>
                <a:lnTo>
                  <a:pt x="175912" y="158320"/>
                </a:lnTo>
                <a:lnTo>
                  <a:pt x="175912" y="53946"/>
                </a:lnTo>
                <a:close/>
                <a:moveTo>
                  <a:pt x="260349" y="0"/>
                </a:moveTo>
                <a:lnTo>
                  <a:pt x="260349" y="76228"/>
                </a:lnTo>
                <a:lnTo>
                  <a:pt x="232204" y="104374"/>
                </a:lnTo>
                <a:lnTo>
                  <a:pt x="232203" y="28146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2" name="任意多边形: 形状 291">
            <a:extLst>
              <a:ext uri="{FF2B5EF4-FFF2-40B4-BE49-F238E27FC236}">
                <a16:creationId xmlns:a16="http://schemas.microsoft.com/office/drawing/2014/main" id="{085AFBAB-1DB7-7695-0F7C-08FB5D712119}"/>
              </a:ext>
            </a:extLst>
          </p:cNvPr>
          <p:cNvSpPr>
            <a:spLocks/>
          </p:cNvSpPr>
          <p:nvPr/>
        </p:nvSpPr>
        <p:spPr bwMode="auto">
          <a:xfrm rot="20880000">
            <a:off x="8539109" y="2105668"/>
            <a:ext cx="2651552" cy="1290914"/>
          </a:xfrm>
          <a:custGeom>
            <a:avLst/>
            <a:gdLst>
              <a:gd name="connsiteX0" fmla="*/ 2167716 w 2651552"/>
              <a:gd name="connsiteY0" fmla="*/ 1226828 h 1290914"/>
              <a:gd name="connsiteX1" fmla="*/ 2167990 w 2651552"/>
              <a:gd name="connsiteY1" fmla="*/ 1233131 h 1290914"/>
              <a:gd name="connsiteX2" fmla="*/ 1949008 w 2651552"/>
              <a:gd name="connsiteY2" fmla="*/ 1212896 h 1290914"/>
              <a:gd name="connsiteX3" fmla="*/ 1955624 w 2651552"/>
              <a:gd name="connsiteY3" fmla="*/ 1191117 h 1290914"/>
              <a:gd name="connsiteX4" fmla="*/ 2167716 w 2651552"/>
              <a:gd name="connsiteY4" fmla="*/ 1226828 h 1290914"/>
              <a:gd name="connsiteX5" fmla="*/ 307728 w 2651552"/>
              <a:gd name="connsiteY5" fmla="*/ 831475 h 1290914"/>
              <a:gd name="connsiteX6" fmla="*/ 516008 w 2651552"/>
              <a:gd name="connsiteY6" fmla="*/ 885118 h 1290914"/>
              <a:gd name="connsiteX7" fmla="*/ 513193 w 2651552"/>
              <a:gd name="connsiteY7" fmla="*/ 907704 h 1290914"/>
              <a:gd name="connsiteX8" fmla="*/ 304914 w 2651552"/>
              <a:gd name="connsiteY8" fmla="*/ 837122 h 1290914"/>
              <a:gd name="connsiteX9" fmla="*/ 2239352 w 2651552"/>
              <a:gd name="connsiteY9" fmla="*/ 1222778 h 1290914"/>
              <a:gd name="connsiteX10" fmla="*/ 2330410 w 2651552"/>
              <a:gd name="connsiteY10" fmla="*/ 1274873 h 1290914"/>
              <a:gd name="connsiteX11" fmla="*/ 2277054 w 2651552"/>
              <a:gd name="connsiteY11" fmla="*/ 1290914 h 1290914"/>
              <a:gd name="connsiteX12" fmla="*/ 2187427 w 2651552"/>
              <a:gd name="connsiteY12" fmla="*/ 1235604 h 1290914"/>
              <a:gd name="connsiteX13" fmla="*/ 243932 w 2651552"/>
              <a:gd name="connsiteY13" fmla="*/ 798638 h 1290914"/>
              <a:gd name="connsiteX14" fmla="*/ 286152 w 2651552"/>
              <a:gd name="connsiteY14" fmla="*/ 831476 h 1290914"/>
              <a:gd name="connsiteX15" fmla="*/ 181777 w 2651552"/>
              <a:gd name="connsiteY15" fmla="*/ 845549 h 1290914"/>
              <a:gd name="connsiteX16" fmla="*/ 139558 w 2651552"/>
              <a:gd name="connsiteY16" fmla="*/ 809193 h 1290914"/>
              <a:gd name="connsiteX17" fmla="*/ 2329158 w 2651552"/>
              <a:gd name="connsiteY17" fmla="*/ 1188306 h 1290914"/>
              <a:gd name="connsiteX18" fmla="*/ 2427730 w 2651552"/>
              <a:gd name="connsiteY18" fmla="*/ 1220640 h 1290914"/>
              <a:gd name="connsiteX19" fmla="*/ 2377823 w 2651552"/>
              <a:gd name="connsiteY19" fmla="*/ 1243351 h 1290914"/>
              <a:gd name="connsiteX20" fmla="*/ 2280916 w 2651552"/>
              <a:gd name="connsiteY20" fmla="*/ 1213042 h 1290914"/>
              <a:gd name="connsiteX21" fmla="*/ 175912 w 2651552"/>
              <a:gd name="connsiteY21" fmla="*/ 730619 h 1290914"/>
              <a:gd name="connsiteX22" fmla="*/ 209921 w 2651552"/>
              <a:gd name="connsiteY22" fmla="*/ 772838 h 1290914"/>
              <a:gd name="connsiteX23" fmla="*/ 109066 w 2651552"/>
              <a:gd name="connsiteY23" fmla="*/ 761110 h 1290914"/>
              <a:gd name="connsiteX24" fmla="*/ 72710 w 2651552"/>
              <a:gd name="connsiteY24" fmla="*/ 720064 h 1290914"/>
              <a:gd name="connsiteX25" fmla="*/ 2283245 w 2651552"/>
              <a:gd name="connsiteY25" fmla="*/ 1112663 h 1290914"/>
              <a:gd name="connsiteX26" fmla="*/ 2236866 w 2651552"/>
              <a:gd name="connsiteY26" fmla="*/ 1202415 h 1290914"/>
              <a:gd name="connsiteX27" fmla="*/ 2183509 w 2651552"/>
              <a:gd name="connsiteY27" fmla="*/ 1218455 h 1290914"/>
              <a:gd name="connsiteX28" fmla="*/ 2230842 w 2651552"/>
              <a:gd name="connsiteY28" fmla="*/ 1126561 h 1290914"/>
              <a:gd name="connsiteX29" fmla="*/ 248621 w 2651552"/>
              <a:gd name="connsiteY29" fmla="*/ 680191 h 1290914"/>
              <a:gd name="connsiteX30" fmla="*/ 290841 w 2651552"/>
              <a:gd name="connsiteY30" fmla="*/ 714200 h 1290914"/>
              <a:gd name="connsiteX31" fmla="*/ 296705 w 2651552"/>
              <a:gd name="connsiteY31" fmla="*/ 817402 h 1290914"/>
              <a:gd name="connsiteX32" fmla="*/ 254485 w 2651552"/>
              <a:gd name="connsiteY32" fmla="*/ 781047 h 1290914"/>
              <a:gd name="connsiteX33" fmla="*/ 2509940 w 2651552"/>
              <a:gd name="connsiteY33" fmla="*/ 1145558 h 1290914"/>
              <a:gd name="connsiteX34" fmla="*/ 2470028 w 2651552"/>
              <a:gd name="connsiteY34" fmla="*/ 1180420 h 1290914"/>
              <a:gd name="connsiteX35" fmla="*/ 2368704 w 2651552"/>
              <a:gd name="connsiteY35" fmla="*/ 1168685 h 1290914"/>
              <a:gd name="connsiteX36" fmla="*/ 2408139 w 2651552"/>
              <a:gd name="connsiteY36" fmla="*/ 1134893 h 1290914"/>
              <a:gd name="connsiteX37" fmla="*/ 28146 w 2651552"/>
              <a:gd name="connsiteY37" fmla="*/ 618036 h 1290914"/>
              <a:gd name="connsiteX38" fmla="*/ 125484 w 2651552"/>
              <a:gd name="connsiteY38" fmla="*/ 649700 h 1290914"/>
              <a:gd name="connsiteX39" fmla="*/ 147766 w 2651552"/>
              <a:gd name="connsiteY39" fmla="*/ 696610 h 1290914"/>
              <a:gd name="connsiteX40" fmla="*/ 50428 w 2651552"/>
              <a:gd name="connsiteY40" fmla="*/ 666118 h 1290914"/>
              <a:gd name="connsiteX41" fmla="*/ 2346975 w 2651552"/>
              <a:gd name="connsiteY41" fmla="*/ 1070433 h 1290914"/>
              <a:gd name="connsiteX42" fmla="*/ 2318811 w 2651552"/>
              <a:gd name="connsiteY42" fmla="*/ 1168294 h 1290914"/>
              <a:gd name="connsiteX43" fmla="*/ 2271641 w 2651552"/>
              <a:gd name="connsiteY43" fmla="*/ 1193507 h 1290914"/>
              <a:gd name="connsiteX44" fmla="*/ 2299806 w 2651552"/>
              <a:gd name="connsiteY44" fmla="*/ 1095646 h 1290914"/>
              <a:gd name="connsiteX45" fmla="*/ 207577 w 2651552"/>
              <a:gd name="connsiteY45" fmla="*/ 615690 h 1290914"/>
              <a:gd name="connsiteX46" fmla="*/ 240414 w 2651552"/>
              <a:gd name="connsiteY46" fmla="*/ 657909 h 1290914"/>
              <a:gd name="connsiteX47" fmla="*/ 226340 w 2651552"/>
              <a:gd name="connsiteY47" fmla="*/ 758764 h 1290914"/>
              <a:gd name="connsiteX48" fmla="*/ 193503 w 2651552"/>
              <a:gd name="connsiteY48" fmla="*/ 716546 h 1290914"/>
              <a:gd name="connsiteX49" fmla="*/ 2577871 w 2651552"/>
              <a:gd name="connsiteY49" fmla="*/ 1056415 h 1290914"/>
              <a:gd name="connsiteX50" fmla="*/ 2543550 w 2651552"/>
              <a:gd name="connsiteY50" fmla="*/ 1098903 h 1290914"/>
              <a:gd name="connsiteX51" fmla="*/ 2440067 w 2651552"/>
              <a:gd name="connsiteY51" fmla="*/ 1109314 h 1290914"/>
              <a:gd name="connsiteX52" fmla="*/ 2474866 w 2651552"/>
              <a:gd name="connsiteY52" fmla="*/ 1065755 h 1290914"/>
              <a:gd name="connsiteX53" fmla="*/ 2345 w 2651552"/>
              <a:gd name="connsiteY53" fmla="*/ 508970 h 1290914"/>
              <a:gd name="connsiteX54" fmla="*/ 92646 w 2651552"/>
              <a:gd name="connsiteY54" fmla="*/ 559398 h 1290914"/>
              <a:gd name="connsiteX55" fmla="*/ 106720 w 2651552"/>
              <a:gd name="connsiteY55" fmla="*/ 613344 h 1290914"/>
              <a:gd name="connsiteX56" fmla="*/ 16419 w 2651552"/>
              <a:gd name="connsiteY56" fmla="*/ 561744 h 1290914"/>
              <a:gd name="connsiteX57" fmla="*/ 2402263 w 2651552"/>
              <a:gd name="connsiteY57" fmla="*/ 1015458 h 1290914"/>
              <a:gd name="connsiteX58" fmla="*/ 2396838 w 2651552"/>
              <a:gd name="connsiteY58" fmla="*/ 1117025 h 1290914"/>
              <a:gd name="connsiteX59" fmla="*/ 2353829 w 2651552"/>
              <a:gd name="connsiteY59" fmla="*/ 1153076 h 1290914"/>
              <a:gd name="connsiteX60" fmla="*/ 2361396 w 2651552"/>
              <a:gd name="connsiteY60" fmla="*/ 1052463 h 1290914"/>
              <a:gd name="connsiteX61" fmla="*/ 179430 w 2651552"/>
              <a:gd name="connsiteY61" fmla="*/ 542980 h 1290914"/>
              <a:gd name="connsiteX62" fmla="*/ 201712 w 2651552"/>
              <a:gd name="connsiteY62" fmla="*/ 593408 h 1290914"/>
              <a:gd name="connsiteX63" fmla="*/ 167702 w 2651552"/>
              <a:gd name="connsiteY63" fmla="*/ 688400 h 1290914"/>
              <a:gd name="connsiteX64" fmla="*/ 143075 w 2651552"/>
              <a:gd name="connsiteY64" fmla="*/ 637972 h 1290914"/>
              <a:gd name="connsiteX65" fmla="*/ 2446124 w 2651552"/>
              <a:gd name="connsiteY65" fmla="*/ 951543 h 1290914"/>
              <a:gd name="connsiteX66" fmla="*/ 2460108 w 2651552"/>
              <a:gd name="connsiteY66" fmla="*/ 1052765 h 1290914"/>
              <a:gd name="connsiteX67" fmla="*/ 2425310 w 2651552"/>
              <a:gd name="connsiteY67" fmla="*/ 1096324 h 1290914"/>
              <a:gd name="connsiteX68" fmla="*/ 2411803 w 2651552"/>
              <a:gd name="connsiteY68" fmla="*/ 994030 h 1290914"/>
              <a:gd name="connsiteX69" fmla="*/ 165357 w 2651552"/>
              <a:gd name="connsiteY69" fmla="*/ 466751 h 1290914"/>
              <a:gd name="connsiteX70" fmla="*/ 179430 w 2651552"/>
              <a:gd name="connsiteY70" fmla="*/ 519524 h 1290914"/>
              <a:gd name="connsiteX71" fmla="*/ 125484 w 2651552"/>
              <a:gd name="connsiteY71" fmla="*/ 607480 h 1290914"/>
              <a:gd name="connsiteX72" fmla="*/ 111411 w 2651552"/>
              <a:gd name="connsiteY72" fmla="*/ 553534 h 1290914"/>
              <a:gd name="connsiteX73" fmla="*/ 2625807 w 2651552"/>
              <a:gd name="connsiteY73" fmla="*/ 954519 h 1290914"/>
              <a:gd name="connsiteX74" fmla="*/ 2600768 w 2651552"/>
              <a:gd name="connsiteY74" fmla="*/ 1004990 h 1290914"/>
              <a:gd name="connsiteX75" fmla="*/ 2501797 w 2651552"/>
              <a:gd name="connsiteY75" fmla="*/ 1034099 h 1290914"/>
              <a:gd name="connsiteX76" fmla="*/ 2526359 w 2651552"/>
              <a:gd name="connsiteY76" fmla="*/ 984699 h 1290914"/>
              <a:gd name="connsiteX77" fmla="*/ 0 w 2651552"/>
              <a:gd name="connsiteY77" fmla="*/ 396386 h 1290914"/>
              <a:gd name="connsiteX78" fmla="*/ 78575 w 2651552"/>
              <a:gd name="connsiteY78" fmla="*/ 464406 h 1290914"/>
              <a:gd name="connsiteX79" fmla="*/ 80920 w 2651552"/>
              <a:gd name="connsiteY79" fmla="*/ 519524 h 1290914"/>
              <a:gd name="connsiteX80" fmla="*/ 2345 w 2651552"/>
              <a:gd name="connsiteY80" fmla="*/ 452678 h 1290914"/>
              <a:gd name="connsiteX81" fmla="*/ 171221 w 2651552"/>
              <a:gd name="connsiteY81" fmla="*/ 388178 h 1290914"/>
              <a:gd name="connsiteX82" fmla="*/ 171221 w 2651552"/>
              <a:gd name="connsiteY82" fmla="*/ 444470 h 1290914"/>
              <a:gd name="connsiteX83" fmla="*/ 100856 w 2651552"/>
              <a:gd name="connsiteY83" fmla="*/ 517180 h 1290914"/>
              <a:gd name="connsiteX84" fmla="*/ 97338 w 2651552"/>
              <a:gd name="connsiteY84" fmla="*/ 464407 h 1290914"/>
              <a:gd name="connsiteX85" fmla="*/ 2472726 w 2651552"/>
              <a:gd name="connsiteY85" fmla="*/ 877377 h 1290914"/>
              <a:gd name="connsiteX86" fmla="*/ 2509216 w 2651552"/>
              <a:gd name="connsiteY86" fmla="*/ 977066 h 1290914"/>
              <a:gd name="connsiteX87" fmla="*/ 2484537 w 2651552"/>
              <a:gd name="connsiteY87" fmla="*/ 1023846 h 1290914"/>
              <a:gd name="connsiteX88" fmla="*/ 2449830 w 2651552"/>
              <a:gd name="connsiteY88" fmla="*/ 928802 h 1290914"/>
              <a:gd name="connsiteX89" fmla="*/ 22282 w 2651552"/>
              <a:gd name="connsiteY89" fmla="*/ 287322 h 1290914"/>
              <a:gd name="connsiteX90" fmla="*/ 83265 w 2651552"/>
              <a:gd name="connsiteY90" fmla="*/ 368242 h 1290914"/>
              <a:gd name="connsiteX91" fmla="*/ 75055 w 2651552"/>
              <a:gd name="connsiteY91" fmla="*/ 422188 h 1290914"/>
              <a:gd name="connsiteX92" fmla="*/ 14073 w 2651552"/>
              <a:gd name="connsiteY92" fmla="*/ 340096 h 1290914"/>
              <a:gd name="connsiteX93" fmla="*/ 2649811 w 2651552"/>
              <a:gd name="connsiteY93" fmla="*/ 845819 h 1290914"/>
              <a:gd name="connsiteX94" fmla="*/ 2635846 w 2651552"/>
              <a:gd name="connsiteY94" fmla="*/ 897370 h 1290914"/>
              <a:gd name="connsiteX95" fmla="*/ 2546745 w 2651552"/>
              <a:gd name="connsiteY95" fmla="*/ 947561 h 1290914"/>
              <a:gd name="connsiteX96" fmla="*/ 2561188 w 2651552"/>
              <a:gd name="connsiteY96" fmla="*/ 894939 h 1290914"/>
              <a:gd name="connsiteX97" fmla="*/ 189985 w 2651552"/>
              <a:gd name="connsiteY97" fmla="*/ 315468 h 1290914"/>
              <a:gd name="connsiteX98" fmla="*/ 179430 w 2651552"/>
              <a:gd name="connsiteY98" fmla="*/ 368241 h 1290914"/>
              <a:gd name="connsiteX99" fmla="*/ 94993 w 2651552"/>
              <a:gd name="connsiteY99" fmla="*/ 426879 h 1290914"/>
              <a:gd name="connsiteX100" fmla="*/ 103202 w 2651552"/>
              <a:gd name="connsiteY100" fmla="*/ 371760 h 1290914"/>
              <a:gd name="connsiteX101" fmla="*/ 2485158 w 2651552"/>
              <a:gd name="connsiteY101" fmla="*/ 803321 h 1290914"/>
              <a:gd name="connsiteX102" fmla="*/ 2541542 w 2651552"/>
              <a:gd name="connsiteY102" fmla="*/ 890045 h 1290914"/>
              <a:gd name="connsiteX103" fmla="*/ 2526623 w 2651552"/>
              <a:gd name="connsiteY103" fmla="*/ 943738 h 1290914"/>
              <a:gd name="connsiteX104" fmla="*/ 2473335 w 2651552"/>
              <a:gd name="connsiteY104" fmla="*/ 855825 h 1290914"/>
              <a:gd name="connsiteX105" fmla="*/ 223995 w 2651552"/>
              <a:gd name="connsiteY105" fmla="*/ 245103 h 1290914"/>
              <a:gd name="connsiteX106" fmla="*/ 204058 w 2651552"/>
              <a:gd name="connsiteY106" fmla="*/ 295532 h 1290914"/>
              <a:gd name="connsiteX107" fmla="*/ 109065 w 2651552"/>
              <a:gd name="connsiteY107" fmla="*/ 334232 h 1290914"/>
              <a:gd name="connsiteX108" fmla="*/ 129003 w 2651552"/>
              <a:gd name="connsiteY108" fmla="*/ 283804 h 1290914"/>
              <a:gd name="connsiteX109" fmla="*/ 2482709 w 2651552"/>
              <a:gd name="connsiteY109" fmla="*/ 725207 h 1290914"/>
              <a:gd name="connsiteX110" fmla="*/ 2553748 w 2651552"/>
              <a:gd name="connsiteY110" fmla="*/ 799199 h 1290914"/>
              <a:gd name="connsiteX111" fmla="*/ 2551450 w 2651552"/>
              <a:gd name="connsiteY111" fmla="*/ 853376 h 1290914"/>
              <a:gd name="connsiteX112" fmla="*/ 2480412 w 2651552"/>
              <a:gd name="connsiteY112" fmla="*/ 779385 h 1290914"/>
              <a:gd name="connsiteX113" fmla="*/ 66847 w 2651552"/>
              <a:gd name="connsiteY113" fmla="*/ 182948 h 1290914"/>
              <a:gd name="connsiteX114" fmla="*/ 109066 w 2651552"/>
              <a:gd name="connsiteY114" fmla="*/ 275595 h 1290914"/>
              <a:gd name="connsiteX115" fmla="*/ 89129 w 2651552"/>
              <a:gd name="connsiteY115" fmla="*/ 326022 h 1290914"/>
              <a:gd name="connsiteX116" fmla="*/ 46910 w 2651552"/>
              <a:gd name="connsiteY116" fmla="*/ 233375 h 1290914"/>
              <a:gd name="connsiteX117" fmla="*/ 2651552 w 2651552"/>
              <a:gd name="connsiteY117" fmla="*/ 732343 h 1290914"/>
              <a:gd name="connsiteX118" fmla="*/ 2649255 w 2651552"/>
              <a:gd name="connsiteY118" fmla="*/ 786520 h 1290914"/>
              <a:gd name="connsiteX119" fmla="*/ 2573003 w 2651552"/>
              <a:gd name="connsiteY119" fmla="*/ 853985 h 1290914"/>
              <a:gd name="connsiteX120" fmla="*/ 2575300 w 2651552"/>
              <a:gd name="connsiteY120" fmla="*/ 799808 h 1290914"/>
              <a:gd name="connsiteX121" fmla="*/ 272077 w 2651552"/>
              <a:gd name="connsiteY121" fmla="*/ 185293 h 1290914"/>
              <a:gd name="connsiteX122" fmla="*/ 243932 w 2651552"/>
              <a:gd name="connsiteY122" fmla="*/ 231030 h 1290914"/>
              <a:gd name="connsiteX123" fmla="*/ 143075 w 2651552"/>
              <a:gd name="connsiteY123" fmla="*/ 250967 h 1290914"/>
              <a:gd name="connsiteX124" fmla="*/ 171222 w 2651552"/>
              <a:gd name="connsiteY124" fmla="*/ 202884 h 1290914"/>
              <a:gd name="connsiteX125" fmla="*/ 2463111 w 2651552"/>
              <a:gd name="connsiteY125" fmla="*/ 651011 h 1290914"/>
              <a:gd name="connsiteX126" fmla="*/ 2548092 w 2651552"/>
              <a:gd name="connsiteY126" fmla="*/ 708103 h 1290914"/>
              <a:gd name="connsiteX127" fmla="*/ 2554248 w 2651552"/>
              <a:gd name="connsiteY127" fmla="*/ 763477 h 1290914"/>
              <a:gd name="connsiteX128" fmla="*/ 2470220 w 2651552"/>
              <a:gd name="connsiteY128" fmla="*/ 704242 h 1290914"/>
              <a:gd name="connsiteX129" fmla="*/ 131348 w 2651552"/>
              <a:gd name="connsiteY129" fmla="*/ 92647 h 1290914"/>
              <a:gd name="connsiteX130" fmla="*/ 153630 w 2651552"/>
              <a:gd name="connsiteY130" fmla="*/ 191158 h 1290914"/>
              <a:gd name="connsiteX131" fmla="*/ 123138 w 2651552"/>
              <a:gd name="connsiteY131" fmla="*/ 236895 h 1290914"/>
              <a:gd name="connsiteX132" fmla="*/ 100855 w 2651552"/>
              <a:gd name="connsiteY132" fmla="*/ 138384 h 1290914"/>
              <a:gd name="connsiteX133" fmla="*/ 2629356 w 2651552"/>
              <a:gd name="connsiteY133" fmla="*/ 623613 h 1290914"/>
              <a:gd name="connsiteX134" fmla="*/ 2638610 w 2651552"/>
              <a:gd name="connsiteY134" fmla="*/ 677798 h 1290914"/>
              <a:gd name="connsiteX135" fmla="*/ 2578186 w 2651552"/>
              <a:gd name="connsiteY135" fmla="*/ 758729 h 1290914"/>
              <a:gd name="connsiteX136" fmla="*/ 2568932 w 2651552"/>
              <a:gd name="connsiteY136" fmla="*/ 704544 h 1290914"/>
              <a:gd name="connsiteX137" fmla="*/ 333059 w 2651552"/>
              <a:gd name="connsiteY137" fmla="*/ 134866 h 1290914"/>
              <a:gd name="connsiteX138" fmla="*/ 294359 w 2651552"/>
              <a:gd name="connsiteY138" fmla="*/ 174740 h 1290914"/>
              <a:gd name="connsiteX139" fmla="*/ 189985 w 2651552"/>
              <a:gd name="connsiteY139" fmla="*/ 171221 h 1290914"/>
              <a:gd name="connsiteX140" fmla="*/ 229857 w 2651552"/>
              <a:gd name="connsiteY140" fmla="*/ 132521 h 1290914"/>
              <a:gd name="connsiteX141" fmla="*/ 2427911 w 2651552"/>
              <a:gd name="connsiteY141" fmla="*/ 580138 h 1290914"/>
              <a:gd name="connsiteX142" fmla="*/ 2523144 w 2651552"/>
              <a:gd name="connsiteY142" fmla="*/ 619972 h 1290914"/>
              <a:gd name="connsiteX143" fmla="*/ 2543829 w 2651552"/>
              <a:gd name="connsiteY143" fmla="*/ 671544 h 1290914"/>
              <a:gd name="connsiteX144" fmla="*/ 2447047 w 2651552"/>
              <a:gd name="connsiteY144" fmla="*/ 632305 h 1290914"/>
              <a:gd name="connsiteX145" fmla="*/ 347133 w 2651552"/>
              <a:gd name="connsiteY145" fmla="*/ 87956 h 1290914"/>
              <a:gd name="connsiteX146" fmla="*/ 318987 w 2651552"/>
              <a:gd name="connsiteY146" fmla="*/ 116102 h 1290914"/>
              <a:gd name="connsiteX147" fmla="*/ 243931 w 2651552"/>
              <a:gd name="connsiteY147" fmla="*/ 112584 h 1290914"/>
              <a:gd name="connsiteX148" fmla="*/ 272077 w 2651552"/>
              <a:gd name="connsiteY148" fmla="*/ 87956 h 1290914"/>
              <a:gd name="connsiteX149" fmla="*/ 2434135 w 2651552"/>
              <a:gd name="connsiteY149" fmla="*/ 531560 h 1290914"/>
              <a:gd name="connsiteX150" fmla="*/ 2502701 w 2651552"/>
              <a:gd name="connsiteY150" fmla="*/ 562088 h 1290914"/>
              <a:gd name="connsiteX151" fmla="*/ 2518397 w 2651552"/>
              <a:gd name="connsiteY151" fmla="*/ 596034 h 1290914"/>
              <a:gd name="connsiteX152" fmla="*/ 2448400 w 2651552"/>
              <a:gd name="connsiteY152" fmla="*/ 568721 h 1290914"/>
              <a:gd name="connsiteX153" fmla="*/ 212266 w 2651552"/>
              <a:gd name="connsiteY153" fmla="*/ 17591 h 1290914"/>
              <a:gd name="connsiteX154" fmla="*/ 215785 w 2651552"/>
              <a:gd name="connsiteY154" fmla="*/ 118447 h 1290914"/>
              <a:gd name="connsiteX155" fmla="*/ 175911 w 2651552"/>
              <a:gd name="connsiteY155" fmla="*/ 158320 h 1290914"/>
              <a:gd name="connsiteX156" fmla="*/ 175912 w 2651552"/>
              <a:gd name="connsiteY156" fmla="*/ 53946 h 1290914"/>
              <a:gd name="connsiteX157" fmla="*/ 2585961 w 2651552"/>
              <a:gd name="connsiteY157" fmla="*/ 522133 h 1290914"/>
              <a:gd name="connsiteX158" fmla="*/ 2604385 w 2651552"/>
              <a:gd name="connsiteY158" fmla="*/ 570132 h 1290914"/>
              <a:gd name="connsiteX159" fmla="*/ 2561933 w 2651552"/>
              <a:gd name="connsiteY159" fmla="*/ 665483 h 1290914"/>
              <a:gd name="connsiteX160" fmla="*/ 2541724 w 2651552"/>
              <a:gd name="connsiteY160" fmla="*/ 612839 h 1290914"/>
              <a:gd name="connsiteX161" fmla="*/ 260349 w 2651552"/>
              <a:gd name="connsiteY161" fmla="*/ 0 h 1290914"/>
              <a:gd name="connsiteX162" fmla="*/ 260349 w 2651552"/>
              <a:gd name="connsiteY162" fmla="*/ 76228 h 1290914"/>
              <a:gd name="connsiteX163" fmla="*/ 232204 w 2651552"/>
              <a:gd name="connsiteY163" fmla="*/ 104374 h 1290914"/>
              <a:gd name="connsiteX164" fmla="*/ 232203 w 2651552"/>
              <a:gd name="connsiteY164" fmla="*/ 28146 h 1290914"/>
              <a:gd name="connsiteX165" fmla="*/ 2549191 w 2651552"/>
              <a:gd name="connsiteY165" fmla="*/ 486506 h 1290914"/>
              <a:gd name="connsiteX166" fmla="*/ 2563455 w 2651552"/>
              <a:gd name="connsiteY166" fmla="*/ 523667 h 1290914"/>
              <a:gd name="connsiteX167" fmla="*/ 2532450 w 2651552"/>
              <a:gd name="connsiteY167" fmla="*/ 593305 h 1290914"/>
              <a:gd name="connsiteX168" fmla="*/ 2518185 w 2651552"/>
              <a:gd name="connsiteY168" fmla="*/ 556145 h 129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2651552" h="1290914">
                <a:moveTo>
                  <a:pt x="2167716" y="1226828"/>
                </a:moveTo>
                <a:lnTo>
                  <a:pt x="2167990" y="1233131"/>
                </a:lnTo>
                <a:cubicBezTo>
                  <a:pt x="2095346" y="1244054"/>
                  <a:pt x="2018158" y="1237502"/>
                  <a:pt x="1949008" y="1212896"/>
                </a:cubicBezTo>
                <a:cubicBezTo>
                  <a:pt x="1949008" y="1212896"/>
                  <a:pt x="1949008" y="1212896"/>
                  <a:pt x="1955624" y="1191117"/>
                </a:cubicBezTo>
                <a:cubicBezTo>
                  <a:pt x="2022476" y="1220882"/>
                  <a:pt x="2093649" y="1234027"/>
                  <a:pt x="2167716" y="1226828"/>
                </a:cubicBezTo>
                <a:close/>
                <a:moveTo>
                  <a:pt x="307728" y="831475"/>
                </a:moveTo>
                <a:cubicBezTo>
                  <a:pt x="372464" y="868178"/>
                  <a:pt x="442828" y="885118"/>
                  <a:pt x="516008" y="885118"/>
                </a:cubicBezTo>
                <a:cubicBezTo>
                  <a:pt x="513193" y="907704"/>
                  <a:pt x="513193" y="907704"/>
                  <a:pt x="513193" y="907704"/>
                </a:cubicBezTo>
                <a:cubicBezTo>
                  <a:pt x="440014" y="902058"/>
                  <a:pt x="366835" y="876648"/>
                  <a:pt x="304914" y="837122"/>
                </a:cubicBezTo>
                <a:close/>
                <a:moveTo>
                  <a:pt x="2239352" y="1222778"/>
                </a:moveTo>
                <a:lnTo>
                  <a:pt x="2330410" y="1274873"/>
                </a:lnTo>
                <a:lnTo>
                  <a:pt x="2277054" y="1290914"/>
                </a:lnTo>
                <a:lnTo>
                  <a:pt x="2187427" y="1235604"/>
                </a:lnTo>
                <a:close/>
                <a:moveTo>
                  <a:pt x="243932" y="798638"/>
                </a:moveTo>
                <a:lnTo>
                  <a:pt x="286152" y="831476"/>
                </a:lnTo>
                <a:lnTo>
                  <a:pt x="181777" y="845549"/>
                </a:lnTo>
                <a:lnTo>
                  <a:pt x="139558" y="809193"/>
                </a:lnTo>
                <a:close/>
                <a:moveTo>
                  <a:pt x="2329158" y="1188306"/>
                </a:moveTo>
                <a:lnTo>
                  <a:pt x="2427730" y="1220640"/>
                </a:lnTo>
                <a:lnTo>
                  <a:pt x="2377823" y="1243351"/>
                </a:lnTo>
                <a:lnTo>
                  <a:pt x="2280916" y="1213042"/>
                </a:lnTo>
                <a:close/>
                <a:moveTo>
                  <a:pt x="175912" y="730619"/>
                </a:moveTo>
                <a:lnTo>
                  <a:pt x="209921" y="772838"/>
                </a:lnTo>
                <a:lnTo>
                  <a:pt x="109066" y="761110"/>
                </a:lnTo>
                <a:lnTo>
                  <a:pt x="72710" y="720064"/>
                </a:lnTo>
                <a:close/>
                <a:moveTo>
                  <a:pt x="2283245" y="1112663"/>
                </a:moveTo>
                <a:lnTo>
                  <a:pt x="2236866" y="1202415"/>
                </a:lnTo>
                <a:lnTo>
                  <a:pt x="2183509" y="1218455"/>
                </a:lnTo>
                <a:lnTo>
                  <a:pt x="2230842" y="1126561"/>
                </a:lnTo>
                <a:close/>
                <a:moveTo>
                  <a:pt x="248621" y="680191"/>
                </a:moveTo>
                <a:lnTo>
                  <a:pt x="290841" y="714200"/>
                </a:lnTo>
                <a:lnTo>
                  <a:pt x="296705" y="817402"/>
                </a:lnTo>
                <a:lnTo>
                  <a:pt x="254485" y="781047"/>
                </a:lnTo>
                <a:close/>
                <a:moveTo>
                  <a:pt x="2509940" y="1145558"/>
                </a:moveTo>
                <a:lnTo>
                  <a:pt x="2470028" y="1180420"/>
                </a:lnTo>
                <a:lnTo>
                  <a:pt x="2368704" y="1168685"/>
                </a:lnTo>
                <a:lnTo>
                  <a:pt x="2408139" y="1134893"/>
                </a:lnTo>
                <a:close/>
                <a:moveTo>
                  <a:pt x="28146" y="618036"/>
                </a:moveTo>
                <a:lnTo>
                  <a:pt x="125484" y="649700"/>
                </a:lnTo>
                <a:lnTo>
                  <a:pt x="147766" y="696610"/>
                </a:lnTo>
                <a:lnTo>
                  <a:pt x="50428" y="666118"/>
                </a:lnTo>
                <a:close/>
                <a:moveTo>
                  <a:pt x="2346975" y="1070433"/>
                </a:moveTo>
                <a:lnTo>
                  <a:pt x="2318811" y="1168294"/>
                </a:lnTo>
                <a:lnTo>
                  <a:pt x="2271641" y="1193507"/>
                </a:lnTo>
                <a:lnTo>
                  <a:pt x="2299806" y="1095646"/>
                </a:lnTo>
                <a:close/>
                <a:moveTo>
                  <a:pt x="207577" y="615690"/>
                </a:moveTo>
                <a:lnTo>
                  <a:pt x="240414" y="657909"/>
                </a:lnTo>
                <a:lnTo>
                  <a:pt x="226340" y="758764"/>
                </a:lnTo>
                <a:lnTo>
                  <a:pt x="193503" y="716546"/>
                </a:lnTo>
                <a:close/>
                <a:moveTo>
                  <a:pt x="2577871" y="1056415"/>
                </a:moveTo>
                <a:lnTo>
                  <a:pt x="2543550" y="1098903"/>
                </a:lnTo>
                <a:lnTo>
                  <a:pt x="2440067" y="1109314"/>
                </a:lnTo>
                <a:lnTo>
                  <a:pt x="2474866" y="1065755"/>
                </a:lnTo>
                <a:close/>
                <a:moveTo>
                  <a:pt x="2345" y="508970"/>
                </a:moveTo>
                <a:lnTo>
                  <a:pt x="92646" y="559398"/>
                </a:lnTo>
                <a:lnTo>
                  <a:pt x="106720" y="613344"/>
                </a:lnTo>
                <a:lnTo>
                  <a:pt x="16419" y="561744"/>
                </a:lnTo>
                <a:close/>
                <a:moveTo>
                  <a:pt x="2402263" y="1015458"/>
                </a:moveTo>
                <a:lnTo>
                  <a:pt x="2396838" y="1117025"/>
                </a:lnTo>
                <a:lnTo>
                  <a:pt x="2353829" y="1153076"/>
                </a:lnTo>
                <a:lnTo>
                  <a:pt x="2361396" y="1052463"/>
                </a:lnTo>
                <a:close/>
                <a:moveTo>
                  <a:pt x="179430" y="542980"/>
                </a:moveTo>
                <a:lnTo>
                  <a:pt x="201712" y="593408"/>
                </a:lnTo>
                <a:lnTo>
                  <a:pt x="167702" y="688400"/>
                </a:lnTo>
                <a:lnTo>
                  <a:pt x="143075" y="637972"/>
                </a:lnTo>
                <a:close/>
                <a:moveTo>
                  <a:pt x="2446124" y="951543"/>
                </a:moveTo>
                <a:lnTo>
                  <a:pt x="2460108" y="1052765"/>
                </a:lnTo>
                <a:lnTo>
                  <a:pt x="2425310" y="1096324"/>
                </a:lnTo>
                <a:lnTo>
                  <a:pt x="2411803" y="994030"/>
                </a:lnTo>
                <a:close/>
                <a:moveTo>
                  <a:pt x="165357" y="466751"/>
                </a:moveTo>
                <a:lnTo>
                  <a:pt x="179430" y="519524"/>
                </a:lnTo>
                <a:lnTo>
                  <a:pt x="125484" y="607480"/>
                </a:lnTo>
                <a:lnTo>
                  <a:pt x="111411" y="553534"/>
                </a:lnTo>
                <a:close/>
                <a:moveTo>
                  <a:pt x="2625807" y="954519"/>
                </a:moveTo>
                <a:lnTo>
                  <a:pt x="2600768" y="1004990"/>
                </a:lnTo>
                <a:lnTo>
                  <a:pt x="2501797" y="1034099"/>
                </a:lnTo>
                <a:lnTo>
                  <a:pt x="2526359" y="984699"/>
                </a:lnTo>
                <a:close/>
                <a:moveTo>
                  <a:pt x="0" y="396386"/>
                </a:moveTo>
                <a:lnTo>
                  <a:pt x="78575" y="464406"/>
                </a:lnTo>
                <a:lnTo>
                  <a:pt x="80920" y="519524"/>
                </a:lnTo>
                <a:lnTo>
                  <a:pt x="2345" y="452678"/>
                </a:lnTo>
                <a:close/>
                <a:moveTo>
                  <a:pt x="171221" y="388178"/>
                </a:moveTo>
                <a:lnTo>
                  <a:pt x="171221" y="444470"/>
                </a:lnTo>
                <a:lnTo>
                  <a:pt x="100856" y="517180"/>
                </a:lnTo>
                <a:lnTo>
                  <a:pt x="97338" y="464407"/>
                </a:lnTo>
                <a:close/>
                <a:moveTo>
                  <a:pt x="2472726" y="877377"/>
                </a:moveTo>
                <a:lnTo>
                  <a:pt x="2509216" y="977066"/>
                </a:lnTo>
                <a:lnTo>
                  <a:pt x="2484537" y="1023846"/>
                </a:lnTo>
                <a:lnTo>
                  <a:pt x="2449830" y="928802"/>
                </a:lnTo>
                <a:close/>
                <a:moveTo>
                  <a:pt x="22282" y="287322"/>
                </a:moveTo>
                <a:lnTo>
                  <a:pt x="83265" y="368242"/>
                </a:lnTo>
                <a:lnTo>
                  <a:pt x="75055" y="422188"/>
                </a:lnTo>
                <a:lnTo>
                  <a:pt x="14073" y="340096"/>
                </a:lnTo>
                <a:close/>
                <a:moveTo>
                  <a:pt x="2649811" y="845819"/>
                </a:moveTo>
                <a:lnTo>
                  <a:pt x="2635846" y="897370"/>
                </a:lnTo>
                <a:lnTo>
                  <a:pt x="2546745" y="947561"/>
                </a:lnTo>
                <a:lnTo>
                  <a:pt x="2561188" y="894939"/>
                </a:lnTo>
                <a:close/>
                <a:moveTo>
                  <a:pt x="189985" y="315468"/>
                </a:moveTo>
                <a:lnTo>
                  <a:pt x="179430" y="368241"/>
                </a:lnTo>
                <a:lnTo>
                  <a:pt x="94993" y="426879"/>
                </a:lnTo>
                <a:lnTo>
                  <a:pt x="103202" y="371760"/>
                </a:lnTo>
                <a:close/>
                <a:moveTo>
                  <a:pt x="2485158" y="803321"/>
                </a:moveTo>
                <a:lnTo>
                  <a:pt x="2541542" y="890045"/>
                </a:lnTo>
                <a:lnTo>
                  <a:pt x="2526623" y="943738"/>
                </a:lnTo>
                <a:lnTo>
                  <a:pt x="2473335" y="855825"/>
                </a:lnTo>
                <a:close/>
                <a:moveTo>
                  <a:pt x="223995" y="245103"/>
                </a:moveTo>
                <a:lnTo>
                  <a:pt x="204058" y="295532"/>
                </a:lnTo>
                <a:lnTo>
                  <a:pt x="109065" y="334232"/>
                </a:lnTo>
                <a:lnTo>
                  <a:pt x="129003" y="283804"/>
                </a:lnTo>
                <a:close/>
                <a:moveTo>
                  <a:pt x="2482709" y="725207"/>
                </a:moveTo>
                <a:lnTo>
                  <a:pt x="2553748" y="799199"/>
                </a:lnTo>
                <a:lnTo>
                  <a:pt x="2551450" y="853376"/>
                </a:lnTo>
                <a:lnTo>
                  <a:pt x="2480412" y="779385"/>
                </a:lnTo>
                <a:close/>
                <a:moveTo>
                  <a:pt x="66847" y="182948"/>
                </a:moveTo>
                <a:lnTo>
                  <a:pt x="109066" y="275595"/>
                </a:lnTo>
                <a:lnTo>
                  <a:pt x="89129" y="326022"/>
                </a:lnTo>
                <a:lnTo>
                  <a:pt x="46910" y="233375"/>
                </a:lnTo>
                <a:close/>
                <a:moveTo>
                  <a:pt x="2651552" y="732343"/>
                </a:moveTo>
                <a:lnTo>
                  <a:pt x="2649255" y="786520"/>
                </a:lnTo>
                <a:lnTo>
                  <a:pt x="2573003" y="853985"/>
                </a:lnTo>
                <a:lnTo>
                  <a:pt x="2575300" y="799808"/>
                </a:lnTo>
                <a:close/>
                <a:moveTo>
                  <a:pt x="272077" y="185293"/>
                </a:moveTo>
                <a:lnTo>
                  <a:pt x="243932" y="231030"/>
                </a:lnTo>
                <a:lnTo>
                  <a:pt x="143075" y="250967"/>
                </a:lnTo>
                <a:lnTo>
                  <a:pt x="171222" y="202884"/>
                </a:lnTo>
                <a:close/>
                <a:moveTo>
                  <a:pt x="2463111" y="651011"/>
                </a:moveTo>
                <a:lnTo>
                  <a:pt x="2548092" y="708103"/>
                </a:lnTo>
                <a:lnTo>
                  <a:pt x="2554248" y="763477"/>
                </a:lnTo>
                <a:lnTo>
                  <a:pt x="2470220" y="704242"/>
                </a:lnTo>
                <a:close/>
                <a:moveTo>
                  <a:pt x="131348" y="92647"/>
                </a:moveTo>
                <a:lnTo>
                  <a:pt x="153630" y="191158"/>
                </a:lnTo>
                <a:lnTo>
                  <a:pt x="123138" y="236895"/>
                </a:lnTo>
                <a:lnTo>
                  <a:pt x="100855" y="138384"/>
                </a:lnTo>
                <a:close/>
                <a:moveTo>
                  <a:pt x="2629356" y="623613"/>
                </a:moveTo>
                <a:lnTo>
                  <a:pt x="2638610" y="677798"/>
                </a:lnTo>
                <a:lnTo>
                  <a:pt x="2578186" y="758729"/>
                </a:lnTo>
                <a:lnTo>
                  <a:pt x="2568932" y="704544"/>
                </a:lnTo>
                <a:close/>
                <a:moveTo>
                  <a:pt x="333059" y="134866"/>
                </a:moveTo>
                <a:lnTo>
                  <a:pt x="294359" y="174740"/>
                </a:lnTo>
                <a:lnTo>
                  <a:pt x="189985" y="171221"/>
                </a:lnTo>
                <a:lnTo>
                  <a:pt x="229857" y="132521"/>
                </a:lnTo>
                <a:close/>
                <a:moveTo>
                  <a:pt x="2427911" y="580138"/>
                </a:moveTo>
                <a:lnTo>
                  <a:pt x="2523144" y="619972"/>
                </a:lnTo>
                <a:lnTo>
                  <a:pt x="2543829" y="671544"/>
                </a:lnTo>
                <a:lnTo>
                  <a:pt x="2447047" y="632305"/>
                </a:lnTo>
                <a:close/>
                <a:moveTo>
                  <a:pt x="347133" y="87956"/>
                </a:moveTo>
                <a:lnTo>
                  <a:pt x="318987" y="116102"/>
                </a:lnTo>
                <a:lnTo>
                  <a:pt x="243931" y="112584"/>
                </a:lnTo>
                <a:lnTo>
                  <a:pt x="272077" y="87956"/>
                </a:lnTo>
                <a:close/>
                <a:moveTo>
                  <a:pt x="2434135" y="531560"/>
                </a:moveTo>
                <a:lnTo>
                  <a:pt x="2502701" y="562088"/>
                </a:lnTo>
                <a:lnTo>
                  <a:pt x="2518397" y="596034"/>
                </a:lnTo>
                <a:lnTo>
                  <a:pt x="2448400" y="568721"/>
                </a:lnTo>
                <a:close/>
                <a:moveTo>
                  <a:pt x="212266" y="17591"/>
                </a:moveTo>
                <a:lnTo>
                  <a:pt x="215785" y="118447"/>
                </a:lnTo>
                <a:lnTo>
                  <a:pt x="175911" y="158320"/>
                </a:lnTo>
                <a:lnTo>
                  <a:pt x="175912" y="53946"/>
                </a:lnTo>
                <a:close/>
                <a:moveTo>
                  <a:pt x="2585961" y="522133"/>
                </a:moveTo>
                <a:lnTo>
                  <a:pt x="2604385" y="570132"/>
                </a:lnTo>
                <a:lnTo>
                  <a:pt x="2561933" y="665483"/>
                </a:lnTo>
                <a:lnTo>
                  <a:pt x="2541724" y="612839"/>
                </a:lnTo>
                <a:close/>
                <a:moveTo>
                  <a:pt x="260349" y="0"/>
                </a:moveTo>
                <a:lnTo>
                  <a:pt x="260349" y="76228"/>
                </a:lnTo>
                <a:lnTo>
                  <a:pt x="232204" y="104374"/>
                </a:lnTo>
                <a:lnTo>
                  <a:pt x="232203" y="28146"/>
                </a:lnTo>
                <a:close/>
                <a:moveTo>
                  <a:pt x="2549191" y="486506"/>
                </a:moveTo>
                <a:lnTo>
                  <a:pt x="2563455" y="523667"/>
                </a:lnTo>
                <a:lnTo>
                  <a:pt x="2532450" y="593305"/>
                </a:lnTo>
                <a:lnTo>
                  <a:pt x="2518185" y="55614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3" name="任意多边形: 形状 292">
            <a:extLst>
              <a:ext uri="{FF2B5EF4-FFF2-40B4-BE49-F238E27FC236}">
                <a16:creationId xmlns:a16="http://schemas.microsoft.com/office/drawing/2014/main" id="{36630758-BC81-8961-4977-23873B34E550}"/>
              </a:ext>
            </a:extLst>
          </p:cNvPr>
          <p:cNvSpPr>
            <a:spLocks/>
          </p:cNvSpPr>
          <p:nvPr/>
        </p:nvSpPr>
        <p:spPr bwMode="auto">
          <a:xfrm rot="20880000">
            <a:off x="912234" y="4081605"/>
            <a:ext cx="2651551" cy="1290914"/>
          </a:xfrm>
          <a:custGeom>
            <a:avLst/>
            <a:gdLst>
              <a:gd name="connsiteX0" fmla="*/ 2167715 w 2651551"/>
              <a:gd name="connsiteY0" fmla="*/ 1226828 h 1290914"/>
              <a:gd name="connsiteX1" fmla="*/ 2167989 w 2651551"/>
              <a:gd name="connsiteY1" fmla="*/ 1233131 h 1290914"/>
              <a:gd name="connsiteX2" fmla="*/ 1949007 w 2651551"/>
              <a:gd name="connsiteY2" fmla="*/ 1212896 h 1290914"/>
              <a:gd name="connsiteX3" fmla="*/ 1955623 w 2651551"/>
              <a:gd name="connsiteY3" fmla="*/ 1191117 h 1290914"/>
              <a:gd name="connsiteX4" fmla="*/ 2167715 w 2651551"/>
              <a:gd name="connsiteY4" fmla="*/ 1226828 h 1290914"/>
              <a:gd name="connsiteX5" fmla="*/ 307727 w 2651551"/>
              <a:gd name="connsiteY5" fmla="*/ 831475 h 1290914"/>
              <a:gd name="connsiteX6" fmla="*/ 516007 w 2651551"/>
              <a:gd name="connsiteY6" fmla="*/ 885118 h 1290914"/>
              <a:gd name="connsiteX7" fmla="*/ 513192 w 2651551"/>
              <a:gd name="connsiteY7" fmla="*/ 907704 h 1290914"/>
              <a:gd name="connsiteX8" fmla="*/ 304913 w 2651551"/>
              <a:gd name="connsiteY8" fmla="*/ 837122 h 1290914"/>
              <a:gd name="connsiteX9" fmla="*/ 2239351 w 2651551"/>
              <a:gd name="connsiteY9" fmla="*/ 1222778 h 1290914"/>
              <a:gd name="connsiteX10" fmla="*/ 2330409 w 2651551"/>
              <a:gd name="connsiteY10" fmla="*/ 1274873 h 1290914"/>
              <a:gd name="connsiteX11" fmla="*/ 2277053 w 2651551"/>
              <a:gd name="connsiteY11" fmla="*/ 1290914 h 1290914"/>
              <a:gd name="connsiteX12" fmla="*/ 2187426 w 2651551"/>
              <a:gd name="connsiteY12" fmla="*/ 1235604 h 1290914"/>
              <a:gd name="connsiteX13" fmla="*/ 243931 w 2651551"/>
              <a:gd name="connsiteY13" fmla="*/ 798638 h 1290914"/>
              <a:gd name="connsiteX14" fmla="*/ 286150 w 2651551"/>
              <a:gd name="connsiteY14" fmla="*/ 831475 h 1290914"/>
              <a:gd name="connsiteX15" fmla="*/ 181776 w 2651551"/>
              <a:gd name="connsiteY15" fmla="*/ 845549 h 1290914"/>
              <a:gd name="connsiteX16" fmla="*/ 139556 w 2651551"/>
              <a:gd name="connsiteY16" fmla="*/ 809193 h 1290914"/>
              <a:gd name="connsiteX17" fmla="*/ 2329156 w 2651551"/>
              <a:gd name="connsiteY17" fmla="*/ 1188306 h 1290914"/>
              <a:gd name="connsiteX18" fmla="*/ 2427729 w 2651551"/>
              <a:gd name="connsiteY18" fmla="*/ 1220640 h 1290914"/>
              <a:gd name="connsiteX19" fmla="*/ 2377822 w 2651551"/>
              <a:gd name="connsiteY19" fmla="*/ 1243351 h 1290914"/>
              <a:gd name="connsiteX20" fmla="*/ 2280915 w 2651551"/>
              <a:gd name="connsiteY20" fmla="*/ 1213042 h 1290914"/>
              <a:gd name="connsiteX21" fmla="*/ 175911 w 2651551"/>
              <a:gd name="connsiteY21" fmla="*/ 730619 h 1290914"/>
              <a:gd name="connsiteX22" fmla="*/ 209920 w 2651551"/>
              <a:gd name="connsiteY22" fmla="*/ 772838 h 1290914"/>
              <a:gd name="connsiteX23" fmla="*/ 109064 w 2651551"/>
              <a:gd name="connsiteY23" fmla="*/ 761110 h 1290914"/>
              <a:gd name="connsiteX24" fmla="*/ 72709 w 2651551"/>
              <a:gd name="connsiteY24" fmla="*/ 720064 h 1290914"/>
              <a:gd name="connsiteX25" fmla="*/ 2283243 w 2651551"/>
              <a:gd name="connsiteY25" fmla="*/ 1112663 h 1290914"/>
              <a:gd name="connsiteX26" fmla="*/ 2236864 w 2651551"/>
              <a:gd name="connsiteY26" fmla="*/ 1202415 h 1290914"/>
              <a:gd name="connsiteX27" fmla="*/ 2183508 w 2651551"/>
              <a:gd name="connsiteY27" fmla="*/ 1218456 h 1290914"/>
              <a:gd name="connsiteX28" fmla="*/ 2230841 w 2651551"/>
              <a:gd name="connsiteY28" fmla="*/ 1126561 h 1290914"/>
              <a:gd name="connsiteX29" fmla="*/ 248621 w 2651551"/>
              <a:gd name="connsiteY29" fmla="*/ 680191 h 1290914"/>
              <a:gd name="connsiteX30" fmla="*/ 290840 w 2651551"/>
              <a:gd name="connsiteY30" fmla="*/ 714200 h 1290914"/>
              <a:gd name="connsiteX31" fmla="*/ 296704 w 2651551"/>
              <a:gd name="connsiteY31" fmla="*/ 817402 h 1290914"/>
              <a:gd name="connsiteX32" fmla="*/ 254485 w 2651551"/>
              <a:gd name="connsiteY32" fmla="*/ 781047 h 1290914"/>
              <a:gd name="connsiteX33" fmla="*/ 2509940 w 2651551"/>
              <a:gd name="connsiteY33" fmla="*/ 1145558 h 1290914"/>
              <a:gd name="connsiteX34" fmla="*/ 2470027 w 2651551"/>
              <a:gd name="connsiteY34" fmla="*/ 1180421 h 1290914"/>
              <a:gd name="connsiteX35" fmla="*/ 2368702 w 2651551"/>
              <a:gd name="connsiteY35" fmla="*/ 1168685 h 1290914"/>
              <a:gd name="connsiteX36" fmla="*/ 2408138 w 2651551"/>
              <a:gd name="connsiteY36" fmla="*/ 1134893 h 1290914"/>
              <a:gd name="connsiteX37" fmla="*/ 28146 w 2651551"/>
              <a:gd name="connsiteY37" fmla="*/ 618036 h 1290914"/>
              <a:gd name="connsiteX38" fmla="*/ 125483 w 2651551"/>
              <a:gd name="connsiteY38" fmla="*/ 649700 h 1290914"/>
              <a:gd name="connsiteX39" fmla="*/ 147765 w 2651551"/>
              <a:gd name="connsiteY39" fmla="*/ 696610 h 1290914"/>
              <a:gd name="connsiteX40" fmla="*/ 50428 w 2651551"/>
              <a:gd name="connsiteY40" fmla="*/ 666119 h 1290914"/>
              <a:gd name="connsiteX41" fmla="*/ 2346975 w 2651551"/>
              <a:gd name="connsiteY41" fmla="*/ 1070433 h 1290914"/>
              <a:gd name="connsiteX42" fmla="*/ 2318809 w 2651551"/>
              <a:gd name="connsiteY42" fmla="*/ 1168294 h 1290914"/>
              <a:gd name="connsiteX43" fmla="*/ 2271639 w 2651551"/>
              <a:gd name="connsiteY43" fmla="*/ 1193506 h 1290914"/>
              <a:gd name="connsiteX44" fmla="*/ 2299805 w 2651551"/>
              <a:gd name="connsiteY44" fmla="*/ 1095646 h 1290914"/>
              <a:gd name="connsiteX45" fmla="*/ 207575 w 2651551"/>
              <a:gd name="connsiteY45" fmla="*/ 615690 h 1290914"/>
              <a:gd name="connsiteX46" fmla="*/ 240412 w 2651551"/>
              <a:gd name="connsiteY46" fmla="*/ 657909 h 1290914"/>
              <a:gd name="connsiteX47" fmla="*/ 226340 w 2651551"/>
              <a:gd name="connsiteY47" fmla="*/ 758765 h 1290914"/>
              <a:gd name="connsiteX48" fmla="*/ 193502 w 2651551"/>
              <a:gd name="connsiteY48" fmla="*/ 716546 h 1290914"/>
              <a:gd name="connsiteX49" fmla="*/ 2577870 w 2651551"/>
              <a:gd name="connsiteY49" fmla="*/ 1056416 h 1290914"/>
              <a:gd name="connsiteX50" fmla="*/ 2543549 w 2651551"/>
              <a:gd name="connsiteY50" fmla="*/ 1098903 h 1290914"/>
              <a:gd name="connsiteX51" fmla="*/ 2440066 w 2651551"/>
              <a:gd name="connsiteY51" fmla="*/ 1109313 h 1290914"/>
              <a:gd name="connsiteX52" fmla="*/ 2474864 w 2651551"/>
              <a:gd name="connsiteY52" fmla="*/ 1065755 h 1290914"/>
              <a:gd name="connsiteX53" fmla="*/ 2345 w 2651551"/>
              <a:gd name="connsiteY53" fmla="*/ 508970 h 1290914"/>
              <a:gd name="connsiteX54" fmla="*/ 92646 w 2651551"/>
              <a:gd name="connsiteY54" fmla="*/ 559398 h 1290914"/>
              <a:gd name="connsiteX55" fmla="*/ 106718 w 2651551"/>
              <a:gd name="connsiteY55" fmla="*/ 613345 h 1290914"/>
              <a:gd name="connsiteX56" fmla="*/ 16418 w 2651551"/>
              <a:gd name="connsiteY56" fmla="*/ 561744 h 1290914"/>
              <a:gd name="connsiteX57" fmla="*/ 2402262 w 2651551"/>
              <a:gd name="connsiteY57" fmla="*/ 1015458 h 1290914"/>
              <a:gd name="connsiteX58" fmla="*/ 2396837 w 2651551"/>
              <a:gd name="connsiteY58" fmla="*/ 1117025 h 1290914"/>
              <a:gd name="connsiteX59" fmla="*/ 2353827 w 2651551"/>
              <a:gd name="connsiteY59" fmla="*/ 1153076 h 1290914"/>
              <a:gd name="connsiteX60" fmla="*/ 2361395 w 2651551"/>
              <a:gd name="connsiteY60" fmla="*/ 1052463 h 1290914"/>
              <a:gd name="connsiteX61" fmla="*/ 179429 w 2651551"/>
              <a:gd name="connsiteY61" fmla="*/ 542980 h 1290914"/>
              <a:gd name="connsiteX62" fmla="*/ 201711 w 2651551"/>
              <a:gd name="connsiteY62" fmla="*/ 593408 h 1290914"/>
              <a:gd name="connsiteX63" fmla="*/ 167702 w 2651551"/>
              <a:gd name="connsiteY63" fmla="*/ 688400 h 1290914"/>
              <a:gd name="connsiteX64" fmla="*/ 143074 w 2651551"/>
              <a:gd name="connsiteY64" fmla="*/ 637972 h 1290914"/>
              <a:gd name="connsiteX65" fmla="*/ 2446123 w 2651551"/>
              <a:gd name="connsiteY65" fmla="*/ 951543 h 1290914"/>
              <a:gd name="connsiteX66" fmla="*/ 2460107 w 2651551"/>
              <a:gd name="connsiteY66" fmla="*/ 1052765 h 1290914"/>
              <a:gd name="connsiteX67" fmla="*/ 2425309 w 2651551"/>
              <a:gd name="connsiteY67" fmla="*/ 1096324 h 1290914"/>
              <a:gd name="connsiteX68" fmla="*/ 2411802 w 2651551"/>
              <a:gd name="connsiteY68" fmla="*/ 994030 h 1290914"/>
              <a:gd name="connsiteX69" fmla="*/ 165356 w 2651551"/>
              <a:gd name="connsiteY69" fmla="*/ 466751 h 1290914"/>
              <a:gd name="connsiteX70" fmla="*/ 179429 w 2651551"/>
              <a:gd name="connsiteY70" fmla="*/ 519524 h 1290914"/>
              <a:gd name="connsiteX71" fmla="*/ 125483 w 2651551"/>
              <a:gd name="connsiteY71" fmla="*/ 607480 h 1290914"/>
              <a:gd name="connsiteX72" fmla="*/ 111410 w 2651551"/>
              <a:gd name="connsiteY72" fmla="*/ 553534 h 1290914"/>
              <a:gd name="connsiteX73" fmla="*/ 2625805 w 2651551"/>
              <a:gd name="connsiteY73" fmla="*/ 954519 h 1290914"/>
              <a:gd name="connsiteX74" fmla="*/ 2600766 w 2651551"/>
              <a:gd name="connsiteY74" fmla="*/ 1004990 h 1290914"/>
              <a:gd name="connsiteX75" fmla="*/ 2501796 w 2651551"/>
              <a:gd name="connsiteY75" fmla="*/ 1034099 h 1290914"/>
              <a:gd name="connsiteX76" fmla="*/ 2526358 w 2651551"/>
              <a:gd name="connsiteY76" fmla="*/ 984698 h 1290914"/>
              <a:gd name="connsiteX77" fmla="*/ 0 w 2651551"/>
              <a:gd name="connsiteY77" fmla="*/ 396387 h 1290914"/>
              <a:gd name="connsiteX78" fmla="*/ 78574 w 2651551"/>
              <a:gd name="connsiteY78" fmla="*/ 464405 h 1290914"/>
              <a:gd name="connsiteX79" fmla="*/ 80920 w 2651551"/>
              <a:gd name="connsiteY79" fmla="*/ 519525 h 1290914"/>
              <a:gd name="connsiteX80" fmla="*/ 2345 w 2651551"/>
              <a:gd name="connsiteY80" fmla="*/ 452678 h 1290914"/>
              <a:gd name="connsiteX81" fmla="*/ 171220 w 2651551"/>
              <a:gd name="connsiteY81" fmla="*/ 388178 h 1290914"/>
              <a:gd name="connsiteX82" fmla="*/ 171220 w 2651551"/>
              <a:gd name="connsiteY82" fmla="*/ 444470 h 1290914"/>
              <a:gd name="connsiteX83" fmla="*/ 100855 w 2651551"/>
              <a:gd name="connsiteY83" fmla="*/ 517180 h 1290914"/>
              <a:gd name="connsiteX84" fmla="*/ 97338 w 2651551"/>
              <a:gd name="connsiteY84" fmla="*/ 464407 h 1290914"/>
              <a:gd name="connsiteX85" fmla="*/ 2472725 w 2651551"/>
              <a:gd name="connsiteY85" fmla="*/ 877377 h 1290914"/>
              <a:gd name="connsiteX86" fmla="*/ 2509215 w 2651551"/>
              <a:gd name="connsiteY86" fmla="*/ 977066 h 1290914"/>
              <a:gd name="connsiteX87" fmla="*/ 2484536 w 2651551"/>
              <a:gd name="connsiteY87" fmla="*/ 1023846 h 1290914"/>
              <a:gd name="connsiteX88" fmla="*/ 2449829 w 2651551"/>
              <a:gd name="connsiteY88" fmla="*/ 928802 h 1290914"/>
              <a:gd name="connsiteX89" fmla="*/ 22282 w 2651551"/>
              <a:gd name="connsiteY89" fmla="*/ 287322 h 1290914"/>
              <a:gd name="connsiteX90" fmla="*/ 83265 w 2651551"/>
              <a:gd name="connsiteY90" fmla="*/ 368242 h 1290914"/>
              <a:gd name="connsiteX91" fmla="*/ 75055 w 2651551"/>
              <a:gd name="connsiteY91" fmla="*/ 422188 h 1290914"/>
              <a:gd name="connsiteX92" fmla="*/ 14073 w 2651551"/>
              <a:gd name="connsiteY92" fmla="*/ 340096 h 1290914"/>
              <a:gd name="connsiteX93" fmla="*/ 2649810 w 2651551"/>
              <a:gd name="connsiteY93" fmla="*/ 845819 h 1290914"/>
              <a:gd name="connsiteX94" fmla="*/ 2635845 w 2651551"/>
              <a:gd name="connsiteY94" fmla="*/ 897370 h 1290914"/>
              <a:gd name="connsiteX95" fmla="*/ 2546744 w 2651551"/>
              <a:gd name="connsiteY95" fmla="*/ 947561 h 1290914"/>
              <a:gd name="connsiteX96" fmla="*/ 2561187 w 2651551"/>
              <a:gd name="connsiteY96" fmla="*/ 894939 h 1290914"/>
              <a:gd name="connsiteX97" fmla="*/ 189984 w 2651551"/>
              <a:gd name="connsiteY97" fmla="*/ 315468 h 1290914"/>
              <a:gd name="connsiteX98" fmla="*/ 179430 w 2651551"/>
              <a:gd name="connsiteY98" fmla="*/ 368242 h 1290914"/>
              <a:gd name="connsiteX99" fmla="*/ 94992 w 2651551"/>
              <a:gd name="connsiteY99" fmla="*/ 426879 h 1290914"/>
              <a:gd name="connsiteX100" fmla="*/ 103201 w 2651551"/>
              <a:gd name="connsiteY100" fmla="*/ 371760 h 1290914"/>
              <a:gd name="connsiteX101" fmla="*/ 2485157 w 2651551"/>
              <a:gd name="connsiteY101" fmla="*/ 803321 h 1290914"/>
              <a:gd name="connsiteX102" fmla="*/ 2541541 w 2651551"/>
              <a:gd name="connsiteY102" fmla="*/ 890045 h 1290914"/>
              <a:gd name="connsiteX103" fmla="*/ 2526622 w 2651551"/>
              <a:gd name="connsiteY103" fmla="*/ 943738 h 1290914"/>
              <a:gd name="connsiteX104" fmla="*/ 2473334 w 2651551"/>
              <a:gd name="connsiteY104" fmla="*/ 855825 h 1290914"/>
              <a:gd name="connsiteX105" fmla="*/ 223994 w 2651551"/>
              <a:gd name="connsiteY105" fmla="*/ 245104 h 1290914"/>
              <a:gd name="connsiteX106" fmla="*/ 204057 w 2651551"/>
              <a:gd name="connsiteY106" fmla="*/ 295531 h 1290914"/>
              <a:gd name="connsiteX107" fmla="*/ 109065 w 2651551"/>
              <a:gd name="connsiteY107" fmla="*/ 334232 h 1290914"/>
              <a:gd name="connsiteX108" fmla="*/ 129002 w 2651551"/>
              <a:gd name="connsiteY108" fmla="*/ 283804 h 1290914"/>
              <a:gd name="connsiteX109" fmla="*/ 2482708 w 2651551"/>
              <a:gd name="connsiteY109" fmla="*/ 725207 h 1290914"/>
              <a:gd name="connsiteX110" fmla="*/ 2553747 w 2651551"/>
              <a:gd name="connsiteY110" fmla="*/ 799199 h 1290914"/>
              <a:gd name="connsiteX111" fmla="*/ 2551449 w 2651551"/>
              <a:gd name="connsiteY111" fmla="*/ 853376 h 1290914"/>
              <a:gd name="connsiteX112" fmla="*/ 2480410 w 2651551"/>
              <a:gd name="connsiteY112" fmla="*/ 779384 h 1290914"/>
              <a:gd name="connsiteX113" fmla="*/ 66846 w 2651551"/>
              <a:gd name="connsiteY113" fmla="*/ 182948 h 1290914"/>
              <a:gd name="connsiteX114" fmla="*/ 109066 w 2651551"/>
              <a:gd name="connsiteY114" fmla="*/ 275594 h 1290914"/>
              <a:gd name="connsiteX115" fmla="*/ 89129 w 2651551"/>
              <a:gd name="connsiteY115" fmla="*/ 326023 h 1290914"/>
              <a:gd name="connsiteX116" fmla="*/ 46910 w 2651551"/>
              <a:gd name="connsiteY116" fmla="*/ 233376 h 1290914"/>
              <a:gd name="connsiteX117" fmla="*/ 2651551 w 2651551"/>
              <a:gd name="connsiteY117" fmla="*/ 732343 h 1290914"/>
              <a:gd name="connsiteX118" fmla="*/ 2649254 w 2651551"/>
              <a:gd name="connsiteY118" fmla="*/ 786520 h 1290914"/>
              <a:gd name="connsiteX119" fmla="*/ 2573001 w 2651551"/>
              <a:gd name="connsiteY119" fmla="*/ 853985 h 1290914"/>
              <a:gd name="connsiteX120" fmla="*/ 2575299 w 2651551"/>
              <a:gd name="connsiteY120" fmla="*/ 799808 h 1290914"/>
              <a:gd name="connsiteX121" fmla="*/ 272076 w 2651551"/>
              <a:gd name="connsiteY121" fmla="*/ 185293 h 1290914"/>
              <a:gd name="connsiteX122" fmla="*/ 243930 w 2651551"/>
              <a:gd name="connsiteY122" fmla="*/ 231030 h 1290914"/>
              <a:gd name="connsiteX123" fmla="*/ 143075 w 2651551"/>
              <a:gd name="connsiteY123" fmla="*/ 250967 h 1290914"/>
              <a:gd name="connsiteX124" fmla="*/ 171220 w 2651551"/>
              <a:gd name="connsiteY124" fmla="*/ 202884 h 1290914"/>
              <a:gd name="connsiteX125" fmla="*/ 2463110 w 2651551"/>
              <a:gd name="connsiteY125" fmla="*/ 651011 h 1290914"/>
              <a:gd name="connsiteX126" fmla="*/ 2548092 w 2651551"/>
              <a:gd name="connsiteY126" fmla="*/ 708103 h 1290914"/>
              <a:gd name="connsiteX127" fmla="*/ 2554247 w 2651551"/>
              <a:gd name="connsiteY127" fmla="*/ 763477 h 1290914"/>
              <a:gd name="connsiteX128" fmla="*/ 2470219 w 2651551"/>
              <a:gd name="connsiteY128" fmla="*/ 704241 h 1290914"/>
              <a:gd name="connsiteX129" fmla="*/ 131347 w 2651551"/>
              <a:gd name="connsiteY129" fmla="*/ 92647 h 1290914"/>
              <a:gd name="connsiteX130" fmla="*/ 153629 w 2651551"/>
              <a:gd name="connsiteY130" fmla="*/ 191158 h 1290914"/>
              <a:gd name="connsiteX131" fmla="*/ 123138 w 2651551"/>
              <a:gd name="connsiteY131" fmla="*/ 236895 h 1290914"/>
              <a:gd name="connsiteX132" fmla="*/ 100856 w 2651551"/>
              <a:gd name="connsiteY132" fmla="*/ 138384 h 1290914"/>
              <a:gd name="connsiteX133" fmla="*/ 2629356 w 2651551"/>
              <a:gd name="connsiteY133" fmla="*/ 623613 h 1290914"/>
              <a:gd name="connsiteX134" fmla="*/ 2638608 w 2651551"/>
              <a:gd name="connsiteY134" fmla="*/ 677798 h 1290914"/>
              <a:gd name="connsiteX135" fmla="*/ 2578184 w 2651551"/>
              <a:gd name="connsiteY135" fmla="*/ 758729 h 1290914"/>
              <a:gd name="connsiteX136" fmla="*/ 2568932 w 2651551"/>
              <a:gd name="connsiteY136" fmla="*/ 704544 h 1290914"/>
              <a:gd name="connsiteX137" fmla="*/ 333058 w 2651551"/>
              <a:gd name="connsiteY137" fmla="*/ 134866 h 1290914"/>
              <a:gd name="connsiteX138" fmla="*/ 294358 w 2651551"/>
              <a:gd name="connsiteY138" fmla="*/ 174739 h 1290914"/>
              <a:gd name="connsiteX139" fmla="*/ 189983 w 2651551"/>
              <a:gd name="connsiteY139" fmla="*/ 171221 h 1290914"/>
              <a:gd name="connsiteX140" fmla="*/ 229857 w 2651551"/>
              <a:gd name="connsiteY140" fmla="*/ 132520 h 1290914"/>
              <a:gd name="connsiteX141" fmla="*/ 2427910 w 2651551"/>
              <a:gd name="connsiteY141" fmla="*/ 580138 h 1290914"/>
              <a:gd name="connsiteX142" fmla="*/ 2523143 w 2651551"/>
              <a:gd name="connsiteY142" fmla="*/ 619971 h 1290914"/>
              <a:gd name="connsiteX143" fmla="*/ 2543828 w 2651551"/>
              <a:gd name="connsiteY143" fmla="*/ 671545 h 1290914"/>
              <a:gd name="connsiteX144" fmla="*/ 2447046 w 2651551"/>
              <a:gd name="connsiteY144" fmla="*/ 632306 h 1290914"/>
              <a:gd name="connsiteX145" fmla="*/ 347132 w 2651551"/>
              <a:gd name="connsiteY145" fmla="*/ 87956 h 1290914"/>
              <a:gd name="connsiteX146" fmla="*/ 318986 w 2651551"/>
              <a:gd name="connsiteY146" fmla="*/ 116102 h 1290914"/>
              <a:gd name="connsiteX147" fmla="*/ 243930 w 2651551"/>
              <a:gd name="connsiteY147" fmla="*/ 112584 h 1290914"/>
              <a:gd name="connsiteX148" fmla="*/ 272076 w 2651551"/>
              <a:gd name="connsiteY148" fmla="*/ 87956 h 1290914"/>
              <a:gd name="connsiteX149" fmla="*/ 2434134 w 2651551"/>
              <a:gd name="connsiteY149" fmla="*/ 531560 h 1290914"/>
              <a:gd name="connsiteX150" fmla="*/ 2502701 w 2651551"/>
              <a:gd name="connsiteY150" fmla="*/ 562088 h 1290914"/>
              <a:gd name="connsiteX151" fmla="*/ 2518396 w 2651551"/>
              <a:gd name="connsiteY151" fmla="*/ 596034 h 1290914"/>
              <a:gd name="connsiteX152" fmla="*/ 2448398 w 2651551"/>
              <a:gd name="connsiteY152" fmla="*/ 568721 h 1290914"/>
              <a:gd name="connsiteX153" fmla="*/ 212265 w 2651551"/>
              <a:gd name="connsiteY153" fmla="*/ 17591 h 1290914"/>
              <a:gd name="connsiteX154" fmla="*/ 215784 w 2651551"/>
              <a:gd name="connsiteY154" fmla="*/ 118447 h 1290914"/>
              <a:gd name="connsiteX155" fmla="*/ 175911 w 2651551"/>
              <a:gd name="connsiteY155" fmla="*/ 158320 h 1290914"/>
              <a:gd name="connsiteX156" fmla="*/ 175912 w 2651551"/>
              <a:gd name="connsiteY156" fmla="*/ 53946 h 1290914"/>
              <a:gd name="connsiteX157" fmla="*/ 2585960 w 2651551"/>
              <a:gd name="connsiteY157" fmla="*/ 522133 h 1290914"/>
              <a:gd name="connsiteX158" fmla="*/ 2604384 w 2651551"/>
              <a:gd name="connsiteY158" fmla="*/ 570132 h 1290914"/>
              <a:gd name="connsiteX159" fmla="*/ 2561931 w 2651551"/>
              <a:gd name="connsiteY159" fmla="*/ 665483 h 1290914"/>
              <a:gd name="connsiteX160" fmla="*/ 2541723 w 2651551"/>
              <a:gd name="connsiteY160" fmla="*/ 612839 h 1290914"/>
              <a:gd name="connsiteX161" fmla="*/ 260348 w 2651551"/>
              <a:gd name="connsiteY161" fmla="*/ 0 h 1290914"/>
              <a:gd name="connsiteX162" fmla="*/ 260348 w 2651551"/>
              <a:gd name="connsiteY162" fmla="*/ 76228 h 1290914"/>
              <a:gd name="connsiteX163" fmla="*/ 232202 w 2651551"/>
              <a:gd name="connsiteY163" fmla="*/ 104374 h 1290914"/>
              <a:gd name="connsiteX164" fmla="*/ 232202 w 2651551"/>
              <a:gd name="connsiteY164" fmla="*/ 28146 h 1290914"/>
              <a:gd name="connsiteX165" fmla="*/ 2549190 w 2651551"/>
              <a:gd name="connsiteY165" fmla="*/ 486506 h 1290914"/>
              <a:gd name="connsiteX166" fmla="*/ 2563454 w 2651551"/>
              <a:gd name="connsiteY166" fmla="*/ 523667 h 1290914"/>
              <a:gd name="connsiteX167" fmla="*/ 2532449 w 2651551"/>
              <a:gd name="connsiteY167" fmla="*/ 593305 h 1290914"/>
              <a:gd name="connsiteX168" fmla="*/ 2518184 w 2651551"/>
              <a:gd name="connsiteY168" fmla="*/ 556145 h 129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2651551" h="1290914">
                <a:moveTo>
                  <a:pt x="2167715" y="1226828"/>
                </a:moveTo>
                <a:lnTo>
                  <a:pt x="2167989" y="1233131"/>
                </a:lnTo>
                <a:cubicBezTo>
                  <a:pt x="2095345" y="1244054"/>
                  <a:pt x="2018157" y="1237502"/>
                  <a:pt x="1949007" y="1212896"/>
                </a:cubicBezTo>
                <a:cubicBezTo>
                  <a:pt x="1949007" y="1212896"/>
                  <a:pt x="1949007" y="1212896"/>
                  <a:pt x="1955623" y="1191117"/>
                </a:cubicBezTo>
                <a:cubicBezTo>
                  <a:pt x="2022476" y="1220882"/>
                  <a:pt x="2093647" y="1234027"/>
                  <a:pt x="2167715" y="1226828"/>
                </a:cubicBezTo>
                <a:close/>
                <a:moveTo>
                  <a:pt x="307727" y="831475"/>
                </a:moveTo>
                <a:cubicBezTo>
                  <a:pt x="372463" y="868178"/>
                  <a:pt x="442827" y="885118"/>
                  <a:pt x="516007" y="885118"/>
                </a:cubicBezTo>
                <a:cubicBezTo>
                  <a:pt x="513192" y="907704"/>
                  <a:pt x="513192" y="907704"/>
                  <a:pt x="513192" y="907704"/>
                </a:cubicBezTo>
                <a:cubicBezTo>
                  <a:pt x="440013" y="902057"/>
                  <a:pt x="366834" y="876648"/>
                  <a:pt x="304913" y="837122"/>
                </a:cubicBezTo>
                <a:close/>
                <a:moveTo>
                  <a:pt x="2239351" y="1222778"/>
                </a:moveTo>
                <a:lnTo>
                  <a:pt x="2330409" y="1274873"/>
                </a:lnTo>
                <a:lnTo>
                  <a:pt x="2277053" y="1290914"/>
                </a:lnTo>
                <a:lnTo>
                  <a:pt x="2187426" y="1235604"/>
                </a:lnTo>
                <a:close/>
                <a:moveTo>
                  <a:pt x="243931" y="798638"/>
                </a:moveTo>
                <a:lnTo>
                  <a:pt x="286150" y="831475"/>
                </a:lnTo>
                <a:lnTo>
                  <a:pt x="181776" y="845549"/>
                </a:lnTo>
                <a:lnTo>
                  <a:pt x="139556" y="809193"/>
                </a:lnTo>
                <a:close/>
                <a:moveTo>
                  <a:pt x="2329156" y="1188306"/>
                </a:moveTo>
                <a:lnTo>
                  <a:pt x="2427729" y="1220640"/>
                </a:lnTo>
                <a:lnTo>
                  <a:pt x="2377822" y="1243351"/>
                </a:lnTo>
                <a:lnTo>
                  <a:pt x="2280915" y="1213042"/>
                </a:lnTo>
                <a:close/>
                <a:moveTo>
                  <a:pt x="175911" y="730619"/>
                </a:moveTo>
                <a:lnTo>
                  <a:pt x="209920" y="772838"/>
                </a:lnTo>
                <a:lnTo>
                  <a:pt x="109064" y="761110"/>
                </a:lnTo>
                <a:lnTo>
                  <a:pt x="72709" y="720064"/>
                </a:lnTo>
                <a:close/>
                <a:moveTo>
                  <a:pt x="2283243" y="1112663"/>
                </a:moveTo>
                <a:lnTo>
                  <a:pt x="2236864" y="1202415"/>
                </a:lnTo>
                <a:lnTo>
                  <a:pt x="2183508" y="1218456"/>
                </a:lnTo>
                <a:lnTo>
                  <a:pt x="2230841" y="1126561"/>
                </a:lnTo>
                <a:close/>
                <a:moveTo>
                  <a:pt x="248621" y="680191"/>
                </a:moveTo>
                <a:lnTo>
                  <a:pt x="290840" y="714200"/>
                </a:lnTo>
                <a:lnTo>
                  <a:pt x="296704" y="817402"/>
                </a:lnTo>
                <a:lnTo>
                  <a:pt x="254485" y="781047"/>
                </a:lnTo>
                <a:close/>
                <a:moveTo>
                  <a:pt x="2509940" y="1145558"/>
                </a:moveTo>
                <a:lnTo>
                  <a:pt x="2470027" y="1180421"/>
                </a:lnTo>
                <a:lnTo>
                  <a:pt x="2368702" y="1168685"/>
                </a:lnTo>
                <a:lnTo>
                  <a:pt x="2408138" y="1134893"/>
                </a:lnTo>
                <a:close/>
                <a:moveTo>
                  <a:pt x="28146" y="618036"/>
                </a:moveTo>
                <a:lnTo>
                  <a:pt x="125483" y="649700"/>
                </a:lnTo>
                <a:lnTo>
                  <a:pt x="147765" y="696610"/>
                </a:lnTo>
                <a:lnTo>
                  <a:pt x="50428" y="666119"/>
                </a:lnTo>
                <a:close/>
                <a:moveTo>
                  <a:pt x="2346975" y="1070433"/>
                </a:moveTo>
                <a:lnTo>
                  <a:pt x="2318809" y="1168294"/>
                </a:lnTo>
                <a:lnTo>
                  <a:pt x="2271639" y="1193506"/>
                </a:lnTo>
                <a:lnTo>
                  <a:pt x="2299805" y="1095646"/>
                </a:lnTo>
                <a:close/>
                <a:moveTo>
                  <a:pt x="207575" y="615690"/>
                </a:moveTo>
                <a:lnTo>
                  <a:pt x="240412" y="657909"/>
                </a:lnTo>
                <a:lnTo>
                  <a:pt x="226340" y="758765"/>
                </a:lnTo>
                <a:lnTo>
                  <a:pt x="193502" y="716546"/>
                </a:lnTo>
                <a:close/>
                <a:moveTo>
                  <a:pt x="2577870" y="1056416"/>
                </a:moveTo>
                <a:lnTo>
                  <a:pt x="2543549" y="1098903"/>
                </a:lnTo>
                <a:lnTo>
                  <a:pt x="2440066" y="1109313"/>
                </a:lnTo>
                <a:lnTo>
                  <a:pt x="2474864" y="1065755"/>
                </a:lnTo>
                <a:close/>
                <a:moveTo>
                  <a:pt x="2345" y="508970"/>
                </a:moveTo>
                <a:lnTo>
                  <a:pt x="92646" y="559398"/>
                </a:lnTo>
                <a:lnTo>
                  <a:pt x="106718" y="613345"/>
                </a:lnTo>
                <a:lnTo>
                  <a:pt x="16418" y="561744"/>
                </a:lnTo>
                <a:close/>
                <a:moveTo>
                  <a:pt x="2402262" y="1015458"/>
                </a:moveTo>
                <a:lnTo>
                  <a:pt x="2396837" y="1117025"/>
                </a:lnTo>
                <a:lnTo>
                  <a:pt x="2353827" y="1153076"/>
                </a:lnTo>
                <a:lnTo>
                  <a:pt x="2361395" y="1052463"/>
                </a:lnTo>
                <a:close/>
                <a:moveTo>
                  <a:pt x="179429" y="542980"/>
                </a:moveTo>
                <a:lnTo>
                  <a:pt x="201711" y="593408"/>
                </a:lnTo>
                <a:lnTo>
                  <a:pt x="167702" y="688400"/>
                </a:lnTo>
                <a:lnTo>
                  <a:pt x="143074" y="637972"/>
                </a:lnTo>
                <a:close/>
                <a:moveTo>
                  <a:pt x="2446123" y="951543"/>
                </a:moveTo>
                <a:lnTo>
                  <a:pt x="2460107" y="1052765"/>
                </a:lnTo>
                <a:lnTo>
                  <a:pt x="2425309" y="1096324"/>
                </a:lnTo>
                <a:lnTo>
                  <a:pt x="2411802" y="994030"/>
                </a:lnTo>
                <a:close/>
                <a:moveTo>
                  <a:pt x="165356" y="466751"/>
                </a:moveTo>
                <a:lnTo>
                  <a:pt x="179429" y="519524"/>
                </a:lnTo>
                <a:lnTo>
                  <a:pt x="125483" y="607480"/>
                </a:lnTo>
                <a:lnTo>
                  <a:pt x="111410" y="553534"/>
                </a:lnTo>
                <a:close/>
                <a:moveTo>
                  <a:pt x="2625805" y="954519"/>
                </a:moveTo>
                <a:lnTo>
                  <a:pt x="2600766" y="1004990"/>
                </a:lnTo>
                <a:lnTo>
                  <a:pt x="2501796" y="1034099"/>
                </a:lnTo>
                <a:lnTo>
                  <a:pt x="2526358" y="984698"/>
                </a:lnTo>
                <a:close/>
                <a:moveTo>
                  <a:pt x="0" y="396387"/>
                </a:moveTo>
                <a:lnTo>
                  <a:pt x="78574" y="464405"/>
                </a:lnTo>
                <a:lnTo>
                  <a:pt x="80920" y="519525"/>
                </a:lnTo>
                <a:lnTo>
                  <a:pt x="2345" y="452678"/>
                </a:lnTo>
                <a:close/>
                <a:moveTo>
                  <a:pt x="171220" y="388178"/>
                </a:moveTo>
                <a:lnTo>
                  <a:pt x="171220" y="444470"/>
                </a:lnTo>
                <a:lnTo>
                  <a:pt x="100855" y="517180"/>
                </a:lnTo>
                <a:lnTo>
                  <a:pt x="97338" y="464407"/>
                </a:lnTo>
                <a:close/>
                <a:moveTo>
                  <a:pt x="2472725" y="877377"/>
                </a:moveTo>
                <a:lnTo>
                  <a:pt x="2509215" y="977066"/>
                </a:lnTo>
                <a:lnTo>
                  <a:pt x="2484536" y="1023846"/>
                </a:lnTo>
                <a:lnTo>
                  <a:pt x="2449829" y="928802"/>
                </a:lnTo>
                <a:close/>
                <a:moveTo>
                  <a:pt x="22282" y="287322"/>
                </a:moveTo>
                <a:lnTo>
                  <a:pt x="83265" y="368242"/>
                </a:lnTo>
                <a:lnTo>
                  <a:pt x="75055" y="422188"/>
                </a:lnTo>
                <a:lnTo>
                  <a:pt x="14073" y="340096"/>
                </a:lnTo>
                <a:close/>
                <a:moveTo>
                  <a:pt x="2649810" y="845819"/>
                </a:moveTo>
                <a:lnTo>
                  <a:pt x="2635845" y="897370"/>
                </a:lnTo>
                <a:lnTo>
                  <a:pt x="2546744" y="947561"/>
                </a:lnTo>
                <a:lnTo>
                  <a:pt x="2561187" y="894939"/>
                </a:lnTo>
                <a:close/>
                <a:moveTo>
                  <a:pt x="189984" y="315468"/>
                </a:moveTo>
                <a:lnTo>
                  <a:pt x="179430" y="368242"/>
                </a:lnTo>
                <a:lnTo>
                  <a:pt x="94992" y="426879"/>
                </a:lnTo>
                <a:lnTo>
                  <a:pt x="103201" y="371760"/>
                </a:lnTo>
                <a:close/>
                <a:moveTo>
                  <a:pt x="2485157" y="803321"/>
                </a:moveTo>
                <a:lnTo>
                  <a:pt x="2541541" y="890045"/>
                </a:lnTo>
                <a:lnTo>
                  <a:pt x="2526622" y="943738"/>
                </a:lnTo>
                <a:lnTo>
                  <a:pt x="2473334" y="855825"/>
                </a:lnTo>
                <a:close/>
                <a:moveTo>
                  <a:pt x="223994" y="245104"/>
                </a:moveTo>
                <a:lnTo>
                  <a:pt x="204057" y="295531"/>
                </a:lnTo>
                <a:lnTo>
                  <a:pt x="109065" y="334232"/>
                </a:lnTo>
                <a:lnTo>
                  <a:pt x="129002" y="283804"/>
                </a:lnTo>
                <a:close/>
                <a:moveTo>
                  <a:pt x="2482708" y="725207"/>
                </a:moveTo>
                <a:lnTo>
                  <a:pt x="2553747" y="799199"/>
                </a:lnTo>
                <a:lnTo>
                  <a:pt x="2551449" y="853376"/>
                </a:lnTo>
                <a:lnTo>
                  <a:pt x="2480410" y="779384"/>
                </a:lnTo>
                <a:close/>
                <a:moveTo>
                  <a:pt x="66846" y="182948"/>
                </a:moveTo>
                <a:lnTo>
                  <a:pt x="109066" y="275594"/>
                </a:lnTo>
                <a:lnTo>
                  <a:pt x="89129" y="326023"/>
                </a:lnTo>
                <a:lnTo>
                  <a:pt x="46910" y="233376"/>
                </a:lnTo>
                <a:close/>
                <a:moveTo>
                  <a:pt x="2651551" y="732343"/>
                </a:moveTo>
                <a:lnTo>
                  <a:pt x="2649254" y="786520"/>
                </a:lnTo>
                <a:lnTo>
                  <a:pt x="2573001" y="853985"/>
                </a:lnTo>
                <a:lnTo>
                  <a:pt x="2575299" y="799808"/>
                </a:lnTo>
                <a:close/>
                <a:moveTo>
                  <a:pt x="272076" y="185293"/>
                </a:moveTo>
                <a:lnTo>
                  <a:pt x="243930" y="231030"/>
                </a:lnTo>
                <a:lnTo>
                  <a:pt x="143075" y="250967"/>
                </a:lnTo>
                <a:lnTo>
                  <a:pt x="171220" y="202884"/>
                </a:lnTo>
                <a:close/>
                <a:moveTo>
                  <a:pt x="2463110" y="651011"/>
                </a:moveTo>
                <a:lnTo>
                  <a:pt x="2548092" y="708103"/>
                </a:lnTo>
                <a:lnTo>
                  <a:pt x="2554247" y="763477"/>
                </a:lnTo>
                <a:lnTo>
                  <a:pt x="2470219" y="704241"/>
                </a:lnTo>
                <a:close/>
                <a:moveTo>
                  <a:pt x="131347" y="92647"/>
                </a:moveTo>
                <a:lnTo>
                  <a:pt x="153629" y="191158"/>
                </a:lnTo>
                <a:lnTo>
                  <a:pt x="123138" y="236895"/>
                </a:lnTo>
                <a:lnTo>
                  <a:pt x="100856" y="138384"/>
                </a:lnTo>
                <a:close/>
                <a:moveTo>
                  <a:pt x="2629356" y="623613"/>
                </a:moveTo>
                <a:lnTo>
                  <a:pt x="2638608" y="677798"/>
                </a:lnTo>
                <a:lnTo>
                  <a:pt x="2578184" y="758729"/>
                </a:lnTo>
                <a:lnTo>
                  <a:pt x="2568932" y="704544"/>
                </a:lnTo>
                <a:close/>
                <a:moveTo>
                  <a:pt x="333058" y="134866"/>
                </a:moveTo>
                <a:lnTo>
                  <a:pt x="294358" y="174739"/>
                </a:lnTo>
                <a:lnTo>
                  <a:pt x="189983" y="171221"/>
                </a:lnTo>
                <a:lnTo>
                  <a:pt x="229857" y="132520"/>
                </a:lnTo>
                <a:close/>
                <a:moveTo>
                  <a:pt x="2427910" y="580138"/>
                </a:moveTo>
                <a:lnTo>
                  <a:pt x="2523143" y="619971"/>
                </a:lnTo>
                <a:lnTo>
                  <a:pt x="2543828" y="671545"/>
                </a:lnTo>
                <a:lnTo>
                  <a:pt x="2447046" y="632306"/>
                </a:lnTo>
                <a:close/>
                <a:moveTo>
                  <a:pt x="347132" y="87956"/>
                </a:moveTo>
                <a:lnTo>
                  <a:pt x="318986" y="116102"/>
                </a:lnTo>
                <a:lnTo>
                  <a:pt x="243930" y="112584"/>
                </a:lnTo>
                <a:lnTo>
                  <a:pt x="272076" y="87956"/>
                </a:lnTo>
                <a:close/>
                <a:moveTo>
                  <a:pt x="2434134" y="531560"/>
                </a:moveTo>
                <a:lnTo>
                  <a:pt x="2502701" y="562088"/>
                </a:lnTo>
                <a:lnTo>
                  <a:pt x="2518396" y="596034"/>
                </a:lnTo>
                <a:lnTo>
                  <a:pt x="2448398" y="568721"/>
                </a:lnTo>
                <a:close/>
                <a:moveTo>
                  <a:pt x="212265" y="17591"/>
                </a:moveTo>
                <a:lnTo>
                  <a:pt x="215784" y="118447"/>
                </a:lnTo>
                <a:lnTo>
                  <a:pt x="175911" y="158320"/>
                </a:lnTo>
                <a:lnTo>
                  <a:pt x="175912" y="53946"/>
                </a:lnTo>
                <a:close/>
                <a:moveTo>
                  <a:pt x="2585960" y="522133"/>
                </a:moveTo>
                <a:lnTo>
                  <a:pt x="2604384" y="570132"/>
                </a:lnTo>
                <a:lnTo>
                  <a:pt x="2561931" y="665483"/>
                </a:lnTo>
                <a:lnTo>
                  <a:pt x="2541723" y="612839"/>
                </a:lnTo>
                <a:close/>
                <a:moveTo>
                  <a:pt x="260348" y="0"/>
                </a:moveTo>
                <a:lnTo>
                  <a:pt x="260348" y="76228"/>
                </a:lnTo>
                <a:lnTo>
                  <a:pt x="232202" y="104374"/>
                </a:lnTo>
                <a:lnTo>
                  <a:pt x="232202" y="28146"/>
                </a:lnTo>
                <a:close/>
                <a:moveTo>
                  <a:pt x="2549190" y="486506"/>
                </a:moveTo>
                <a:lnTo>
                  <a:pt x="2563454" y="523667"/>
                </a:lnTo>
                <a:lnTo>
                  <a:pt x="2532449" y="593305"/>
                </a:lnTo>
                <a:lnTo>
                  <a:pt x="2518184" y="55614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0899F5F-CD2D-1158-35B0-07EE481BE210}"/>
              </a:ext>
            </a:extLst>
          </p:cNvPr>
          <p:cNvSpPr>
            <a:spLocks/>
          </p:cNvSpPr>
          <p:nvPr/>
        </p:nvSpPr>
        <p:spPr bwMode="auto">
          <a:xfrm rot="20880000">
            <a:off x="4776578" y="4081605"/>
            <a:ext cx="2651552" cy="1290914"/>
          </a:xfrm>
          <a:custGeom>
            <a:avLst/>
            <a:gdLst>
              <a:gd name="connsiteX0" fmla="*/ 2167716 w 2651552"/>
              <a:gd name="connsiteY0" fmla="*/ 1226828 h 1290914"/>
              <a:gd name="connsiteX1" fmla="*/ 2167990 w 2651552"/>
              <a:gd name="connsiteY1" fmla="*/ 1233131 h 1290914"/>
              <a:gd name="connsiteX2" fmla="*/ 1949008 w 2651552"/>
              <a:gd name="connsiteY2" fmla="*/ 1212896 h 1290914"/>
              <a:gd name="connsiteX3" fmla="*/ 1955624 w 2651552"/>
              <a:gd name="connsiteY3" fmla="*/ 1191117 h 1290914"/>
              <a:gd name="connsiteX4" fmla="*/ 2167716 w 2651552"/>
              <a:gd name="connsiteY4" fmla="*/ 1226828 h 1290914"/>
              <a:gd name="connsiteX5" fmla="*/ 307728 w 2651552"/>
              <a:gd name="connsiteY5" fmla="*/ 831475 h 1290914"/>
              <a:gd name="connsiteX6" fmla="*/ 516008 w 2651552"/>
              <a:gd name="connsiteY6" fmla="*/ 885118 h 1290914"/>
              <a:gd name="connsiteX7" fmla="*/ 513193 w 2651552"/>
              <a:gd name="connsiteY7" fmla="*/ 907704 h 1290914"/>
              <a:gd name="connsiteX8" fmla="*/ 304914 w 2651552"/>
              <a:gd name="connsiteY8" fmla="*/ 837122 h 1290914"/>
              <a:gd name="connsiteX9" fmla="*/ 2239352 w 2651552"/>
              <a:gd name="connsiteY9" fmla="*/ 1222778 h 1290914"/>
              <a:gd name="connsiteX10" fmla="*/ 2330410 w 2651552"/>
              <a:gd name="connsiteY10" fmla="*/ 1274873 h 1290914"/>
              <a:gd name="connsiteX11" fmla="*/ 2277054 w 2651552"/>
              <a:gd name="connsiteY11" fmla="*/ 1290914 h 1290914"/>
              <a:gd name="connsiteX12" fmla="*/ 2187427 w 2651552"/>
              <a:gd name="connsiteY12" fmla="*/ 1235604 h 1290914"/>
              <a:gd name="connsiteX13" fmla="*/ 243932 w 2651552"/>
              <a:gd name="connsiteY13" fmla="*/ 798638 h 1290914"/>
              <a:gd name="connsiteX14" fmla="*/ 286152 w 2651552"/>
              <a:gd name="connsiteY14" fmla="*/ 831475 h 1290914"/>
              <a:gd name="connsiteX15" fmla="*/ 181777 w 2651552"/>
              <a:gd name="connsiteY15" fmla="*/ 845549 h 1290914"/>
              <a:gd name="connsiteX16" fmla="*/ 139557 w 2651552"/>
              <a:gd name="connsiteY16" fmla="*/ 809193 h 1290914"/>
              <a:gd name="connsiteX17" fmla="*/ 2329157 w 2651552"/>
              <a:gd name="connsiteY17" fmla="*/ 1188306 h 1290914"/>
              <a:gd name="connsiteX18" fmla="*/ 2427730 w 2651552"/>
              <a:gd name="connsiteY18" fmla="*/ 1220640 h 1290914"/>
              <a:gd name="connsiteX19" fmla="*/ 2377823 w 2651552"/>
              <a:gd name="connsiteY19" fmla="*/ 1243351 h 1290914"/>
              <a:gd name="connsiteX20" fmla="*/ 2280916 w 2651552"/>
              <a:gd name="connsiteY20" fmla="*/ 1213042 h 1290914"/>
              <a:gd name="connsiteX21" fmla="*/ 175911 w 2651552"/>
              <a:gd name="connsiteY21" fmla="*/ 730619 h 1290914"/>
              <a:gd name="connsiteX22" fmla="*/ 209921 w 2651552"/>
              <a:gd name="connsiteY22" fmla="*/ 772838 h 1290914"/>
              <a:gd name="connsiteX23" fmla="*/ 109065 w 2651552"/>
              <a:gd name="connsiteY23" fmla="*/ 761110 h 1290914"/>
              <a:gd name="connsiteX24" fmla="*/ 72710 w 2651552"/>
              <a:gd name="connsiteY24" fmla="*/ 720064 h 1290914"/>
              <a:gd name="connsiteX25" fmla="*/ 2283244 w 2651552"/>
              <a:gd name="connsiteY25" fmla="*/ 1112663 h 1290914"/>
              <a:gd name="connsiteX26" fmla="*/ 2236865 w 2651552"/>
              <a:gd name="connsiteY26" fmla="*/ 1202415 h 1290914"/>
              <a:gd name="connsiteX27" fmla="*/ 2183509 w 2651552"/>
              <a:gd name="connsiteY27" fmla="*/ 1218456 h 1290914"/>
              <a:gd name="connsiteX28" fmla="*/ 2230842 w 2651552"/>
              <a:gd name="connsiteY28" fmla="*/ 1126561 h 1290914"/>
              <a:gd name="connsiteX29" fmla="*/ 248622 w 2651552"/>
              <a:gd name="connsiteY29" fmla="*/ 680191 h 1290914"/>
              <a:gd name="connsiteX30" fmla="*/ 290841 w 2651552"/>
              <a:gd name="connsiteY30" fmla="*/ 714200 h 1290914"/>
              <a:gd name="connsiteX31" fmla="*/ 296705 w 2651552"/>
              <a:gd name="connsiteY31" fmla="*/ 817402 h 1290914"/>
              <a:gd name="connsiteX32" fmla="*/ 254486 w 2651552"/>
              <a:gd name="connsiteY32" fmla="*/ 781047 h 1290914"/>
              <a:gd name="connsiteX33" fmla="*/ 2509940 w 2651552"/>
              <a:gd name="connsiteY33" fmla="*/ 1145557 h 1290914"/>
              <a:gd name="connsiteX34" fmla="*/ 2470028 w 2651552"/>
              <a:gd name="connsiteY34" fmla="*/ 1180421 h 1290914"/>
              <a:gd name="connsiteX35" fmla="*/ 2368704 w 2651552"/>
              <a:gd name="connsiteY35" fmla="*/ 1168685 h 1290914"/>
              <a:gd name="connsiteX36" fmla="*/ 2408139 w 2651552"/>
              <a:gd name="connsiteY36" fmla="*/ 1134893 h 1290914"/>
              <a:gd name="connsiteX37" fmla="*/ 28146 w 2651552"/>
              <a:gd name="connsiteY37" fmla="*/ 618036 h 1290914"/>
              <a:gd name="connsiteX38" fmla="*/ 125484 w 2651552"/>
              <a:gd name="connsiteY38" fmla="*/ 649700 h 1290914"/>
              <a:gd name="connsiteX39" fmla="*/ 147766 w 2651552"/>
              <a:gd name="connsiteY39" fmla="*/ 696610 h 1290914"/>
              <a:gd name="connsiteX40" fmla="*/ 50428 w 2651552"/>
              <a:gd name="connsiteY40" fmla="*/ 666119 h 1290914"/>
              <a:gd name="connsiteX41" fmla="*/ 2346976 w 2651552"/>
              <a:gd name="connsiteY41" fmla="*/ 1070433 h 1290914"/>
              <a:gd name="connsiteX42" fmla="*/ 2318811 w 2651552"/>
              <a:gd name="connsiteY42" fmla="*/ 1168294 h 1290914"/>
              <a:gd name="connsiteX43" fmla="*/ 2271640 w 2651552"/>
              <a:gd name="connsiteY43" fmla="*/ 1193506 h 1290914"/>
              <a:gd name="connsiteX44" fmla="*/ 2299806 w 2651552"/>
              <a:gd name="connsiteY44" fmla="*/ 1095646 h 1290914"/>
              <a:gd name="connsiteX45" fmla="*/ 207576 w 2651552"/>
              <a:gd name="connsiteY45" fmla="*/ 615690 h 1290914"/>
              <a:gd name="connsiteX46" fmla="*/ 240414 w 2651552"/>
              <a:gd name="connsiteY46" fmla="*/ 657909 h 1290914"/>
              <a:gd name="connsiteX47" fmla="*/ 226341 w 2651552"/>
              <a:gd name="connsiteY47" fmla="*/ 758765 h 1290914"/>
              <a:gd name="connsiteX48" fmla="*/ 193503 w 2651552"/>
              <a:gd name="connsiteY48" fmla="*/ 716546 h 1290914"/>
              <a:gd name="connsiteX49" fmla="*/ 2577871 w 2651552"/>
              <a:gd name="connsiteY49" fmla="*/ 1056416 h 1290914"/>
              <a:gd name="connsiteX50" fmla="*/ 2543550 w 2651552"/>
              <a:gd name="connsiteY50" fmla="*/ 1098903 h 1290914"/>
              <a:gd name="connsiteX51" fmla="*/ 2440067 w 2651552"/>
              <a:gd name="connsiteY51" fmla="*/ 1109313 h 1290914"/>
              <a:gd name="connsiteX52" fmla="*/ 2474865 w 2651552"/>
              <a:gd name="connsiteY52" fmla="*/ 1065755 h 1290914"/>
              <a:gd name="connsiteX53" fmla="*/ 2345 w 2651552"/>
              <a:gd name="connsiteY53" fmla="*/ 508970 h 1290914"/>
              <a:gd name="connsiteX54" fmla="*/ 92647 w 2651552"/>
              <a:gd name="connsiteY54" fmla="*/ 559398 h 1290914"/>
              <a:gd name="connsiteX55" fmla="*/ 106719 w 2651552"/>
              <a:gd name="connsiteY55" fmla="*/ 613345 h 1290914"/>
              <a:gd name="connsiteX56" fmla="*/ 16418 w 2651552"/>
              <a:gd name="connsiteY56" fmla="*/ 561744 h 1290914"/>
              <a:gd name="connsiteX57" fmla="*/ 2402263 w 2651552"/>
              <a:gd name="connsiteY57" fmla="*/ 1015458 h 1290914"/>
              <a:gd name="connsiteX58" fmla="*/ 2396838 w 2651552"/>
              <a:gd name="connsiteY58" fmla="*/ 1117025 h 1290914"/>
              <a:gd name="connsiteX59" fmla="*/ 2353828 w 2651552"/>
              <a:gd name="connsiteY59" fmla="*/ 1153076 h 1290914"/>
              <a:gd name="connsiteX60" fmla="*/ 2361396 w 2651552"/>
              <a:gd name="connsiteY60" fmla="*/ 1052463 h 1290914"/>
              <a:gd name="connsiteX61" fmla="*/ 179430 w 2651552"/>
              <a:gd name="connsiteY61" fmla="*/ 542980 h 1290914"/>
              <a:gd name="connsiteX62" fmla="*/ 201712 w 2651552"/>
              <a:gd name="connsiteY62" fmla="*/ 593408 h 1290914"/>
              <a:gd name="connsiteX63" fmla="*/ 167703 w 2651552"/>
              <a:gd name="connsiteY63" fmla="*/ 688400 h 1290914"/>
              <a:gd name="connsiteX64" fmla="*/ 143075 w 2651552"/>
              <a:gd name="connsiteY64" fmla="*/ 637972 h 1290914"/>
              <a:gd name="connsiteX65" fmla="*/ 2446124 w 2651552"/>
              <a:gd name="connsiteY65" fmla="*/ 951543 h 1290914"/>
              <a:gd name="connsiteX66" fmla="*/ 2460108 w 2651552"/>
              <a:gd name="connsiteY66" fmla="*/ 1052765 h 1290914"/>
              <a:gd name="connsiteX67" fmla="*/ 2425310 w 2651552"/>
              <a:gd name="connsiteY67" fmla="*/ 1096324 h 1290914"/>
              <a:gd name="connsiteX68" fmla="*/ 2411803 w 2651552"/>
              <a:gd name="connsiteY68" fmla="*/ 994030 h 1290914"/>
              <a:gd name="connsiteX69" fmla="*/ 165357 w 2651552"/>
              <a:gd name="connsiteY69" fmla="*/ 466751 h 1290914"/>
              <a:gd name="connsiteX70" fmla="*/ 179430 w 2651552"/>
              <a:gd name="connsiteY70" fmla="*/ 519524 h 1290914"/>
              <a:gd name="connsiteX71" fmla="*/ 125484 w 2651552"/>
              <a:gd name="connsiteY71" fmla="*/ 607480 h 1290914"/>
              <a:gd name="connsiteX72" fmla="*/ 111411 w 2651552"/>
              <a:gd name="connsiteY72" fmla="*/ 553534 h 1290914"/>
              <a:gd name="connsiteX73" fmla="*/ 2625807 w 2651552"/>
              <a:gd name="connsiteY73" fmla="*/ 954519 h 1290914"/>
              <a:gd name="connsiteX74" fmla="*/ 2600768 w 2651552"/>
              <a:gd name="connsiteY74" fmla="*/ 1004990 h 1290914"/>
              <a:gd name="connsiteX75" fmla="*/ 2501797 w 2651552"/>
              <a:gd name="connsiteY75" fmla="*/ 1034099 h 1290914"/>
              <a:gd name="connsiteX76" fmla="*/ 2526359 w 2651552"/>
              <a:gd name="connsiteY76" fmla="*/ 984698 h 1290914"/>
              <a:gd name="connsiteX77" fmla="*/ 0 w 2651552"/>
              <a:gd name="connsiteY77" fmla="*/ 396386 h 1290914"/>
              <a:gd name="connsiteX78" fmla="*/ 78574 w 2651552"/>
              <a:gd name="connsiteY78" fmla="*/ 464405 h 1290914"/>
              <a:gd name="connsiteX79" fmla="*/ 80920 w 2651552"/>
              <a:gd name="connsiteY79" fmla="*/ 519524 h 1290914"/>
              <a:gd name="connsiteX80" fmla="*/ 2345 w 2651552"/>
              <a:gd name="connsiteY80" fmla="*/ 452678 h 1290914"/>
              <a:gd name="connsiteX81" fmla="*/ 171221 w 2651552"/>
              <a:gd name="connsiteY81" fmla="*/ 388178 h 1290914"/>
              <a:gd name="connsiteX82" fmla="*/ 171221 w 2651552"/>
              <a:gd name="connsiteY82" fmla="*/ 444470 h 1290914"/>
              <a:gd name="connsiteX83" fmla="*/ 100856 w 2651552"/>
              <a:gd name="connsiteY83" fmla="*/ 517180 h 1290914"/>
              <a:gd name="connsiteX84" fmla="*/ 97338 w 2651552"/>
              <a:gd name="connsiteY84" fmla="*/ 464406 h 1290914"/>
              <a:gd name="connsiteX85" fmla="*/ 2472726 w 2651552"/>
              <a:gd name="connsiteY85" fmla="*/ 877377 h 1290914"/>
              <a:gd name="connsiteX86" fmla="*/ 2509216 w 2651552"/>
              <a:gd name="connsiteY86" fmla="*/ 977066 h 1290914"/>
              <a:gd name="connsiteX87" fmla="*/ 2484537 w 2651552"/>
              <a:gd name="connsiteY87" fmla="*/ 1023846 h 1290914"/>
              <a:gd name="connsiteX88" fmla="*/ 2449830 w 2651552"/>
              <a:gd name="connsiteY88" fmla="*/ 928802 h 1290914"/>
              <a:gd name="connsiteX89" fmla="*/ 22282 w 2651552"/>
              <a:gd name="connsiteY89" fmla="*/ 287322 h 1290914"/>
              <a:gd name="connsiteX90" fmla="*/ 83265 w 2651552"/>
              <a:gd name="connsiteY90" fmla="*/ 368242 h 1290914"/>
              <a:gd name="connsiteX91" fmla="*/ 75056 w 2651552"/>
              <a:gd name="connsiteY91" fmla="*/ 422188 h 1290914"/>
              <a:gd name="connsiteX92" fmla="*/ 14073 w 2651552"/>
              <a:gd name="connsiteY92" fmla="*/ 340096 h 1290914"/>
              <a:gd name="connsiteX93" fmla="*/ 2649811 w 2651552"/>
              <a:gd name="connsiteY93" fmla="*/ 845819 h 1290914"/>
              <a:gd name="connsiteX94" fmla="*/ 2635846 w 2651552"/>
              <a:gd name="connsiteY94" fmla="*/ 897370 h 1290914"/>
              <a:gd name="connsiteX95" fmla="*/ 2546745 w 2651552"/>
              <a:gd name="connsiteY95" fmla="*/ 947561 h 1290914"/>
              <a:gd name="connsiteX96" fmla="*/ 2561188 w 2651552"/>
              <a:gd name="connsiteY96" fmla="*/ 894939 h 1290914"/>
              <a:gd name="connsiteX97" fmla="*/ 189986 w 2651552"/>
              <a:gd name="connsiteY97" fmla="*/ 315468 h 1290914"/>
              <a:gd name="connsiteX98" fmla="*/ 179431 w 2651552"/>
              <a:gd name="connsiteY98" fmla="*/ 368242 h 1290914"/>
              <a:gd name="connsiteX99" fmla="*/ 94992 w 2651552"/>
              <a:gd name="connsiteY99" fmla="*/ 426879 h 1290914"/>
              <a:gd name="connsiteX100" fmla="*/ 103201 w 2651552"/>
              <a:gd name="connsiteY100" fmla="*/ 371760 h 1290914"/>
              <a:gd name="connsiteX101" fmla="*/ 2485158 w 2651552"/>
              <a:gd name="connsiteY101" fmla="*/ 803321 h 1290914"/>
              <a:gd name="connsiteX102" fmla="*/ 2541543 w 2651552"/>
              <a:gd name="connsiteY102" fmla="*/ 890045 h 1290914"/>
              <a:gd name="connsiteX103" fmla="*/ 2526623 w 2651552"/>
              <a:gd name="connsiteY103" fmla="*/ 943738 h 1290914"/>
              <a:gd name="connsiteX104" fmla="*/ 2473335 w 2651552"/>
              <a:gd name="connsiteY104" fmla="*/ 855825 h 1290914"/>
              <a:gd name="connsiteX105" fmla="*/ 223995 w 2651552"/>
              <a:gd name="connsiteY105" fmla="*/ 245104 h 1290914"/>
              <a:gd name="connsiteX106" fmla="*/ 204058 w 2651552"/>
              <a:gd name="connsiteY106" fmla="*/ 295532 h 1290914"/>
              <a:gd name="connsiteX107" fmla="*/ 109066 w 2651552"/>
              <a:gd name="connsiteY107" fmla="*/ 334232 h 1290914"/>
              <a:gd name="connsiteX108" fmla="*/ 129002 w 2651552"/>
              <a:gd name="connsiteY108" fmla="*/ 283804 h 1290914"/>
              <a:gd name="connsiteX109" fmla="*/ 2482709 w 2651552"/>
              <a:gd name="connsiteY109" fmla="*/ 725207 h 1290914"/>
              <a:gd name="connsiteX110" fmla="*/ 2553748 w 2651552"/>
              <a:gd name="connsiteY110" fmla="*/ 799199 h 1290914"/>
              <a:gd name="connsiteX111" fmla="*/ 2551450 w 2651552"/>
              <a:gd name="connsiteY111" fmla="*/ 853376 h 1290914"/>
              <a:gd name="connsiteX112" fmla="*/ 2480411 w 2651552"/>
              <a:gd name="connsiteY112" fmla="*/ 779384 h 1290914"/>
              <a:gd name="connsiteX113" fmla="*/ 66847 w 2651552"/>
              <a:gd name="connsiteY113" fmla="*/ 182947 h 1290914"/>
              <a:gd name="connsiteX114" fmla="*/ 109066 w 2651552"/>
              <a:gd name="connsiteY114" fmla="*/ 275594 h 1290914"/>
              <a:gd name="connsiteX115" fmla="*/ 89129 w 2651552"/>
              <a:gd name="connsiteY115" fmla="*/ 326023 h 1290914"/>
              <a:gd name="connsiteX116" fmla="*/ 46909 w 2651552"/>
              <a:gd name="connsiteY116" fmla="*/ 233376 h 1290914"/>
              <a:gd name="connsiteX117" fmla="*/ 2651552 w 2651552"/>
              <a:gd name="connsiteY117" fmla="*/ 732342 h 1290914"/>
              <a:gd name="connsiteX118" fmla="*/ 2649255 w 2651552"/>
              <a:gd name="connsiteY118" fmla="*/ 786520 h 1290914"/>
              <a:gd name="connsiteX119" fmla="*/ 2573003 w 2651552"/>
              <a:gd name="connsiteY119" fmla="*/ 853985 h 1290914"/>
              <a:gd name="connsiteX120" fmla="*/ 2575300 w 2651552"/>
              <a:gd name="connsiteY120" fmla="*/ 799808 h 1290914"/>
              <a:gd name="connsiteX121" fmla="*/ 272077 w 2651552"/>
              <a:gd name="connsiteY121" fmla="*/ 185293 h 1290914"/>
              <a:gd name="connsiteX122" fmla="*/ 243932 w 2651552"/>
              <a:gd name="connsiteY122" fmla="*/ 231030 h 1290914"/>
              <a:gd name="connsiteX123" fmla="*/ 143075 w 2651552"/>
              <a:gd name="connsiteY123" fmla="*/ 250967 h 1290914"/>
              <a:gd name="connsiteX124" fmla="*/ 171221 w 2651552"/>
              <a:gd name="connsiteY124" fmla="*/ 202884 h 1290914"/>
              <a:gd name="connsiteX125" fmla="*/ 2463111 w 2651552"/>
              <a:gd name="connsiteY125" fmla="*/ 651010 h 1290914"/>
              <a:gd name="connsiteX126" fmla="*/ 2548093 w 2651552"/>
              <a:gd name="connsiteY126" fmla="*/ 708103 h 1290914"/>
              <a:gd name="connsiteX127" fmla="*/ 2554248 w 2651552"/>
              <a:gd name="connsiteY127" fmla="*/ 763477 h 1290914"/>
              <a:gd name="connsiteX128" fmla="*/ 2470220 w 2651552"/>
              <a:gd name="connsiteY128" fmla="*/ 704241 h 1290914"/>
              <a:gd name="connsiteX129" fmla="*/ 131347 w 2651552"/>
              <a:gd name="connsiteY129" fmla="*/ 92647 h 1290914"/>
              <a:gd name="connsiteX130" fmla="*/ 153630 w 2651552"/>
              <a:gd name="connsiteY130" fmla="*/ 191158 h 1290914"/>
              <a:gd name="connsiteX131" fmla="*/ 123138 w 2651552"/>
              <a:gd name="connsiteY131" fmla="*/ 236895 h 1290914"/>
              <a:gd name="connsiteX132" fmla="*/ 100856 w 2651552"/>
              <a:gd name="connsiteY132" fmla="*/ 138384 h 1290914"/>
              <a:gd name="connsiteX133" fmla="*/ 2629357 w 2651552"/>
              <a:gd name="connsiteY133" fmla="*/ 623613 h 1290914"/>
              <a:gd name="connsiteX134" fmla="*/ 2638609 w 2651552"/>
              <a:gd name="connsiteY134" fmla="*/ 677798 h 1290914"/>
              <a:gd name="connsiteX135" fmla="*/ 2578185 w 2651552"/>
              <a:gd name="connsiteY135" fmla="*/ 758729 h 1290914"/>
              <a:gd name="connsiteX136" fmla="*/ 2568933 w 2651552"/>
              <a:gd name="connsiteY136" fmla="*/ 704544 h 1290914"/>
              <a:gd name="connsiteX137" fmla="*/ 333059 w 2651552"/>
              <a:gd name="connsiteY137" fmla="*/ 134866 h 1290914"/>
              <a:gd name="connsiteX138" fmla="*/ 294359 w 2651552"/>
              <a:gd name="connsiteY138" fmla="*/ 174739 h 1290914"/>
              <a:gd name="connsiteX139" fmla="*/ 189984 w 2651552"/>
              <a:gd name="connsiteY139" fmla="*/ 171221 h 1290914"/>
              <a:gd name="connsiteX140" fmla="*/ 229858 w 2651552"/>
              <a:gd name="connsiteY140" fmla="*/ 132520 h 1290914"/>
              <a:gd name="connsiteX141" fmla="*/ 2427911 w 2651552"/>
              <a:gd name="connsiteY141" fmla="*/ 580138 h 1290914"/>
              <a:gd name="connsiteX142" fmla="*/ 2523144 w 2651552"/>
              <a:gd name="connsiteY142" fmla="*/ 619971 h 1290914"/>
              <a:gd name="connsiteX143" fmla="*/ 2543829 w 2651552"/>
              <a:gd name="connsiteY143" fmla="*/ 671545 h 1290914"/>
              <a:gd name="connsiteX144" fmla="*/ 2447048 w 2651552"/>
              <a:gd name="connsiteY144" fmla="*/ 632306 h 1290914"/>
              <a:gd name="connsiteX145" fmla="*/ 347133 w 2651552"/>
              <a:gd name="connsiteY145" fmla="*/ 87956 h 1290914"/>
              <a:gd name="connsiteX146" fmla="*/ 318987 w 2651552"/>
              <a:gd name="connsiteY146" fmla="*/ 116102 h 1290914"/>
              <a:gd name="connsiteX147" fmla="*/ 243931 w 2651552"/>
              <a:gd name="connsiteY147" fmla="*/ 112584 h 1290914"/>
              <a:gd name="connsiteX148" fmla="*/ 272077 w 2651552"/>
              <a:gd name="connsiteY148" fmla="*/ 87956 h 1290914"/>
              <a:gd name="connsiteX149" fmla="*/ 2434135 w 2651552"/>
              <a:gd name="connsiteY149" fmla="*/ 531560 h 1290914"/>
              <a:gd name="connsiteX150" fmla="*/ 2502702 w 2651552"/>
              <a:gd name="connsiteY150" fmla="*/ 562088 h 1290914"/>
              <a:gd name="connsiteX151" fmla="*/ 2518397 w 2651552"/>
              <a:gd name="connsiteY151" fmla="*/ 596034 h 1290914"/>
              <a:gd name="connsiteX152" fmla="*/ 2448399 w 2651552"/>
              <a:gd name="connsiteY152" fmla="*/ 568721 h 1290914"/>
              <a:gd name="connsiteX153" fmla="*/ 212267 w 2651552"/>
              <a:gd name="connsiteY153" fmla="*/ 17591 h 1290914"/>
              <a:gd name="connsiteX154" fmla="*/ 215785 w 2651552"/>
              <a:gd name="connsiteY154" fmla="*/ 118447 h 1290914"/>
              <a:gd name="connsiteX155" fmla="*/ 175912 w 2651552"/>
              <a:gd name="connsiteY155" fmla="*/ 158320 h 1290914"/>
              <a:gd name="connsiteX156" fmla="*/ 175912 w 2651552"/>
              <a:gd name="connsiteY156" fmla="*/ 53946 h 1290914"/>
              <a:gd name="connsiteX157" fmla="*/ 2585960 w 2651552"/>
              <a:gd name="connsiteY157" fmla="*/ 522133 h 1290914"/>
              <a:gd name="connsiteX158" fmla="*/ 2604385 w 2651552"/>
              <a:gd name="connsiteY158" fmla="*/ 570132 h 1290914"/>
              <a:gd name="connsiteX159" fmla="*/ 2561932 w 2651552"/>
              <a:gd name="connsiteY159" fmla="*/ 665483 h 1290914"/>
              <a:gd name="connsiteX160" fmla="*/ 2541724 w 2651552"/>
              <a:gd name="connsiteY160" fmla="*/ 612839 h 1290914"/>
              <a:gd name="connsiteX161" fmla="*/ 260349 w 2651552"/>
              <a:gd name="connsiteY161" fmla="*/ 0 h 1290914"/>
              <a:gd name="connsiteX162" fmla="*/ 260349 w 2651552"/>
              <a:gd name="connsiteY162" fmla="*/ 76228 h 1290914"/>
              <a:gd name="connsiteX163" fmla="*/ 232204 w 2651552"/>
              <a:gd name="connsiteY163" fmla="*/ 104374 h 1290914"/>
              <a:gd name="connsiteX164" fmla="*/ 232203 w 2651552"/>
              <a:gd name="connsiteY164" fmla="*/ 28146 h 1290914"/>
              <a:gd name="connsiteX165" fmla="*/ 2549191 w 2651552"/>
              <a:gd name="connsiteY165" fmla="*/ 486506 h 1290914"/>
              <a:gd name="connsiteX166" fmla="*/ 2563455 w 2651552"/>
              <a:gd name="connsiteY166" fmla="*/ 523667 h 1290914"/>
              <a:gd name="connsiteX167" fmla="*/ 2532450 w 2651552"/>
              <a:gd name="connsiteY167" fmla="*/ 593305 h 1290914"/>
              <a:gd name="connsiteX168" fmla="*/ 2518185 w 2651552"/>
              <a:gd name="connsiteY168" fmla="*/ 556145 h 129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2651552" h="1290914">
                <a:moveTo>
                  <a:pt x="2167716" y="1226828"/>
                </a:moveTo>
                <a:lnTo>
                  <a:pt x="2167990" y="1233131"/>
                </a:lnTo>
                <a:cubicBezTo>
                  <a:pt x="2095346" y="1244054"/>
                  <a:pt x="2018158" y="1237502"/>
                  <a:pt x="1949008" y="1212896"/>
                </a:cubicBezTo>
                <a:cubicBezTo>
                  <a:pt x="1949008" y="1212896"/>
                  <a:pt x="1949008" y="1212896"/>
                  <a:pt x="1955624" y="1191117"/>
                </a:cubicBezTo>
                <a:cubicBezTo>
                  <a:pt x="2022477" y="1220882"/>
                  <a:pt x="2093649" y="1234027"/>
                  <a:pt x="2167716" y="1226828"/>
                </a:cubicBezTo>
                <a:close/>
                <a:moveTo>
                  <a:pt x="307728" y="831475"/>
                </a:moveTo>
                <a:cubicBezTo>
                  <a:pt x="372464" y="868178"/>
                  <a:pt x="442829" y="885118"/>
                  <a:pt x="516008" y="885118"/>
                </a:cubicBezTo>
                <a:cubicBezTo>
                  <a:pt x="513193" y="907704"/>
                  <a:pt x="513193" y="907704"/>
                  <a:pt x="513193" y="907704"/>
                </a:cubicBezTo>
                <a:cubicBezTo>
                  <a:pt x="440014" y="902058"/>
                  <a:pt x="366834" y="876648"/>
                  <a:pt x="304914" y="837122"/>
                </a:cubicBezTo>
                <a:close/>
                <a:moveTo>
                  <a:pt x="2239352" y="1222778"/>
                </a:moveTo>
                <a:lnTo>
                  <a:pt x="2330410" y="1274873"/>
                </a:lnTo>
                <a:lnTo>
                  <a:pt x="2277054" y="1290914"/>
                </a:lnTo>
                <a:lnTo>
                  <a:pt x="2187427" y="1235604"/>
                </a:lnTo>
                <a:close/>
                <a:moveTo>
                  <a:pt x="243932" y="798638"/>
                </a:moveTo>
                <a:lnTo>
                  <a:pt x="286152" y="831475"/>
                </a:lnTo>
                <a:lnTo>
                  <a:pt x="181777" y="845549"/>
                </a:lnTo>
                <a:lnTo>
                  <a:pt x="139557" y="809193"/>
                </a:lnTo>
                <a:close/>
                <a:moveTo>
                  <a:pt x="2329157" y="1188306"/>
                </a:moveTo>
                <a:lnTo>
                  <a:pt x="2427730" y="1220640"/>
                </a:lnTo>
                <a:lnTo>
                  <a:pt x="2377823" y="1243351"/>
                </a:lnTo>
                <a:lnTo>
                  <a:pt x="2280916" y="1213042"/>
                </a:lnTo>
                <a:close/>
                <a:moveTo>
                  <a:pt x="175911" y="730619"/>
                </a:moveTo>
                <a:lnTo>
                  <a:pt x="209921" y="772838"/>
                </a:lnTo>
                <a:lnTo>
                  <a:pt x="109065" y="761110"/>
                </a:lnTo>
                <a:lnTo>
                  <a:pt x="72710" y="720064"/>
                </a:lnTo>
                <a:close/>
                <a:moveTo>
                  <a:pt x="2283244" y="1112663"/>
                </a:moveTo>
                <a:lnTo>
                  <a:pt x="2236865" y="1202415"/>
                </a:lnTo>
                <a:lnTo>
                  <a:pt x="2183509" y="1218456"/>
                </a:lnTo>
                <a:lnTo>
                  <a:pt x="2230842" y="1126561"/>
                </a:lnTo>
                <a:close/>
                <a:moveTo>
                  <a:pt x="248622" y="680191"/>
                </a:moveTo>
                <a:lnTo>
                  <a:pt x="290841" y="714200"/>
                </a:lnTo>
                <a:lnTo>
                  <a:pt x="296705" y="817402"/>
                </a:lnTo>
                <a:lnTo>
                  <a:pt x="254486" y="781047"/>
                </a:lnTo>
                <a:close/>
                <a:moveTo>
                  <a:pt x="2509940" y="1145557"/>
                </a:moveTo>
                <a:lnTo>
                  <a:pt x="2470028" y="1180421"/>
                </a:lnTo>
                <a:lnTo>
                  <a:pt x="2368704" y="1168685"/>
                </a:lnTo>
                <a:lnTo>
                  <a:pt x="2408139" y="1134893"/>
                </a:lnTo>
                <a:close/>
                <a:moveTo>
                  <a:pt x="28146" y="618036"/>
                </a:moveTo>
                <a:lnTo>
                  <a:pt x="125484" y="649700"/>
                </a:lnTo>
                <a:lnTo>
                  <a:pt x="147766" y="696610"/>
                </a:lnTo>
                <a:lnTo>
                  <a:pt x="50428" y="666119"/>
                </a:lnTo>
                <a:close/>
                <a:moveTo>
                  <a:pt x="2346976" y="1070433"/>
                </a:moveTo>
                <a:lnTo>
                  <a:pt x="2318811" y="1168294"/>
                </a:lnTo>
                <a:lnTo>
                  <a:pt x="2271640" y="1193506"/>
                </a:lnTo>
                <a:lnTo>
                  <a:pt x="2299806" y="1095646"/>
                </a:lnTo>
                <a:close/>
                <a:moveTo>
                  <a:pt x="207576" y="615690"/>
                </a:moveTo>
                <a:lnTo>
                  <a:pt x="240414" y="657909"/>
                </a:lnTo>
                <a:lnTo>
                  <a:pt x="226341" y="758765"/>
                </a:lnTo>
                <a:lnTo>
                  <a:pt x="193503" y="716546"/>
                </a:lnTo>
                <a:close/>
                <a:moveTo>
                  <a:pt x="2577871" y="1056416"/>
                </a:moveTo>
                <a:lnTo>
                  <a:pt x="2543550" y="1098903"/>
                </a:lnTo>
                <a:lnTo>
                  <a:pt x="2440067" y="1109313"/>
                </a:lnTo>
                <a:lnTo>
                  <a:pt x="2474865" y="1065755"/>
                </a:lnTo>
                <a:close/>
                <a:moveTo>
                  <a:pt x="2345" y="508970"/>
                </a:moveTo>
                <a:lnTo>
                  <a:pt x="92647" y="559398"/>
                </a:lnTo>
                <a:lnTo>
                  <a:pt x="106719" y="613345"/>
                </a:lnTo>
                <a:lnTo>
                  <a:pt x="16418" y="561744"/>
                </a:lnTo>
                <a:close/>
                <a:moveTo>
                  <a:pt x="2402263" y="1015458"/>
                </a:moveTo>
                <a:lnTo>
                  <a:pt x="2396838" y="1117025"/>
                </a:lnTo>
                <a:lnTo>
                  <a:pt x="2353828" y="1153076"/>
                </a:lnTo>
                <a:lnTo>
                  <a:pt x="2361396" y="1052463"/>
                </a:lnTo>
                <a:close/>
                <a:moveTo>
                  <a:pt x="179430" y="542980"/>
                </a:moveTo>
                <a:lnTo>
                  <a:pt x="201712" y="593408"/>
                </a:lnTo>
                <a:lnTo>
                  <a:pt x="167703" y="688400"/>
                </a:lnTo>
                <a:lnTo>
                  <a:pt x="143075" y="637972"/>
                </a:lnTo>
                <a:close/>
                <a:moveTo>
                  <a:pt x="2446124" y="951543"/>
                </a:moveTo>
                <a:lnTo>
                  <a:pt x="2460108" y="1052765"/>
                </a:lnTo>
                <a:lnTo>
                  <a:pt x="2425310" y="1096324"/>
                </a:lnTo>
                <a:lnTo>
                  <a:pt x="2411803" y="994030"/>
                </a:lnTo>
                <a:close/>
                <a:moveTo>
                  <a:pt x="165357" y="466751"/>
                </a:moveTo>
                <a:lnTo>
                  <a:pt x="179430" y="519524"/>
                </a:lnTo>
                <a:lnTo>
                  <a:pt x="125484" y="607480"/>
                </a:lnTo>
                <a:lnTo>
                  <a:pt x="111411" y="553534"/>
                </a:lnTo>
                <a:close/>
                <a:moveTo>
                  <a:pt x="2625807" y="954519"/>
                </a:moveTo>
                <a:lnTo>
                  <a:pt x="2600768" y="1004990"/>
                </a:lnTo>
                <a:lnTo>
                  <a:pt x="2501797" y="1034099"/>
                </a:lnTo>
                <a:lnTo>
                  <a:pt x="2526359" y="984698"/>
                </a:lnTo>
                <a:close/>
                <a:moveTo>
                  <a:pt x="0" y="396386"/>
                </a:moveTo>
                <a:lnTo>
                  <a:pt x="78574" y="464405"/>
                </a:lnTo>
                <a:lnTo>
                  <a:pt x="80920" y="519524"/>
                </a:lnTo>
                <a:lnTo>
                  <a:pt x="2345" y="452678"/>
                </a:lnTo>
                <a:close/>
                <a:moveTo>
                  <a:pt x="171221" y="388178"/>
                </a:moveTo>
                <a:lnTo>
                  <a:pt x="171221" y="444470"/>
                </a:lnTo>
                <a:lnTo>
                  <a:pt x="100856" y="517180"/>
                </a:lnTo>
                <a:lnTo>
                  <a:pt x="97338" y="464406"/>
                </a:lnTo>
                <a:close/>
                <a:moveTo>
                  <a:pt x="2472726" y="877377"/>
                </a:moveTo>
                <a:lnTo>
                  <a:pt x="2509216" y="977066"/>
                </a:lnTo>
                <a:lnTo>
                  <a:pt x="2484537" y="1023846"/>
                </a:lnTo>
                <a:lnTo>
                  <a:pt x="2449830" y="928802"/>
                </a:lnTo>
                <a:close/>
                <a:moveTo>
                  <a:pt x="22282" y="287322"/>
                </a:moveTo>
                <a:lnTo>
                  <a:pt x="83265" y="368242"/>
                </a:lnTo>
                <a:lnTo>
                  <a:pt x="75056" y="422188"/>
                </a:lnTo>
                <a:lnTo>
                  <a:pt x="14073" y="340096"/>
                </a:lnTo>
                <a:close/>
                <a:moveTo>
                  <a:pt x="2649811" y="845819"/>
                </a:moveTo>
                <a:lnTo>
                  <a:pt x="2635846" y="897370"/>
                </a:lnTo>
                <a:lnTo>
                  <a:pt x="2546745" y="947561"/>
                </a:lnTo>
                <a:lnTo>
                  <a:pt x="2561188" y="894939"/>
                </a:lnTo>
                <a:close/>
                <a:moveTo>
                  <a:pt x="189986" y="315468"/>
                </a:moveTo>
                <a:lnTo>
                  <a:pt x="179431" y="368242"/>
                </a:lnTo>
                <a:lnTo>
                  <a:pt x="94992" y="426879"/>
                </a:lnTo>
                <a:lnTo>
                  <a:pt x="103201" y="371760"/>
                </a:lnTo>
                <a:close/>
                <a:moveTo>
                  <a:pt x="2485158" y="803321"/>
                </a:moveTo>
                <a:lnTo>
                  <a:pt x="2541543" y="890045"/>
                </a:lnTo>
                <a:lnTo>
                  <a:pt x="2526623" y="943738"/>
                </a:lnTo>
                <a:lnTo>
                  <a:pt x="2473335" y="855825"/>
                </a:lnTo>
                <a:close/>
                <a:moveTo>
                  <a:pt x="223995" y="245104"/>
                </a:moveTo>
                <a:lnTo>
                  <a:pt x="204058" y="295532"/>
                </a:lnTo>
                <a:lnTo>
                  <a:pt x="109066" y="334232"/>
                </a:lnTo>
                <a:lnTo>
                  <a:pt x="129002" y="283804"/>
                </a:lnTo>
                <a:close/>
                <a:moveTo>
                  <a:pt x="2482709" y="725207"/>
                </a:moveTo>
                <a:lnTo>
                  <a:pt x="2553748" y="799199"/>
                </a:lnTo>
                <a:lnTo>
                  <a:pt x="2551450" y="853376"/>
                </a:lnTo>
                <a:lnTo>
                  <a:pt x="2480411" y="779384"/>
                </a:lnTo>
                <a:close/>
                <a:moveTo>
                  <a:pt x="66847" y="182947"/>
                </a:moveTo>
                <a:lnTo>
                  <a:pt x="109066" y="275594"/>
                </a:lnTo>
                <a:lnTo>
                  <a:pt x="89129" y="326023"/>
                </a:lnTo>
                <a:lnTo>
                  <a:pt x="46909" y="233376"/>
                </a:lnTo>
                <a:close/>
                <a:moveTo>
                  <a:pt x="2651552" y="732342"/>
                </a:moveTo>
                <a:lnTo>
                  <a:pt x="2649255" y="786520"/>
                </a:lnTo>
                <a:lnTo>
                  <a:pt x="2573003" y="853985"/>
                </a:lnTo>
                <a:lnTo>
                  <a:pt x="2575300" y="799808"/>
                </a:lnTo>
                <a:close/>
                <a:moveTo>
                  <a:pt x="272077" y="185293"/>
                </a:moveTo>
                <a:lnTo>
                  <a:pt x="243932" y="231030"/>
                </a:lnTo>
                <a:lnTo>
                  <a:pt x="143075" y="250967"/>
                </a:lnTo>
                <a:lnTo>
                  <a:pt x="171221" y="202884"/>
                </a:lnTo>
                <a:close/>
                <a:moveTo>
                  <a:pt x="2463111" y="651010"/>
                </a:moveTo>
                <a:lnTo>
                  <a:pt x="2548093" y="708103"/>
                </a:lnTo>
                <a:lnTo>
                  <a:pt x="2554248" y="763477"/>
                </a:lnTo>
                <a:lnTo>
                  <a:pt x="2470220" y="704241"/>
                </a:lnTo>
                <a:close/>
                <a:moveTo>
                  <a:pt x="131347" y="92647"/>
                </a:moveTo>
                <a:lnTo>
                  <a:pt x="153630" y="191158"/>
                </a:lnTo>
                <a:lnTo>
                  <a:pt x="123138" y="236895"/>
                </a:lnTo>
                <a:lnTo>
                  <a:pt x="100856" y="138384"/>
                </a:lnTo>
                <a:close/>
                <a:moveTo>
                  <a:pt x="2629357" y="623613"/>
                </a:moveTo>
                <a:lnTo>
                  <a:pt x="2638609" y="677798"/>
                </a:lnTo>
                <a:lnTo>
                  <a:pt x="2578185" y="758729"/>
                </a:lnTo>
                <a:lnTo>
                  <a:pt x="2568933" y="704544"/>
                </a:lnTo>
                <a:close/>
                <a:moveTo>
                  <a:pt x="333059" y="134866"/>
                </a:moveTo>
                <a:lnTo>
                  <a:pt x="294359" y="174739"/>
                </a:lnTo>
                <a:lnTo>
                  <a:pt x="189984" y="171221"/>
                </a:lnTo>
                <a:lnTo>
                  <a:pt x="229858" y="132520"/>
                </a:lnTo>
                <a:close/>
                <a:moveTo>
                  <a:pt x="2427911" y="580138"/>
                </a:moveTo>
                <a:lnTo>
                  <a:pt x="2523144" y="619971"/>
                </a:lnTo>
                <a:lnTo>
                  <a:pt x="2543829" y="671545"/>
                </a:lnTo>
                <a:lnTo>
                  <a:pt x="2447048" y="632306"/>
                </a:lnTo>
                <a:close/>
                <a:moveTo>
                  <a:pt x="347133" y="87956"/>
                </a:moveTo>
                <a:lnTo>
                  <a:pt x="318987" y="116102"/>
                </a:lnTo>
                <a:lnTo>
                  <a:pt x="243931" y="112584"/>
                </a:lnTo>
                <a:lnTo>
                  <a:pt x="272077" y="87956"/>
                </a:lnTo>
                <a:close/>
                <a:moveTo>
                  <a:pt x="2434135" y="531560"/>
                </a:moveTo>
                <a:lnTo>
                  <a:pt x="2502702" y="562088"/>
                </a:lnTo>
                <a:lnTo>
                  <a:pt x="2518397" y="596034"/>
                </a:lnTo>
                <a:lnTo>
                  <a:pt x="2448399" y="568721"/>
                </a:lnTo>
                <a:close/>
                <a:moveTo>
                  <a:pt x="212267" y="17591"/>
                </a:moveTo>
                <a:lnTo>
                  <a:pt x="215785" y="118447"/>
                </a:lnTo>
                <a:lnTo>
                  <a:pt x="175912" y="158320"/>
                </a:lnTo>
                <a:lnTo>
                  <a:pt x="175912" y="53946"/>
                </a:lnTo>
                <a:close/>
                <a:moveTo>
                  <a:pt x="2585960" y="522133"/>
                </a:moveTo>
                <a:lnTo>
                  <a:pt x="2604385" y="570132"/>
                </a:lnTo>
                <a:lnTo>
                  <a:pt x="2561932" y="665483"/>
                </a:lnTo>
                <a:lnTo>
                  <a:pt x="2541724" y="612839"/>
                </a:lnTo>
                <a:close/>
                <a:moveTo>
                  <a:pt x="260349" y="0"/>
                </a:moveTo>
                <a:lnTo>
                  <a:pt x="260349" y="76228"/>
                </a:lnTo>
                <a:lnTo>
                  <a:pt x="232204" y="104374"/>
                </a:lnTo>
                <a:lnTo>
                  <a:pt x="232203" y="28146"/>
                </a:lnTo>
                <a:close/>
                <a:moveTo>
                  <a:pt x="2549191" y="486506"/>
                </a:moveTo>
                <a:lnTo>
                  <a:pt x="2563455" y="523667"/>
                </a:lnTo>
                <a:lnTo>
                  <a:pt x="2532450" y="593305"/>
                </a:lnTo>
                <a:lnTo>
                  <a:pt x="2518185" y="55614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5" name="任意多边形: 形状 294">
            <a:extLst>
              <a:ext uri="{FF2B5EF4-FFF2-40B4-BE49-F238E27FC236}">
                <a16:creationId xmlns:a16="http://schemas.microsoft.com/office/drawing/2014/main" id="{C526A9CC-DA19-87F8-FDA7-121319918C3A}"/>
              </a:ext>
            </a:extLst>
          </p:cNvPr>
          <p:cNvSpPr>
            <a:spLocks/>
          </p:cNvSpPr>
          <p:nvPr/>
        </p:nvSpPr>
        <p:spPr bwMode="auto">
          <a:xfrm rot="20880000">
            <a:off x="8593030" y="4081605"/>
            <a:ext cx="2651552" cy="1290914"/>
          </a:xfrm>
          <a:custGeom>
            <a:avLst/>
            <a:gdLst>
              <a:gd name="connsiteX0" fmla="*/ 2167716 w 2651552"/>
              <a:gd name="connsiteY0" fmla="*/ 1226828 h 1290914"/>
              <a:gd name="connsiteX1" fmla="*/ 2167990 w 2651552"/>
              <a:gd name="connsiteY1" fmla="*/ 1233131 h 1290914"/>
              <a:gd name="connsiteX2" fmla="*/ 1949008 w 2651552"/>
              <a:gd name="connsiteY2" fmla="*/ 1212896 h 1290914"/>
              <a:gd name="connsiteX3" fmla="*/ 1955624 w 2651552"/>
              <a:gd name="connsiteY3" fmla="*/ 1191117 h 1290914"/>
              <a:gd name="connsiteX4" fmla="*/ 2167716 w 2651552"/>
              <a:gd name="connsiteY4" fmla="*/ 1226828 h 1290914"/>
              <a:gd name="connsiteX5" fmla="*/ 307728 w 2651552"/>
              <a:gd name="connsiteY5" fmla="*/ 831475 h 1290914"/>
              <a:gd name="connsiteX6" fmla="*/ 516008 w 2651552"/>
              <a:gd name="connsiteY6" fmla="*/ 885118 h 1290914"/>
              <a:gd name="connsiteX7" fmla="*/ 513193 w 2651552"/>
              <a:gd name="connsiteY7" fmla="*/ 907704 h 1290914"/>
              <a:gd name="connsiteX8" fmla="*/ 304914 w 2651552"/>
              <a:gd name="connsiteY8" fmla="*/ 837122 h 1290914"/>
              <a:gd name="connsiteX9" fmla="*/ 2239352 w 2651552"/>
              <a:gd name="connsiteY9" fmla="*/ 1222778 h 1290914"/>
              <a:gd name="connsiteX10" fmla="*/ 2330410 w 2651552"/>
              <a:gd name="connsiteY10" fmla="*/ 1274873 h 1290914"/>
              <a:gd name="connsiteX11" fmla="*/ 2277054 w 2651552"/>
              <a:gd name="connsiteY11" fmla="*/ 1290914 h 1290914"/>
              <a:gd name="connsiteX12" fmla="*/ 2187427 w 2651552"/>
              <a:gd name="connsiteY12" fmla="*/ 1235604 h 1290914"/>
              <a:gd name="connsiteX13" fmla="*/ 243932 w 2651552"/>
              <a:gd name="connsiteY13" fmla="*/ 798638 h 1290914"/>
              <a:gd name="connsiteX14" fmla="*/ 286152 w 2651552"/>
              <a:gd name="connsiteY14" fmla="*/ 831475 h 1290914"/>
              <a:gd name="connsiteX15" fmla="*/ 181777 w 2651552"/>
              <a:gd name="connsiteY15" fmla="*/ 845549 h 1290914"/>
              <a:gd name="connsiteX16" fmla="*/ 139558 w 2651552"/>
              <a:gd name="connsiteY16" fmla="*/ 809193 h 1290914"/>
              <a:gd name="connsiteX17" fmla="*/ 2329158 w 2651552"/>
              <a:gd name="connsiteY17" fmla="*/ 1188306 h 1290914"/>
              <a:gd name="connsiteX18" fmla="*/ 2427730 w 2651552"/>
              <a:gd name="connsiteY18" fmla="*/ 1220640 h 1290914"/>
              <a:gd name="connsiteX19" fmla="*/ 2377823 w 2651552"/>
              <a:gd name="connsiteY19" fmla="*/ 1243351 h 1290914"/>
              <a:gd name="connsiteX20" fmla="*/ 2280916 w 2651552"/>
              <a:gd name="connsiteY20" fmla="*/ 1213042 h 1290914"/>
              <a:gd name="connsiteX21" fmla="*/ 175912 w 2651552"/>
              <a:gd name="connsiteY21" fmla="*/ 730619 h 1290914"/>
              <a:gd name="connsiteX22" fmla="*/ 209921 w 2651552"/>
              <a:gd name="connsiteY22" fmla="*/ 772838 h 1290914"/>
              <a:gd name="connsiteX23" fmla="*/ 109066 w 2651552"/>
              <a:gd name="connsiteY23" fmla="*/ 761110 h 1290914"/>
              <a:gd name="connsiteX24" fmla="*/ 72710 w 2651552"/>
              <a:gd name="connsiteY24" fmla="*/ 720064 h 1290914"/>
              <a:gd name="connsiteX25" fmla="*/ 2283245 w 2651552"/>
              <a:gd name="connsiteY25" fmla="*/ 1112663 h 1290914"/>
              <a:gd name="connsiteX26" fmla="*/ 2236866 w 2651552"/>
              <a:gd name="connsiteY26" fmla="*/ 1202416 h 1290914"/>
              <a:gd name="connsiteX27" fmla="*/ 2183509 w 2651552"/>
              <a:gd name="connsiteY27" fmla="*/ 1218456 h 1290914"/>
              <a:gd name="connsiteX28" fmla="*/ 2230842 w 2651552"/>
              <a:gd name="connsiteY28" fmla="*/ 1126561 h 1290914"/>
              <a:gd name="connsiteX29" fmla="*/ 248621 w 2651552"/>
              <a:gd name="connsiteY29" fmla="*/ 680190 h 1290914"/>
              <a:gd name="connsiteX30" fmla="*/ 290841 w 2651552"/>
              <a:gd name="connsiteY30" fmla="*/ 714200 h 1290914"/>
              <a:gd name="connsiteX31" fmla="*/ 296705 w 2651552"/>
              <a:gd name="connsiteY31" fmla="*/ 817402 h 1290914"/>
              <a:gd name="connsiteX32" fmla="*/ 254485 w 2651552"/>
              <a:gd name="connsiteY32" fmla="*/ 781047 h 1290914"/>
              <a:gd name="connsiteX33" fmla="*/ 2509940 w 2651552"/>
              <a:gd name="connsiteY33" fmla="*/ 1145557 h 1290914"/>
              <a:gd name="connsiteX34" fmla="*/ 2470028 w 2651552"/>
              <a:gd name="connsiteY34" fmla="*/ 1180421 h 1290914"/>
              <a:gd name="connsiteX35" fmla="*/ 2368704 w 2651552"/>
              <a:gd name="connsiteY35" fmla="*/ 1168685 h 1290914"/>
              <a:gd name="connsiteX36" fmla="*/ 2408139 w 2651552"/>
              <a:gd name="connsiteY36" fmla="*/ 1134893 h 1290914"/>
              <a:gd name="connsiteX37" fmla="*/ 28146 w 2651552"/>
              <a:gd name="connsiteY37" fmla="*/ 618036 h 1290914"/>
              <a:gd name="connsiteX38" fmla="*/ 125484 w 2651552"/>
              <a:gd name="connsiteY38" fmla="*/ 649700 h 1290914"/>
              <a:gd name="connsiteX39" fmla="*/ 147766 w 2651552"/>
              <a:gd name="connsiteY39" fmla="*/ 696610 h 1290914"/>
              <a:gd name="connsiteX40" fmla="*/ 50428 w 2651552"/>
              <a:gd name="connsiteY40" fmla="*/ 666119 h 1290914"/>
              <a:gd name="connsiteX41" fmla="*/ 2346975 w 2651552"/>
              <a:gd name="connsiteY41" fmla="*/ 1070433 h 1290914"/>
              <a:gd name="connsiteX42" fmla="*/ 2318811 w 2651552"/>
              <a:gd name="connsiteY42" fmla="*/ 1168294 h 1290914"/>
              <a:gd name="connsiteX43" fmla="*/ 2271641 w 2651552"/>
              <a:gd name="connsiteY43" fmla="*/ 1193507 h 1290914"/>
              <a:gd name="connsiteX44" fmla="*/ 2299806 w 2651552"/>
              <a:gd name="connsiteY44" fmla="*/ 1095646 h 1290914"/>
              <a:gd name="connsiteX45" fmla="*/ 207577 w 2651552"/>
              <a:gd name="connsiteY45" fmla="*/ 615690 h 1290914"/>
              <a:gd name="connsiteX46" fmla="*/ 240414 w 2651552"/>
              <a:gd name="connsiteY46" fmla="*/ 657909 h 1290914"/>
              <a:gd name="connsiteX47" fmla="*/ 226340 w 2651552"/>
              <a:gd name="connsiteY47" fmla="*/ 758764 h 1290914"/>
              <a:gd name="connsiteX48" fmla="*/ 193503 w 2651552"/>
              <a:gd name="connsiteY48" fmla="*/ 716546 h 1290914"/>
              <a:gd name="connsiteX49" fmla="*/ 2577871 w 2651552"/>
              <a:gd name="connsiteY49" fmla="*/ 1056416 h 1290914"/>
              <a:gd name="connsiteX50" fmla="*/ 2543550 w 2651552"/>
              <a:gd name="connsiteY50" fmla="*/ 1098903 h 1290914"/>
              <a:gd name="connsiteX51" fmla="*/ 2440067 w 2651552"/>
              <a:gd name="connsiteY51" fmla="*/ 1109313 h 1290914"/>
              <a:gd name="connsiteX52" fmla="*/ 2474866 w 2651552"/>
              <a:gd name="connsiteY52" fmla="*/ 1065755 h 1290914"/>
              <a:gd name="connsiteX53" fmla="*/ 2345 w 2651552"/>
              <a:gd name="connsiteY53" fmla="*/ 508970 h 1290914"/>
              <a:gd name="connsiteX54" fmla="*/ 92646 w 2651552"/>
              <a:gd name="connsiteY54" fmla="*/ 559398 h 1290914"/>
              <a:gd name="connsiteX55" fmla="*/ 106719 w 2651552"/>
              <a:gd name="connsiteY55" fmla="*/ 613345 h 1290914"/>
              <a:gd name="connsiteX56" fmla="*/ 16419 w 2651552"/>
              <a:gd name="connsiteY56" fmla="*/ 561744 h 1290914"/>
              <a:gd name="connsiteX57" fmla="*/ 2402263 w 2651552"/>
              <a:gd name="connsiteY57" fmla="*/ 1015458 h 1290914"/>
              <a:gd name="connsiteX58" fmla="*/ 2396838 w 2651552"/>
              <a:gd name="connsiteY58" fmla="*/ 1117025 h 1290914"/>
              <a:gd name="connsiteX59" fmla="*/ 2353829 w 2651552"/>
              <a:gd name="connsiteY59" fmla="*/ 1153076 h 1290914"/>
              <a:gd name="connsiteX60" fmla="*/ 2361396 w 2651552"/>
              <a:gd name="connsiteY60" fmla="*/ 1052463 h 1290914"/>
              <a:gd name="connsiteX61" fmla="*/ 179430 w 2651552"/>
              <a:gd name="connsiteY61" fmla="*/ 542980 h 1290914"/>
              <a:gd name="connsiteX62" fmla="*/ 201712 w 2651552"/>
              <a:gd name="connsiteY62" fmla="*/ 593408 h 1290914"/>
              <a:gd name="connsiteX63" fmla="*/ 167702 w 2651552"/>
              <a:gd name="connsiteY63" fmla="*/ 688400 h 1290914"/>
              <a:gd name="connsiteX64" fmla="*/ 143075 w 2651552"/>
              <a:gd name="connsiteY64" fmla="*/ 637972 h 1290914"/>
              <a:gd name="connsiteX65" fmla="*/ 2446124 w 2651552"/>
              <a:gd name="connsiteY65" fmla="*/ 951543 h 1290914"/>
              <a:gd name="connsiteX66" fmla="*/ 2460108 w 2651552"/>
              <a:gd name="connsiteY66" fmla="*/ 1052765 h 1290914"/>
              <a:gd name="connsiteX67" fmla="*/ 2425310 w 2651552"/>
              <a:gd name="connsiteY67" fmla="*/ 1096324 h 1290914"/>
              <a:gd name="connsiteX68" fmla="*/ 2411803 w 2651552"/>
              <a:gd name="connsiteY68" fmla="*/ 994030 h 1290914"/>
              <a:gd name="connsiteX69" fmla="*/ 165357 w 2651552"/>
              <a:gd name="connsiteY69" fmla="*/ 466751 h 1290914"/>
              <a:gd name="connsiteX70" fmla="*/ 179430 w 2651552"/>
              <a:gd name="connsiteY70" fmla="*/ 519524 h 1290914"/>
              <a:gd name="connsiteX71" fmla="*/ 125484 w 2651552"/>
              <a:gd name="connsiteY71" fmla="*/ 607480 h 1290914"/>
              <a:gd name="connsiteX72" fmla="*/ 111411 w 2651552"/>
              <a:gd name="connsiteY72" fmla="*/ 553534 h 1290914"/>
              <a:gd name="connsiteX73" fmla="*/ 2625807 w 2651552"/>
              <a:gd name="connsiteY73" fmla="*/ 954519 h 1290914"/>
              <a:gd name="connsiteX74" fmla="*/ 2600768 w 2651552"/>
              <a:gd name="connsiteY74" fmla="*/ 1004990 h 1290914"/>
              <a:gd name="connsiteX75" fmla="*/ 2501797 w 2651552"/>
              <a:gd name="connsiteY75" fmla="*/ 1034099 h 1290914"/>
              <a:gd name="connsiteX76" fmla="*/ 2526359 w 2651552"/>
              <a:gd name="connsiteY76" fmla="*/ 984698 h 1290914"/>
              <a:gd name="connsiteX77" fmla="*/ 0 w 2651552"/>
              <a:gd name="connsiteY77" fmla="*/ 396386 h 1290914"/>
              <a:gd name="connsiteX78" fmla="*/ 78575 w 2651552"/>
              <a:gd name="connsiteY78" fmla="*/ 464405 h 1290914"/>
              <a:gd name="connsiteX79" fmla="*/ 80920 w 2651552"/>
              <a:gd name="connsiteY79" fmla="*/ 519524 h 1290914"/>
              <a:gd name="connsiteX80" fmla="*/ 2345 w 2651552"/>
              <a:gd name="connsiteY80" fmla="*/ 452678 h 1290914"/>
              <a:gd name="connsiteX81" fmla="*/ 171221 w 2651552"/>
              <a:gd name="connsiteY81" fmla="*/ 388178 h 1290914"/>
              <a:gd name="connsiteX82" fmla="*/ 171221 w 2651552"/>
              <a:gd name="connsiteY82" fmla="*/ 444470 h 1290914"/>
              <a:gd name="connsiteX83" fmla="*/ 100856 w 2651552"/>
              <a:gd name="connsiteY83" fmla="*/ 517180 h 1290914"/>
              <a:gd name="connsiteX84" fmla="*/ 97338 w 2651552"/>
              <a:gd name="connsiteY84" fmla="*/ 464407 h 1290914"/>
              <a:gd name="connsiteX85" fmla="*/ 2472726 w 2651552"/>
              <a:gd name="connsiteY85" fmla="*/ 877377 h 1290914"/>
              <a:gd name="connsiteX86" fmla="*/ 2509216 w 2651552"/>
              <a:gd name="connsiteY86" fmla="*/ 977066 h 1290914"/>
              <a:gd name="connsiteX87" fmla="*/ 2484537 w 2651552"/>
              <a:gd name="connsiteY87" fmla="*/ 1023846 h 1290914"/>
              <a:gd name="connsiteX88" fmla="*/ 2449830 w 2651552"/>
              <a:gd name="connsiteY88" fmla="*/ 928802 h 1290914"/>
              <a:gd name="connsiteX89" fmla="*/ 22282 w 2651552"/>
              <a:gd name="connsiteY89" fmla="*/ 287322 h 1290914"/>
              <a:gd name="connsiteX90" fmla="*/ 83265 w 2651552"/>
              <a:gd name="connsiteY90" fmla="*/ 368242 h 1290914"/>
              <a:gd name="connsiteX91" fmla="*/ 75055 w 2651552"/>
              <a:gd name="connsiteY91" fmla="*/ 422188 h 1290914"/>
              <a:gd name="connsiteX92" fmla="*/ 14073 w 2651552"/>
              <a:gd name="connsiteY92" fmla="*/ 340096 h 1290914"/>
              <a:gd name="connsiteX93" fmla="*/ 2649811 w 2651552"/>
              <a:gd name="connsiteY93" fmla="*/ 845819 h 1290914"/>
              <a:gd name="connsiteX94" fmla="*/ 2635846 w 2651552"/>
              <a:gd name="connsiteY94" fmla="*/ 897370 h 1290914"/>
              <a:gd name="connsiteX95" fmla="*/ 2546745 w 2651552"/>
              <a:gd name="connsiteY95" fmla="*/ 947561 h 1290914"/>
              <a:gd name="connsiteX96" fmla="*/ 2561188 w 2651552"/>
              <a:gd name="connsiteY96" fmla="*/ 894939 h 1290914"/>
              <a:gd name="connsiteX97" fmla="*/ 189985 w 2651552"/>
              <a:gd name="connsiteY97" fmla="*/ 315468 h 1290914"/>
              <a:gd name="connsiteX98" fmla="*/ 179430 w 2651552"/>
              <a:gd name="connsiteY98" fmla="*/ 368241 h 1290914"/>
              <a:gd name="connsiteX99" fmla="*/ 94993 w 2651552"/>
              <a:gd name="connsiteY99" fmla="*/ 426879 h 1290914"/>
              <a:gd name="connsiteX100" fmla="*/ 103202 w 2651552"/>
              <a:gd name="connsiteY100" fmla="*/ 371760 h 1290914"/>
              <a:gd name="connsiteX101" fmla="*/ 2485158 w 2651552"/>
              <a:gd name="connsiteY101" fmla="*/ 803321 h 1290914"/>
              <a:gd name="connsiteX102" fmla="*/ 2541542 w 2651552"/>
              <a:gd name="connsiteY102" fmla="*/ 890045 h 1290914"/>
              <a:gd name="connsiteX103" fmla="*/ 2526623 w 2651552"/>
              <a:gd name="connsiteY103" fmla="*/ 943738 h 1290914"/>
              <a:gd name="connsiteX104" fmla="*/ 2473335 w 2651552"/>
              <a:gd name="connsiteY104" fmla="*/ 855825 h 1290914"/>
              <a:gd name="connsiteX105" fmla="*/ 223995 w 2651552"/>
              <a:gd name="connsiteY105" fmla="*/ 245104 h 1290914"/>
              <a:gd name="connsiteX106" fmla="*/ 204058 w 2651552"/>
              <a:gd name="connsiteY106" fmla="*/ 295531 h 1290914"/>
              <a:gd name="connsiteX107" fmla="*/ 109066 w 2651552"/>
              <a:gd name="connsiteY107" fmla="*/ 334232 h 1290914"/>
              <a:gd name="connsiteX108" fmla="*/ 129003 w 2651552"/>
              <a:gd name="connsiteY108" fmla="*/ 283804 h 1290914"/>
              <a:gd name="connsiteX109" fmla="*/ 2482709 w 2651552"/>
              <a:gd name="connsiteY109" fmla="*/ 725207 h 1290914"/>
              <a:gd name="connsiteX110" fmla="*/ 2553748 w 2651552"/>
              <a:gd name="connsiteY110" fmla="*/ 799199 h 1290914"/>
              <a:gd name="connsiteX111" fmla="*/ 2551450 w 2651552"/>
              <a:gd name="connsiteY111" fmla="*/ 853376 h 1290914"/>
              <a:gd name="connsiteX112" fmla="*/ 2480412 w 2651552"/>
              <a:gd name="connsiteY112" fmla="*/ 779384 h 1290914"/>
              <a:gd name="connsiteX113" fmla="*/ 66847 w 2651552"/>
              <a:gd name="connsiteY113" fmla="*/ 182947 h 1290914"/>
              <a:gd name="connsiteX114" fmla="*/ 109066 w 2651552"/>
              <a:gd name="connsiteY114" fmla="*/ 275594 h 1290914"/>
              <a:gd name="connsiteX115" fmla="*/ 89129 w 2651552"/>
              <a:gd name="connsiteY115" fmla="*/ 326023 h 1290914"/>
              <a:gd name="connsiteX116" fmla="*/ 46909 w 2651552"/>
              <a:gd name="connsiteY116" fmla="*/ 233376 h 1290914"/>
              <a:gd name="connsiteX117" fmla="*/ 2651552 w 2651552"/>
              <a:gd name="connsiteY117" fmla="*/ 732342 h 1290914"/>
              <a:gd name="connsiteX118" fmla="*/ 2649255 w 2651552"/>
              <a:gd name="connsiteY118" fmla="*/ 786520 h 1290914"/>
              <a:gd name="connsiteX119" fmla="*/ 2573003 w 2651552"/>
              <a:gd name="connsiteY119" fmla="*/ 853985 h 1290914"/>
              <a:gd name="connsiteX120" fmla="*/ 2575300 w 2651552"/>
              <a:gd name="connsiteY120" fmla="*/ 799808 h 1290914"/>
              <a:gd name="connsiteX121" fmla="*/ 272077 w 2651552"/>
              <a:gd name="connsiteY121" fmla="*/ 185293 h 1290914"/>
              <a:gd name="connsiteX122" fmla="*/ 243932 w 2651552"/>
              <a:gd name="connsiteY122" fmla="*/ 231030 h 1290914"/>
              <a:gd name="connsiteX123" fmla="*/ 143075 w 2651552"/>
              <a:gd name="connsiteY123" fmla="*/ 250967 h 1290914"/>
              <a:gd name="connsiteX124" fmla="*/ 171222 w 2651552"/>
              <a:gd name="connsiteY124" fmla="*/ 202884 h 1290914"/>
              <a:gd name="connsiteX125" fmla="*/ 2463111 w 2651552"/>
              <a:gd name="connsiteY125" fmla="*/ 651011 h 1290914"/>
              <a:gd name="connsiteX126" fmla="*/ 2548092 w 2651552"/>
              <a:gd name="connsiteY126" fmla="*/ 708103 h 1290914"/>
              <a:gd name="connsiteX127" fmla="*/ 2554248 w 2651552"/>
              <a:gd name="connsiteY127" fmla="*/ 763477 h 1290914"/>
              <a:gd name="connsiteX128" fmla="*/ 2470220 w 2651552"/>
              <a:gd name="connsiteY128" fmla="*/ 704241 h 1290914"/>
              <a:gd name="connsiteX129" fmla="*/ 131348 w 2651552"/>
              <a:gd name="connsiteY129" fmla="*/ 92647 h 1290914"/>
              <a:gd name="connsiteX130" fmla="*/ 153630 w 2651552"/>
              <a:gd name="connsiteY130" fmla="*/ 191158 h 1290914"/>
              <a:gd name="connsiteX131" fmla="*/ 123138 w 2651552"/>
              <a:gd name="connsiteY131" fmla="*/ 236895 h 1290914"/>
              <a:gd name="connsiteX132" fmla="*/ 100855 w 2651552"/>
              <a:gd name="connsiteY132" fmla="*/ 138384 h 1290914"/>
              <a:gd name="connsiteX133" fmla="*/ 2629356 w 2651552"/>
              <a:gd name="connsiteY133" fmla="*/ 623613 h 1290914"/>
              <a:gd name="connsiteX134" fmla="*/ 2638610 w 2651552"/>
              <a:gd name="connsiteY134" fmla="*/ 677798 h 1290914"/>
              <a:gd name="connsiteX135" fmla="*/ 2578186 w 2651552"/>
              <a:gd name="connsiteY135" fmla="*/ 758729 h 1290914"/>
              <a:gd name="connsiteX136" fmla="*/ 2568932 w 2651552"/>
              <a:gd name="connsiteY136" fmla="*/ 704544 h 1290914"/>
              <a:gd name="connsiteX137" fmla="*/ 333059 w 2651552"/>
              <a:gd name="connsiteY137" fmla="*/ 134866 h 1290914"/>
              <a:gd name="connsiteX138" fmla="*/ 294359 w 2651552"/>
              <a:gd name="connsiteY138" fmla="*/ 174740 h 1290914"/>
              <a:gd name="connsiteX139" fmla="*/ 189985 w 2651552"/>
              <a:gd name="connsiteY139" fmla="*/ 171221 h 1290914"/>
              <a:gd name="connsiteX140" fmla="*/ 229857 w 2651552"/>
              <a:gd name="connsiteY140" fmla="*/ 132520 h 1290914"/>
              <a:gd name="connsiteX141" fmla="*/ 2427911 w 2651552"/>
              <a:gd name="connsiteY141" fmla="*/ 580138 h 1290914"/>
              <a:gd name="connsiteX142" fmla="*/ 2523144 w 2651552"/>
              <a:gd name="connsiteY142" fmla="*/ 619971 h 1290914"/>
              <a:gd name="connsiteX143" fmla="*/ 2543829 w 2651552"/>
              <a:gd name="connsiteY143" fmla="*/ 671544 h 1290914"/>
              <a:gd name="connsiteX144" fmla="*/ 2447047 w 2651552"/>
              <a:gd name="connsiteY144" fmla="*/ 632305 h 1290914"/>
              <a:gd name="connsiteX145" fmla="*/ 347133 w 2651552"/>
              <a:gd name="connsiteY145" fmla="*/ 87956 h 1290914"/>
              <a:gd name="connsiteX146" fmla="*/ 318987 w 2651552"/>
              <a:gd name="connsiteY146" fmla="*/ 116102 h 1290914"/>
              <a:gd name="connsiteX147" fmla="*/ 243931 w 2651552"/>
              <a:gd name="connsiteY147" fmla="*/ 112584 h 1290914"/>
              <a:gd name="connsiteX148" fmla="*/ 272077 w 2651552"/>
              <a:gd name="connsiteY148" fmla="*/ 87956 h 1290914"/>
              <a:gd name="connsiteX149" fmla="*/ 2434135 w 2651552"/>
              <a:gd name="connsiteY149" fmla="*/ 531560 h 1290914"/>
              <a:gd name="connsiteX150" fmla="*/ 2502701 w 2651552"/>
              <a:gd name="connsiteY150" fmla="*/ 562088 h 1290914"/>
              <a:gd name="connsiteX151" fmla="*/ 2518397 w 2651552"/>
              <a:gd name="connsiteY151" fmla="*/ 596034 h 1290914"/>
              <a:gd name="connsiteX152" fmla="*/ 2448400 w 2651552"/>
              <a:gd name="connsiteY152" fmla="*/ 568721 h 1290914"/>
              <a:gd name="connsiteX153" fmla="*/ 212266 w 2651552"/>
              <a:gd name="connsiteY153" fmla="*/ 17591 h 1290914"/>
              <a:gd name="connsiteX154" fmla="*/ 215785 w 2651552"/>
              <a:gd name="connsiteY154" fmla="*/ 118447 h 1290914"/>
              <a:gd name="connsiteX155" fmla="*/ 175911 w 2651552"/>
              <a:gd name="connsiteY155" fmla="*/ 158320 h 1290914"/>
              <a:gd name="connsiteX156" fmla="*/ 175912 w 2651552"/>
              <a:gd name="connsiteY156" fmla="*/ 53946 h 1290914"/>
              <a:gd name="connsiteX157" fmla="*/ 2585961 w 2651552"/>
              <a:gd name="connsiteY157" fmla="*/ 522133 h 1290914"/>
              <a:gd name="connsiteX158" fmla="*/ 2604385 w 2651552"/>
              <a:gd name="connsiteY158" fmla="*/ 570132 h 1290914"/>
              <a:gd name="connsiteX159" fmla="*/ 2561933 w 2651552"/>
              <a:gd name="connsiteY159" fmla="*/ 665483 h 1290914"/>
              <a:gd name="connsiteX160" fmla="*/ 2541724 w 2651552"/>
              <a:gd name="connsiteY160" fmla="*/ 612839 h 1290914"/>
              <a:gd name="connsiteX161" fmla="*/ 260349 w 2651552"/>
              <a:gd name="connsiteY161" fmla="*/ 0 h 1290914"/>
              <a:gd name="connsiteX162" fmla="*/ 260349 w 2651552"/>
              <a:gd name="connsiteY162" fmla="*/ 76228 h 1290914"/>
              <a:gd name="connsiteX163" fmla="*/ 232204 w 2651552"/>
              <a:gd name="connsiteY163" fmla="*/ 104374 h 1290914"/>
              <a:gd name="connsiteX164" fmla="*/ 232203 w 2651552"/>
              <a:gd name="connsiteY164" fmla="*/ 28146 h 1290914"/>
              <a:gd name="connsiteX165" fmla="*/ 2549191 w 2651552"/>
              <a:gd name="connsiteY165" fmla="*/ 486506 h 1290914"/>
              <a:gd name="connsiteX166" fmla="*/ 2563455 w 2651552"/>
              <a:gd name="connsiteY166" fmla="*/ 523667 h 1290914"/>
              <a:gd name="connsiteX167" fmla="*/ 2532450 w 2651552"/>
              <a:gd name="connsiteY167" fmla="*/ 593305 h 1290914"/>
              <a:gd name="connsiteX168" fmla="*/ 2518185 w 2651552"/>
              <a:gd name="connsiteY168" fmla="*/ 556145 h 129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</a:cxnLst>
            <a:rect l="l" t="t" r="r" b="b"/>
            <a:pathLst>
              <a:path w="2651552" h="1290914">
                <a:moveTo>
                  <a:pt x="2167716" y="1226828"/>
                </a:moveTo>
                <a:lnTo>
                  <a:pt x="2167990" y="1233131"/>
                </a:lnTo>
                <a:cubicBezTo>
                  <a:pt x="2095346" y="1244054"/>
                  <a:pt x="2018158" y="1237502"/>
                  <a:pt x="1949008" y="1212896"/>
                </a:cubicBezTo>
                <a:cubicBezTo>
                  <a:pt x="1949008" y="1212896"/>
                  <a:pt x="1949008" y="1212896"/>
                  <a:pt x="1955624" y="1191117"/>
                </a:cubicBezTo>
                <a:cubicBezTo>
                  <a:pt x="2022476" y="1220882"/>
                  <a:pt x="2093649" y="1234027"/>
                  <a:pt x="2167716" y="1226828"/>
                </a:cubicBezTo>
                <a:close/>
                <a:moveTo>
                  <a:pt x="307728" y="831475"/>
                </a:moveTo>
                <a:cubicBezTo>
                  <a:pt x="372464" y="868178"/>
                  <a:pt x="442829" y="885118"/>
                  <a:pt x="516008" y="885118"/>
                </a:cubicBezTo>
                <a:cubicBezTo>
                  <a:pt x="513193" y="907704"/>
                  <a:pt x="513193" y="907704"/>
                  <a:pt x="513193" y="907704"/>
                </a:cubicBezTo>
                <a:cubicBezTo>
                  <a:pt x="440014" y="902058"/>
                  <a:pt x="366835" y="876648"/>
                  <a:pt x="304914" y="837122"/>
                </a:cubicBezTo>
                <a:close/>
                <a:moveTo>
                  <a:pt x="2239352" y="1222778"/>
                </a:moveTo>
                <a:lnTo>
                  <a:pt x="2330410" y="1274873"/>
                </a:lnTo>
                <a:lnTo>
                  <a:pt x="2277054" y="1290914"/>
                </a:lnTo>
                <a:lnTo>
                  <a:pt x="2187427" y="1235604"/>
                </a:lnTo>
                <a:close/>
                <a:moveTo>
                  <a:pt x="243932" y="798638"/>
                </a:moveTo>
                <a:lnTo>
                  <a:pt x="286152" y="831475"/>
                </a:lnTo>
                <a:lnTo>
                  <a:pt x="181777" y="845549"/>
                </a:lnTo>
                <a:lnTo>
                  <a:pt x="139558" y="809193"/>
                </a:lnTo>
                <a:close/>
                <a:moveTo>
                  <a:pt x="2329158" y="1188306"/>
                </a:moveTo>
                <a:lnTo>
                  <a:pt x="2427730" y="1220640"/>
                </a:lnTo>
                <a:lnTo>
                  <a:pt x="2377823" y="1243351"/>
                </a:lnTo>
                <a:lnTo>
                  <a:pt x="2280916" y="1213042"/>
                </a:lnTo>
                <a:close/>
                <a:moveTo>
                  <a:pt x="175912" y="730619"/>
                </a:moveTo>
                <a:lnTo>
                  <a:pt x="209921" y="772838"/>
                </a:lnTo>
                <a:lnTo>
                  <a:pt x="109066" y="761110"/>
                </a:lnTo>
                <a:lnTo>
                  <a:pt x="72710" y="720064"/>
                </a:lnTo>
                <a:close/>
                <a:moveTo>
                  <a:pt x="2283245" y="1112663"/>
                </a:moveTo>
                <a:lnTo>
                  <a:pt x="2236866" y="1202416"/>
                </a:lnTo>
                <a:lnTo>
                  <a:pt x="2183509" y="1218456"/>
                </a:lnTo>
                <a:lnTo>
                  <a:pt x="2230842" y="1126561"/>
                </a:lnTo>
                <a:close/>
                <a:moveTo>
                  <a:pt x="248621" y="680190"/>
                </a:moveTo>
                <a:lnTo>
                  <a:pt x="290841" y="714200"/>
                </a:lnTo>
                <a:lnTo>
                  <a:pt x="296705" y="817402"/>
                </a:lnTo>
                <a:lnTo>
                  <a:pt x="254485" y="781047"/>
                </a:lnTo>
                <a:close/>
                <a:moveTo>
                  <a:pt x="2509940" y="1145557"/>
                </a:moveTo>
                <a:lnTo>
                  <a:pt x="2470028" y="1180421"/>
                </a:lnTo>
                <a:lnTo>
                  <a:pt x="2368704" y="1168685"/>
                </a:lnTo>
                <a:lnTo>
                  <a:pt x="2408139" y="1134893"/>
                </a:lnTo>
                <a:close/>
                <a:moveTo>
                  <a:pt x="28146" y="618036"/>
                </a:moveTo>
                <a:lnTo>
                  <a:pt x="125484" y="649700"/>
                </a:lnTo>
                <a:lnTo>
                  <a:pt x="147766" y="696610"/>
                </a:lnTo>
                <a:lnTo>
                  <a:pt x="50428" y="666119"/>
                </a:lnTo>
                <a:close/>
                <a:moveTo>
                  <a:pt x="2346975" y="1070433"/>
                </a:moveTo>
                <a:lnTo>
                  <a:pt x="2318811" y="1168294"/>
                </a:lnTo>
                <a:lnTo>
                  <a:pt x="2271641" y="1193507"/>
                </a:lnTo>
                <a:lnTo>
                  <a:pt x="2299806" y="1095646"/>
                </a:lnTo>
                <a:close/>
                <a:moveTo>
                  <a:pt x="207577" y="615690"/>
                </a:moveTo>
                <a:lnTo>
                  <a:pt x="240414" y="657909"/>
                </a:lnTo>
                <a:lnTo>
                  <a:pt x="226340" y="758764"/>
                </a:lnTo>
                <a:lnTo>
                  <a:pt x="193503" y="716546"/>
                </a:lnTo>
                <a:close/>
                <a:moveTo>
                  <a:pt x="2577871" y="1056416"/>
                </a:moveTo>
                <a:lnTo>
                  <a:pt x="2543550" y="1098903"/>
                </a:lnTo>
                <a:lnTo>
                  <a:pt x="2440067" y="1109313"/>
                </a:lnTo>
                <a:lnTo>
                  <a:pt x="2474866" y="1065755"/>
                </a:lnTo>
                <a:close/>
                <a:moveTo>
                  <a:pt x="2345" y="508970"/>
                </a:moveTo>
                <a:lnTo>
                  <a:pt x="92646" y="559398"/>
                </a:lnTo>
                <a:lnTo>
                  <a:pt x="106719" y="613345"/>
                </a:lnTo>
                <a:lnTo>
                  <a:pt x="16419" y="561744"/>
                </a:lnTo>
                <a:close/>
                <a:moveTo>
                  <a:pt x="2402263" y="1015458"/>
                </a:moveTo>
                <a:lnTo>
                  <a:pt x="2396838" y="1117025"/>
                </a:lnTo>
                <a:lnTo>
                  <a:pt x="2353829" y="1153076"/>
                </a:lnTo>
                <a:lnTo>
                  <a:pt x="2361396" y="1052463"/>
                </a:lnTo>
                <a:close/>
                <a:moveTo>
                  <a:pt x="179430" y="542980"/>
                </a:moveTo>
                <a:lnTo>
                  <a:pt x="201712" y="593408"/>
                </a:lnTo>
                <a:lnTo>
                  <a:pt x="167702" y="688400"/>
                </a:lnTo>
                <a:lnTo>
                  <a:pt x="143075" y="637972"/>
                </a:lnTo>
                <a:close/>
                <a:moveTo>
                  <a:pt x="2446124" y="951543"/>
                </a:moveTo>
                <a:lnTo>
                  <a:pt x="2460108" y="1052765"/>
                </a:lnTo>
                <a:lnTo>
                  <a:pt x="2425310" y="1096324"/>
                </a:lnTo>
                <a:lnTo>
                  <a:pt x="2411803" y="994030"/>
                </a:lnTo>
                <a:close/>
                <a:moveTo>
                  <a:pt x="165357" y="466751"/>
                </a:moveTo>
                <a:lnTo>
                  <a:pt x="179430" y="519524"/>
                </a:lnTo>
                <a:lnTo>
                  <a:pt x="125484" y="607480"/>
                </a:lnTo>
                <a:lnTo>
                  <a:pt x="111411" y="553534"/>
                </a:lnTo>
                <a:close/>
                <a:moveTo>
                  <a:pt x="2625807" y="954519"/>
                </a:moveTo>
                <a:lnTo>
                  <a:pt x="2600768" y="1004990"/>
                </a:lnTo>
                <a:lnTo>
                  <a:pt x="2501797" y="1034099"/>
                </a:lnTo>
                <a:lnTo>
                  <a:pt x="2526359" y="984698"/>
                </a:lnTo>
                <a:close/>
                <a:moveTo>
                  <a:pt x="0" y="396386"/>
                </a:moveTo>
                <a:lnTo>
                  <a:pt x="78575" y="464405"/>
                </a:lnTo>
                <a:lnTo>
                  <a:pt x="80920" y="519524"/>
                </a:lnTo>
                <a:lnTo>
                  <a:pt x="2345" y="452678"/>
                </a:lnTo>
                <a:close/>
                <a:moveTo>
                  <a:pt x="171221" y="388178"/>
                </a:moveTo>
                <a:lnTo>
                  <a:pt x="171221" y="444470"/>
                </a:lnTo>
                <a:lnTo>
                  <a:pt x="100856" y="517180"/>
                </a:lnTo>
                <a:lnTo>
                  <a:pt x="97338" y="464407"/>
                </a:lnTo>
                <a:close/>
                <a:moveTo>
                  <a:pt x="2472726" y="877377"/>
                </a:moveTo>
                <a:lnTo>
                  <a:pt x="2509216" y="977066"/>
                </a:lnTo>
                <a:lnTo>
                  <a:pt x="2484537" y="1023846"/>
                </a:lnTo>
                <a:lnTo>
                  <a:pt x="2449830" y="928802"/>
                </a:lnTo>
                <a:close/>
                <a:moveTo>
                  <a:pt x="22282" y="287322"/>
                </a:moveTo>
                <a:lnTo>
                  <a:pt x="83265" y="368242"/>
                </a:lnTo>
                <a:lnTo>
                  <a:pt x="75055" y="422188"/>
                </a:lnTo>
                <a:lnTo>
                  <a:pt x="14073" y="340096"/>
                </a:lnTo>
                <a:close/>
                <a:moveTo>
                  <a:pt x="2649811" y="845819"/>
                </a:moveTo>
                <a:lnTo>
                  <a:pt x="2635846" y="897370"/>
                </a:lnTo>
                <a:lnTo>
                  <a:pt x="2546745" y="947561"/>
                </a:lnTo>
                <a:lnTo>
                  <a:pt x="2561188" y="894939"/>
                </a:lnTo>
                <a:close/>
                <a:moveTo>
                  <a:pt x="189985" y="315468"/>
                </a:moveTo>
                <a:lnTo>
                  <a:pt x="179430" y="368241"/>
                </a:lnTo>
                <a:lnTo>
                  <a:pt x="94993" y="426879"/>
                </a:lnTo>
                <a:lnTo>
                  <a:pt x="103202" y="371760"/>
                </a:lnTo>
                <a:close/>
                <a:moveTo>
                  <a:pt x="2485158" y="803321"/>
                </a:moveTo>
                <a:lnTo>
                  <a:pt x="2541542" y="890045"/>
                </a:lnTo>
                <a:lnTo>
                  <a:pt x="2526623" y="943738"/>
                </a:lnTo>
                <a:lnTo>
                  <a:pt x="2473335" y="855825"/>
                </a:lnTo>
                <a:close/>
                <a:moveTo>
                  <a:pt x="223995" y="245104"/>
                </a:moveTo>
                <a:lnTo>
                  <a:pt x="204058" y="295531"/>
                </a:lnTo>
                <a:lnTo>
                  <a:pt x="109066" y="334232"/>
                </a:lnTo>
                <a:lnTo>
                  <a:pt x="129003" y="283804"/>
                </a:lnTo>
                <a:close/>
                <a:moveTo>
                  <a:pt x="2482709" y="725207"/>
                </a:moveTo>
                <a:lnTo>
                  <a:pt x="2553748" y="799199"/>
                </a:lnTo>
                <a:lnTo>
                  <a:pt x="2551450" y="853376"/>
                </a:lnTo>
                <a:lnTo>
                  <a:pt x="2480412" y="779384"/>
                </a:lnTo>
                <a:close/>
                <a:moveTo>
                  <a:pt x="66847" y="182947"/>
                </a:moveTo>
                <a:lnTo>
                  <a:pt x="109066" y="275594"/>
                </a:lnTo>
                <a:lnTo>
                  <a:pt x="89129" y="326023"/>
                </a:lnTo>
                <a:lnTo>
                  <a:pt x="46909" y="233376"/>
                </a:lnTo>
                <a:close/>
                <a:moveTo>
                  <a:pt x="2651552" y="732342"/>
                </a:moveTo>
                <a:lnTo>
                  <a:pt x="2649255" y="786520"/>
                </a:lnTo>
                <a:lnTo>
                  <a:pt x="2573003" y="853985"/>
                </a:lnTo>
                <a:lnTo>
                  <a:pt x="2575300" y="799808"/>
                </a:lnTo>
                <a:close/>
                <a:moveTo>
                  <a:pt x="272077" y="185293"/>
                </a:moveTo>
                <a:lnTo>
                  <a:pt x="243932" y="231030"/>
                </a:lnTo>
                <a:lnTo>
                  <a:pt x="143075" y="250967"/>
                </a:lnTo>
                <a:lnTo>
                  <a:pt x="171222" y="202884"/>
                </a:lnTo>
                <a:close/>
                <a:moveTo>
                  <a:pt x="2463111" y="651011"/>
                </a:moveTo>
                <a:lnTo>
                  <a:pt x="2548092" y="708103"/>
                </a:lnTo>
                <a:lnTo>
                  <a:pt x="2554248" y="763477"/>
                </a:lnTo>
                <a:lnTo>
                  <a:pt x="2470220" y="704241"/>
                </a:lnTo>
                <a:close/>
                <a:moveTo>
                  <a:pt x="131348" y="92647"/>
                </a:moveTo>
                <a:lnTo>
                  <a:pt x="153630" y="191158"/>
                </a:lnTo>
                <a:lnTo>
                  <a:pt x="123138" y="236895"/>
                </a:lnTo>
                <a:lnTo>
                  <a:pt x="100855" y="138384"/>
                </a:lnTo>
                <a:close/>
                <a:moveTo>
                  <a:pt x="2629356" y="623613"/>
                </a:moveTo>
                <a:lnTo>
                  <a:pt x="2638610" y="677798"/>
                </a:lnTo>
                <a:lnTo>
                  <a:pt x="2578186" y="758729"/>
                </a:lnTo>
                <a:lnTo>
                  <a:pt x="2568932" y="704544"/>
                </a:lnTo>
                <a:close/>
                <a:moveTo>
                  <a:pt x="333059" y="134866"/>
                </a:moveTo>
                <a:lnTo>
                  <a:pt x="294359" y="174740"/>
                </a:lnTo>
                <a:lnTo>
                  <a:pt x="189985" y="171221"/>
                </a:lnTo>
                <a:lnTo>
                  <a:pt x="229857" y="132520"/>
                </a:lnTo>
                <a:close/>
                <a:moveTo>
                  <a:pt x="2427911" y="580138"/>
                </a:moveTo>
                <a:lnTo>
                  <a:pt x="2523144" y="619971"/>
                </a:lnTo>
                <a:lnTo>
                  <a:pt x="2543829" y="671544"/>
                </a:lnTo>
                <a:lnTo>
                  <a:pt x="2447047" y="632305"/>
                </a:lnTo>
                <a:close/>
                <a:moveTo>
                  <a:pt x="347133" y="87956"/>
                </a:moveTo>
                <a:lnTo>
                  <a:pt x="318987" y="116102"/>
                </a:lnTo>
                <a:lnTo>
                  <a:pt x="243931" y="112584"/>
                </a:lnTo>
                <a:lnTo>
                  <a:pt x="272077" y="87956"/>
                </a:lnTo>
                <a:close/>
                <a:moveTo>
                  <a:pt x="2434135" y="531560"/>
                </a:moveTo>
                <a:lnTo>
                  <a:pt x="2502701" y="562088"/>
                </a:lnTo>
                <a:lnTo>
                  <a:pt x="2518397" y="596034"/>
                </a:lnTo>
                <a:lnTo>
                  <a:pt x="2448400" y="568721"/>
                </a:lnTo>
                <a:close/>
                <a:moveTo>
                  <a:pt x="212266" y="17591"/>
                </a:moveTo>
                <a:lnTo>
                  <a:pt x="215785" y="118447"/>
                </a:lnTo>
                <a:lnTo>
                  <a:pt x="175911" y="158320"/>
                </a:lnTo>
                <a:lnTo>
                  <a:pt x="175912" y="53946"/>
                </a:lnTo>
                <a:close/>
                <a:moveTo>
                  <a:pt x="2585961" y="522133"/>
                </a:moveTo>
                <a:lnTo>
                  <a:pt x="2604385" y="570132"/>
                </a:lnTo>
                <a:lnTo>
                  <a:pt x="2561933" y="665483"/>
                </a:lnTo>
                <a:lnTo>
                  <a:pt x="2541724" y="612839"/>
                </a:lnTo>
                <a:close/>
                <a:moveTo>
                  <a:pt x="260349" y="0"/>
                </a:moveTo>
                <a:lnTo>
                  <a:pt x="260349" y="76228"/>
                </a:lnTo>
                <a:lnTo>
                  <a:pt x="232204" y="104374"/>
                </a:lnTo>
                <a:lnTo>
                  <a:pt x="232203" y="28146"/>
                </a:lnTo>
                <a:close/>
                <a:moveTo>
                  <a:pt x="2549191" y="486506"/>
                </a:moveTo>
                <a:lnTo>
                  <a:pt x="2563455" y="523667"/>
                </a:lnTo>
                <a:lnTo>
                  <a:pt x="2532450" y="593305"/>
                </a:lnTo>
                <a:lnTo>
                  <a:pt x="2518185" y="556145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6" name="文本框 295">
            <a:extLst>
              <a:ext uri="{FF2B5EF4-FFF2-40B4-BE49-F238E27FC236}">
                <a16:creationId xmlns:a16="http://schemas.microsoft.com/office/drawing/2014/main" id="{AA5827AC-9A6C-DE16-F32C-0C07CBDAA8FE}"/>
              </a:ext>
            </a:extLst>
          </p:cNvPr>
          <p:cNvSpPr txBox="1"/>
          <p:nvPr/>
        </p:nvSpPr>
        <p:spPr>
          <a:xfrm flipH="1">
            <a:off x="1308317" y="2416740"/>
            <a:ext cx="1912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29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EDA098B-293A-4DF1-01F8-DE41610B7EF5}"/>
              </a:ext>
            </a:extLst>
          </p:cNvPr>
          <p:cNvSpPr txBox="1"/>
          <p:nvPr/>
        </p:nvSpPr>
        <p:spPr>
          <a:xfrm flipH="1">
            <a:off x="1425107" y="2956570"/>
            <a:ext cx="161215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14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id="{FA9C75CC-F75D-9728-53BF-2F7601C19970}"/>
              </a:ext>
            </a:extLst>
          </p:cNvPr>
          <p:cNvSpPr txBox="1"/>
          <p:nvPr/>
        </p:nvSpPr>
        <p:spPr>
          <a:xfrm flipH="1">
            <a:off x="1308317" y="4338069"/>
            <a:ext cx="1912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pc="200" dirty="0">
                <a:solidFill>
                  <a:schemeClr val="accent2"/>
                </a:solidFill>
                <a:latin typeface="+mj-ea"/>
                <a:ea typeface="+mj-ea"/>
              </a:rPr>
              <a:t>效果总结</a:t>
            </a:r>
          </a:p>
        </p:txBody>
      </p:sp>
      <p:sp>
        <p:nvSpPr>
          <p:cNvPr id="29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5362F5E-31CE-A39C-4FD9-353AAB10F158}"/>
              </a:ext>
            </a:extLst>
          </p:cNvPr>
          <p:cNvSpPr txBox="1"/>
          <p:nvPr/>
        </p:nvSpPr>
        <p:spPr>
          <a:xfrm flipH="1">
            <a:off x="1425107" y="4877899"/>
            <a:ext cx="161215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</a:t>
            </a:r>
          </a:p>
        </p:txBody>
      </p:sp>
      <p:sp>
        <p:nvSpPr>
          <p:cNvPr id="300" name="文本框 299">
            <a:extLst>
              <a:ext uri="{FF2B5EF4-FFF2-40B4-BE49-F238E27FC236}">
                <a16:creationId xmlns:a16="http://schemas.microsoft.com/office/drawing/2014/main" id="{7FAEB69B-2F4B-DA79-360E-0114584A2B19}"/>
              </a:ext>
            </a:extLst>
          </p:cNvPr>
          <p:cNvSpPr txBox="1"/>
          <p:nvPr/>
        </p:nvSpPr>
        <p:spPr>
          <a:xfrm flipH="1">
            <a:off x="5203808" y="2416740"/>
            <a:ext cx="1912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30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30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03756D7-4238-8490-80DD-C9F0A3B7147A}"/>
              </a:ext>
            </a:extLst>
          </p:cNvPr>
          <p:cNvSpPr txBox="1"/>
          <p:nvPr/>
        </p:nvSpPr>
        <p:spPr>
          <a:xfrm flipH="1">
            <a:off x="5320598" y="2956570"/>
            <a:ext cx="161215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匠心品质创意</a:t>
            </a:r>
          </a:p>
        </p:txBody>
      </p:sp>
      <p:sp>
        <p:nvSpPr>
          <p:cNvPr id="302" name="文本框 301">
            <a:extLst>
              <a:ext uri="{FF2B5EF4-FFF2-40B4-BE49-F238E27FC236}">
                <a16:creationId xmlns:a16="http://schemas.microsoft.com/office/drawing/2014/main" id="{24575D5B-0B83-12F0-F546-311D12E57D6F}"/>
              </a:ext>
            </a:extLst>
          </p:cNvPr>
          <p:cNvSpPr txBox="1"/>
          <p:nvPr/>
        </p:nvSpPr>
        <p:spPr>
          <a:xfrm flipH="1">
            <a:off x="5203808" y="4338069"/>
            <a:ext cx="1912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pc="200" dirty="0">
                <a:solidFill>
                  <a:schemeClr val="accent2"/>
                </a:solidFill>
                <a:latin typeface="+mj-ea"/>
                <a:ea typeface="+mj-ea"/>
              </a:rPr>
              <a:t>高级服务</a:t>
            </a:r>
          </a:p>
        </p:txBody>
      </p:sp>
      <p:sp>
        <p:nvSpPr>
          <p:cNvPr id="30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1B61D95-E8F9-588F-E334-1AE8C8CBBAC1}"/>
              </a:ext>
            </a:extLst>
          </p:cNvPr>
          <p:cNvSpPr txBox="1"/>
          <p:nvPr/>
        </p:nvSpPr>
        <p:spPr>
          <a:xfrm flipH="1">
            <a:off x="5320598" y="4877899"/>
            <a:ext cx="161215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承接</a:t>
            </a:r>
            <a:r>
              <a:rPr lang="en-US" altLang="zh-CN" sz="14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</a:t>
            </a: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id="{9E3AC173-BDF4-64DB-8AEC-B922B9B557C3}"/>
              </a:ext>
            </a:extLst>
          </p:cNvPr>
          <p:cNvSpPr txBox="1"/>
          <p:nvPr/>
        </p:nvSpPr>
        <p:spPr>
          <a:xfrm flipH="1">
            <a:off x="8959468" y="2416740"/>
            <a:ext cx="1912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pc="200" dirty="0">
                <a:solidFill>
                  <a:schemeClr val="accent2"/>
                </a:solidFill>
                <a:latin typeface="+mj-ea"/>
                <a:ea typeface="+mj-ea"/>
              </a:rPr>
              <a:t>免费</a:t>
            </a:r>
            <a:r>
              <a:rPr lang="en-US" altLang="zh-CN" sz="30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endParaRPr lang="zh-CN" altLang="en-US" sz="3000" spc="2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0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840C2F2-E691-4B37-C1BA-311A156B3BF5}"/>
              </a:ext>
            </a:extLst>
          </p:cNvPr>
          <p:cNvSpPr txBox="1"/>
          <p:nvPr/>
        </p:nvSpPr>
        <p:spPr>
          <a:xfrm flipH="1">
            <a:off x="9076258" y="2956570"/>
            <a:ext cx="161215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搜索陈西设计</a:t>
            </a:r>
          </a:p>
        </p:txBody>
      </p:sp>
      <p:sp>
        <p:nvSpPr>
          <p:cNvPr id="306" name="文本框 305">
            <a:extLst>
              <a:ext uri="{FF2B5EF4-FFF2-40B4-BE49-F238E27FC236}">
                <a16:creationId xmlns:a16="http://schemas.microsoft.com/office/drawing/2014/main" id="{DF3E219C-383E-4D6A-7414-D56C2A22B728}"/>
              </a:ext>
            </a:extLst>
          </p:cNvPr>
          <p:cNvSpPr txBox="1"/>
          <p:nvPr/>
        </p:nvSpPr>
        <p:spPr>
          <a:xfrm flipH="1">
            <a:off x="8959468" y="4338069"/>
            <a:ext cx="19128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pc="200" dirty="0">
                <a:solidFill>
                  <a:schemeClr val="accent2"/>
                </a:solidFill>
                <a:latin typeface="+mj-ea"/>
                <a:ea typeface="+mj-ea"/>
              </a:rPr>
              <a:t>陈西设计</a:t>
            </a:r>
          </a:p>
        </p:txBody>
      </p:sp>
      <p:sp>
        <p:nvSpPr>
          <p:cNvPr id="30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30781E2-AA28-B269-DFC7-2BAF455008A3}"/>
              </a:ext>
            </a:extLst>
          </p:cNvPr>
          <p:cNvSpPr txBox="1"/>
          <p:nvPr/>
        </p:nvSpPr>
        <p:spPr>
          <a:xfrm flipH="1">
            <a:off x="9076258" y="4877899"/>
            <a:ext cx="161215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高级服务定制</a:t>
            </a:r>
          </a:p>
        </p:txBody>
      </p:sp>
    </p:spTree>
    <p:extLst>
      <p:ext uri="{BB962C8B-B14F-4D97-AF65-F5344CB8AC3E}">
        <p14:creationId xmlns:p14="http://schemas.microsoft.com/office/powerpoint/2010/main" val="61759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" grpId="0" animBg="1"/>
      <p:bldP spid="288" grpId="0" animBg="1"/>
      <p:bldP spid="291" grpId="0" animBg="1"/>
      <p:bldP spid="290" grpId="0" animBg="1"/>
      <p:bldP spid="292" grpId="0" animBg="1"/>
      <p:bldP spid="293" grpId="0" animBg="1"/>
      <p:bldP spid="294" grpId="0" animBg="1"/>
      <p:bldP spid="295" grpId="0" animBg="1"/>
      <p:bldP spid="296" grpId="0"/>
      <p:bldP spid="297" grpId="0"/>
      <p:bldP spid="298" grpId="0"/>
      <p:bldP spid="299" grpId="0"/>
      <p:bldP spid="300" grpId="0"/>
      <p:bldP spid="301" grpId="0"/>
      <p:bldP spid="302" grpId="0"/>
      <p:bldP spid="303" grpId="0"/>
      <p:bldP spid="304" grpId="0"/>
      <p:bldP spid="305" grpId="0"/>
      <p:bldP spid="306" grpId="0"/>
      <p:bldP spid="30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1ABE72F-74BD-95C7-5A56-2C73679D754E}"/>
              </a:ext>
            </a:extLst>
          </p:cNvPr>
          <p:cNvSpPr/>
          <p:nvPr/>
        </p:nvSpPr>
        <p:spPr>
          <a:xfrm rot="16200000">
            <a:off x="735722" y="3069650"/>
            <a:ext cx="1522729" cy="1312698"/>
          </a:xfrm>
          <a:prstGeom prst="hexagon">
            <a:avLst/>
          </a:prstGeom>
          <a:noFill/>
          <a:ln w="15875" cap="flat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MiSans" panose="00000500000000000000" pitchFamily="2" charset="-122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7C314160-D61A-5936-9253-03B9FB21D2D4}"/>
              </a:ext>
            </a:extLst>
          </p:cNvPr>
          <p:cNvSpPr/>
          <p:nvPr/>
        </p:nvSpPr>
        <p:spPr>
          <a:xfrm rot="16200000">
            <a:off x="2210092" y="2941506"/>
            <a:ext cx="1820023" cy="1568985"/>
          </a:xfrm>
          <a:prstGeom prst="hexagon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8" name="六边形 17">
            <a:extLst>
              <a:ext uri="{FF2B5EF4-FFF2-40B4-BE49-F238E27FC236}">
                <a16:creationId xmlns:a16="http://schemas.microsoft.com/office/drawing/2014/main" id="{35F123C6-551F-5036-39F5-0110126B7BD6}"/>
              </a:ext>
            </a:extLst>
          </p:cNvPr>
          <p:cNvSpPr/>
          <p:nvPr/>
        </p:nvSpPr>
        <p:spPr>
          <a:xfrm rot="16200000">
            <a:off x="1425600" y="1470012"/>
            <a:ext cx="1820023" cy="1568985"/>
          </a:xfrm>
          <a:prstGeom prst="hexagon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2034575-8F0D-4955-C81F-5AB60BA5B56A}"/>
              </a:ext>
            </a:extLst>
          </p:cNvPr>
          <p:cNvSpPr/>
          <p:nvPr/>
        </p:nvSpPr>
        <p:spPr>
          <a:xfrm rot="16200000">
            <a:off x="1425600" y="4424551"/>
            <a:ext cx="1820023" cy="1568985"/>
          </a:xfrm>
          <a:prstGeom prst="hexagon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90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C86ED5E-DAD0-8A85-8CAD-CDC849804A6F}"/>
              </a:ext>
            </a:extLst>
          </p:cNvPr>
          <p:cNvSpPr txBox="1"/>
          <p:nvPr/>
        </p:nvSpPr>
        <p:spPr>
          <a:xfrm flipH="1">
            <a:off x="908837" y="3448142"/>
            <a:ext cx="1163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spc="200" dirty="0">
                <a:solidFill>
                  <a:schemeClr val="accent2"/>
                </a:solidFill>
                <a:latin typeface="+mj-ea"/>
                <a:ea typeface="+mj-ea"/>
              </a:rPr>
              <a:t>陈西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858E8F0-F46D-F9A9-D9E7-A603515F5090}"/>
              </a:ext>
            </a:extLst>
          </p:cNvPr>
          <p:cNvSpPr txBox="1"/>
          <p:nvPr/>
        </p:nvSpPr>
        <p:spPr>
          <a:xfrm flipH="1">
            <a:off x="1677479" y="1731341"/>
            <a:ext cx="1316261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搜索</a:t>
            </a:r>
            <a:endParaRPr lang="en-US" altLang="zh-CN" sz="3200" spc="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陈西</a:t>
            </a:r>
          </a:p>
        </p:txBody>
      </p:sp>
      <p:sp>
        <p:nvSpPr>
          <p:cNvPr id="3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38958F2-6241-B2EE-3B77-755D7F1AC199}"/>
              </a:ext>
            </a:extLst>
          </p:cNvPr>
          <p:cNvSpPr txBox="1"/>
          <p:nvPr/>
        </p:nvSpPr>
        <p:spPr>
          <a:xfrm flipH="1">
            <a:off x="2461972" y="3213395"/>
            <a:ext cx="1316261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高端定制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6A3E708-A61D-3F36-D7BE-868B7D15C145}"/>
              </a:ext>
            </a:extLst>
          </p:cNvPr>
          <p:cNvSpPr txBox="1"/>
          <p:nvPr/>
        </p:nvSpPr>
        <p:spPr>
          <a:xfrm flipH="1">
            <a:off x="1677479" y="4696851"/>
            <a:ext cx="1316261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匠心品质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9825CE2-41CD-ED21-D39B-2E17791BE207}"/>
              </a:ext>
            </a:extLst>
          </p:cNvPr>
          <p:cNvSpPr txBox="1"/>
          <p:nvPr/>
        </p:nvSpPr>
        <p:spPr>
          <a:xfrm flipH="1">
            <a:off x="3516019" y="1690602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4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B817CDA-85FB-AE54-CDA9-8BF3592E32A3}"/>
              </a:ext>
            </a:extLst>
          </p:cNvPr>
          <p:cNvSpPr txBox="1"/>
          <p:nvPr/>
        </p:nvSpPr>
        <p:spPr>
          <a:xfrm flipH="1">
            <a:off x="3516015" y="2138840"/>
            <a:ext cx="8050056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FA3B433-BE50-FB52-4DBE-D82E72C40AF4}"/>
              </a:ext>
            </a:extLst>
          </p:cNvPr>
          <p:cNvSpPr txBox="1"/>
          <p:nvPr/>
        </p:nvSpPr>
        <p:spPr>
          <a:xfrm flipH="1">
            <a:off x="4141948" y="319173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4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2423FEC-6B7D-2EAC-4657-CF7B572E51A3}"/>
              </a:ext>
            </a:extLst>
          </p:cNvPr>
          <p:cNvSpPr txBox="1"/>
          <p:nvPr/>
        </p:nvSpPr>
        <p:spPr>
          <a:xfrm flipH="1">
            <a:off x="4141943" y="3639969"/>
            <a:ext cx="729894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高端定制设计，匠心品质定制级服务。匠心品质定制级服务。搜索：陈西设计。免费高端的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7BDC1007-BC43-2154-36A0-332E2F150E90}"/>
              </a:ext>
            </a:extLst>
          </p:cNvPr>
          <p:cNvSpPr txBox="1"/>
          <p:nvPr/>
        </p:nvSpPr>
        <p:spPr>
          <a:xfrm flipH="1">
            <a:off x="3516019" y="4744904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4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76C893D-F38E-DF3E-1E56-31642E4586E5}"/>
              </a:ext>
            </a:extLst>
          </p:cNvPr>
          <p:cNvSpPr txBox="1"/>
          <p:nvPr/>
        </p:nvSpPr>
        <p:spPr>
          <a:xfrm flipH="1">
            <a:off x="3516015" y="5193142"/>
            <a:ext cx="8050056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2917191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 animBg="1"/>
      <p:bldP spid="27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cxnSp>
        <p:nvCxnSpPr>
          <p:cNvPr id="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B2EFAED-980D-94F8-FD62-B8D4A7E90982}"/>
              </a:ext>
            </a:extLst>
          </p:cNvPr>
          <p:cNvCxnSpPr>
            <a:cxnSpLocks/>
          </p:cNvCxnSpPr>
          <p:nvPr/>
        </p:nvCxnSpPr>
        <p:spPr>
          <a:xfrm>
            <a:off x="742950" y="3441178"/>
            <a:ext cx="10706100" cy="0"/>
          </a:xfrm>
          <a:prstGeom prst="line">
            <a:avLst/>
          </a:prstGeom>
          <a:ln w="28575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68FD8FA2-1E1F-7211-DBC0-C1F8909442B9}"/>
              </a:ext>
            </a:extLst>
          </p:cNvPr>
          <p:cNvSpPr/>
          <p:nvPr/>
        </p:nvSpPr>
        <p:spPr>
          <a:xfrm>
            <a:off x="1079500" y="2768078"/>
            <a:ext cx="1270000" cy="127000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812407C-60B9-236E-F817-2EE9E6CAEC14}"/>
              </a:ext>
            </a:extLst>
          </p:cNvPr>
          <p:cNvSpPr/>
          <p:nvPr/>
        </p:nvSpPr>
        <p:spPr>
          <a:xfrm>
            <a:off x="2489200" y="2412478"/>
            <a:ext cx="1981200" cy="198120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A9651D8-4867-9432-AFE9-BAEAFB58C5C6}"/>
              </a:ext>
            </a:extLst>
          </p:cNvPr>
          <p:cNvSpPr/>
          <p:nvPr/>
        </p:nvSpPr>
        <p:spPr>
          <a:xfrm>
            <a:off x="4610100" y="1917178"/>
            <a:ext cx="2971800" cy="297180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BE62213-597C-E011-0AEC-0F0143716A3E}"/>
              </a:ext>
            </a:extLst>
          </p:cNvPr>
          <p:cNvSpPr/>
          <p:nvPr/>
        </p:nvSpPr>
        <p:spPr>
          <a:xfrm>
            <a:off x="7721600" y="2666478"/>
            <a:ext cx="1473200" cy="147320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64CBB57-A732-D5B4-CCC6-8AE2C6C306A3}"/>
              </a:ext>
            </a:extLst>
          </p:cNvPr>
          <p:cNvSpPr/>
          <p:nvPr/>
        </p:nvSpPr>
        <p:spPr>
          <a:xfrm>
            <a:off x="9334500" y="2463278"/>
            <a:ext cx="1879600" cy="1879600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0133CCD-4751-261C-6A2C-4E2C60221777}"/>
              </a:ext>
            </a:extLst>
          </p:cNvPr>
          <p:cNvSpPr/>
          <p:nvPr/>
        </p:nvSpPr>
        <p:spPr>
          <a:xfrm>
            <a:off x="781826" y="5435431"/>
            <a:ext cx="10610670" cy="881062"/>
          </a:xfrm>
          <a:custGeom>
            <a:avLst/>
            <a:gdLst>
              <a:gd name="connsiteX0" fmla="*/ 3543301 w 10901045"/>
              <a:gd name="connsiteY0" fmla="*/ 279 h 1134452"/>
              <a:gd name="connsiteX1" fmla="*/ 7848600 w 10901045"/>
              <a:gd name="connsiteY1" fmla="*/ 736879 h 1134452"/>
              <a:gd name="connsiteX2" fmla="*/ 10767295 w 10901045"/>
              <a:gd name="connsiteY2" fmla="*/ 85004 h 1134452"/>
              <a:gd name="connsiteX3" fmla="*/ 10901045 w 10901045"/>
              <a:gd name="connsiteY3" fmla="*/ 42139 h 1134452"/>
              <a:gd name="connsiteX4" fmla="*/ 10901045 w 10901045"/>
              <a:gd name="connsiteY4" fmla="*/ 43808 h 1134452"/>
              <a:gd name="connsiteX5" fmla="*/ 10822831 w 10901045"/>
              <a:gd name="connsiteY5" fmla="*/ 78873 h 1134452"/>
              <a:gd name="connsiteX6" fmla="*/ 7734300 w 10901045"/>
              <a:gd name="connsiteY6" fmla="*/ 1130579 h 1134452"/>
              <a:gd name="connsiteX7" fmla="*/ 3670301 w 10901045"/>
              <a:gd name="connsiteY7" fmla="*/ 305079 h 1134452"/>
              <a:gd name="connsiteX8" fmla="*/ 7082 w 10901045"/>
              <a:gd name="connsiteY8" fmla="*/ 719280 h 1134452"/>
              <a:gd name="connsiteX9" fmla="*/ 0 w 10901045"/>
              <a:gd name="connsiteY9" fmla="*/ 720709 h 1134452"/>
              <a:gd name="connsiteX10" fmla="*/ 0 w 10901045"/>
              <a:gd name="connsiteY10" fmla="*/ 720136 h 1134452"/>
              <a:gd name="connsiteX11" fmla="*/ 108540 w 10901045"/>
              <a:gd name="connsiteY11" fmla="*/ 685260 h 1134452"/>
              <a:gd name="connsiteX12" fmla="*/ 3543301 w 10901045"/>
              <a:gd name="connsiteY12" fmla="*/ 279 h 113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901045" h="1134452">
                <a:moveTo>
                  <a:pt x="3543301" y="279"/>
                </a:moveTo>
                <a:cubicBezTo>
                  <a:pt x="4912783" y="-16654"/>
                  <a:pt x="6576483" y="743229"/>
                  <a:pt x="7848600" y="736879"/>
                </a:cubicBezTo>
                <a:cubicBezTo>
                  <a:pt x="8882195" y="731720"/>
                  <a:pt x="10058317" y="315745"/>
                  <a:pt x="10767295" y="85004"/>
                </a:cubicBezTo>
                <a:lnTo>
                  <a:pt x="10901045" y="42139"/>
                </a:lnTo>
                <a:lnTo>
                  <a:pt x="10901045" y="43808"/>
                </a:lnTo>
                <a:lnTo>
                  <a:pt x="10822831" y="78873"/>
                </a:lnTo>
                <a:cubicBezTo>
                  <a:pt x="10063005" y="425249"/>
                  <a:pt x="8761016" y="1075546"/>
                  <a:pt x="7734300" y="1130579"/>
                </a:cubicBezTo>
                <a:cubicBezTo>
                  <a:pt x="6470650" y="1198312"/>
                  <a:pt x="5046133" y="355879"/>
                  <a:pt x="3670301" y="305079"/>
                </a:cubicBezTo>
                <a:cubicBezTo>
                  <a:pt x="2466447" y="260629"/>
                  <a:pt x="1238283" y="473850"/>
                  <a:pt x="7082" y="719280"/>
                </a:cubicBezTo>
                <a:lnTo>
                  <a:pt x="0" y="720709"/>
                </a:lnTo>
                <a:lnTo>
                  <a:pt x="0" y="720136"/>
                </a:lnTo>
                <a:lnTo>
                  <a:pt x="108540" y="685260"/>
                </a:lnTo>
                <a:cubicBezTo>
                  <a:pt x="1222061" y="331338"/>
                  <a:pt x="2345003" y="15096"/>
                  <a:pt x="3543301" y="279"/>
                </a:cubicBezTo>
                <a:close/>
              </a:path>
            </a:pathLst>
          </a:cu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5A6359A-F24D-097E-DF7D-3725432F351B}"/>
              </a:ext>
            </a:extLst>
          </p:cNvPr>
          <p:cNvSpPr/>
          <p:nvPr/>
        </p:nvSpPr>
        <p:spPr>
          <a:xfrm flipH="1">
            <a:off x="1675482" y="5433561"/>
            <a:ext cx="8940800" cy="604686"/>
          </a:xfrm>
          <a:custGeom>
            <a:avLst/>
            <a:gdLst>
              <a:gd name="connsiteX0" fmla="*/ 3543301 w 10901045"/>
              <a:gd name="connsiteY0" fmla="*/ 279 h 1134452"/>
              <a:gd name="connsiteX1" fmla="*/ 7848600 w 10901045"/>
              <a:gd name="connsiteY1" fmla="*/ 736879 h 1134452"/>
              <a:gd name="connsiteX2" fmla="*/ 10767295 w 10901045"/>
              <a:gd name="connsiteY2" fmla="*/ 85004 h 1134452"/>
              <a:gd name="connsiteX3" fmla="*/ 10901045 w 10901045"/>
              <a:gd name="connsiteY3" fmla="*/ 42139 h 1134452"/>
              <a:gd name="connsiteX4" fmla="*/ 10901045 w 10901045"/>
              <a:gd name="connsiteY4" fmla="*/ 43808 h 1134452"/>
              <a:gd name="connsiteX5" fmla="*/ 10822831 w 10901045"/>
              <a:gd name="connsiteY5" fmla="*/ 78873 h 1134452"/>
              <a:gd name="connsiteX6" fmla="*/ 7734300 w 10901045"/>
              <a:gd name="connsiteY6" fmla="*/ 1130579 h 1134452"/>
              <a:gd name="connsiteX7" fmla="*/ 3670301 w 10901045"/>
              <a:gd name="connsiteY7" fmla="*/ 305079 h 1134452"/>
              <a:gd name="connsiteX8" fmla="*/ 7082 w 10901045"/>
              <a:gd name="connsiteY8" fmla="*/ 719280 h 1134452"/>
              <a:gd name="connsiteX9" fmla="*/ 0 w 10901045"/>
              <a:gd name="connsiteY9" fmla="*/ 720709 h 1134452"/>
              <a:gd name="connsiteX10" fmla="*/ 0 w 10901045"/>
              <a:gd name="connsiteY10" fmla="*/ 720136 h 1134452"/>
              <a:gd name="connsiteX11" fmla="*/ 108540 w 10901045"/>
              <a:gd name="connsiteY11" fmla="*/ 685260 h 1134452"/>
              <a:gd name="connsiteX12" fmla="*/ 3543301 w 10901045"/>
              <a:gd name="connsiteY12" fmla="*/ 279 h 113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901045" h="1134452">
                <a:moveTo>
                  <a:pt x="3543301" y="279"/>
                </a:moveTo>
                <a:cubicBezTo>
                  <a:pt x="4912783" y="-16654"/>
                  <a:pt x="6576483" y="743229"/>
                  <a:pt x="7848600" y="736879"/>
                </a:cubicBezTo>
                <a:cubicBezTo>
                  <a:pt x="8882195" y="731720"/>
                  <a:pt x="10058317" y="315745"/>
                  <a:pt x="10767295" y="85004"/>
                </a:cubicBezTo>
                <a:lnTo>
                  <a:pt x="10901045" y="42139"/>
                </a:lnTo>
                <a:lnTo>
                  <a:pt x="10901045" y="43808"/>
                </a:lnTo>
                <a:lnTo>
                  <a:pt x="10822831" y="78873"/>
                </a:lnTo>
                <a:cubicBezTo>
                  <a:pt x="10063005" y="425249"/>
                  <a:pt x="8761016" y="1075546"/>
                  <a:pt x="7734300" y="1130579"/>
                </a:cubicBezTo>
                <a:cubicBezTo>
                  <a:pt x="6470650" y="1198312"/>
                  <a:pt x="5046133" y="355879"/>
                  <a:pt x="3670301" y="305079"/>
                </a:cubicBezTo>
                <a:cubicBezTo>
                  <a:pt x="2466447" y="260629"/>
                  <a:pt x="1238283" y="473850"/>
                  <a:pt x="7082" y="719280"/>
                </a:cubicBezTo>
                <a:lnTo>
                  <a:pt x="0" y="720709"/>
                </a:lnTo>
                <a:lnTo>
                  <a:pt x="0" y="720136"/>
                </a:lnTo>
                <a:lnTo>
                  <a:pt x="108540" y="685260"/>
                </a:lnTo>
                <a:cubicBezTo>
                  <a:pt x="1222061" y="331338"/>
                  <a:pt x="2345003" y="15096"/>
                  <a:pt x="3543301" y="279"/>
                </a:cubicBezTo>
                <a:close/>
              </a:path>
            </a:pathLst>
          </a:custGeom>
          <a:gradFill>
            <a:gsLst>
              <a:gs pos="0">
                <a:schemeClr val="accent3">
                  <a:alpha val="0"/>
                </a:schemeClr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548F864-BFEC-8F04-8D95-087534AAA601}"/>
              </a:ext>
            </a:extLst>
          </p:cNvPr>
          <p:cNvSpPr txBox="1"/>
          <p:nvPr/>
        </p:nvSpPr>
        <p:spPr>
          <a:xfrm flipH="1">
            <a:off x="5139554" y="2840904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5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4491539-2482-EED8-F127-A476890C3F16}"/>
              </a:ext>
            </a:extLst>
          </p:cNvPr>
          <p:cNvSpPr txBox="1"/>
          <p:nvPr/>
        </p:nvSpPr>
        <p:spPr>
          <a:xfrm flipH="1">
            <a:off x="4833257" y="3303656"/>
            <a:ext cx="2525486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搜索：陈西设计之家。免费高端的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1" name="图形 16">
            <a:extLst>
              <a:ext uri="{FF2B5EF4-FFF2-40B4-BE49-F238E27FC236}">
                <a16:creationId xmlns:a16="http://schemas.microsoft.com/office/drawing/2014/main" id="{9510ADA0-95BA-0BA5-A619-E6F50DFD0EE6}"/>
              </a:ext>
            </a:extLst>
          </p:cNvPr>
          <p:cNvSpPr/>
          <p:nvPr/>
        </p:nvSpPr>
        <p:spPr>
          <a:xfrm>
            <a:off x="5896532" y="2335071"/>
            <a:ext cx="398936" cy="398788"/>
          </a:xfrm>
          <a:custGeom>
            <a:avLst/>
            <a:gdLst>
              <a:gd name="connsiteX0" fmla="*/ 353457 w 353557"/>
              <a:gd name="connsiteY0" fmla="*/ 287375 h 353426"/>
              <a:gd name="connsiteX1" fmla="*/ 337398 w 353557"/>
              <a:gd name="connsiteY1" fmla="*/ 271315 h 353426"/>
              <a:gd name="connsiteX2" fmla="*/ 266056 w 353557"/>
              <a:gd name="connsiteY2" fmla="*/ 273022 h 353426"/>
              <a:gd name="connsiteX3" fmla="*/ 267777 w 353557"/>
              <a:gd name="connsiteY3" fmla="*/ 251672 h 353426"/>
              <a:gd name="connsiteX4" fmla="*/ 251703 w 353557"/>
              <a:gd name="connsiteY4" fmla="*/ 235597 h 353426"/>
              <a:gd name="connsiteX5" fmla="*/ 182082 w 353557"/>
              <a:gd name="connsiteY5" fmla="*/ 236599 h 353426"/>
              <a:gd name="connsiteX6" fmla="*/ 182082 w 353557"/>
              <a:gd name="connsiteY6" fmla="*/ 210616 h 353426"/>
              <a:gd name="connsiteX7" fmla="*/ 219537 w 353557"/>
              <a:gd name="connsiteY7" fmla="*/ 210616 h 353426"/>
              <a:gd name="connsiteX8" fmla="*/ 267730 w 353557"/>
              <a:gd name="connsiteY8" fmla="*/ 162408 h 353426"/>
              <a:gd name="connsiteX9" fmla="*/ 262393 w 353557"/>
              <a:gd name="connsiteY9" fmla="*/ 157055 h 353426"/>
              <a:gd name="connsiteX10" fmla="*/ 219537 w 353557"/>
              <a:gd name="connsiteY10" fmla="*/ 157055 h 353426"/>
              <a:gd name="connsiteX11" fmla="*/ 182082 w 353557"/>
              <a:gd name="connsiteY11" fmla="*/ 174976 h 353426"/>
              <a:gd name="connsiteX12" fmla="*/ 182082 w 353557"/>
              <a:gd name="connsiteY12" fmla="*/ 138976 h 353426"/>
              <a:gd name="connsiteX13" fmla="*/ 246112 w 353557"/>
              <a:gd name="connsiteY13" fmla="*/ 64240 h 353426"/>
              <a:gd name="connsiteX14" fmla="*/ 171376 w 353557"/>
              <a:gd name="connsiteY14" fmla="*/ 210 h 353426"/>
              <a:gd name="connsiteX15" fmla="*/ 107345 w 353557"/>
              <a:gd name="connsiteY15" fmla="*/ 74946 h 353426"/>
              <a:gd name="connsiteX16" fmla="*/ 171376 w 353557"/>
              <a:gd name="connsiteY16" fmla="*/ 138976 h 353426"/>
              <a:gd name="connsiteX17" fmla="*/ 171376 w 353557"/>
              <a:gd name="connsiteY17" fmla="*/ 210789 h 353426"/>
              <a:gd name="connsiteX18" fmla="*/ 133810 w 353557"/>
              <a:gd name="connsiteY18" fmla="*/ 192804 h 353426"/>
              <a:gd name="connsiteX19" fmla="*/ 91033 w 353557"/>
              <a:gd name="connsiteY19" fmla="*/ 192804 h 353426"/>
              <a:gd name="connsiteX20" fmla="*/ 85680 w 353557"/>
              <a:gd name="connsiteY20" fmla="*/ 198157 h 353426"/>
              <a:gd name="connsiteX21" fmla="*/ 133873 w 353557"/>
              <a:gd name="connsiteY21" fmla="*/ 246350 h 353426"/>
              <a:gd name="connsiteX22" fmla="*/ 171438 w 353557"/>
              <a:gd name="connsiteY22" fmla="*/ 246350 h 353426"/>
              <a:gd name="connsiteX23" fmla="*/ 171438 w 353557"/>
              <a:gd name="connsiteY23" fmla="*/ 272317 h 353426"/>
              <a:gd name="connsiteX24" fmla="*/ 101817 w 353557"/>
              <a:gd name="connsiteY24" fmla="*/ 271331 h 353426"/>
              <a:gd name="connsiteX25" fmla="*/ 85758 w 353557"/>
              <a:gd name="connsiteY25" fmla="*/ 287390 h 353426"/>
              <a:gd name="connsiteX26" fmla="*/ 87464 w 353557"/>
              <a:gd name="connsiteY26" fmla="*/ 308740 h 353426"/>
              <a:gd name="connsiteX27" fmla="*/ 16122 w 353557"/>
              <a:gd name="connsiteY27" fmla="*/ 307034 h 353426"/>
              <a:gd name="connsiteX28" fmla="*/ 0 w 353557"/>
              <a:gd name="connsiteY28" fmla="*/ 323062 h 353426"/>
              <a:gd name="connsiteX29" fmla="*/ 0 w 353557"/>
              <a:gd name="connsiteY29" fmla="*/ 323077 h 353426"/>
              <a:gd name="connsiteX30" fmla="*/ 0 w 353557"/>
              <a:gd name="connsiteY30" fmla="*/ 337368 h 353426"/>
              <a:gd name="connsiteX31" fmla="*/ 16059 w 353557"/>
              <a:gd name="connsiteY31" fmla="*/ 353427 h 353426"/>
              <a:gd name="connsiteX32" fmla="*/ 80327 w 353557"/>
              <a:gd name="connsiteY32" fmla="*/ 353427 h 353426"/>
              <a:gd name="connsiteX33" fmla="*/ 91033 w 353557"/>
              <a:gd name="connsiteY33" fmla="*/ 349248 h 353426"/>
              <a:gd name="connsiteX34" fmla="*/ 101755 w 353557"/>
              <a:gd name="connsiteY34" fmla="*/ 353427 h 353426"/>
              <a:gd name="connsiteX35" fmla="*/ 166023 w 353557"/>
              <a:gd name="connsiteY35" fmla="*/ 353427 h 353426"/>
              <a:gd name="connsiteX36" fmla="*/ 176729 w 353557"/>
              <a:gd name="connsiteY36" fmla="*/ 349248 h 353426"/>
              <a:gd name="connsiteX37" fmla="*/ 187435 w 353557"/>
              <a:gd name="connsiteY37" fmla="*/ 353427 h 353426"/>
              <a:gd name="connsiteX38" fmla="*/ 251703 w 353557"/>
              <a:gd name="connsiteY38" fmla="*/ 353427 h 353426"/>
              <a:gd name="connsiteX39" fmla="*/ 262409 w 353557"/>
              <a:gd name="connsiteY39" fmla="*/ 349248 h 353426"/>
              <a:gd name="connsiteX40" fmla="*/ 273130 w 353557"/>
              <a:gd name="connsiteY40" fmla="*/ 353427 h 353426"/>
              <a:gd name="connsiteX41" fmla="*/ 337398 w 353557"/>
              <a:gd name="connsiteY41" fmla="*/ 353427 h 353426"/>
              <a:gd name="connsiteX42" fmla="*/ 353457 w 353557"/>
              <a:gd name="connsiteY42" fmla="*/ 337368 h 353426"/>
              <a:gd name="connsiteX43" fmla="*/ 349278 w 353557"/>
              <a:gd name="connsiteY43" fmla="*/ 312324 h 353426"/>
              <a:gd name="connsiteX44" fmla="*/ 353457 w 353557"/>
              <a:gd name="connsiteY44" fmla="*/ 287375 h 353426"/>
              <a:gd name="connsiteX45" fmla="*/ 219537 w 353557"/>
              <a:gd name="connsiteY45" fmla="*/ 167776 h 353426"/>
              <a:gd name="connsiteX46" fmla="*/ 256696 w 353557"/>
              <a:gd name="connsiteY46" fmla="*/ 167776 h 353426"/>
              <a:gd name="connsiteX47" fmla="*/ 219584 w 353557"/>
              <a:gd name="connsiteY47" fmla="*/ 199910 h 353426"/>
              <a:gd name="connsiteX48" fmla="*/ 182426 w 353557"/>
              <a:gd name="connsiteY48" fmla="*/ 199910 h 353426"/>
              <a:gd name="connsiteX49" fmla="*/ 219537 w 353557"/>
              <a:gd name="connsiteY49" fmla="*/ 167776 h 353426"/>
              <a:gd name="connsiteX50" fmla="*/ 133873 w 353557"/>
              <a:gd name="connsiteY50" fmla="*/ 235613 h 353426"/>
              <a:gd name="connsiteX51" fmla="*/ 96777 w 353557"/>
              <a:gd name="connsiteY51" fmla="*/ 203448 h 353426"/>
              <a:gd name="connsiteX52" fmla="*/ 133873 w 353557"/>
              <a:gd name="connsiteY52" fmla="*/ 203448 h 353426"/>
              <a:gd name="connsiteX53" fmla="*/ 170984 w 353557"/>
              <a:gd name="connsiteY53" fmla="*/ 235582 h 353426"/>
              <a:gd name="connsiteX54" fmla="*/ 85696 w 353557"/>
              <a:gd name="connsiteY54" fmla="*/ 337352 h 353426"/>
              <a:gd name="connsiteX55" fmla="*/ 80327 w 353557"/>
              <a:gd name="connsiteY55" fmla="*/ 342705 h 353426"/>
              <a:gd name="connsiteX56" fmla="*/ 16059 w 353557"/>
              <a:gd name="connsiteY56" fmla="*/ 342705 h 353426"/>
              <a:gd name="connsiteX57" fmla="*/ 10722 w 353557"/>
              <a:gd name="connsiteY57" fmla="*/ 323062 h 353426"/>
              <a:gd name="connsiteX58" fmla="*/ 16059 w 353557"/>
              <a:gd name="connsiteY58" fmla="*/ 317709 h 353426"/>
              <a:gd name="connsiteX59" fmla="*/ 80327 w 353557"/>
              <a:gd name="connsiteY59" fmla="*/ 317709 h 353426"/>
              <a:gd name="connsiteX60" fmla="*/ 85696 w 353557"/>
              <a:gd name="connsiteY60" fmla="*/ 337368 h 353426"/>
              <a:gd name="connsiteX61" fmla="*/ 171376 w 353557"/>
              <a:gd name="connsiteY61" fmla="*/ 337352 h 353426"/>
              <a:gd name="connsiteX62" fmla="*/ 166023 w 353557"/>
              <a:gd name="connsiteY62" fmla="*/ 342705 h 353426"/>
              <a:gd name="connsiteX63" fmla="*/ 101739 w 353557"/>
              <a:gd name="connsiteY63" fmla="*/ 342705 h 353426"/>
              <a:gd name="connsiteX64" fmla="*/ 96386 w 353557"/>
              <a:gd name="connsiteY64" fmla="*/ 323062 h 353426"/>
              <a:gd name="connsiteX65" fmla="*/ 101739 w 353557"/>
              <a:gd name="connsiteY65" fmla="*/ 317709 h 353426"/>
              <a:gd name="connsiteX66" fmla="*/ 166007 w 353557"/>
              <a:gd name="connsiteY66" fmla="*/ 317709 h 353426"/>
              <a:gd name="connsiteX67" fmla="*/ 171376 w 353557"/>
              <a:gd name="connsiteY67" fmla="*/ 337368 h 353426"/>
              <a:gd name="connsiteX68" fmla="*/ 171376 w 353557"/>
              <a:gd name="connsiteY68" fmla="*/ 301649 h 353426"/>
              <a:gd name="connsiteX69" fmla="*/ 166023 w 353557"/>
              <a:gd name="connsiteY69" fmla="*/ 307002 h 353426"/>
              <a:gd name="connsiteX70" fmla="*/ 101739 w 353557"/>
              <a:gd name="connsiteY70" fmla="*/ 307002 h 353426"/>
              <a:gd name="connsiteX71" fmla="*/ 96386 w 353557"/>
              <a:gd name="connsiteY71" fmla="*/ 287359 h 353426"/>
              <a:gd name="connsiteX72" fmla="*/ 101739 w 353557"/>
              <a:gd name="connsiteY72" fmla="*/ 282022 h 353426"/>
              <a:gd name="connsiteX73" fmla="*/ 166007 w 353557"/>
              <a:gd name="connsiteY73" fmla="*/ 282022 h 353426"/>
              <a:gd name="connsiteX74" fmla="*/ 171376 w 353557"/>
              <a:gd name="connsiteY74" fmla="*/ 301665 h 353426"/>
              <a:gd name="connsiteX75" fmla="*/ 117814 w 353557"/>
              <a:gd name="connsiteY75" fmla="*/ 69590 h 353426"/>
              <a:gd name="connsiteX76" fmla="*/ 176729 w 353557"/>
              <a:gd name="connsiteY76" fmla="*/ 10675 h 353426"/>
              <a:gd name="connsiteX77" fmla="*/ 235643 w 353557"/>
              <a:gd name="connsiteY77" fmla="*/ 69590 h 353426"/>
              <a:gd name="connsiteX78" fmla="*/ 176729 w 353557"/>
              <a:gd name="connsiteY78" fmla="*/ 128505 h 353426"/>
              <a:gd name="connsiteX79" fmla="*/ 117814 w 353557"/>
              <a:gd name="connsiteY79" fmla="*/ 69590 h 353426"/>
              <a:gd name="connsiteX80" fmla="*/ 257118 w 353557"/>
              <a:gd name="connsiteY80" fmla="*/ 337368 h 353426"/>
              <a:gd name="connsiteX81" fmla="*/ 251750 w 353557"/>
              <a:gd name="connsiteY81" fmla="*/ 342721 h 353426"/>
              <a:gd name="connsiteX82" fmla="*/ 187435 w 353557"/>
              <a:gd name="connsiteY82" fmla="*/ 342721 h 353426"/>
              <a:gd name="connsiteX83" fmla="*/ 182082 w 353557"/>
              <a:gd name="connsiteY83" fmla="*/ 323077 h 353426"/>
              <a:gd name="connsiteX84" fmla="*/ 187435 w 353557"/>
              <a:gd name="connsiteY84" fmla="*/ 317724 h 353426"/>
              <a:gd name="connsiteX85" fmla="*/ 251703 w 353557"/>
              <a:gd name="connsiteY85" fmla="*/ 317724 h 353426"/>
              <a:gd name="connsiteX86" fmla="*/ 257071 w 353557"/>
              <a:gd name="connsiteY86" fmla="*/ 337368 h 353426"/>
              <a:gd name="connsiteX87" fmla="*/ 257118 w 353557"/>
              <a:gd name="connsiteY87" fmla="*/ 301665 h 353426"/>
              <a:gd name="connsiteX88" fmla="*/ 251750 w 353557"/>
              <a:gd name="connsiteY88" fmla="*/ 307018 h 353426"/>
              <a:gd name="connsiteX89" fmla="*/ 187435 w 353557"/>
              <a:gd name="connsiteY89" fmla="*/ 307018 h 353426"/>
              <a:gd name="connsiteX90" fmla="*/ 182082 w 353557"/>
              <a:gd name="connsiteY90" fmla="*/ 287375 h 353426"/>
              <a:gd name="connsiteX91" fmla="*/ 187435 w 353557"/>
              <a:gd name="connsiteY91" fmla="*/ 282022 h 353426"/>
              <a:gd name="connsiteX92" fmla="*/ 251703 w 353557"/>
              <a:gd name="connsiteY92" fmla="*/ 282022 h 353426"/>
              <a:gd name="connsiteX93" fmla="*/ 257071 w 353557"/>
              <a:gd name="connsiteY93" fmla="*/ 301665 h 353426"/>
              <a:gd name="connsiteX94" fmla="*/ 257118 w 353557"/>
              <a:gd name="connsiteY94" fmla="*/ 265962 h 353426"/>
              <a:gd name="connsiteX95" fmla="*/ 251750 w 353557"/>
              <a:gd name="connsiteY95" fmla="*/ 271315 h 353426"/>
              <a:gd name="connsiteX96" fmla="*/ 187435 w 353557"/>
              <a:gd name="connsiteY96" fmla="*/ 271315 h 353426"/>
              <a:gd name="connsiteX97" fmla="*/ 182082 w 353557"/>
              <a:gd name="connsiteY97" fmla="*/ 251672 h 353426"/>
              <a:gd name="connsiteX98" fmla="*/ 187435 w 353557"/>
              <a:gd name="connsiteY98" fmla="*/ 246319 h 353426"/>
              <a:gd name="connsiteX99" fmla="*/ 251703 w 353557"/>
              <a:gd name="connsiteY99" fmla="*/ 246319 h 353426"/>
              <a:gd name="connsiteX100" fmla="*/ 257071 w 353557"/>
              <a:gd name="connsiteY100" fmla="*/ 265962 h 353426"/>
              <a:gd name="connsiteX101" fmla="*/ 342783 w 353557"/>
              <a:gd name="connsiteY101" fmla="*/ 337368 h 353426"/>
              <a:gd name="connsiteX102" fmla="*/ 337430 w 353557"/>
              <a:gd name="connsiteY102" fmla="*/ 342721 h 353426"/>
              <a:gd name="connsiteX103" fmla="*/ 273130 w 353557"/>
              <a:gd name="connsiteY103" fmla="*/ 342721 h 353426"/>
              <a:gd name="connsiteX104" fmla="*/ 267777 w 353557"/>
              <a:gd name="connsiteY104" fmla="*/ 323077 h 353426"/>
              <a:gd name="connsiteX105" fmla="*/ 273130 w 353557"/>
              <a:gd name="connsiteY105" fmla="*/ 317724 h 353426"/>
              <a:gd name="connsiteX106" fmla="*/ 337398 w 353557"/>
              <a:gd name="connsiteY106" fmla="*/ 317724 h 353426"/>
              <a:gd name="connsiteX107" fmla="*/ 342783 w 353557"/>
              <a:gd name="connsiteY107" fmla="*/ 337368 h 353426"/>
              <a:gd name="connsiteX108" fmla="*/ 342783 w 353557"/>
              <a:gd name="connsiteY108" fmla="*/ 301665 h 353426"/>
              <a:gd name="connsiteX109" fmla="*/ 337430 w 353557"/>
              <a:gd name="connsiteY109" fmla="*/ 307018 h 353426"/>
              <a:gd name="connsiteX110" fmla="*/ 273130 w 353557"/>
              <a:gd name="connsiteY110" fmla="*/ 307018 h 353426"/>
              <a:gd name="connsiteX111" fmla="*/ 267777 w 353557"/>
              <a:gd name="connsiteY111" fmla="*/ 287375 h 353426"/>
              <a:gd name="connsiteX112" fmla="*/ 273130 w 353557"/>
              <a:gd name="connsiteY112" fmla="*/ 282022 h 353426"/>
              <a:gd name="connsiteX113" fmla="*/ 337398 w 353557"/>
              <a:gd name="connsiteY113" fmla="*/ 282022 h 353426"/>
              <a:gd name="connsiteX114" fmla="*/ 342783 w 353557"/>
              <a:gd name="connsiteY114" fmla="*/ 301665 h 353426"/>
              <a:gd name="connsiteX115" fmla="*/ 199064 w 353557"/>
              <a:gd name="connsiteY115" fmla="*/ 84992 h 353426"/>
              <a:gd name="connsiteX116" fmla="*/ 182066 w 353557"/>
              <a:gd name="connsiteY116" fmla="*/ 105089 h 353426"/>
              <a:gd name="connsiteX117" fmla="*/ 176697 w 353557"/>
              <a:gd name="connsiteY117" fmla="*/ 114215 h 353426"/>
              <a:gd name="connsiteX118" fmla="*/ 171344 w 353557"/>
              <a:gd name="connsiteY118" fmla="*/ 105089 h 353426"/>
              <a:gd name="connsiteX119" fmla="*/ 155990 w 353557"/>
              <a:gd name="connsiteY119" fmla="*/ 92568 h 353426"/>
              <a:gd name="connsiteX120" fmla="*/ 159123 w 353557"/>
              <a:gd name="connsiteY120" fmla="*/ 85676 h 353426"/>
              <a:gd name="connsiteX121" fmla="*/ 165850 w 353557"/>
              <a:gd name="connsiteY121" fmla="*/ 88420 h 353426"/>
              <a:gd name="connsiteX122" fmla="*/ 188358 w 353557"/>
              <a:gd name="connsiteY122" fmla="*/ 84992 h 353426"/>
              <a:gd name="connsiteX123" fmla="*/ 176697 w 353557"/>
              <a:gd name="connsiteY123" fmla="*/ 74943 h 353426"/>
              <a:gd name="connsiteX124" fmla="*/ 154404 w 353557"/>
              <a:gd name="connsiteY124" fmla="*/ 56159 h 353426"/>
              <a:gd name="connsiteX125" fmla="*/ 171344 w 353557"/>
              <a:gd name="connsiteY125" fmla="*/ 34107 h 353426"/>
              <a:gd name="connsiteX126" fmla="*/ 176697 w 353557"/>
              <a:gd name="connsiteY126" fmla="*/ 24966 h 353426"/>
              <a:gd name="connsiteX127" fmla="*/ 182066 w 353557"/>
              <a:gd name="connsiteY127" fmla="*/ 34091 h 353426"/>
              <a:gd name="connsiteX128" fmla="*/ 194588 w 353557"/>
              <a:gd name="connsiteY128" fmla="*/ 53625 h 353426"/>
              <a:gd name="connsiteX129" fmla="*/ 187590 w 353557"/>
              <a:gd name="connsiteY129" fmla="*/ 50795 h 353426"/>
              <a:gd name="connsiteX130" fmla="*/ 187576 w 353557"/>
              <a:gd name="connsiteY130" fmla="*/ 50761 h 353426"/>
              <a:gd name="connsiteX131" fmla="*/ 165068 w 353557"/>
              <a:gd name="connsiteY131" fmla="*/ 54189 h 353426"/>
              <a:gd name="connsiteX132" fmla="*/ 176666 w 353557"/>
              <a:gd name="connsiteY132" fmla="*/ 64237 h 353426"/>
              <a:gd name="connsiteX133" fmla="*/ 198958 w 353557"/>
              <a:gd name="connsiteY133" fmla="*/ 82189 h 353426"/>
              <a:gd name="connsiteX134" fmla="*/ 199064 w 353557"/>
              <a:gd name="connsiteY134" fmla="*/ 84992 h 353426"/>
              <a:gd name="connsiteX135" fmla="*/ 142717 w 353557"/>
              <a:gd name="connsiteY135" fmla="*/ 69590 h 353426"/>
              <a:gd name="connsiteX136" fmla="*/ 137363 w 353557"/>
              <a:gd name="connsiteY136" fmla="*/ 74943 h 353426"/>
              <a:gd name="connsiteX137" fmla="*/ 132010 w 353557"/>
              <a:gd name="connsiteY137" fmla="*/ 69590 h 353426"/>
              <a:gd name="connsiteX138" fmla="*/ 137395 w 353557"/>
              <a:gd name="connsiteY138" fmla="*/ 64206 h 353426"/>
              <a:gd name="connsiteX139" fmla="*/ 142779 w 353557"/>
              <a:gd name="connsiteY139" fmla="*/ 69590 h 353426"/>
              <a:gd name="connsiteX140" fmla="*/ 216000 w 353557"/>
              <a:gd name="connsiteY140" fmla="*/ 74943 h 353426"/>
              <a:gd name="connsiteX141" fmla="*/ 210647 w 353557"/>
              <a:gd name="connsiteY141" fmla="*/ 69590 h 353426"/>
              <a:gd name="connsiteX142" fmla="*/ 216000 w 353557"/>
              <a:gd name="connsiteY142" fmla="*/ 64237 h 353426"/>
              <a:gd name="connsiteX143" fmla="*/ 221353 w 353557"/>
              <a:gd name="connsiteY143" fmla="*/ 69590 h 353426"/>
              <a:gd name="connsiteX144" fmla="*/ 216000 w 353557"/>
              <a:gd name="connsiteY144" fmla="*/ 74943 h 35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353557" h="353426">
                <a:moveTo>
                  <a:pt x="353457" y="287375"/>
                </a:moveTo>
                <a:cubicBezTo>
                  <a:pt x="353448" y="278509"/>
                  <a:pt x="346264" y="271325"/>
                  <a:pt x="337398" y="271315"/>
                </a:cubicBezTo>
                <a:cubicBezTo>
                  <a:pt x="333673" y="271926"/>
                  <a:pt x="266963" y="269750"/>
                  <a:pt x="266056" y="273022"/>
                </a:cubicBezTo>
                <a:cubicBezTo>
                  <a:pt x="268904" y="268733"/>
                  <a:pt x="267417" y="256587"/>
                  <a:pt x="267777" y="251672"/>
                </a:cubicBezTo>
                <a:cubicBezTo>
                  <a:pt x="267760" y="242802"/>
                  <a:pt x="260573" y="235614"/>
                  <a:pt x="251703" y="235597"/>
                </a:cubicBezTo>
                <a:cubicBezTo>
                  <a:pt x="250466" y="235895"/>
                  <a:pt x="180282" y="234721"/>
                  <a:pt x="182082" y="236599"/>
                </a:cubicBezTo>
                <a:lnTo>
                  <a:pt x="182082" y="210616"/>
                </a:lnTo>
                <a:lnTo>
                  <a:pt x="219537" y="210616"/>
                </a:lnTo>
                <a:cubicBezTo>
                  <a:pt x="246146" y="210582"/>
                  <a:pt x="267704" y="189016"/>
                  <a:pt x="267730" y="162408"/>
                </a:cubicBezTo>
                <a:cubicBezTo>
                  <a:pt x="267730" y="159457"/>
                  <a:pt x="265343" y="157064"/>
                  <a:pt x="262393" y="157055"/>
                </a:cubicBezTo>
                <a:lnTo>
                  <a:pt x="219537" y="157055"/>
                </a:lnTo>
                <a:cubicBezTo>
                  <a:pt x="204986" y="157059"/>
                  <a:pt x="191215" y="163647"/>
                  <a:pt x="182082" y="174976"/>
                </a:cubicBezTo>
                <a:lnTo>
                  <a:pt x="182082" y="138976"/>
                </a:lnTo>
                <a:cubicBezTo>
                  <a:pt x="220401" y="136020"/>
                  <a:pt x="249068" y="102559"/>
                  <a:pt x="246112" y="64240"/>
                </a:cubicBezTo>
                <a:cubicBezTo>
                  <a:pt x="243155" y="25921"/>
                  <a:pt x="209695" y="-2747"/>
                  <a:pt x="171376" y="210"/>
                </a:cubicBezTo>
                <a:cubicBezTo>
                  <a:pt x="133056" y="3166"/>
                  <a:pt x="104389" y="36627"/>
                  <a:pt x="107345" y="74946"/>
                </a:cubicBezTo>
                <a:cubicBezTo>
                  <a:pt x="109985" y="109156"/>
                  <a:pt x="137165" y="136337"/>
                  <a:pt x="171376" y="138976"/>
                </a:cubicBezTo>
                <a:lnTo>
                  <a:pt x="171376" y="210789"/>
                </a:lnTo>
                <a:cubicBezTo>
                  <a:pt x="162232" y="199405"/>
                  <a:pt x="148412" y="192789"/>
                  <a:pt x="133810" y="192804"/>
                </a:cubicBezTo>
                <a:lnTo>
                  <a:pt x="91033" y="192804"/>
                </a:lnTo>
                <a:cubicBezTo>
                  <a:pt x="88077" y="192804"/>
                  <a:pt x="85680" y="195201"/>
                  <a:pt x="85680" y="198157"/>
                </a:cubicBezTo>
                <a:cubicBezTo>
                  <a:pt x="85714" y="224760"/>
                  <a:pt x="107271" y="246316"/>
                  <a:pt x="133873" y="246350"/>
                </a:cubicBezTo>
                <a:lnTo>
                  <a:pt x="171438" y="246350"/>
                </a:lnTo>
                <a:lnTo>
                  <a:pt x="171438" y="272317"/>
                </a:lnTo>
                <a:cubicBezTo>
                  <a:pt x="173755" y="270423"/>
                  <a:pt x="102694" y="271660"/>
                  <a:pt x="101817" y="271331"/>
                </a:cubicBezTo>
                <a:cubicBezTo>
                  <a:pt x="92952" y="271341"/>
                  <a:pt x="85767" y="278525"/>
                  <a:pt x="85758" y="287390"/>
                </a:cubicBezTo>
                <a:cubicBezTo>
                  <a:pt x="86150" y="292336"/>
                  <a:pt x="84616" y="304404"/>
                  <a:pt x="87464" y="308740"/>
                </a:cubicBezTo>
                <a:cubicBezTo>
                  <a:pt x="86791" y="305406"/>
                  <a:pt x="19597" y="307629"/>
                  <a:pt x="16122" y="307034"/>
                </a:cubicBezTo>
                <a:cubicBezTo>
                  <a:pt x="7244" y="307007"/>
                  <a:pt x="26" y="314184"/>
                  <a:pt x="0" y="323062"/>
                </a:cubicBezTo>
                <a:cubicBezTo>
                  <a:pt x="0" y="323066"/>
                  <a:pt x="0" y="323073"/>
                  <a:pt x="0" y="323077"/>
                </a:cubicBezTo>
                <a:lnTo>
                  <a:pt x="0" y="337368"/>
                </a:lnTo>
                <a:cubicBezTo>
                  <a:pt x="17" y="346230"/>
                  <a:pt x="7197" y="353410"/>
                  <a:pt x="16059" y="353427"/>
                </a:cubicBezTo>
                <a:lnTo>
                  <a:pt x="80327" y="353427"/>
                </a:lnTo>
                <a:cubicBezTo>
                  <a:pt x="84292" y="353417"/>
                  <a:pt x="88110" y="351927"/>
                  <a:pt x="91033" y="349248"/>
                </a:cubicBezTo>
                <a:cubicBezTo>
                  <a:pt x="93966" y="351921"/>
                  <a:pt x="97786" y="353411"/>
                  <a:pt x="101755" y="353427"/>
                </a:cubicBezTo>
                <a:lnTo>
                  <a:pt x="166023" y="353427"/>
                </a:lnTo>
                <a:cubicBezTo>
                  <a:pt x="169987" y="353414"/>
                  <a:pt x="173805" y="351924"/>
                  <a:pt x="176729" y="349248"/>
                </a:cubicBezTo>
                <a:cubicBezTo>
                  <a:pt x="179656" y="351921"/>
                  <a:pt x="183472" y="353411"/>
                  <a:pt x="187435" y="353427"/>
                </a:cubicBezTo>
                <a:lnTo>
                  <a:pt x="251703" y="353427"/>
                </a:lnTo>
                <a:cubicBezTo>
                  <a:pt x="255667" y="353414"/>
                  <a:pt x="259485" y="351924"/>
                  <a:pt x="262409" y="349248"/>
                </a:cubicBezTo>
                <a:cubicBezTo>
                  <a:pt x="265342" y="351921"/>
                  <a:pt x="269163" y="353411"/>
                  <a:pt x="273130" y="353427"/>
                </a:cubicBezTo>
                <a:lnTo>
                  <a:pt x="337398" y="353427"/>
                </a:lnTo>
                <a:cubicBezTo>
                  <a:pt x="346261" y="353410"/>
                  <a:pt x="353440" y="346230"/>
                  <a:pt x="353457" y="337368"/>
                </a:cubicBezTo>
                <a:cubicBezTo>
                  <a:pt x="353082" y="330371"/>
                  <a:pt x="355242" y="317599"/>
                  <a:pt x="349278" y="312324"/>
                </a:cubicBezTo>
                <a:cubicBezTo>
                  <a:pt x="355195" y="307159"/>
                  <a:pt x="353144" y="294371"/>
                  <a:pt x="353457" y="287375"/>
                </a:cubicBezTo>
                <a:close/>
                <a:moveTo>
                  <a:pt x="219537" y="167776"/>
                </a:moveTo>
                <a:lnTo>
                  <a:pt x="256696" y="167776"/>
                </a:lnTo>
                <a:cubicBezTo>
                  <a:pt x="254002" y="186207"/>
                  <a:pt x="238210" y="199881"/>
                  <a:pt x="219584" y="199910"/>
                </a:cubicBezTo>
                <a:lnTo>
                  <a:pt x="182426" y="199910"/>
                </a:lnTo>
                <a:cubicBezTo>
                  <a:pt x="185120" y="181480"/>
                  <a:pt x="200911" y="167806"/>
                  <a:pt x="219537" y="167776"/>
                </a:cubicBezTo>
                <a:close/>
                <a:moveTo>
                  <a:pt x="133873" y="235613"/>
                </a:moveTo>
                <a:cubicBezTo>
                  <a:pt x="115242" y="235574"/>
                  <a:pt x="99455" y="221884"/>
                  <a:pt x="96777" y="203448"/>
                </a:cubicBezTo>
                <a:lnTo>
                  <a:pt x="133873" y="203448"/>
                </a:lnTo>
                <a:cubicBezTo>
                  <a:pt x="152499" y="203477"/>
                  <a:pt x="168291" y="217151"/>
                  <a:pt x="170984" y="235582"/>
                </a:cubicBezTo>
                <a:close/>
                <a:moveTo>
                  <a:pt x="85696" y="337352"/>
                </a:moveTo>
                <a:cubicBezTo>
                  <a:pt x="85687" y="340310"/>
                  <a:pt x="83286" y="342705"/>
                  <a:pt x="80327" y="342705"/>
                </a:cubicBezTo>
                <a:lnTo>
                  <a:pt x="16059" y="342705"/>
                </a:lnTo>
                <a:cubicBezTo>
                  <a:pt x="7873" y="342595"/>
                  <a:pt x="11363" y="330074"/>
                  <a:pt x="10722" y="323062"/>
                </a:cubicBezTo>
                <a:cubicBezTo>
                  <a:pt x="10722" y="320111"/>
                  <a:pt x="13109" y="317718"/>
                  <a:pt x="16059" y="317709"/>
                </a:cubicBezTo>
                <a:lnTo>
                  <a:pt x="80327" y="317709"/>
                </a:lnTo>
                <a:cubicBezTo>
                  <a:pt x="88529" y="317834"/>
                  <a:pt x="84976" y="330371"/>
                  <a:pt x="85696" y="337368"/>
                </a:cubicBezTo>
                <a:close/>
                <a:moveTo>
                  <a:pt x="171376" y="337352"/>
                </a:moveTo>
                <a:cubicBezTo>
                  <a:pt x="171368" y="340306"/>
                  <a:pt x="168976" y="342697"/>
                  <a:pt x="166023" y="342705"/>
                </a:cubicBezTo>
                <a:lnTo>
                  <a:pt x="101739" y="342705"/>
                </a:lnTo>
                <a:cubicBezTo>
                  <a:pt x="93537" y="342595"/>
                  <a:pt x="97043" y="330089"/>
                  <a:pt x="96386" y="323062"/>
                </a:cubicBezTo>
                <a:cubicBezTo>
                  <a:pt x="96395" y="320108"/>
                  <a:pt x="98786" y="317716"/>
                  <a:pt x="101739" y="317709"/>
                </a:cubicBezTo>
                <a:lnTo>
                  <a:pt x="166007" y="317709"/>
                </a:lnTo>
                <a:cubicBezTo>
                  <a:pt x="174209" y="317834"/>
                  <a:pt x="170609" y="330371"/>
                  <a:pt x="171376" y="337368"/>
                </a:cubicBezTo>
                <a:close/>
                <a:moveTo>
                  <a:pt x="171376" y="301649"/>
                </a:moveTo>
                <a:cubicBezTo>
                  <a:pt x="171368" y="304603"/>
                  <a:pt x="168976" y="306995"/>
                  <a:pt x="166023" y="307002"/>
                </a:cubicBezTo>
                <a:lnTo>
                  <a:pt x="101739" y="307002"/>
                </a:lnTo>
                <a:cubicBezTo>
                  <a:pt x="93537" y="306893"/>
                  <a:pt x="97043" y="294355"/>
                  <a:pt x="96386" y="287359"/>
                </a:cubicBezTo>
                <a:cubicBezTo>
                  <a:pt x="96403" y="284412"/>
                  <a:pt x="98792" y="282029"/>
                  <a:pt x="101739" y="282022"/>
                </a:cubicBezTo>
                <a:lnTo>
                  <a:pt x="166007" y="282022"/>
                </a:lnTo>
                <a:cubicBezTo>
                  <a:pt x="174209" y="282131"/>
                  <a:pt x="170609" y="294669"/>
                  <a:pt x="171376" y="301665"/>
                </a:cubicBezTo>
                <a:close/>
                <a:moveTo>
                  <a:pt x="117814" y="69590"/>
                </a:moveTo>
                <a:cubicBezTo>
                  <a:pt x="117814" y="37053"/>
                  <a:pt x="144191" y="10675"/>
                  <a:pt x="176729" y="10675"/>
                </a:cubicBezTo>
                <a:cubicBezTo>
                  <a:pt x="209266" y="10675"/>
                  <a:pt x="235643" y="37053"/>
                  <a:pt x="235643" y="69590"/>
                </a:cubicBezTo>
                <a:cubicBezTo>
                  <a:pt x="235643" y="102128"/>
                  <a:pt x="209266" y="128505"/>
                  <a:pt x="176729" y="128505"/>
                </a:cubicBezTo>
                <a:cubicBezTo>
                  <a:pt x="144191" y="128505"/>
                  <a:pt x="117814" y="102128"/>
                  <a:pt x="117814" y="69590"/>
                </a:cubicBezTo>
                <a:close/>
                <a:moveTo>
                  <a:pt x="257118" y="337368"/>
                </a:moveTo>
                <a:cubicBezTo>
                  <a:pt x="257109" y="340326"/>
                  <a:pt x="254708" y="342721"/>
                  <a:pt x="251750" y="342721"/>
                </a:cubicBezTo>
                <a:lnTo>
                  <a:pt x="187435" y="342721"/>
                </a:lnTo>
                <a:cubicBezTo>
                  <a:pt x="179249" y="342611"/>
                  <a:pt x="182817" y="330089"/>
                  <a:pt x="182082" y="323077"/>
                </a:cubicBezTo>
                <a:cubicBezTo>
                  <a:pt x="182090" y="320124"/>
                  <a:pt x="184481" y="317732"/>
                  <a:pt x="187435" y="317724"/>
                </a:cubicBezTo>
                <a:lnTo>
                  <a:pt x="251703" y="317724"/>
                </a:lnTo>
                <a:cubicBezTo>
                  <a:pt x="259904" y="317834"/>
                  <a:pt x="256336" y="330371"/>
                  <a:pt x="257071" y="337368"/>
                </a:cubicBezTo>
                <a:close/>
                <a:moveTo>
                  <a:pt x="257118" y="301665"/>
                </a:moveTo>
                <a:cubicBezTo>
                  <a:pt x="257109" y="304623"/>
                  <a:pt x="254708" y="307018"/>
                  <a:pt x="251750" y="307018"/>
                </a:cubicBezTo>
                <a:lnTo>
                  <a:pt x="187435" y="307018"/>
                </a:lnTo>
                <a:cubicBezTo>
                  <a:pt x="179249" y="306909"/>
                  <a:pt x="182817" y="294371"/>
                  <a:pt x="182082" y="287375"/>
                </a:cubicBezTo>
                <a:cubicBezTo>
                  <a:pt x="182090" y="284421"/>
                  <a:pt x="184481" y="282029"/>
                  <a:pt x="187435" y="282022"/>
                </a:cubicBezTo>
                <a:lnTo>
                  <a:pt x="251703" y="282022"/>
                </a:lnTo>
                <a:cubicBezTo>
                  <a:pt x="259904" y="282131"/>
                  <a:pt x="256336" y="294669"/>
                  <a:pt x="257071" y="301665"/>
                </a:cubicBezTo>
                <a:close/>
                <a:moveTo>
                  <a:pt x="257118" y="265962"/>
                </a:moveTo>
                <a:cubicBezTo>
                  <a:pt x="257109" y="268921"/>
                  <a:pt x="254708" y="271315"/>
                  <a:pt x="251750" y="271315"/>
                </a:cubicBezTo>
                <a:lnTo>
                  <a:pt x="187435" y="271315"/>
                </a:lnTo>
                <a:cubicBezTo>
                  <a:pt x="179249" y="271206"/>
                  <a:pt x="182817" y="258669"/>
                  <a:pt x="182082" y="251672"/>
                </a:cubicBezTo>
                <a:cubicBezTo>
                  <a:pt x="182082" y="248715"/>
                  <a:pt x="184478" y="246319"/>
                  <a:pt x="187435" y="246319"/>
                </a:cubicBezTo>
                <a:lnTo>
                  <a:pt x="251703" y="246319"/>
                </a:lnTo>
                <a:cubicBezTo>
                  <a:pt x="259904" y="246429"/>
                  <a:pt x="256336" y="258950"/>
                  <a:pt x="257071" y="265962"/>
                </a:cubicBezTo>
                <a:close/>
                <a:moveTo>
                  <a:pt x="342783" y="337368"/>
                </a:moveTo>
                <a:cubicBezTo>
                  <a:pt x="342775" y="340321"/>
                  <a:pt x="340383" y="342713"/>
                  <a:pt x="337430" y="342721"/>
                </a:cubicBezTo>
                <a:lnTo>
                  <a:pt x="273130" y="342721"/>
                </a:lnTo>
                <a:cubicBezTo>
                  <a:pt x="264929" y="342611"/>
                  <a:pt x="268435" y="330105"/>
                  <a:pt x="267777" y="323077"/>
                </a:cubicBezTo>
                <a:cubicBezTo>
                  <a:pt x="267777" y="320121"/>
                  <a:pt x="270174" y="317724"/>
                  <a:pt x="273130" y="317724"/>
                </a:cubicBezTo>
                <a:lnTo>
                  <a:pt x="337398" y="317724"/>
                </a:lnTo>
                <a:cubicBezTo>
                  <a:pt x="345584" y="317834"/>
                  <a:pt x="342031" y="330387"/>
                  <a:pt x="342783" y="337368"/>
                </a:cubicBezTo>
                <a:close/>
                <a:moveTo>
                  <a:pt x="342783" y="301665"/>
                </a:moveTo>
                <a:cubicBezTo>
                  <a:pt x="342775" y="304619"/>
                  <a:pt x="340383" y="307010"/>
                  <a:pt x="337430" y="307018"/>
                </a:cubicBezTo>
                <a:lnTo>
                  <a:pt x="273130" y="307018"/>
                </a:lnTo>
                <a:cubicBezTo>
                  <a:pt x="264929" y="306909"/>
                  <a:pt x="268435" y="294371"/>
                  <a:pt x="267777" y="287375"/>
                </a:cubicBezTo>
                <a:cubicBezTo>
                  <a:pt x="267777" y="284418"/>
                  <a:pt x="270174" y="282022"/>
                  <a:pt x="273130" y="282022"/>
                </a:cubicBezTo>
                <a:lnTo>
                  <a:pt x="337398" y="282022"/>
                </a:lnTo>
                <a:cubicBezTo>
                  <a:pt x="345584" y="282131"/>
                  <a:pt x="342031" y="294669"/>
                  <a:pt x="342783" y="301665"/>
                </a:cubicBezTo>
                <a:close/>
                <a:moveTo>
                  <a:pt x="199064" y="84992"/>
                </a:moveTo>
                <a:cubicBezTo>
                  <a:pt x="198784" y="94838"/>
                  <a:pt x="191728" y="103179"/>
                  <a:pt x="182066" y="105089"/>
                </a:cubicBezTo>
                <a:cubicBezTo>
                  <a:pt x="182442" y="109049"/>
                  <a:pt x="181769" y="114199"/>
                  <a:pt x="176697" y="114215"/>
                </a:cubicBezTo>
                <a:cubicBezTo>
                  <a:pt x="171626" y="114230"/>
                  <a:pt x="170953" y="109049"/>
                  <a:pt x="171344" y="105089"/>
                </a:cubicBezTo>
                <a:cubicBezTo>
                  <a:pt x="164506" y="103638"/>
                  <a:pt x="158787" y="98975"/>
                  <a:pt x="155990" y="92568"/>
                </a:cubicBezTo>
                <a:cubicBezTo>
                  <a:pt x="154952" y="89799"/>
                  <a:pt x="156355" y="86714"/>
                  <a:pt x="159123" y="85676"/>
                </a:cubicBezTo>
                <a:cubicBezTo>
                  <a:pt x="161739" y="84696"/>
                  <a:pt x="164667" y="85891"/>
                  <a:pt x="165850" y="88420"/>
                </a:cubicBezTo>
                <a:cubicBezTo>
                  <a:pt x="169670" y="98609"/>
                  <a:pt x="188640" y="96121"/>
                  <a:pt x="188358" y="84992"/>
                </a:cubicBezTo>
                <a:cubicBezTo>
                  <a:pt x="188358" y="78324"/>
                  <a:pt x="184430" y="74943"/>
                  <a:pt x="176697" y="74943"/>
                </a:cubicBezTo>
                <a:cubicBezTo>
                  <a:pt x="165354" y="75912"/>
                  <a:pt x="155373" y="67502"/>
                  <a:pt x="154404" y="56159"/>
                </a:cubicBezTo>
                <a:cubicBezTo>
                  <a:pt x="153496" y="45533"/>
                  <a:pt x="160843" y="35968"/>
                  <a:pt x="171344" y="34107"/>
                </a:cubicBezTo>
                <a:cubicBezTo>
                  <a:pt x="170953" y="30131"/>
                  <a:pt x="171626" y="24966"/>
                  <a:pt x="176697" y="24966"/>
                </a:cubicBezTo>
                <a:cubicBezTo>
                  <a:pt x="181769" y="24966"/>
                  <a:pt x="182457" y="30115"/>
                  <a:pt x="182066" y="34091"/>
                </a:cubicBezTo>
                <a:cubicBezTo>
                  <a:pt x="189501" y="35140"/>
                  <a:pt x="204402" y="47255"/>
                  <a:pt x="194588" y="53625"/>
                </a:cubicBezTo>
                <a:cubicBezTo>
                  <a:pt x="191874" y="54776"/>
                  <a:pt x="188742" y="53509"/>
                  <a:pt x="187590" y="50795"/>
                </a:cubicBezTo>
                <a:cubicBezTo>
                  <a:pt x="187585" y="50784"/>
                  <a:pt x="187580" y="50772"/>
                  <a:pt x="187576" y="50761"/>
                </a:cubicBezTo>
                <a:cubicBezTo>
                  <a:pt x="183772" y="40555"/>
                  <a:pt x="164786" y="43060"/>
                  <a:pt x="165068" y="54189"/>
                </a:cubicBezTo>
                <a:cubicBezTo>
                  <a:pt x="165068" y="60950"/>
                  <a:pt x="168871" y="64237"/>
                  <a:pt x="176666" y="64237"/>
                </a:cubicBezTo>
                <a:cubicBezTo>
                  <a:pt x="187779" y="63039"/>
                  <a:pt x="197759" y="71076"/>
                  <a:pt x="198958" y="82189"/>
                </a:cubicBezTo>
                <a:cubicBezTo>
                  <a:pt x="199058" y="83120"/>
                  <a:pt x="199094" y="84056"/>
                  <a:pt x="199064" y="84992"/>
                </a:cubicBezTo>
                <a:close/>
                <a:moveTo>
                  <a:pt x="142717" y="69590"/>
                </a:moveTo>
                <a:cubicBezTo>
                  <a:pt x="142717" y="72547"/>
                  <a:pt x="140320" y="74943"/>
                  <a:pt x="137363" y="74943"/>
                </a:cubicBezTo>
                <a:cubicBezTo>
                  <a:pt x="134407" y="74943"/>
                  <a:pt x="132010" y="72547"/>
                  <a:pt x="132010" y="69590"/>
                </a:cubicBezTo>
                <a:cubicBezTo>
                  <a:pt x="132010" y="66617"/>
                  <a:pt x="134421" y="64206"/>
                  <a:pt x="137395" y="64206"/>
                </a:cubicBezTo>
                <a:cubicBezTo>
                  <a:pt x="140369" y="64206"/>
                  <a:pt x="142779" y="66617"/>
                  <a:pt x="142779" y="69590"/>
                </a:cubicBezTo>
                <a:close/>
                <a:moveTo>
                  <a:pt x="216000" y="74943"/>
                </a:moveTo>
                <a:cubicBezTo>
                  <a:pt x="213043" y="74943"/>
                  <a:pt x="210647" y="72547"/>
                  <a:pt x="210647" y="69590"/>
                </a:cubicBezTo>
                <a:cubicBezTo>
                  <a:pt x="210647" y="66634"/>
                  <a:pt x="213043" y="64237"/>
                  <a:pt x="216000" y="64237"/>
                </a:cubicBezTo>
                <a:cubicBezTo>
                  <a:pt x="218957" y="64237"/>
                  <a:pt x="221353" y="66634"/>
                  <a:pt x="221353" y="69590"/>
                </a:cubicBezTo>
                <a:cubicBezTo>
                  <a:pt x="221353" y="72547"/>
                  <a:pt x="218957" y="74943"/>
                  <a:pt x="216000" y="7494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7C3A761-539D-73F7-BEFC-6F3AAEB2BB1C}"/>
              </a:ext>
            </a:extLst>
          </p:cNvPr>
          <p:cNvSpPr txBox="1"/>
          <p:nvPr/>
        </p:nvSpPr>
        <p:spPr>
          <a:xfrm flipH="1">
            <a:off x="2518818" y="281913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陈西</a:t>
            </a:r>
          </a:p>
        </p:txBody>
      </p:sp>
      <p:sp>
        <p:nvSpPr>
          <p:cNvPr id="5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9F5D2C1-E603-7F1E-11C1-017825026E52}"/>
              </a:ext>
            </a:extLst>
          </p:cNvPr>
          <p:cNvSpPr txBox="1"/>
          <p:nvPr/>
        </p:nvSpPr>
        <p:spPr>
          <a:xfrm flipH="1">
            <a:off x="2600778" y="3281885"/>
            <a:ext cx="174897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搜索：陈西设计之家。免费模板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EE06AD0-0A99-23F5-0DAC-E13DBE1F4EBC}"/>
              </a:ext>
            </a:extLst>
          </p:cNvPr>
          <p:cNvSpPr txBox="1"/>
          <p:nvPr/>
        </p:nvSpPr>
        <p:spPr>
          <a:xfrm flipH="1">
            <a:off x="1329946" y="3041068"/>
            <a:ext cx="813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搜索</a:t>
            </a:r>
          </a:p>
        </p:txBody>
      </p:sp>
      <p:sp>
        <p:nvSpPr>
          <p:cNvPr id="5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FC118A5-1F45-FA4E-0FD7-B760C9E78801}"/>
              </a:ext>
            </a:extLst>
          </p:cNvPr>
          <p:cNvSpPr txBox="1"/>
          <p:nvPr/>
        </p:nvSpPr>
        <p:spPr>
          <a:xfrm flipH="1">
            <a:off x="1192967" y="3345841"/>
            <a:ext cx="108760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77BFEDD-B80A-54DC-3412-85D98D8B0D29}"/>
              </a:ext>
            </a:extLst>
          </p:cNvPr>
          <p:cNvSpPr txBox="1"/>
          <p:nvPr/>
        </p:nvSpPr>
        <p:spPr>
          <a:xfrm flipH="1">
            <a:off x="9332482" y="281913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创意</a:t>
            </a:r>
          </a:p>
        </p:txBody>
      </p:sp>
      <p:sp>
        <p:nvSpPr>
          <p:cNvPr id="6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2318707-6970-776D-26D0-4E1E0F4D335A}"/>
              </a:ext>
            </a:extLst>
          </p:cNvPr>
          <p:cNvSpPr txBox="1"/>
          <p:nvPr/>
        </p:nvSpPr>
        <p:spPr>
          <a:xfrm flipH="1">
            <a:off x="9414442" y="3281885"/>
            <a:ext cx="174897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搜索：陈西设计之家。免费模板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14797D9-2349-CF27-DF16-1A4CADB804AE}"/>
              </a:ext>
            </a:extLst>
          </p:cNvPr>
          <p:cNvSpPr txBox="1"/>
          <p:nvPr/>
        </p:nvSpPr>
        <p:spPr>
          <a:xfrm flipH="1">
            <a:off x="8063668" y="3041068"/>
            <a:ext cx="813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高端</a:t>
            </a:r>
          </a:p>
        </p:txBody>
      </p:sp>
      <p:sp>
        <p:nvSpPr>
          <p:cNvPr id="6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C0814B1-52AB-6D61-DBE8-3906E4819E54}"/>
              </a:ext>
            </a:extLst>
          </p:cNvPr>
          <p:cNvSpPr txBox="1"/>
          <p:nvPr/>
        </p:nvSpPr>
        <p:spPr>
          <a:xfrm flipH="1">
            <a:off x="7926689" y="3345841"/>
            <a:ext cx="108760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陈西设计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5877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 animBg="1"/>
      <p:bldP spid="27" grpId="0" animBg="1"/>
      <p:bldP spid="28" grpId="0" animBg="1"/>
      <p:bldP spid="44" grpId="0" animBg="1"/>
      <p:bldP spid="45" grpId="0" animBg="1"/>
      <p:bldP spid="49" grpId="0"/>
      <p:bldP spid="50" grpId="0"/>
      <p:bldP spid="51" grpId="0" animBg="1"/>
      <p:bldP spid="52" grpId="0"/>
      <p:bldP spid="53" grpId="0"/>
      <p:bldP spid="54" grpId="0"/>
      <p:bldP spid="55" grpId="0"/>
      <p:bldP spid="59" grpId="0"/>
      <p:bldP spid="60" grpId="0"/>
      <p:bldP spid="61" grpId="0"/>
      <p:bldP spid="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4" name="圆角矩形 2">
            <a:extLst>
              <a:ext uri="{FF2B5EF4-FFF2-40B4-BE49-F238E27FC236}">
                <a16:creationId xmlns:a16="http://schemas.microsoft.com/office/drawing/2014/main" id="{9120FC2D-92F1-D832-49FE-F15979A3F665}"/>
              </a:ext>
            </a:extLst>
          </p:cNvPr>
          <p:cNvSpPr/>
          <p:nvPr/>
        </p:nvSpPr>
        <p:spPr>
          <a:xfrm>
            <a:off x="1920694" y="4263077"/>
            <a:ext cx="2231140" cy="593774"/>
          </a:xfrm>
          <a:prstGeom prst="snip1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BE51FCF-F653-9378-5306-3D0D7401CE88}"/>
              </a:ext>
            </a:extLst>
          </p:cNvPr>
          <p:cNvSpPr/>
          <p:nvPr/>
        </p:nvSpPr>
        <p:spPr>
          <a:xfrm>
            <a:off x="2887875" y="3170703"/>
            <a:ext cx="2231140" cy="593774"/>
          </a:xfrm>
          <a:prstGeom prst="snip1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圆角矩形 4">
            <a:extLst>
              <a:ext uri="{FF2B5EF4-FFF2-40B4-BE49-F238E27FC236}">
                <a16:creationId xmlns:a16="http://schemas.microsoft.com/office/drawing/2014/main" id="{C803F525-6329-140E-A8C1-7E83EA9EBF63}"/>
              </a:ext>
            </a:extLst>
          </p:cNvPr>
          <p:cNvSpPr/>
          <p:nvPr/>
        </p:nvSpPr>
        <p:spPr>
          <a:xfrm>
            <a:off x="3608612" y="2078329"/>
            <a:ext cx="2231140" cy="593774"/>
          </a:xfrm>
          <a:prstGeom prst="snip1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圆角矩形 6">
            <a:extLst>
              <a:ext uri="{FF2B5EF4-FFF2-40B4-BE49-F238E27FC236}">
                <a16:creationId xmlns:a16="http://schemas.microsoft.com/office/drawing/2014/main" id="{B2CCA171-72EC-1E60-5C1D-AA7A64A6EC69}"/>
              </a:ext>
            </a:extLst>
          </p:cNvPr>
          <p:cNvSpPr/>
          <p:nvPr/>
        </p:nvSpPr>
        <p:spPr>
          <a:xfrm>
            <a:off x="1005546" y="5355450"/>
            <a:ext cx="2231140" cy="593774"/>
          </a:xfrm>
          <a:prstGeom prst="snip1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E4DA160-D4D4-8C43-3160-0716FC8E7B69}"/>
              </a:ext>
            </a:extLst>
          </p:cNvPr>
          <p:cNvSpPr/>
          <p:nvPr/>
        </p:nvSpPr>
        <p:spPr>
          <a:xfrm>
            <a:off x="-227532" y="1437652"/>
            <a:ext cx="3550834" cy="3612866"/>
          </a:xfrm>
          <a:custGeom>
            <a:avLst/>
            <a:gdLst>
              <a:gd name="connsiteX0" fmla="*/ 5246914 w 5246914"/>
              <a:gd name="connsiteY0" fmla="*/ 0 h 4816928"/>
              <a:gd name="connsiteX1" fmla="*/ 3309257 w 5246914"/>
              <a:gd name="connsiteY1" fmla="*/ 2694214 h 4816928"/>
              <a:gd name="connsiteX2" fmla="*/ 0 w 5246914"/>
              <a:gd name="connsiteY2" fmla="*/ 4816928 h 4816928"/>
              <a:gd name="connsiteX0" fmla="*/ 5144402 w 5144402"/>
              <a:gd name="connsiteY0" fmla="*/ 0 h 5562788"/>
              <a:gd name="connsiteX1" fmla="*/ 3206745 w 5144402"/>
              <a:gd name="connsiteY1" fmla="*/ 2694214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67318 w 5144402"/>
              <a:gd name="connsiteY1" fmla="*/ 3280846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04233 w 5144402"/>
              <a:gd name="connsiteY1" fmla="*/ 3230563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04233 w 5144402"/>
              <a:gd name="connsiteY1" fmla="*/ 3230563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04233 w 5144402"/>
              <a:gd name="connsiteY1" fmla="*/ 3230563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04233 w 5144402"/>
              <a:gd name="connsiteY1" fmla="*/ 3230563 h 5562788"/>
              <a:gd name="connsiteX2" fmla="*/ 0 w 5144402"/>
              <a:gd name="connsiteY2" fmla="*/ 5562788 h 556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4402" h="5562788">
                <a:moveTo>
                  <a:pt x="5144402" y="0"/>
                </a:moveTo>
                <a:cubicBezTo>
                  <a:pt x="4668015" y="1029500"/>
                  <a:pt x="3923521" y="2377460"/>
                  <a:pt x="3104233" y="3230563"/>
                </a:cubicBezTo>
                <a:cubicBezTo>
                  <a:pt x="2284945" y="4083666"/>
                  <a:pt x="0" y="5562788"/>
                  <a:pt x="0" y="5562788"/>
                </a:cubicBezTo>
              </a:path>
            </a:pathLst>
          </a:custGeom>
          <a:noFill/>
          <a:ln w="254000">
            <a:gradFill flip="none" rotWithShape="1">
              <a:gsLst>
                <a:gs pos="0">
                  <a:schemeClr val="accent2">
                    <a:alpha val="29000"/>
                  </a:schemeClr>
                </a:gs>
                <a:gs pos="100000">
                  <a:schemeClr val="accent3"/>
                </a:gs>
              </a:gsLst>
              <a:lin ang="16200000" scaled="1"/>
              <a:tileRect/>
            </a:gradFill>
            <a:headEnd type="stealt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C0B71B-CC63-2723-A385-8341873992AB}"/>
              </a:ext>
            </a:extLst>
          </p:cNvPr>
          <p:cNvSpPr txBox="1"/>
          <p:nvPr/>
        </p:nvSpPr>
        <p:spPr>
          <a:xfrm flipH="1">
            <a:off x="3767736" y="213865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2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E17EF9A-1C54-EF00-B0EC-11E127566A1C}"/>
              </a:ext>
            </a:extLst>
          </p:cNvPr>
          <p:cNvSpPr txBox="1"/>
          <p:nvPr/>
        </p:nvSpPr>
        <p:spPr>
          <a:xfrm flipH="1">
            <a:off x="5998876" y="2022100"/>
            <a:ext cx="5551715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9E236B6-D798-C145-B9EE-1BDB6D5B7B83}"/>
              </a:ext>
            </a:extLst>
          </p:cNvPr>
          <p:cNvSpPr/>
          <p:nvPr/>
        </p:nvSpPr>
        <p:spPr>
          <a:xfrm>
            <a:off x="-1009049" y="1531467"/>
            <a:ext cx="3550834" cy="3174316"/>
          </a:xfrm>
          <a:custGeom>
            <a:avLst/>
            <a:gdLst>
              <a:gd name="connsiteX0" fmla="*/ 5246914 w 5246914"/>
              <a:gd name="connsiteY0" fmla="*/ 0 h 4816928"/>
              <a:gd name="connsiteX1" fmla="*/ 3309257 w 5246914"/>
              <a:gd name="connsiteY1" fmla="*/ 2694214 h 4816928"/>
              <a:gd name="connsiteX2" fmla="*/ 0 w 5246914"/>
              <a:gd name="connsiteY2" fmla="*/ 4816928 h 4816928"/>
              <a:gd name="connsiteX0" fmla="*/ 5144402 w 5144402"/>
              <a:gd name="connsiteY0" fmla="*/ 0 h 5562788"/>
              <a:gd name="connsiteX1" fmla="*/ 3206745 w 5144402"/>
              <a:gd name="connsiteY1" fmla="*/ 2694214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67318 w 5144402"/>
              <a:gd name="connsiteY1" fmla="*/ 3280846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04233 w 5144402"/>
              <a:gd name="connsiteY1" fmla="*/ 3230563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04233 w 5144402"/>
              <a:gd name="connsiteY1" fmla="*/ 3230563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04233 w 5144402"/>
              <a:gd name="connsiteY1" fmla="*/ 3230563 h 5562788"/>
              <a:gd name="connsiteX2" fmla="*/ 0 w 5144402"/>
              <a:gd name="connsiteY2" fmla="*/ 5562788 h 5562788"/>
              <a:gd name="connsiteX0" fmla="*/ 5144402 w 5144402"/>
              <a:gd name="connsiteY0" fmla="*/ 0 h 5562788"/>
              <a:gd name="connsiteX1" fmla="*/ 3104233 w 5144402"/>
              <a:gd name="connsiteY1" fmla="*/ 3230563 h 5562788"/>
              <a:gd name="connsiteX2" fmla="*/ 0 w 5144402"/>
              <a:gd name="connsiteY2" fmla="*/ 5562788 h 556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4402" h="5562788">
                <a:moveTo>
                  <a:pt x="5144402" y="0"/>
                </a:moveTo>
                <a:cubicBezTo>
                  <a:pt x="4668015" y="1029500"/>
                  <a:pt x="3923521" y="2377460"/>
                  <a:pt x="3104233" y="3230563"/>
                </a:cubicBezTo>
                <a:cubicBezTo>
                  <a:pt x="2284945" y="4083666"/>
                  <a:pt x="0" y="5562788"/>
                  <a:pt x="0" y="5562788"/>
                </a:cubicBezTo>
              </a:path>
            </a:pathLst>
          </a:custGeom>
          <a:noFill/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6200000" scaled="1"/>
              <a:tileRect/>
            </a:gradFill>
            <a:prstDash val="sysDot"/>
            <a:headEnd type="stealth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E4F65A4-5D0D-137B-CAA2-DC1B31DC843B}"/>
              </a:ext>
            </a:extLst>
          </p:cNvPr>
          <p:cNvSpPr txBox="1"/>
          <p:nvPr/>
        </p:nvSpPr>
        <p:spPr>
          <a:xfrm flipH="1">
            <a:off x="3023153" y="321469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3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884384E-1D42-9FB5-A587-3A35DD183315}"/>
              </a:ext>
            </a:extLst>
          </p:cNvPr>
          <p:cNvSpPr txBox="1"/>
          <p:nvPr/>
        </p:nvSpPr>
        <p:spPr>
          <a:xfrm flipH="1">
            <a:off x="5254292" y="3098140"/>
            <a:ext cx="629629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高端定制设计，匠心品质定制级服务。匠心品质定制级服务。搜索：陈西设计。免费高端的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F3CC379-A149-5AAD-C029-BA0B43A92EC7}"/>
              </a:ext>
            </a:extLst>
          </p:cNvPr>
          <p:cNvSpPr txBox="1"/>
          <p:nvPr/>
        </p:nvSpPr>
        <p:spPr>
          <a:xfrm flipH="1">
            <a:off x="2066326" y="432251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匠心品质</a:t>
            </a:r>
          </a:p>
        </p:txBody>
      </p:sp>
      <p:sp>
        <p:nvSpPr>
          <p:cNvPr id="3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C101500-1D1C-500C-7826-80DB753F4BB4}"/>
              </a:ext>
            </a:extLst>
          </p:cNvPr>
          <p:cNvSpPr txBox="1"/>
          <p:nvPr/>
        </p:nvSpPr>
        <p:spPr>
          <a:xfrm flipH="1">
            <a:off x="4297464" y="4205965"/>
            <a:ext cx="7333921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高端定制设计，匠心品质定制级服务。匠心品质定制级服务。搜索：陈西设计。免费高端的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0ED4E01-4070-FB7B-7A97-30040569A888}"/>
              </a:ext>
            </a:extLst>
          </p:cNvPr>
          <p:cNvSpPr txBox="1"/>
          <p:nvPr/>
        </p:nvSpPr>
        <p:spPr>
          <a:xfrm flipH="1">
            <a:off x="1172461" y="5404217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陈西好帅</a:t>
            </a:r>
          </a:p>
        </p:txBody>
      </p:sp>
      <p:sp>
        <p:nvSpPr>
          <p:cNvPr id="4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0B0ECE3-E197-CAF1-5F27-77495127F334}"/>
              </a:ext>
            </a:extLst>
          </p:cNvPr>
          <p:cNvSpPr txBox="1"/>
          <p:nvPr/>
        </p:nvSpPr>
        <p:spPr>
          <a:xfrm flipH="1">
            <a:off x="3403600" y="5287667"/>
            <a:ext cx="814698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85141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8" grpId="0" animBg="1"/>
      <p:bldP spid="28" grpId="0" animBg="1"/>
      <p:bldP spid="39" grpId="0" animBg="1"/>
      <p:bldP spid="3" grpId="0"/>
      <p:bldP spid="27" grpId="0"/>
      <p:bldP spid="33" grpId="0" animBg="1"/>
      <p:bldP spid="34" grpId="0"/>
      <p:bldP spid="35" grpId="0"/>
      <p:bldP spid="36" grpId="0"/>
      <p:bldP spid="37" grpId="0"/>
      <p:bldP spid="40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3" name="图片 2" descr="黑暗里有星球&#10;&#10;描述已自动生成">
            <a:extLst>
              <a:ext uri="{FF2B5EF4-FFF2-40B4-BE49-F238E27FC236}">
                <a16:creationId xmlns:a16="http://schemas.microsoft.com/office/drawing/2014/main" id="{1B252DA5-A25F-804B-084D-74A3CFF320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AC613D0-BAC2-F336-6BED-DC7B9E5FE2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>
            <a:off x="6747158" y="0"/>
            <a:ext cx="5444842" cy="68580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1FA12ACB-8FB8-F932-19A8-B1E2B969E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H="1" flipV="1">
            <a:off x="1" y="0"/>
            <a:ext cx="5444842" cy="6858000"/>
          </a:xfrm>
          <a:prstGeom prst="rect">
            <a:avLst/>
          </a:prstGeom>
        </p:spPr>
      </p:pic>
      <p:sp>
        <p:nvSpPr>
          <p:cNvPr id="5" name="12">
            <a:extLst>
              <a:ext uri="{FF2B5EF4-FFF2-40B4-BE49-F238E27FC236}">
                <a16:creationId xmlns:a16="http://schemas.microsoft.com/office/drawing/2014/main" id="{3B938D3C-013B-02C3-1A0D-CD6DF8A273B0}"/>
              </a:ext>
            </a:extLst>
          </p:cNvPr>
          <p:cNvSpPr txBox="1"/>
          <p:nvPr/>
        </p:nvSpPr>
        <p:spPr>
          <a:xfrm>
            <a:off x="1941016" y="2321004"/>
            <a:ext cx="8309967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尔雅未来体" panose="00000500000000000000" pitchFamily="2" charset="-122"/>
                <a:ea typeface="尔雅未来体" panose="00000500000000000000" pitchFamily="2" charset="-122"/>
                <a:cs typeface="+mn-cs"/>
              </a:rPr>
              <a:t>非常感谢各位的观看</a:t>
            </a:r>
          </a:p>
        </p:txBody>
      </p:sp>
      <p:cxnSp>
        <p:nvCxn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5214800-D218-79A0-B326-334246AD6D20}"/>
              </a:ext>
            </a:extLst>
          </p:cNvPr>
          <p:cNvCxnSpPr>
            <a:cxnSpLocks/>
          </p:cNvCxnSpPr>
          <p:nvPr/>
        </p:nvCxnSpPr>
        <p:spPr>
          <a:xfrm flipH="1">
            <a:off x="2019300" y="3692768"/>
            <a:ext cx="1022391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15">
            <a:extLst>
              <a:ext uri="{FF2B5EF4-FFF2-40B4-BE49-F238E27FC236}">
                <a16:creationId xmlns:a16="http://schemas.microsoft.com/office/drawing/2014/main" id="{B1FA7EFE-1A60-FE05-EEE0-1FDBEB92F9DC}"/>
              </a:ext>
            </a:extLst>
          </p:cNvPr>
          <p:cNvCxnSpPr>
            <a:cxnSpLocks/>
          </p:cNvCxnSpPr>
          <p:nvPr/>
        </p:nvCxnSpPr>
        <p:spPr>
          <a:xfrm flipH="1">
            <a:off x="9112762" y="3692768"/>
            <a:ext cx="1043609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012240F-28E3-0391-0C8D-1E3E2FCEBD0B}"/>
              </a:ext>
            </a:extLst>
          </p:cNvPr>
          <p:cNvSpPr txBox="1"/>
          <p:nvPr/>
        </p:nvSpPr>
        <p:spPr>
          <a:xfrm flipH="1">
            <a:off x="3284259" y="3465513"/>
            <a:ext cx="5623483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搜索：陈西设计之家。免费的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9" name="16">
            <a:extLst>
              <a:ext uri="{FF2B5EF4-FFF2-40B4-BE49-F238E27FC236}">
                <a16:creationId xmlns:a16="http://schemas.microsoft.com/office/drawing/2014/main" id="{2B983F57-E5D8-F7BE-DA59-656A57561BD8}"/>
              </a:ext>
            </a:extLst>
          </p:cNvPr>
          <p:cNvSpPr/>
          <p:nvPr/>
        </p:nvSpPr>
        <p:spPr>
          <a:xfrm>
            <a:off x="3705466" y="4416005"/>
            <a:ext cx="164592" cy="164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3" name="18">
            <a:extLst>
              <a:ext uri="{FF2B5EF4-FFF2-40B4-BE49-F238E27FC236}">
                <a16:creationId xmlns:a16="http://schemas.microsoft.com/office/drawing/2014/main" id="{28A9118C-9B12-0BCF-1609-01D8EF0BDA19}"/>
              </a:ext>
            </a:extLst>
          </p:cNvPr>
          <p:cNvSpPr/>
          <p:nvPr/>
        </p:nvSpPr>
        <p:spPr>
          <a:xfrm>
            <a:off x="5964034" y="4416005"/>
            <a:ext cx="164592" cy="164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F2AE443-01A8-FA1F-6270-FC18709C385A}"/>
              </a:ext>
            </a:extLst>
          </p:cNvPr>
          <p:cNvSpPr txBox="1"/>
          <p:nvPr/>
        </p:nvSpPr>
        <p:spPr>
          <a:xfrm flipH="1">
            <a:off x="3919196" y="4277914"/>
            <a:ext cx="1846277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</a:t>
            </a:r>
            <a:endParaRPr lang="en-US" altLang="zh-CN" sz="1400" dirty="0">
              <a:solidFill>
                <a:schemeClr val="bg1">
                  <a:alpha val="9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E2CDC7-A82A-4C99-170E-84C8A7D82B14}"/>
              </a:ext>
            </a:extLst>
          </p:cNvPr>
          <p:cNvSpPr txBox="1"/>
          <p:nvPr/>
        </p:nvSpPr>
        <p:spPr>
          <a:xfrm flipH="1">
            <a:off x="6190669" y="4277914"/>
            <a:ext cx="229586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：</a:t>
            </a: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</p:spTree>
    <p:extLst>
      <p:ext uri="{BB962C8B-B14F-4D97-AF65-F5344CB8AC3E}">
        <p14:creationId xmlns:p14="http://schemas.microsoft.com/office/powerpoint/2010/main" val="162060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9" grpId="0" animBg="1"/>
      <p:bldP spid="13" grpId="0" animBg="1"/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微信:2090298045【陈西】公众号：陈西设计之家。微信搜索即可。更多免费PPT模版教程等都可以在公众号内获取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sp>
        <p:nvSpPr>
          <p:cNvPr id="5" name="微信:2090298045【陈西】公众号：陈西设计之家。微信搜索即可。更多免费PPT模版教程等都可以在公众号内获取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370F838-F94F-0A2E-E38D-21912E3B9691}"/>
              </a:ext>
            </a:extLst>
          </p:cNvPr>
          <p:cNvSpPr txBox="1"/>
          <p:nvPr/>
        </p:nvSpPr>
        <p:spPr>
          <a:xfrm>
            <a:off x="2253343" y="1502229"/>
            <a:ext cx="76853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EE08E3"/>
                </a:solidFill>
                <a:latin typeface="+mj-ea"/>
                <a:ea typeface="+mj-ea"/>
              </a:rPr>
              <a:t>更多免费</a:t>
            </a:r>
            <a:r>
              <a:rPr lang="en-US" altLang="zh-CN" sz="6600" dirty="0">
                <a:solidFill>
                  <a:srgbClr val="EE08E3"/>
                </a:solidFill>
                <a:latin typeface="+mj-ea"/>
                <a:ea typeface="+mj-ea"/>
              </a:rPr>
              <a:t>PPT</a:t>
            </a:r>
            <a:r>
              <a:rPr lang="zh-CN" altLang="en-US" sz="6600" dirty="0">
                <a:solidFill>
                  <a:srgbClr val="EE08E3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6" name="微信:2090298045【陈西】公众号：陈西设计之家。微信搜索即可。更多免费PPT模版教程等都可以在公众号内获取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4646FE7-7279-39CF-7B2F-8ACB5B4709C8}"/>
              </a:ext>
            </a:extLst>
          </p:cNvPr>
          <p:cNvSpPr txBox="1"/>
          <p:nvPr/>
        </p:nvSpPr>
        <p:spPr>
          <a:xfrm>
            <a:off x="2253343" y="2921169"/>
            <a:ext cx="76853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1D62EC"/>
                </a:solidFill>
                <a:latin typeface="+mj-ea"/>
                <a:ea typeface="+mj-ea"/>
              </a:rPr>
              <a:t>百度搜索网站</a:t>
            </a:r>
          </a:p>
        </p:txBody>
      </p:sp>
      <p:sp>
        <p:nvSpPr>
          <p:cNvPr id="7" name="微信:2090298045【陈西】公众号：陈西设计之家。微信搜索即可。更多免费PPT模版教程等都可以在公众号内获取微信:2090298045【陈西】公众号：陈西设计之家。微信搜索即可。更多免费PPT模版教程等都可以在公众号内获取">
            <a:hlinkClick r:id="rId3"/>
            <a:extLst>
              <a:ext uri="{FF2B5EF4-FFF2-40B4-BE49-F238E27FC236}">
                <a16:creationId xmlns:a16="http://schemas.microsoft.com/office/drawing/2014/main" id="{6635E010-5194-FC99-1F0B-E75099B0A9DE}"/>
              </a:ext>
            </a:extLst>
          </p:cNvPr>
          <p:cNvSpPr txBox="1"/>
          <p:nvPr/>
        </p:nvSpPr>
        <p:spPr>
          <a:xfrm>
            <a:off x="695325" y="4340108"/>
            <a:ext cx="108013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5151D"/>
                </a:solidFill>
                <a:latin typeface="+mj-ea"/>
                <a:ea typeface="+mj-ea"/>
              </a:rPr>
              <a:t>www.1314ppt.com</a:t>
            </a:r>
            <a:endParaRPr lang="zh-CN" altLang="en-US" sz="6600" dirty="0">
              <a:solidFill>
                <a:srgbClr val="F5151D"/>
              </a:solidFill>
              <a:latin typeface="+mj-ea"/>
              <a:ea typeface="+mj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85D78F-52C3-C74C-6988-5F5A0BC6EF54}"/>
              </a:ext>
            </a:extLst>
          </p:cNvPr>
          <p:cNvSpPr/>
          <p:nvPr/>
        </p:nvSpPr>
        <p:spPr>
          <a:xfrm>
            <a:off x="867295" y="742561"/>
            <a:ext cx="10457411" cy="537287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837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459F2E3-0288-4AC7-ABA1-B335CA1C77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5115"/>
            <a:ext cx="12192000" cy="516776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11EB432-BC54-37F7-FCB5-7CFC70237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" y="6138007"/>
            <a:ext cx="12192000" cy="47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61B76C85-0BC5-464C-AF30-C50743AD1A1F}"/>
              </a:ext>
            </a:extLst>
          </p:cNvPr>
          <p:cNvSpPr/>
          <p:nvPr/>
        </p:nvSpPr>
        <p:spPr>
          <a:xfrm>
            <a:off x="7518298" y="-1"/>
            <a:ext cx="4673701" cy="6233875"/>
          </a:xfrm>
          <a:prstGeom prst="rect">
            <a:avLst/>
          </a:prstGeom>
          <a:solidFill>
            <a:srgbClr val="F8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741" y="1265735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6315409"/>
            <a:ext cx="11498053" cy="542591"/>
          </a:xfrm>
          <a:prstGeom prst="rect">
            <a:avLst/>
          </a:prstGeom>
        </p:spPr>
      </p:pic>
      <p:pic>
        <p:nvPicPr>
          <p:cNvPr id="6" name="图片 5" descr="穿着西装笔挺的男子与配字&#10;&#10;描述已自动生成">
            <a:extLst>
              <a:ext uri="{FF2B5EF4-FFF2-40B4-BE49-F238E27FC236}">
                <a16:creationId xmlns:a16="http://schemas.microsoft.com/office/drawing/2014/main" id="{5371ABF2-17E2-4946-8219-CC19AEB9C5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16944" cy="623388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3C63D3-3017-4823-A923-1BED74BE4D37}"/>
              </a:ext>
            </a:extLst>
          </p:cNvPr>
          <p:cNvCxnSpPr>
            <a:cxnSpLocks/>
          </p:cNvCxnSpPr>
          <p:nvPr/>
        </p:nvCxnSpPr>
        <p:spPr>
          <a:xfrm>
            <a:off x="7518299" y="0"/>
            <a:ext cx="0" cy="623388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09EFED8-9F68-4DDE-905D-A4720B186212}"/>
              </a:ext>
            </a:extLst>
          </p:cNvPr>
          <p:cNvCxnSpPr>
            <a:cxnSpLocks/>
          </p:cNvCxnSpPr>
          <p:nvPr/>
        </p:nvCxnSpPr>
        <p:spPr>
          <a:xfrm flipH="1">
            <a:off x="0" y="6233886"/>
            <a:ext cx="12192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>
            <a:extLst>
              <a:ext uri="{FF2B5EF4-FFF2-40B4-BE49-F238E27FC236}">
                <a16:creationId xmlns:a16="http://schemas.microsoft.com/office/drawing/2014/main" id="{9D253384-C978-1D6C-4EE9-1A0AC32D6C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0961" y="2104820"/>
            <a:ext cx="5689699" cy="243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里有星球&#10;&#10;描述已自动生成">
            <a:extLst>
              <a:ext uri="{FF2B5EF4-FFF2-40B4-BE49-F238E27FC236}">
                <a16:creationId xmlns:a16="http://schemas.microsoft.com/office/drawing/2014/main" id="{8F554B04-7D72-C5F5-2C05-CEAABF2A0A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1" t="6523" r="6521" b="6521"/>
          <a:stretch/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49B1CD9-1620-1E9C-8F49-5293DD1F79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H="1">
            <a:off x="1" y="0"/>
            <a:ext cx="5444842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63746A5-B320-1DA5-80AF-B70EBEE02C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V="1">
            <a:off x="6747158" y="0"/>
            <a:ext cx="5444842" cy="6858000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10995FC-A106-6EB7-8AE9-D2C60208DF77}"/>
              </a:ext>
            </a:extLst>
          </p:cNvPr>
          <p:cNvGrpSpPr/>
          <p:nvPr/>
        </p:nvGrpSpPr>
        <p:grpSpPr>
          <a:xfrm>
            <a:off x="11469747" y="6177333"/>
            <a:ext cx="410650" cy="298720"/>
            <a:chOff x="11396791" y="6140490"/>
            <a:chExt cx="468991" cy="400424"/>
          </a:xfr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39D8A82-28F9-A83D-7088-D4BE36A6F337}"/>
                </a:ext>
              </a:extLst>
            </p:cNvPr>
            <p:cNvSpPr/>
            <p:nvPr/>
          </p:nvSpPr>
          <p:spPr>
            <a:xfrm>
              <a:off x="11396791" y="6140490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B9887F4-3EF9-24C1-585D-ED09A3AA7D50}"/>
                </a:ext>
              </a:extLst>
            </p:cNvPr>
            <p:cNvSpPr/>
            <p:nvPr/>
          </p:nvSpPr>
          <p:spPr>
            <a:xfrm>
              <a:off x="11396791" y="6306800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9F216E1-AE6A-7EE0-B02E-5BCDAF35E563}"/>
                </a:ext>
              </a:extLst>
            </p:cNvPr>
            <p:cNvSpPr/>
            <p:nvPr/>
          </p:nvSpPr>
          <p:spPr>
            <a:xfrm>
              <a:off x="11396791" y="6473109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2" name="11">
            <a:extLst>
              <a:ext uri="{FF2B5EF4-FFF2-40B4-BE49-F238E27FC236}">
                <a16:creationId xmlns:a16="http://schemas.microsoft.com/office/drawing/2014/main" id="{51F2B7A9-D7A9-88B8-6067-01D46AD8B5AC}"/>
              </a:ext>
            </a:extLst>
          </p:cNvPr>
          <p:cNvSpPr txBox="1"/>
          <p:nvPr/>
        </p:nvSpPr>
        <p:spPr>
          <a:xfrm>
            <a:off x="6296001" y="1328653"/>
            <a:ext cx="4974875" cy="44165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1" lang="zh-CN" altLang="en-US" sz="287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12">
            <a:extLst>
              <a:ext uri="{FF2B5EF4-FFF2-40B4-BE49-F238E27FC236}">
                <a16:creationId xmlns:a16="http://schemas.microsoft.com/office/drawing/2014/main" id="{C2524913-D5E8-B15B-E511-591EBC268FEE}"/>
              </a:ext>
            </a:extLst>
          </p:cNvPr>
          <p:cNvSpPr txBox="1"/>
          <p:nvPr/>
        </p:nvSpPr>
        <p:spPr>
          <a:xfrm>
            <a:off x="1360153" y="2290565"/>
            <a:ext cx="2290948" cy="67710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PART</a:t>
            </a: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1" lang="zh-CN" altLang="en-US" sz="4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79C5789-4641-D53B-C6FF-4575C9FC452F}"/>
              </a:ext>
            </a:extLst>
          </p:cNvPr>
          <p:cNvSpPr/>
          <p:nvPr/>
        </p:nvSpPr>
        <p:spPr>
          <a:xfrm>
            <a:off x="1423045" y="3110970"/>
            <a:ext cx="4453860" cy="1361692"/>
          </a:xfrm>
          <a:prstGeom prst="snip1Rect">
            <a:avLst>
              <a:gd name="adj" fmla="val 9472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14">
            <a:extLst>
              <a:ext uri="{FF2B5EF4-FFF2-40B4-BE49-F238E27FC236}">
                <a16:creationId xmlns:a16="http://schemas.microsoft.com/office/drawing/2014/main" id="{527799D1-E5D4-3516-06D6-A9E3F5D01051}"/>
              </a:ext>
            </a:extLst>
          </p:cNvPr>
          <p:cNvSpPr txBox="1"/>
          <p:nvPr/>
        </p:nvSpPr>
        <p:spPr>
          <a:xfrm>
            <a:off x="1403948" y="3229751"/>
            <a:ext cx="4492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活动背景</a:t>
            </a: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C339862-9F0E-FE7C-66CD-3A06B1A96347}"/>
              </a:ext>
            </a:extLst>
          </p:cNvPr>
          <p:cNvSpPr/>
          <p:nvPr/>
        </p:nvSpPr>
        <p:spPr>
          <a:xfrm>
            <a:off x="380245" y="308602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24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3161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2"/>
              </a:rPr>
              <a:t>陈西设计之家</a:t>
            </a:r>
            <a:r>
              <a:rPr lang="zh-CN" altLang="en-US" sz="2400" dirty="0"/>
              <a:t> 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951D3A-C39F-F9A1-9F67-E14CDA28299F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>
            <a:extLst>
              <a:ext uri="{FF2B5EF4-FFF2-40B4-BE49-F238E27FC236}">
                <a16:creationId xmlns:a16="http://schemas.microsoft.com/office/drawing/2014/main" id="{D2CB9215-00D1-0A02-2DD3-46AB3F568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19" name="12">
            <a:extLst>
              <a:ext uri="{FF2B5EF4-FFF2-40B4-BE49-F238E27FC236}">
                <a16:creationId xmlns:a16="http://schemas.microsoft.com/office/drawing/2014/main" id="{1E2DB54A-FC5D-4522-59EB-242278E4D64D}"/>
              </a:ext>
            </a:extLst>
          </p:cNvPr>
          <p:cNvSpPr/>
          <p:nvPr/>
        </p:nvSpPr>
        <p:spPr>
          <a:xfrm>
            <a:off x="0" y="1923628"/>
            <a:ext cx="12192000" cy="1505372"/>
          </a:xfrm>
          <a:custGeom>
            <a:avLst/>
            <a:gdLst>
              <a:gd name="connsiteX0" fmla="*/ 0 w 12973050"/>
              <a:gd name="connsiteY0" fmla="*/ 152298 h 1505372"/>
              <a:gd name="connsiteX1" fmla="*/ 2390775 w 12973050"/>
              <a:gd name="connsiteY1" fmla="*/ 1504848 h 1505372"/>
              <a:gd name="connsiteX2" fmla="*/ 8763000 w 12973050"/>
              <a:gd name="connsiteY2" fmla="*/ 18948 h 1505372"/>
              <a:gd name="connsiteX3" fmla="*/ 12973050 w 12973050"/>
              <a:gd name="connsiteY3" fmla="*/ 799998 h 150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3050" h="1505372">
                <a:moveTo>
                  <a:pt x="0" y="152298"/>
                </a:moveTo>
                <a:cubicBezTo>
                  <a:pt x="465137" y="839685"/>
                  <a:pt x="930275" y="1527073"/>
                  <a:pt x="2390775" y="1504848"/>
                </a:cubicBezTo>
                <a:cubicBezTo>
                  <a:pt x="3851275" y="1482623"/>
                  <a:pt x="6999287" y="136423"/>
                  <a:pt x="8763000" y="18948"/>
                </a:cubicBezTo>
                <a:cubicBezTo>
                  <a:pt x="10526713" y="-98527"/>
                  <a:pt x="11749881" y="350735"/>
                  <a:pt x="12973050" y="799998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3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0" name="13">
            <a:extLst>
              <a:ext uri="{FF2B5EF4-FFF2-40B4-BE49-F238E27FC236}">
                <a16:creationId xmlns:a16="http://schemas.microsoft.com/office/drawing/2014/main" id="{E47C5C63-A895-3E45-0973-792AEA328BDA}"/>
              </a:ext>
            </a:extLst>
          </p:cNvPr>
          <p:cNvSpPr/>
          <p:nvPr/>
        </p:nvSpPr>
        <p:spPr>
          <a:xfrm>
            <a:off x="1263642" y="3692314"/>
            <a:ext cx="742958" cy="74295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E0215D7-C817-858F-A4BE-9EA003C95A89}"/>
              </a:ext>
            </a:extLst>
          </p:cNvPr>
          <p:cNvSpPr/>
          <p:nvPr/>
        </p:nvSpPr>
        <p:spPr>
          <a:xfrm>
            <a:off x="1590660" y="3323155"/>
            <a:ext cx="133378" cy="13337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4" name="17">
            <a:extLst>
              <a:ext uri="{FF2B5EF4-FFF2-40B4-BE49-F238E27FC236}">
                <a16:creationId xmlns:a16="http://schemas.microsoft.com/office/drawing/2014/main" id="{0A99BB14-40F0-A82A-C188-F60E60A3282F}"/>
              </a:ext>
            </a:extLst>
          </p:cNvPr>
          <p:cNvSpPr/>
          <p:nvPr/>
        </p:nvSpPr>
        <p:spPr>
          <a:xfrm>
            <a:off x="3787633" y="3055185"/>
            <a:ext cx="133378" cy="13337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7" name="110">
            <a:extLst>
              <a:ext uri="{FF2B5EF4-FFF2-40B4-BE49-F238E27FC236}">
                <a16:creationId xmlns:a16="http://schemas.microsoft.com/office/drawing/2014/main" id="{FFA65005-0CC2-6B9E-44E2-348CEA8E47D7}"/>
              </a:ext>
            </a:extLst>
          </p:cNvPr>
          <p:cNvSpPr/>
          <p:nvPr/>
        </p:nvSpPr>
        <p:spPr>
          <a:xfrm>
            <a:off x="5984606" y="2378529"/>
            <a:ext cx="133378" cy="13337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163816E-B6BA-E8E4-BE95-6BF85D4EDA5C}"/>
              </a:ext>
            </a:extLst>
          </p:cNvPr>
          <p:cNvSpPr/>
          <p:nvPr/>
        </p:nvSpPr>
        <p:spPr>
          <a:xfrm>
            <a:off x="8181579" y="1875609"/>
            <a:ext cx="133378" cy="13337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3" name="116">
            <a:extLst>
              <a:ext uri="{FF2B5EF4-FFF2-40B4-BE49-F238E27FC236}">
                <a16:creationId xmlns:a16="http://schemas.microsoft.com/office/drawing/2014/main" id="{AAA63915-AC30-D22B-3C32-492A75D3EA1F}"/>
              </a:ext>
            </a:extLst>
          </p:cNvPr>
          <p:cNvSpPr/>
          <p:nvPr/>
        </p:nvSpPr>
        <p:spPr>
          <a:xfrm>
            <a:off x="10378552" y="2058489"/>
            <a:ext cx="133378" cy="13337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0926F30D-E249-D96E-7B6D-030C4498A083}"/>
              </a:ext>
            </a:extLst>
          </p:cNvPr>
          <p:cNvSpPr txBox="1"/>
          <p:nvPr/>
        </p:nvSpPr>
        <p:spPr>
          <a:xfrm flipH="1">
            <a:off x="678675" y="455623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活动背景</a:t>
            </a:r>
          </a:p>
        </p:txBody>
      </p:sp>
      <p:sp>
        <p:nvSpPr>
          <p:cNvPr id="4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1C984BD-8960-8255-8234-2166660D5072}"/>
              </a:ext>
            </a:extLst>
          </p:cNvPr>
          <p:cNvSpPr txBox="1"/>
          <p:nvPr/>
        </p:nvSpPr>
        <p:spPr>
          <a:xfrm flipH="1">
            <a:off x="662437" y="5047906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BEE8B0F-9CD5-7446-AFA3-BC8B8B1DCC86}"/>
              </a:ext>
            </a:extLst>
          </p:cNvPr>
          <p:cNvSpPr txBox="1"/>
          <p:nvPr/>
        </p:nvSpPr>
        <p:spPr>
          <a:xfrm flipH="1">
            <a:off x="1320436" y="3802183"/>
            <a:ext cx="629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01</a:t>
            </a:r>
            <a:endParaRPr lang="zh-CN" altLang="en-US" sz="280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43" name="13">
            <a:extLst>
              <a:ext uri="{FF2B5EF4-FFF2-40B4-BE49-F238E27FC236}">
                <a16:creationId xmlns:a16="http://schemas.microsoft.com/office/drawing/2014/main" id="{A5F7153C-943A-311F-6E61-CBD3C587951E}"/>
              </a:ext>
            </a:extLst>
          </p:cNvPr>
          <p:cNvSpPr/>
          <p:nvPr/>
        </p:nvSpPr>
        <p:spPr>
          <a:xfrm>
            <a:off x="3499968" y="3380810"/>
            <a:ext cx="742958" cy="74295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48FB36F-E2BD-71BF-E150-6FBBE991FE23}"/>
              </a:ext>
            </a:extLst>
          </p:cNvPr>
          <p:cNvSpPr txBox="1"/>
          <p:nvPr/>
        </p:nvSpPr>
        <p:spPr>
          <a:xfrm flipH="1">
            <a:off x="2915001" y="424472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4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A03FF5E-408A-03E8-C63A-A7134563C688}"/>
              </a:ext>
            </a:extLst>
          </p:cNvPr>
          <p:cNvSpPr txBox="1"/>
          <p:nvPr/>
        </p:nvSpPr>
        <p:spPr>
          <a:xfrm flipH="1">
            <a:off x="2898763" y="4736402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73B9BDE-36EF-4B3F-2AB8-733AD1527DBE}"/>
              </a:ext>
            </a:extLst>
          </p:cNvPr>
          <p:cNvSpPr txBox="1"/>
          <p:nvPr/>
        </p:nvSpPr>
        <p:spPr>
          <a:xfrm flipH="1">
            <a:off x="3556762" y="3496803"/>
            <a:ext cx="629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02</a:t>
            </a:r>
            <a:endParaRPr lang="zh-CN" altLang="en-US" sz="280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4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304D44B-FDC4-509C-6AE0-76480F26329E}"/>
              </a:ext>
            </a:extLst>
          </p:cNvPr>
          <p:cNvSpPr/>
          <p:nvPr/>
        </p:nvSpPr>
        <p:spPr>
          <a:xfrm>
            <a:off x="5684260" y="2699179"/>
            <a:ext cx="742958" cy="74295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F0E48EA-8907-351A-9FB1-92A061CD3C93}"/>
              </a:ext>
            </a:extLst>
          </p:cNvPr>
          <p:cNvSpPr txBox="1"/>
          <p:nvPr/>
        </p:nvSpPr>
        <p:spPr>
          <a:xfrm flipH="1">
            <a:off x="5099293" y="356309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定制</a:t>
            </a:r>
          </a:p>
        </p:txBody>
      </p:sp>
      <p:sp>
        <p:nvSpPr>
          <p:cNvPr id="4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6F7B96D-B5C2-5214-9DE2-9F59847B0AEF}"/>
              </a:ext>
            </a:extLst>
          </p:cNvPr>
          <p:cNvSpPr txBox="1"/>
          <p:nvPr/>
        </p:nvSpPr>
        <p:spPr>
          <a:xfrm flipH="1">
            <a:off x="5083055" y="4054771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2059D97-C3B1-9A2E-2294-6502DFD6D47A}"/>
              </a:ext>
            </a:extLst>
          </p:cNvPr>
          <p:cNvSpPr txBox="1"/>
          <p:nvPr/>
        </p:nvSpPr>
        <p:spPr>
          <a:xfrm flipH="1">
            <a:off x="5741054" y="2809048"/>
            <a:ext cx="629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03</a:t>
            </a:r>
            <a:endParaRPr lang="zh-CN" altLang="en-US" sz="280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5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3013D03-4AD5-53A6-AE87-FE3E977AE8A8}"/>
              </a:ext>
            </a:extLst>
          </p:cNvPr>
          <p:cNvSpPr/>
          <p:nvPr/>
        </p:nvSpPr>
        <p:spPr>
          <a:xfrm>
            <a:off x="7894569" y="2305523"/>
            <a:ext cx="742958" cy="74295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52B45AE-61A1-8735-DCDB-976AEB40ACD7}"/>
              </a:ext>
            </a:extLst>
          </p:cNvPr>
          <p:cNvSpPr txBox="1"/>
          <p:nvPr/>
        </p:nvSpPr>
        <p:spPr>
          <a:xfrm flipH="1">
            <a:off x="7309602" y="3169439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高级服务</a:t>
            </a:r>
          </a:p>
        </p:txBody>
      </p:sp>
      <p:sp>
        <p:nvSpPr>
          <p:cNvPr id="5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B216E75-4AC1-1009-5F34-17DC0D97A0E3}"/>
              </a:ext>
            </a:extLst>
          </p:cNvPr>
          <p:cNvSpPr txBox="1"/>
          <p:nvPr/>
        </p:nvSpPr>
        <p:spPr>
          <a:xfrm flipH="1">
            <a:off x="7293364" y="3661115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A37E25A-4040-EE3B-7F56-9D36E5259F84}"/>
              </a:ext>
            </a:extLst>
          </p:cNvPr>
          <p:cNvSpPr txBox="1"/>
          <p:nvPr/>
        </p:nvSpPr>
        <p:spPr>
          <a:xfrm flipH="1">
            <a:off x="7951363" y="2421516"/>
            <a:ext cx="629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04</a:t>
            </a:r>
            <a:endParaRPr lang="zh-CN" altLang="en-US" sz="280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5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193B602-5AA0-B19D-B9DB-D8327C16CD92}"/>
              </a:ext>
            </a:extLst>
          </p:cNvPr>
          <p:cNvSpPr/>
          <p:nvPr/>
        </p:nvSpPr>
        <p:spPr>
          <a:xfrm>
            <a:off x="10057955" y="2444005"/>
            <a:ext cx="742958" cy="742958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FEDA6828-B674-197B-E847-573EC26AB191}"/>
              </a:ext>
            </a:extLst>
          </p:cNvPr>
          <p:cNvSpPr txBox="1"/>
          <p:nvPr/>
        </p:nvSpPr>
        <p:spPr>
          <a:xfrm flipH="1">
            <a:off x="9472988" y="330792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免费</a:t>
            </a:r>
            <a:r>
              <a:rPr lang="en-US" altLang="zh-CN" sz="28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PPT</a:t>
            </a:r>
            <a:endParaRPr lang="zh-CN" altLang="en-US" sz="2800" spc="20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5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E5665CE-C70F-CD10-088C-BCC5803EEB25}"/>
              </a:ext>
            </a:extLst>
          </p:cNvPr>
          <p:cNvSpPr txBox="1"/>
          <p:nvPr/>
        </p:nvSpPr>
        <p:spPr>
          <a:xfrm flipH="1">
            <a:off x="9456750" y="3799597"/>
            <a:ext cx="1945368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8CF02D3-50A5-A319-0FD5-48E8475C21A0}"/>
              </a:ext>
            </a:extLst>
          </p:cNvPr>
          <p:cNvSpPr txBox="1"/>
          <p:nvPr/>
        </p:nvSpPr>
        <p:spPr>
          <a:xfrm flipH="1">
            <a:off x="10114749" y="2553874"/>
            <a:ext cx="629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05</a:t>
            </a:r>
            <a:endParaRPr lang="zh-CN" altLang="en-US" sz="2800" dirty="0">
              <a:gradFill flip="none" rotWithShape="1"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01467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4" grpId="0" animBg="1"/>
      <p:bldP spid="27" grpId="0" animBg="1"/>
      <p:bldP spid="30" grpId="0" animBg="1"/>
      <p:bldP spid="33" grpId="0" animBg="1"/>
      <p:bldP spid="40" grpId="0"/>
      <p:bldP spid="41" grpId="0"/>
      <p:bldP spid="42" grpId="0"/>
      <p:bldP spid="43" grpId="0" animBg="1"/>
      <p:bldP spid="44" grpId="0"/>
      <p:bldP spid="45" grpId="0"/>
      <p:bldP spid="46" grpId="0"/>
      <p:bldP spid="47" grpId="0" animBg="1"/>
      <p:bldP spid="48" grpId="0"/>
      <p:bldP spid="49" grpId="0"/>
      <p:bldP spid="50" grpId="0"/>
      <p:bldP spid="51" grpId="0" animBg="1"/>
      <p:bldP spid="52" grpId="0"/>
      <p:bldP spid="53" grpId="0"/>
      <p:bldP spid="54" grpId="0"/>
      <p:bldP spid="55" grpId="0" animBg="1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6" name="矩形: 剪去单角 5">
            <a:extLst>
              <a:ext uri="{FF2B5EF4-FFF2-40B4-BE49-F238E27FC236}">
                <a16:creationId xmlns:a16="http://schemas.microsoft.com/office/drawing/2014/main" id="{19A5AFE0-004B-78A7-D7D5-C5EE2F4A3E1B}"/>
              </a:ext>
            </a:extLst>
          </p:cNvPr>
          <p:cNvSpPr/>
          <p:nvPr/>
        </p:nvSpPr>
        <p:spPr>
          <a:xfrm>
            <a:off x="5538107" y="2186897"/>
            <a:ext cx="1115786" cy="3298371"/>
          </a:xfrm>
          <a:prstGeom prst="snip1Rect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4EF2615-01B8-E790-3A49-9EDCF2894152}"/>
              </a:ext>
            </a:extLst>
          </p:cNvPr>
          <p:cNvSpPr/>
          <p:nvPr/>
        </p:nvSpPr>
        <p:spPr>
          <a:xfrm>
            <a:off x="5442857" y="2080295"/>
            <a:ext cx="1306286" cy="3511574"/>
          </a:xfrm>
          <a:prstGeom prst="snip1Rect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2" name="连接符: 肘形 11">
            <a:extLst>
              <a:ext uri="{FF2B5EF4-FFF2-40B4-BE49-F238E27FC236}">
                <a16:creationId xmlns:a16="http://schemas.microsoft.com/office/drawing/2014/main" id="{791EEDED-6677-64D2-35B7-BB3D219C7B75}"/>
              </a:ext>
            </a:extLst>
          </p:cNvPr>
          <p:cNvCxnSpPr>
            <a:cxnSpLocks/>
          </p:cNvCxnSpPr>
          <p:nvPr/>
        </p:nvCxnSpPr>
        <p:spPr>
          <a:xfrm rot="10800000" flipV="1">
            <a:off x="6988089" y="2186897"/>
            <a:ext cx="1205226" cy="1036028"/>
          </a:xfrm>
          <a:prstGeom prst="bentConnector3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  <a:headEnd type="oval" w="sm" len="sm"/>
            <a:tailEnd type="oval" w="sm" len="sm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4DF274B-E4D0-BBE0-7FC5-80ECA84CA818}"/>
              </a:ext>
            </a:extLst>
          </p:cNvPr>
          <p:cNvCxnSpPr>
            <a:cxnSpLocks/>
          </p:cNvCxnSpPr>
          <p:nvPr/>
        </p:nvCxnSpPr>
        <p:spPr>
          <a:xfrm>
            <a:off x="6987763" y="3754020"/>
            <a:ext cx="1218631" cy="0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  <a:headEnd type="oval" w="sm" len="sm"/>
            <a:tailEnd type="oval" w="sm" len="sm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6D0BCB6F-42A5-5C43-7D7D-9A10C9A307A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6988089" y="4285116"/>
            <a:ext cx="1205226" cy="1036028"/>
          </a:xfrm>
          <a:prstGeom prst="bentConnector3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  <a:headEnd type="oval" w="sm" len="sm"/>
            <a:tailEnd type="oval" w="sm" len="sm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76900668-9F25-FFE4-F556-3B98E3C60611}"/>
              </a:ext>
            </a:extLst>
          </p:cNvPr>
          <p:cNvSpPr txBox="1"/>
          <p:nvPr/>
        </p:nvSpPr>
        <p:spPr>
          <a:xfrm flipH="1">
            <a:off x="5707099" y="2527666"/>
            <a:ext cx="800219" cy="2616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3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A4A2BF3-9D9A-13A7-FFDA-225739E2FDA4}"/>
              </a:ext>
            </a:extLst>
          </p:cNvPr>
          <p:cNvSpPr txBox="1"/>
          <p:nvPr/>
        </p:nvSpPr>
        <p:spPr>
          <a:xfrm flipH="1">
            <a:off x="8374978" y="3410881"/>
            <a:ext cx="327818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18F977A-E010-FE7A-458F-5B0C4C9BB039}"/>
              </a:ext>
            </a:extLst>
          </p:cNvPr>
          <p:cNvSpPr txBox="1"/>
          <p:nvPr/>
        </p:nvSpPr>
        <p:spPr>
          <a:xfrm flipH="1">
            <a:off x="8374978" y="1841388"/>
            <a:ext cx="327818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sp>
        <p:nvSpPr>
          <p:cNvPr id="3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59668A9-EF20-BA2E-2ACC-DDCBCCEDEA98}"/>
              </a:ext>
            </a:extLst>
          </p:cNvPr>
          <p:cNvSpPr txBox="1"/>
          <p:nvPr/>
        </p:nvSpPr>
        <p:spPr>
          <a:xfrm flipH="1">
            <a:off x="8374978" y="4980374"/>
            <a:ext cx="327818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cxnSp>
        <p:nvCxnSpPr>
          <p:cNvPr id="36" name="连接符: 肘形 35">
            <a:extLst>
              <a:ext uri="{FF2B5EF4-FFF2-40B4-BE49-F238E27FC236}">
                <a16:creationId xmlns:a16="http://schemas.microsoft.com/office/drawing/2014/main" id="{C09A3564-0AEA-36EE-C80F-ABF14C75A21D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3998685" y="2186897"/>
            <a:ext cx="1205226" cy="1036028"/>
          </a:xfrm>
          <a:prstGeom prst="bentConnector3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  <a:headEnd type="oval" w="sm" len="sm"/>
            <a:tailEnd type="oval" w="sm" len="sm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3E19C30-4306-4B25-AE81-3CB0D19B42B9}"/>
              </a:ext>
            </a:extLst>
          </p:cNvPr>
          <p:cNvCxnSpPr>
            <a:cxnSpLocks/>
          </p:cNvCxnSpPr>
          <p:nvPr/>
        </p:nvCxnSpPr>
        <p:spPr>
          <a:xfrm flipH="1">
            <a:off x="3985606" y="3754020"/>
            <a:ext cx="1218631" cy="0"/>
          </a:xfrm>
          <a:prstGeom prst="line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  <a:headEnd type="oval" w="sm" len="sm"/>
            <a:tailEnd type="oval" w="sm" len="sm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连接符: 肘形 37">
            <a:extLst>
              <a:ext uri="{FF2B5EF4-FFF2-40B4-BE49-F238E27FC236}">
                <a16:creationId xmlns:a16="http://schemas.microsoft.com/office/drawing/2014/main" id="{237C3D2C-CCCD-616E-D88B-A904522A3167}"/>
              </a:ext>
            </a:extLst>
          </p:cNvPr>
          <p:cNvCxnSpPr>
            <a:cxnSpLocks/>
          </p:cNvCxnSpPr>
          <p:nvPr/>
        </p:nvCxnSpPr>
        <p:spPr>
          <a:xfrm rot="10800000" flipV="1">
            <a:off x="3998685" y="4285116"/>
            <a:ext cx="1205226" cy="1036028"/>
          </a:xfrm>
          <a:prstGeom prst="bentConnector3">
            <a:avLst/>
          </a:prstGeom>
          <a:noFill/>
          <a:ln w="12700" cap="flat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2700000" scaled="1"/>
              <a:tileRect/>
            </a:gradFill>
            <a:prstDash val="solid"/>
            <a:miter lim="800000"/>
            <a:headEnd type="oval" w="sm" len="sm"/>
            <a:tailEnd type="oval" w="sm" len="sm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562DE9B-9C5B-7E9E-9212-0797D1256709}"/>
              </a:ext>
            </a:extLst>
          </p:cNvPr>
          <p:cNvSpPr txBox="1"/>
          <p:nvPr/>
        </p:nvSpPr>
        <p:spPr>
          <a:xfrm>
            <a:off x="538842" y="3410881"/>
            <a:ext cx="327818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高端定制设计，免费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E4FC732-1704-20D0-70C0-30F839B4BE37}"/>
              </a:ext>
            </a:extLst>
          </p:cNvPr>
          <p:cNvSpPr txBox="1"/>
          <p:nvPr/>
        </p:nvSpPr>
        <p:spPr>
          <a:xfrm>
            <a:off x="538842" y="1841388"/>
            <a:ext cx="327818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sp>
        <p:nvSpPr>
          <p:cNvPr id="6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183F441-F2A6-FFB6-300F-40998CFD49A5}"/>
              </a:ext>
            </a:extLst>
          </p:cNvPr>
          <p:cNvSpPr txBox="1"/>
          <p:nvPr/>
        </p:nvSpPr>
        <p:spPr>
          <a:xfrm>
            <a:off x="538842" y="4980374"/>
            <a:ext cx="327818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</p:spTree>
    <p:extLst>
      <p:ext uri="{BB962C8B-B14F-4D97-AF65-F5344CB8AC3E}">
        <p14:creationId xmlns:p14="http://schemas.microsoft.com/office/powerpoint/2010/main" val="322812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31" grpId="0"/>
      <p:bldP spid="32" grpId="0"/>
      <p:bldP spid="34" grpId="0"/>
      <p:bldP spid="35" grpId="0"/>
      <p:bldP spid="39" grpId="0"/>
      <p:bldP spid="59" grpId="0"/>
      <p:bldP spid="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id="{23D5555C-096E-FABB-2555-B65940E5E63A}"/>
              </a:ext>
            </a:extLst>
          </p:cNvPr>
          <p:cNvSpPr/>
          <p:nvPr/>
        </p:nvSpPr>
        <p:spPr>
          <a:xfrm>
            <a:off x="4684827" y="2322894"/>
            <a:ext cx="1470683" cy="1470683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9876438-FF6D-BFC6-6399-55F8E6F67092}"/>
              </a:ext>
            </a:extLst>
          </p:cNvPr>
          <p:cNvSpPr/>
          <p:nvPr/>
        </p:nvSpPr>
        <p:spPr>
          <a:xfrm>
            <a:off x="6049778" y="2322894"/>
            <a:ext cx="1470683" cy="1470683"/>
          </a:xfrm>
          <a:prstGeom prst="ellipse">
            <a:avLst/>
          </a:prstGeom>
          <a:noFill/>
          <a:ln w="25400">
            <a:gradFill>
              <a:gsLst>
                <a:gs pos="0">
                  <a:schemeClr val="accent3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81D79F2-B816-C262-24AB-390B23B6D8CB}"/>
              </a:ext>
            </a:extLst>
          </p:cNvPr>
          <p:cNvSpPr/>
          <p:nvPr/>
        </p:nvSpPr>
        <p:spPr>
          <a:xfrm>
            <a:off x="6054975" y="3660545"/>
            <a:ext cx="1470683" cy="1470683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ADBACA16-1ABA-5115-AFDB-DAED7373A2DD}"/>
              </a:ext>
            </a:extLst>
          </p:cNvPr>
          <p:cNvSpPr/>
          <p:nvPr/>
        </p:nvSpPr>
        <p:spPr>
          <a:xfrm>
            <a:off x="4684827" y="3660545"/>
            <a:ext cx="1470683" cy="1470683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chemeClr val="accent3"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7E817E9-7FFE-DC5D-5962-81BFBE50CB94}"/>
              </a:ext>
            </a:extLst>
          </p:cNvPr>
          <p:cNvSpPr/>
          <p:nvPr/>
        </p:nvSpPr>
        <p:spPr>
          <a:xfrm>
            <a:off x="6522342" y="4086461"/>
            <a:ext cx="617998" cy="618936"/>
          </a:xfrm>
          <a:custGeom>
            <a:avLst/>
            <a:gdLst>
              <a:gd name="connsiteX0" fmla="*/ 282052 w 352922"/>
              <a:gd name="connsiteY0" fmla="*/ 88763 h 353457"/>
              <a:gd name="connsiteX1" fmla="*/ 282052 w 352922"/>
              <a:gd name="connsiteY1" fmla="*/ 26781 h 353457"/>
              <a:gd name="connsiteX2" fmla="*/ 255271 w 352922"/>
              <a:gd name="connsiteY2" fmla="*/ 0 h 353457"/>
              <a:gd name="connsiteX3" fmla="*/ 26765 w 352922"/>
              <a:gd name="connsiteY3" fmla="*/ 0 h 353457"/>
              <a:gd name="connsiteX4" fmla="*/ 0 w 352922"/>
              <a:gd name="connsiteY4" fmla="*/ 26781 h 353457"/>
              <a:gd name="connsiteX5" fmla="*/ 0 w 352922"/>
              <a:gd name="connsiteY5" fmla="*/ 326677 h 353457"/>
              <a:gd name="connsiteX6" fmla="*/ 26765 w 352922"/>
              <a:gd name="connsiteY6" fmla="*/ 353457 h 353457"/>
              <a:gd name="connsiteX7" fmla="*/ 255287 w 352922"/>
              <a:gd name="connsiteY7" fmla="*/ 353457 h 353457"/>
              <a:gd name="connsiteX8" fmla="*/ 282068 w 352922"/>
              <a:gd name="connsiteY8" fmla="*/ 326677 h 353457"/>
              <a:gd name="connsiteX9" fmla="*/ 282068 w 352922"/>
              <a:gd name="connsiteY9" fmla="*/ 307518 h 353457"/>
              <a:gd name="connsiteX10" fmla="*/ 342402 w 352922"/>
              <a:gd name="connsiteY10" fmla="*/ 149105 h 353457"/>
              <a:gd name="connsiteX11" fmla="*/ 282052 w 352922"/>
              <a:gd name="connsiteY11" fmla="*/ 88763 h 353457"/>
              <a:gd name="connsiteX12" fmla="*/ 309037 w 352922"/>
              <a:gd name="connsiteY12" fmla="*/ 119567 h 353457"/>
              <a:gd name="connsiteX13" fmla="*/ 264913 w 352922"/>
              <a:gd name="connsiteY13" fmla="*/ 161343 h 353457"/>
              <a:gd name="connsiteX14" fmla="*/ 239197 w 352922"/>
              <a:gd name="connsiteY14" fmla="*/ 150261 h 353457"/>
              <a:gd name="connsiteX15" fmla="*/ 239197 w 352922"/>
              <a:gd name="connsiteY15" fmla="*/ 89530 h 353457"/>
              <a:gd name="connsiteX16" fmla="*/ 309037 w 352922"/>
              <a:gd name="connsiteY16" fmla="*/ 119567 h 353457"/>
              <a:gd name="connsiteX17" fmla="*/ 191833 w 352922"/>
              <a:gd name="connsiteY17" fmla="*/ 221682 h 353457"/>
              <a:gd name="connsiteX18" fmla="*/ 142435 w 352922"/>
              <a:gd name="connsiteY18" fmla="*/ 257118 h 353457"/>
              <a:gd name="connsiteX19" fmla="*/ 176272 w 352922"/>
              <a:gd name="connsiteY19" fmla="*/ 106318 h 353457"/>
              <a:gd name="connsiteX20" fmla="*/ 228522 w 352922"/>
              <a:gd name="connsiteY20" fmla="*/ 89530 h 353457"/>
              <a:gd name="connsiteX21" fmla="*/ 228522 w 352922"/>
              <a:gd name="connsiteY21" fmla="*/ 150261 h 353457"/>
              <a:gd name="connsiteX22" fmla="*/ 186255 w 352922"/>
              <a:gd name="connsiteY22" fmla="*/ 204319 h 353457"/>
              <a:gd name="connsiteX23" fmla="*/ 191833 w 352922"/>
              <a:gd name="connsiteY23" fmla="*/ 221682 h 353457"/>
              <a:gd name="connsiteX24" fmla="*/ 233843 w 352922"/>
              <a:gd name="connsiteY24" fmla="*/ 160638 h 353457"/>
              <a:gd name="connsiteX25" fmla="*/ 268908 w 352922"/>
              <a:gd name="connsiteY25" fmla="*/ 200548 h 353457"/>
              <a:gd name="connsiteX26" fmla="*/ 233843 w 352922"/>
              <a:gd name="connsiteY26" fmla="*/ 235612 h 353457"/>
              <a:gd name="connsiteX27" fmla="*/ 198906 w 352922"/>
              <a:gd name="connsiteY27" fmla="*/ 195591 h 353457"/>
              <a:gd name="connsiteX28" fmla="*/ 233843 w 352922"/>
              <a:gd name="connsiteY28" fmla="*/ 160654 h 353457"/>
              <a:gd name="connsiteX29" fmla="*/ 74974 w 352922"/>
              <a:gd name="connsiteY29" fmla="*/ 10706 h 353457"/>
              <a:gd name="connsiteX30" fmla="*/ 207078 w 352922"/>
              <a:gd name="connsiteY30" fmla="*/ 10706 h 353457"/>
              <a:gd name="connsiteX31" fmla="*/ 207078 w 352922"/>
              <a:gd name="connsiteY31" fmla="*/ 26781 h 353457"/>
              <a:gd name="connsiteX32" fmla="*/ 190957 w 352922"/>
              <a:gd name="connsiteY32" fmla="*/ 42840 h 353457"/>
              <a:gd name="connsiteX33" fmla="*/ 91033 w 352922"/>
              <a:gd name="connsiteY33" fmla="*/ 42840 h 353457"/>
              <a:gd name="connsiteX34" fmla="*/ 74974 w 352922"/>
              <a:gd name="connsiteY34" fmla="*/ 26781 h 353457"/>
              <a:gd name="connsiteX35" fmla="*/ 271330 w 352922"/>
              <a:gd name="connsiteY35" fmla="*/ 326677 h 353457"/>
              <a:gd name="connsiteX36" fmla="*/ 255271 w 352922"/>
              <a:gd name="connsiteY36" fmla="*/ 342783 h 353457"/>
              <a:gd name="connsiteX37" fmla="*/ 26765 w 352922"/>
              <a:gd name="connsiteY37" fmla="*/ 342783 h 353457"/>
              <a:gd name="connsiteX38" fmla="*/ 10706 w 352922"/>
              <a:gd name="connsiteY38" fmla="*/ 326677 h 353457"/>
              <a:gd name="connsiteX39" fmla="*/ 10706 w 352922"/>
              <a:gd name="connsiteY39" fmla="*/ 26781 h 353457"/>
              <a:gd name="connsiteX40" fmla="*/ 26765 w 352922"/>
              <a:gd name="connsiteY40" fmla="*/ 10706 h 353457"/>
              <a:gd name="connsiteX41" fmla="*/ 64330 w 352922"/>
              <a:gd name="connsiteY41" fmla="*/ 10706 h 353457"/>
              <a:gd name="connsiteX42" fmla="*/ 64330 w 352922"/>
              <a:gd name="connsiteY42" fmla="*/ 26781 h 353457"/>
              <a:gd name="connsiteX43" fmla="*/ 91111 w 352922"/>
              <a:gd name="connsiteY43" fmla="*/ 53546 h 353457"/>
              <a:gd name="connsiteX44" fmla="*/ 190957 w 352922"/>
              <a:gd name="connsiteY44" fmla="*/ 53546 h 353457"/>
              <a:gd name="connsiteX45" fmla="*/ 217722 w 352922"/>
              <a:gd name="connsiteY45" fmla="*/ 26781 h 353457"/>
              <a:gd name="connsiteX46" fmla="*/ 217722 w 352922"/>
              <a:gd name="connsiteY46" fmla="*/ 10706 h 353457"/>
              <a:gd name="connsiteX47" fmla="*/ 255287 w 352922"/>
              <a:gd name="connsiteY47" fmla="*/ 10706 h 353457"/>
              <a:gd name="connsiteX48" fmla="*/ 271346 w 352922"/>
              <a:gd name="connsiteY48" fmla="*/ 26781 h 353457"/>
              <a:gd name="connsiteX49" fmla="*/ 271346 w 352922"/>
              <a:gd name="connsiteY49" fmla="*/ 84694 h 353457"/>
              <a:gd name="connsiteX50" fmla="*/ 120249 w 352922"/>
              <a:gd name="connsiteY50" fmla="*/ 160554 h 353457"/>
              <a:gd name="connsiteX51" fmla="*/ 196108 w 352922"/>
              <a:gd name="connsiteY51" fmla="*/ 311650 h 353457"/>
              <a:gd name="connsiteX52" fmla="*/ 271346 w 352922"/>
              <a:gd name="connsiteY52" fmla="*/ 311650 h 353457"/>
              <a:gd name="connsiteX53" fmla="*/ 233765 w 352922"/>
              <a:gd name="connsiteY53" fmla="*/ 307049 h 353457"/>
              <a:gd name="connsiteX54" fmla="*/ 148696 w 352922"/>
              <a:gd name="connsiteY54" fmla="*/ 265821 h 353457"/>
              <a:gd name="connsiteX55" fmla="*/ 198125 w 352922"/>
              <a:gd name="connsiteY55" fmla="*/ 230369 h 353457"/>
              <a:gd name="connsiteX56" fmla="*/ 261939 w 352922"/>
              <a:gd name="connsiteY56" fmla="*/ 237240 h 353457"/>
              <a:gd name="connsiteX57" fmla="*/ 302729 w 352922"/>
              <a:gd name="connsiteY57" fmla="*/ 282412 h 353457"/>
              <a:gd name="connsiteX58" fmla="*/ 233843 w 352922"/>
              <a:gd name="connsiteY58" fmla="*/ 307049 h 353457"/>
              <a:gd name="connsiteX59" fmla="*/ 310586 w 352922"/>
              <a:gd name="connsiteY59" fmla="*/ 275243 h 353457"/>
              <a:gd name="connsiteX60" fmla="*/ 269875 w 352922"/>
              <a:gd name="connsiteY60" fmla="*/ 230087 h 353457"/>
              <a:gd name="connsiteX61" fmla="*/ 272254 w 352922"/>
              <a:gd name="connsiteY61" fmla="*/ 169184 h 353457"/>
              <a:gd name="connsiteX62" fmla="*/ 316409 w 352922"/>
              <a:gd name="connsiteY62" fmla="*/ 127362 h 353457"/>
              <a:gd name="connsiteX63" fmla="*/ 310664 w 352922"/>
              <a:gd name="connsiteY63" fmla="*/ 275243 h 353457"/>
              <a:gd name="connsiteX64" fmla="*/ 92817 w 352922"/>
              <a:gd name="connsiteY64" fmla="*/ 98170 h 353457"/>
              <a:gd name="connsiteX65" fmla="*/ 98186 w 352922"/>
              <a:gd name="connsiteY65" fmla="*/ 92817 h 353457"/>
              <a:gd name="connsiteX66" fmla="*/ 133889 w 352922"/>
              <a:gd name="connsiteY66" fmla="*/ 92817 h 353457"/>
              <a:gd name="connsiteX67" fmla="*/ 139242 w 352922"/>
              <a:gd name="connsiteY67" fmla="*/ 98170 h 353457"/>
              <a:gd name="connsiteX68" fmla="*/ 133889 w 352922"/>
              <a:gd name="connsiteY68" fmla="*/ 103523 h 353457"/>
              <a:gd name="connsiteX69" fmla="*/ 98186 w 352922"/>
              <a:gd name="connsiteY69" fmla="*/ 103523 h 353457"/>
              <a:gd name="connsiteX70" fmla="*/ 92817 w 352922"/>
              <a:gd name="connsiteY70" fmla="*/ 98170 h 353457"/>
              <a:gd name="connsiteX71" fmla="*/ 35703 w 352922"/>
              <a:gd name="connsiteY71" fmla="*/ 98170 h 353457"/>
              <a:gd name="connsiteX72" fmla="*/ 41056 w 352922"/>
              <a:gd name="connsiteY72" fmla="*/ 92817 h 353457"/>
              <a:gd name="connsiteX73" fmla="*/ 69621 w 352922"/>
              <a:gd name="connsiteY73" fmla="*/ 92817 h 353457"/>
              <a:gd name="connsiteX74" fmla="*/ 74974 w 352922"/>
              <a:gd name="connsiteY74" fmla="*/ 98170 h 353457"/>
              <a:gd name="connsiteX75" fmla="*/ 69621 w 352922"/>
              <a:gd name="connsiteY75" fmla="*/ 103523 h 353457"/>
              <a:gd name="connsiteX76" fmla="*/ 41056 w 352922"/>
              <a:gd name="connsiteY76" fmla="*/ 103523 h 353457"/>
              <a:gd name="connsiteX77" fmla="*/ 35703 w 352922"/>
              <a:gd name="connsiteY77" fmla="*/ 98170 h 353457"/>
              <a:gd name="connsiteX78" fmla="*/ 35703 w 352922"/>
              <a:gd name="connsiteY78" fmla="*/ 138177 h 353457"/>
              <a:gd name="connsiteX79" fmla="*/ 41040 w 352922"/>
              <a:gd name="connsiteY79" fmla="*/ 132809 h 353457"/>
              <a:gd name="connsiteX80" fmla="*/ 41056 w 352922"/>
              <a:gd name="connsiteY80" fmla="*/ 132809 h 353457"/>
              <a:gd name="connsiteX81" fmla="*/ 105230 w 352922"/>
              <a:gd name="connsiteY81" fmla="*/ 132809 h 353457"/>
              <a:gd name="connsiteX82" fmla="*/ 110583 w 352922"/>
              <a:gd name="connsiteY82" fmla="*/ 138162 h 353457"/>
              <a:gd name="connsiteX83" fmla="*/ 105230 w 352922"/>
              <a:gd name="connsiteY83" fmla="*/ 143515 h 353457"/>
              <a:gd name="connsiteX84" fmla="*/ 41056 w 352922"/>
              <a:gd name="connsiteY84" fmla="*/ 143515 h 353457"/>
              <a:gd name="connsiteX85" fmla="*/ 35703 w 352922"/>
              <a:gd name="connsiteY85" fmla="*/ 138177 h 353457"/>
              <a:gd name="connsiteX86" fmla="*/ 35703 w 352922"/>
              <a:gd name="connsiteY86" fmla="*/ 178153 h 353457"/>
              <a:gd name="connsiteX87" fmla="*/ 41056 w 352922"/>
              <a:gd name="connsiteY87" fmla="*/ 172800 h 353457"/>
              <a:gd name="connsiteX88" fmla="*/ 94054 w 352922"/>
              <a:gd name="connsiteY88" fmla="*/ 172800 h 353457"/>
              <a:gd name="connsiteX89" fmla="*/ 99407 w 352922"/>
              <a:gd name="connsiteY89" fmla="*/ 178153 h 353457"/>
              <a:gd name="connsiteX90" fmla="*/ 94054 w 352922"/>
              <a:gd name="connsiteY90" fmla="*/ 183506 h 353457"/>
              <a:gd name="connsiteX91" fmla="*/ 41056 w 352922"/>
              <a:gd name="connsiteY91" fmla="*/ 183506 h 353457"/>
              <a:gd name="connsiteX92" fmla="*/ 35703 w 352922"/>
              <a:gd name="connsiteY92" fmla="*/ 178153 h 353457"/>
              <a:gd name="connsiteX93" fmla="*/ 35703 w 352922"/>
              <a:gd name="connsiteY93" fmla="*/ 218144 h 353457"/>
              <a:gd name="connsiteX94" fmla="*/ 41056 w 352922"/>
              <a:gd name="connsiteY94" fmla="*/ 212776 h 353457"/>
              <a:gd name="connsiteX95" fmla="*/ 94054 w 352922"/>
              <a:gd name="connsiteY95" fmla="*/ 212776 h 353457"/>
              <a:gd name="connsiteX96" fmla="*/ 99705 w 352922"/>
              <a:gd name="connsiteY96" fmla="*/ 217847 h 353457"/>
              <a:gd name="connsiteX97" fmla="*/ 94634 w 352922"/>
              <a:gd name="connsiteY97" fmla="*/ 223497 h 353457"/>
              <a:gd name="connsiteX98" fmla="*/ 94054 w 352922"/>
              <a:gd name="connsiteY98" fmla="*/ 223497 h 353457"/>
              <a:gd name="connsiteX99" fmla="*/ 41056 w 352922"/>
              <a:gd name="connsiteY99" fmla="*/ 223497 h 353457"/>
              <a:gd name="connsiteX100" fmla="*/ 35703 w 352922"/>
              <a:gd name="connsiteY100" fmla="*/ 218144 h 353457"/>
              <a:gd name="connsiteX101" fmla="*/ 110677 w 352922"/>
              <a:gd name="connsiteY101" fmla="*/ 258120 h 353457"/>
              <a:gd name="connsiteX102" fmla="*/ 91049 w 352922"/>
              <a:gd name="connsiteY102" fmla="*/ 263489 h 353457"/>
              <a:gd name="connsiteX103" fmla="*/ 85696 w 352922"/>
              <a:gd name="connsiteY103" fmla="*/ 258120 h 353457"/>
              <a:gd name="connsiteX104" fmla="*/ 105308 w 352922"/>
              <a:gd name="connsiteY104" fmla="*/ 252767 h 353457"/>
              <a:gd name="connsiteX105" fmla="*/ 110677 w 352922"/>
              <a:gd name="connsiteY105" fmla="*/ 258120 h 353457"/>
              <a:gd name="connsiteX106" fmla="*/ 35703 w 352922"/>
              <a:gd name="connsiteY106" fmla="*/ 258120 h 353457"/>
              <a:gd name="connsiteX107" fmla="*/ 41056 w 352922"/>
              <a:gd name="connsiteY107" fmla="*/ 252767 h 353457"/>
              <a:gd name="connsiteX108" fmla="*/ 62483 w 352922"/>
              <a:gd name="connsiteY108" fmla="*/ 252767 h 353457"/>
              <a:gd name="connsiteX109" fmla="*/ 67555 w 352922"/>
              <a:gd name="connsiteY109" fmla="*/ 258417 h 353457"/>
              <a:gd name="connsiteX110" fmla="*/ 62483 w 352922"/>
              <a:gd name="connsiteY110" fmla="*/ 263489 h 353457"/>
              <a:gd name="connsiteX111" fmla="*/ 41056 w 352922"/>
              <a:gd name="connsiteY111" fmla="*/ 263489 h 353457"/>
              <a:gd name="connsiteX112" fmla="*/ 35703 w 352922"/>
              <a:gd name="connsiteY112" fmla="*/ 258120 h 353457"/>
              <a:gd name="connsiteX113" fmla="*/ 139304 w 352922"/>
              <a:gd name="connsiteY113" fmla="*/ 298111 h 353457"/>
              <a:gd name="connsiteX114" fmla="*/ 133951 w 352922"/>
              <a:gd name="connsiteY114" fmla="*/ 303464 h 353457"/>
              <a:gd name="connsiteX115" fmla="*/ 41056 w 352922"/>
              <a:gd name="connsiteY115" fmla="*/ 303464 h 353457"/>
              <a:gd name="connsiteX116" fmla="*/ 35703 w 352922"/>
              <a:gd name="connsiteY116" fmla="*/ 298111 h 353457"/>
              <a:gd name="connsiteX117" fmla="*/ 41056 w 352922"/>
              <a:gd name="connsiteY117" fmla="*/ 292758 h 353457"/>
              <a:gd name="connsiteX118" fmla="*/ 133889 w 352922"/>
              <a:gd name="connsiteY118" fmla="*/ 292758 h 353457"/>
              <a:gd name="connsiteX119" fmla="*/ 139304 w 352922"/>
              <a:gd name="connsiteY119" fmla="*/ 298049 h 353457"/>
              <a:gd name="connsiteX120" fmla="*/ 139304 w 352922"/>
              <a:gd name="connsiteY120" fmla="*/ 298111 h 35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352922" h="353457">
                <a:moveTo>
                  <a:pt x="282052" y="88763"/>
                </a:moveTo>
                <a:lnTo>
                  <a:pt x="282052" y="26781"/>
                </a:lnTo>
                <a:cubicBezTo>
                  <a:pt x="282026" y="12001"/>
                  <a:pt x="270052" y="26"/>
                  <a:pt x="255271" y="0"/>
                </a:cubicBezTo>
                <a:lnTo>
                  <a:pt x="26765" y="0"/>
                </a:lnTo>
                <a:cubicBezTo>
                  <a:pt x="11988" y="26"/>
                  <a:pt x="17" y="12003"/>
                  <a:pt x="0" y="26781"/>
                </a:cubicBezTo>
                <a:lnTo>
                  <a:pt x="0" y="326677"/>
                </a:lnTo>
                <a:cubicBezTo>
                  <a:pt x="17" y="341454"/>
                  <a:pt x="11988" y="353431"/>
                  <a:pt x="26765" y="353457"/>
                </a:cubicBezTo>
                <a:lnTo>
                  <a:pt x="255287" y="353457"/>
                </a:lnTo>
                <a:cubicBezTo>
                  <a:pt x="270067" y="353431"/>
                  <a:pt x="282041" y="341457"/>
                  <a:pt x="282068" y="326677"/>
                </a:cubicBezTo>
                <a:lnTo>
                  <a:pt x="282068" y="307518"/>
                </a:lnTo>
                <a:cubicBezTo>
                  <a:pt x="342473" y="280435"/>
                  <a:pt x="369487" y="209511"/>
                  <a:pt x="342402" y="149105"/>
                </a:cubicBezTo>
                <a:cubicBezTo>
                  <a:pt x="330370" y="122269"/>
                  <a:pt x="308891" y="100792"/>
                  <a:pt x="282052" y="88763"/>
                </a:cubicBezTo>
                <a:close/>
                <a:moveTo>
                  <a:pt x="309037" y="119567"/>
                </a:moveTo>
                <a:lnTo>
                  <a:pt x="264913" y="161343"/>
                </a:lnTo>
                <a:cubicBezTo>
                  <a:pt x="257632" y="155176"/>
                  <a:pt x="248679" y="151318"/>
                  <a:pt x="239197" y="150261"/>
                </a:cubicBezTo>
                <a:lnTo>
                  <a:pt x="239197" y="89530"/>
                </a:lnTo>
                <a:cubicBezTo>
                  <a:pt x="265339" y="90784"/>
                  <a:pt x="290146" y="101452"/>
                  <a:pt x="309037" y="119567"/>
                </a:cubicBezTo>
                <a:close/>
                <a:moveTo>
                  <a:pt x="191833" y="221682"/>
                </a:moveTo>
                <a:lnTo>
                  <a:pt x="142435" y="257118"/>
                </a:lnTo>
                <a:cubicBezTo>
                  <a:pt x="110136" y="206133"/>
                  <a:pt x="125285" y="138616"/>
                  <a:pt x="176272" y="106318"/>
                </a:cubicBezTo>
                <a:cubicBezTo>
                  <a:pt x="191977" y="96368"/>
                  <a:pt x="209960" y="90591"/>
                  <a:pt x="228522" y="89530"/>
                </a:cubicBezTo>
                <a:lnTo>
                  <a:pt x="228522" y="150261"/>
                </a:lnTo>
                <a:cubicBezTo>
                  <a:pt x="201922" y="153517"/>
                  <a:pt x="182999" y="177719"/>
                  <a:pt x="186255" y="204319"/>
                </a:cubicBezTo>
                <a:cubicBezTo>
                  <a:pt x="187000" y="210407"/>
                  <a:pt x="188894" y="216299"/>
                  <a:pt x="191833" y="221682"/>
                </a:cubicBezTo>
                <a:close/>
                <a:moveTo>
                  <a:pt x="233843" y="160638"/>
                </a:moveTo>
                <a:cubicBezTo>
                  <a:pt x="254547" y="161977"/>
                  <a:pt x="270246" y="179845"/>
                  <a:pt x="268908" y="200548"/>
                </a:cubicBezTo>
                <a:cubicBezTo>
                  <a:pt x="267690" y="219386"/>
                  <a:pt x="252681" y="234394"/>
                  <a:pt x="233843" y="235612"/>
                </a:cubicBezTo>
                <a:cubicBezTo>
                  <a:pt x="213145" y="234208"/>
                  <a:pt x="197502" y="216291"/>
                  <a:pt x="198906" y="195591"/>
                </a:cubicBezTo>
                <a:cubicBezTo>
                  <a:pt x="200177" y="176848"/>
                  <a:pt x="215100" y="161925"/>
                  <a:pt x="233843" y="160654"/>
                </a:cubicBezTo>
                <a:close/>
                <a:moveTo>
                  <a:pt x="74974" y="10706"/>
                </a:moveTo>
                <a:lnTo>
                  <a:pt x="207078" y="10706"/>
                </a:lnTo>
                <a:lnTo>
                  <a:pt x="207078" y="26781"/>
                </a:lnTo>
                <a:cubicBezTo>
                  <a:pt x="207061" y="35667"/>
                  <a:pt x="199844" y="42857"/>
                  <a:pt x="190957" y="42840"/>
                </a:cubicBezTo>
                <a:lnTo>
                  <a:pt x="91033" y="42840"/>
                </a:lnTo>
                <a:cubicBezTo>
                  <a:pt x="82167" y="42831"/>
                  <a:pt x="74983" y="35647"/>
                  <a:pt x="74974" y="26781"/>
                </a:cubicBezTo>
                <a:close/>
                <a:moveTo>
                  <a:pt x="271330" y="326677"/>
                </a:moveTo>
                <a:cubicBezTo>
                  <a:pt x="271340" y="335558"/>
                  <a:pt x="264152" y="342765"/>
                  <a:pt x="255271" y="342783"/>
                </a:cubicBezTo>
                <a:lnTo>
                  <a:pt x="26765" y="342783"/>
                </a:lnTo>
                <a:cubicBezTo>
                  <a:pt x="17885" y="342765"/>
                  <a:pt x="10697" y="335558"/>
                  <a:pt x="10706" y="326677"/>
                </a:cubicBezTo>
                <a:lnTo>
                  <a:pt x="10706" y="26781"/>
                </a:lnTo>
                <a:cubicBezTo>
                  <a:pt x="10715" y="17913"/>
                  <a:pt x="17897" y="10723"/>
                  <a:pt x="26765" y="10706"/>
                </a:cubicBezTo>
                <a:lnTo>
                  <a:pt x="64330" y="10706"/>
                </a:lnTo>
                <a:lnTo>
                  <a:pt x="64330" y="26781"/>
                </a:lnTo>
                <a:cubicBezTo>
                  <a:pt x="64356" y="41558"/>
                  <a:pt x="76334" y="53529"/>
                  <a:pt x="91111" y="53546"/>
                </a:cubicBezTo>
                <a:lnTo>
                  <a:pt x="190957" y="53546"/>
                </a:lnTo>
                <a:cubicBezTo>
                  <a:pt x="205731" y="53529"/>
                  <a:pt x="217705" y="41556"/>
                  <a:pt x="217722" y="26781"/>
                </a:cubicBezTo>
                <a:lnTo>
                  <a:pt x="217722" y="10706"/>
                </a:lnTo>
                <a:lnTo>
                  <a:pt x="255287" y="10706"/>
                </a:lnTo>
                <a:cubicBezTo>
                  <a:pt x="264155" y="10723"/>
                  <a:pt x="271337" y="17913"/>
                  <a:pt x="271346" y="26781"/>
                </a:cubicBezTo>
                <a:lnTo>
                  <a:pt x="271346" y="84694"/>
                </a:lnTo>
                <a:cubicBezTo>
                  <a:pt x="208673" y="63917"/>
                  <a:pt x="141025" y="97881"/>
                  <a:pt x="120249" y="160554"/>
                </a:cubicBezTo>
                <a:cubicBezTo>
                  <a:pt x="99472" y="223225"/>
                  <a:pt x="133436" y="290874"/>
                  <a:pt x="196108" y="311650"/>
                </a:cubicBezTo>
                <a:cubicBezTo>
                  <a:pt x="220534" y="319747"/>
                  <a:pt x="246921" y="319747"/>
                  <a:pt x="271346" y="311650"/>
                </a:cubicBezTo>
                <a:close/>
                <a:moveTo>
                  <a:pt x="233765" y="307049"/>
                </a:moveTo>
                <a:cubicBezTo>
                  <a:pt x="200605" y="307000"/>
                  <a:pt x="169280" y="291819"/>
                  <a:pt x="148696" y="265821"/>
                </a:cubicBezTo>
                <a:lnTo>
                  <a:pt x="198125" y="230369"/>
                </a:lnTo>
                <a:cubicBezTo>
                  <a:pt x="214607" y="248450"/>
                  <a:pt x="241986" y="251397"/>
                  <a:pt x="261939" y="237240"/>
                </a:cubicBezTo>
                <a:lnTo>
                  <a:pt x="302729" y="282412"/>
                </a:lnTo>
                <a:cubicBezTo>
                  <a:pt x="283315" y="298357"/>
                  <a:pt x="258967" y="307066"/>
                  <a:pt x="233843" y="307049"/>
                </a:cubicBezTo>
                <a:close/>
                <a:moveTo>
                  <a:pt x="310586" y="275243"/>
                </a:moveTo>
                <a:lnTo>
                  <a:pt x="269875" y="230087"/>
                </a:lnTo>
                <a:cubicBezTo>
                  <a:pt x="284957" y="212898"/>
                  <a:pt x="285950" y="187497"/>
                  <a:pt x="272254" y="169184"/>
                </a:cubicBezTo>
                <a:lnTo>
                  <a:pt x="316409" y="127362"/>
                </a:lnTo>
                <a:cubicBezTo>
                  <a:pt x="353030" y="170723"/>
                  <a:pt x="350538" y="234855"/>
                  <a:pt x="310664" y="275243"/>
                </a:cubicBezTo>
                <a:close/>
                <a:moveTo>
                  <a:pt x="92817" y="98170"/>
                </a:moveTo>
                <a:cubicBezTo>
                  <a:pt x="92826" y="95212"/>
                  <a:pt x="95227" y="92817"/>
                  <a:pt x="98186" y="92817"/>
                </a:cubicBezTo>
                <a:lnTo>
                  <a:pt x="133889" y="92817"/>
                </a:lnTo>
                <a:cubicBezTo>
                  <a:pt x="136845" y="92817"/>
                  <a:pt x="139242" y="95214"/>
                  <a:pt x="139242" y="98170"/>
                </a:cubicBezTo>
                <a:cubicBezTo>
                  <a:pt x="139242" y="101127"/>
                  <a:pt x="136845" y="103523"/>
                  <a:pt x="133889" y="103523"/>
                </a:cubicBezTo>
                <a:lnTo>
                  <a:pt x="98186" y="103523"/>
                </a:lnTo>
                <a:cubicBezTo>
                  <a:pt x="95227" y="103523"/>
                  <a:pt x="92826" y="101129"/>
                  <a:pt x="92817" y="98170"/>
                </a:cubicBezTo>
                <a:close/>
                <a:moveTo>
                  <a:pt x="35703" y="98170"/>
                </a:moveTo>
                <a:cubicBezTo>
                  <a:pt x="35703" y="95214"/>
                  <a:pt x="38099" y="92817"/>
                  <a:pt x="41056" y="92817"/>
                </a:cubicBezTo>
                <a:lnTo>
                  <a:pt x="69621" y="92817"/>
                </a:lnTo>
                <a:cubicBezTo>
                  <a:pt x="72577" y="92817"/>
                  <a:pt x="74974" y="95214"/>
                  <a:pt x="74974" y="98170"/>
                </a:cubicBezTo>
                <a:cubicBezTo>
                  <a:pt x="74974" y="101127"/>
                  <a:pt x="72577" y="103523"/>
                  <a:pt x="69621" y="103523"/>
                </a:cubicBezTo>
                <a:lnTo>
                  <a:pt x="41056" y="103523"/>
                </a:lnTo>
                <a:cubicBezTo>
                  <a:pt x="38099" y="103523"/>
                  <a:pt x="35703" y="101127"/>
                  <a:pt x="35703" y="98170"/>
                </a:cubicBezTo>
                <a:close/>
                <a:moveTo>
                  <a:pt x="35703" y="138177"/>
                </a:moveTo>
                <a:cubicBezTo>
                  <a:pt x="35694" y="135221"/>
                  <a:pt x="38084" y="132817"/>
                  <a:pt x="41040" y="132809"/>
                </a:cubicBezTo>
                <a:cubicBezTo>
                  <a:pt x="41045" y="132809"/>
                  <a:pt x="41050" y="132809"/>
                  <a:pt x="41056" y="132809"/>
                </a:cubicBezTo>
                <a:lnTo>
                  <a:pt x="105230" y="132809"/>
                </a:lnTo>
                <a:cubicBezTo>
                  <a:pt x="108186" y="132809"/>
                  <a:pt x="110583" y="135205"/>
                  <a:pt x="110583" y="138162"/>
                </a:cubicBezTo>
                <a:cubicBezTo>
                  <a:pt x="110583" y="141118"/>
                  <a:pt x="108186" y="143515"/>
                  <a:pt x="105230" y="143515"/>
                </a:cubicBezTo>
                <a:lnTo>
                  <a:pt x="41056" y="143515"/>
                </a:lnTo>
                <a:cubicBezTo>
                  <a:pt x="38105" y="143515"/>
                  <a:pt x="35711" y="141128"/>
                  <a:pt x="35703" y="138177"/>
                </a:cubicBezTo>
                <a:close/>
                <a:moveTo>
                  <a:pt x="35703" y="178153"/>
                </a:moveTo>
                <a:cubicBezTo>
                  <a:pt x="35703" y="175196"/>
                  <a:pt x="38099" y="172800"/>
                  <a:pt x="41056" y="172800"/>
                </a:cubicBezTo>
                <a:lnTo>
                  <a:pt x="94054" y="172800"/>
                </a:lnTo>
                <a:cubicBezTo>
                  <a:pt x="97010" y="172800"/>
                  <a:pt x="99407" y="175196"/>
                  <a:pt x="99407" y="178153"/>
                </a:cubicBezTo>
                <a:cubicBezTo>
                  <a:pt x="99407" y="181110"/>
                  <a:pt x="97010" y="183506"/>
                  <a:pt x="94054" y="183506"/>
                </a:cubicBezTo>
                <a:lnTo>
                  <a:pt x="41056" y="183506"/>
                </a:lnTo>
                <a:cubicBezTo>
                  <a:pt x="38099" y="183506"/>
                  <a:pt x="35703" y="181110"/>
                  <a:pt x="35703" y="178153"/>
                </a:cubicBezTo>
                <a:close/>
                <a:moveTo>
                  <a:pt x="35703" y="218144"/>
                </a:moveTo>
                <a:cubicBezTo>
                  <a:pt x="35703" y="215186"/>
                  <a:pt x="38097" y="212785"/>
                  <a:pt x="41056" y="212776"/>
                </a:cubicBezTo>
                <a:lnTo>
                  <a:pt x="94054" y="212776"/>
                </a:lnTo>
                <a:cubicBezTo>
                  <a:pt x="97015" y="212616"/>
                  <a:pt x="99545" y="214886"/>
                  <a:pt x="99705" y="217847"/>
                </a:cubicBezTo>
                <a:cubicBezTo>
                  <a:pt x="99865" y="220807"/>
                  <a:pt x="97594" y="223338"/>
                  <a:pt x="94634" y="223497"/>
                </a:cubicBezTo>
                <a:cubicBezTo>
                  <a:pt x="94440" y="223508"/>
                  <a:pt x="94247" y="223508"/>
                  <a:pt x="94054" y="223497"/>
                </a:cubicBezTo>
                <a:lnTo>
                  <a:pt x="41056" y="223497"/>
                </a:lnTo>
                <a:cubicBezTo>
                  <a:pt x="38099" y="223497"/>
                  <a:pt x="35703" y="221101"/>
                  <a:pt x="35703" y="218144"/>
                </a:cubicBezTo>
                <a:close/>
                <a:moveTo>
                  <a:pt x="110677" y="258120"/>
                </a:moveTo>
                <a:cubicBezTo>
                  <a:pt x="110583" y="266306"/>
                  <a:pt x="98045" y="262816"/>
                  <a:pt x="91049" y="263489"/>
                </a:cubicBezTo>
                <a:cubicBezTo>
                  <a:pt x="88090" y="263479"/>
                  <a:pt x="85696" y="261078"/>
                  <a:pt x="85696" y="258120"/>
                </a:cubicBezTo>
                <a:cubicBezTo>
                  <a:pt x="85790" y="249934"/>
                  <a:pt x="98311" y="253424"/>
                  <a:pt x="105308" y="252767"/>
                </a:cubicBezTo>
                <a:cubicBezTo>
                  <a:pt x="108267" y="252767"/>
                  <a:pt x="110668" y="255162"/>
                  <a:pt x="110677" y="258120"/>
                </a:cubicBezTo>
                <a:close/>
                <a:moveTo>
                  <a:pt x="35703" y="258120"/>
                </a:moveTo>
                <a:cubicBezTo>
                  <a:pt x="35703" y="255163"/>
                  <a:pt x="38099" y="252767"/>
                  <a:pt x="41056" y="252767"/>
                </a:cubicBezTo>
                <a:lnTo>
                  <a:pt x="62483" y="252767"/>
                </a:lnTo>
                <a:cubicBezTo>
                  <a:pt x="65444" y="252927"/>
                  <a:pt x="67715" y="255458"/>
                  <a:pt x="67555" y="258417"/>
                </a:cubicBezTo>
                <a:cubicBezTo>
                  <a:pt x="67407" y="261155"/>
                  <a:pt x="65221" y="263340"/>
                  <a:pt x="62483" y="263489"/>
                </a:cubicBezTo>
                <a:lnTo>
                  <a:pt x="41056" y="263489"/>
                </a:lnTo>
                <a:cubicBezTo>
                  <a:pt x="38097" y="263479"/>
                  <a:pt x="35703" y="261078"/>
                  <a:pt x="35703" y="258120"/>
                </a:cubicBezTo>
                <a:close/>
                <a:moveTo>
                  <a:pt x="139304" y="298111"/>
                </a:moveTo>
                <a:cubicBezTo>
                  <a:pt x="139304" y="301068"/>
                  <a:pt x="136908" y="303464"/>
                  <a:pt x="133951" y="303464"/>
                </a:cubicBezTo>
                <a:lnTo>
                  <a:pt x="41056" y="303464"/>
                </a:lnTo>
                <a:cubicBezTo>
                  <a:pt x="38099" y="303464"/>
                  <a:pt x="35703" y="301068"/>
                  <a:pt x="35703" y="298111"/>
                </a:cubicBezTo>
                <a:cubicBezTo>
                  <a:pt x="35703" y="295155"/>
                  <a:pt x="38099" y="292758"/>
                  <a:pt x="41056" y="292758"/>
                </a:cubicBezTo>
                <a:lnTo>
                  <a:pt x="133889" y="292758"/>
                </a:lnTo>
                <a:cubicBezTo>
                  <a:pt x="136845" y="292724"/>
                  <a:pt x="139269" y="295092"/>
                  <a:pt x="139304" y="298049"/>
                </a:cubicBezTo>
                <a:cubicBezTo>
                  <a:pt x="139304" y="298069"/>
                  <a:pt x="139304" y="298091"/>
                  <a:pt x="139304" y="298111"/>
                </a:cubicBezTo>
                <a:close/>
              </a:path>
            </a:pathLst>
          </a:custGeom>
          <a:solidFill>
            <a:schemeClr val="accent3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2" name="图形 26">
            <a:extLst>
              <a:ext uri="{FF2B5EF4-FFF2-40B4-BE49-F238E27FC236}">
                <a16:creationId xmlns:a16="http://schemas.microsoft.com/office/drawing/2014/main" id="{12614564-3167-114B-5105-0F08794B4C28}"/>
              </a:ext>
            </a:extLst>
          </p:cNvPr>
          <p:cNvSpPr/>
          <p:nvPr/>
        </p:nvSpPr>
        <p:spPr>
          <a:xfrm>
            <a:off x="6462364" y="2748809"/>
            <a:ext cx="619108" cy="618852"/>
          </a:xfrm>
          <a:custGeom>
            <a:avLst/>
            <a:gdLst>
              <a:gd name="connsiteX0" fmla="*/ 352894 w 353556"/>
              <a:gd name="connsiteY0" fmla="*/ 302870 h 353410"/>
              <a:gd name="connsiteX1" fmla="*/ 324892 w 353556"/>
              <a:gd name="connsiteY1" fmla="*/ 246866 h 353410"/>
              <a:gd name="connsiteX2" fmla="*/ 324892 w 353556"/>
              <a:gd name="connsiteY2" fmla="*/ 26765 h 353410"/>
              <a:gd name="connsiteX3" fmla="*/ 298127 w 353556"/>
              <a:gd name="connsiteY3" fmla="*/ 0 h 353410"/>
              <a:gd name="connsiteX4" fmla="*/ 55346 w 353556"/>
              <a:gd name="connsiteY4" fmla="*/ 0 h 353410"/>
              <a:gd name="connsiteX5" fmla="*/ 28565 w 353556"/>
              <a:gd name="connsiteY5" fmla="*/ 26765 h 353410"/>
              <a:gd name="connsiteX6" fmla="*/ 28565 w 353556"/>
              <a:gd name="connsiteY6" fmla="*/ 246866 h 353410"/>
              <a:gd name="connsiteX7" fmla="*/ 563 w 353556"/>
              <a:gd name="connsiteY7" fmla="*/ 302870 h 353410"/>
              <a:gd name="connsiteX8" fmla="*/ 0 w 353556"/>
              <a:gd name="connsiteY8" fmla="*/ 305217 h 353410"/>
              <a:gd name="connsiteX9" fmla="*/ 0 w 353556"/>
              <a:gd name="connsiteY9" fmla="*/ 326630 h 353410"/>
              <a:gd name="connsiteX10" fmla="*/ 26781 w 353556"/>
              <a:gd name="connsiteY10" fmla="*/ 353410 h 353410"/>
              <a:gd name="connsiteX11" fmla="*/ 326677 w 353556"/>
              <a:gd name="connsiteY11" fmla="*/ 353410 h 353410"/>
              <a:gd name="connsiteX12" fmla="*/ 353457 w 353556"/>
              <a:gd name="connsiteY12" fmla="*/ 326630 h 353410"/>
              <a:gd name="connsiteX13" fmla="*/ 352894 w 353556"/>
              <a:gd name="connsiteY13" fmla="*/ 302870 h 353410"/>
              <a:gd name="connsiteX14" fmla="*/ 39271 w 353556"/>
              <a:gd name="connsiteY14" fmla="*/ 26765 h 353410"/>
              <a:gd name="connsiteX15" fmla="*/ 55346 w 353556"/>
              <a:gd name="connsiteY15" fmla="*/ 10706 h 353410"/>
              <a:gd name="connsiteX16" fmla="*/ 298127 w 353556"/>
              <a:gd name="connsiteY16" fmla="*/ 10706 h 353410"/>
              <a:gd name="connsiteX17" fmla="*/ 314186 w 353556"/>
              <a:gd name="connsiteY17" fmla="*/ 26765 h 353410"/>
              <a:gd name="connsiteX18" fmla="*/ 314186 w 353556"/>
              <a:gd name="connsiteY18" fmla="*/ 242765 h 353410"/>
              <a:gd name="connsiteX19" fmla="*/ 39271 w 353556"/>
              <a:gd name="connsiteY19" fmla="*/ 242765 h 353410"/>
              <a:gd name="connsiteX20" fmla="*/ 37221 w 353556"/>
              <a:gd name="connsiteY20" fmla="*/ 253565 h 353410"/>
              <a:gd name="connsiteX21" fmla="*/ 316174 w 353556"/>
              <a:gd name="connsiteY21" fmla="*/ 253565 h 353410"/>
              <a:gd name="connsiteX22" fmla="*/ 339370 w 353556"/>
              <a:gd name="connsiteY22" fmla="*/ 299990 h 353410"/>
              <a:gd name="connsiteX23" fmla="*/ 14087 w 353556"/>
              <a:gd name="connsiteY23" fmla="*/ 299990 h 353410"/>
              <a:gd name="connsiteX24" fmla="*/ 342783 w 353556"/>
              <a:gd name="connsiteY24" fmla="*/ 326677 h 353410"/>
              <a:gd name="connsiteX25" fmla="*/ 326677 w 353556"/>
              <a:gd name="connsiteY25" fmla="*/ 342783 h 353410"/>
              <a:gd name="connsiteX26" fmla="*/ 26781 w 353556"/>
              <a:gd name="connsiteY26" fmla="*/ 342783 h 353410"/>
              <a:gd name="connsiteX27" fmla="*/ 10722 w 353556"/>
              <a:gd name="connsiteY27" fmla="*/ 326677 h 353410"/>
              <a:gd name="connsiteX28" fmla="*/ 10722 w 353556"/>
              <a:gd name="connsiteY28" fmla="*/ 310617 h 353410"/>
              <a:gd name="connsiteX29" fmla="*/ 342783 w 353556"/>
              <a:gd name="connsiteY29" fmla="*/ 310617 h 353410"/>
              <a:gd name="connsiteX30" fmla="*/ 146410 w 353556"/>
              <a:gd name="connsiteY30" fmla="*/ 326677 h 353410"/>
              <a:gd name="connsiteX31" fmla="*/ 151779 w 353556"/>
              <a:gd name="connsiteY31" fmla="*/ 321323 h 353410"/>
              <a:gd name="connsiteX32" fmla="*/ 201757 w 353556"/>
              <a:gd name="connsiteY32" fmla="*/ 321323 h 353410"/>
              <a:gd name="connsiteX33" fmla="*/ 206828 w 353556"/>
              <a:gd name="connsiteY33" fmla="*/ 326974 h 353410"/>
              <a:gd name="connsiteX34" fmla="*/ 201757 w 353556"/>
              <a:gd name="connsiteY34" fmla="*/ 332045 h 353410"/>
              <a:gd name="connsiteX35" fmla="*/ 151826 w 353556"/>
              <a:gd name="connsiteY35" fmla="*/ 332045 h 353410"/>
              <a:gd name="connsiteX36" fmla="*/ 146379 w 353556"/>
              <a:gd name="connsiteY36" fmla="*/ 326724 h 353410"/>
              <a:gd name="connsiteX37" fmla="*/ 146379 w 353556"/>
              <a:gd name="connsiteY37" fmla="*/ 326677 h 353410"/>
              <a:gd name="connsiteX38" fmla="*/ 273193 w 353556"/>
              <a:gd name="connsiteY38" fmla="*/ 93459 h 353410"/>
              <a:gd name="connsiteX39" fmla="*/ 255553 w 353556"/>
              <a:gd name="connsiteY39" fmla="*/ 93459 h 353410"/>
              <a:gd name="connsiteX40" fmla="*/ 213120 w 353556"/>
              <a:gd name="connsiteY40" fmla="*/ 51527 h 353410"/>
              <a:gd name="connsiteX41" fmla="*/ 205544 w 353556"/>
              <a:gd name="connsiteY41" fmla="*/ 51574 h 353410"/>
              <a:gd name="connsiteX42" fmla="*/ 205591 w 353556"/>
              <a:gd name="connsiteY42" fmla="*/ 59150 h 353410"/>
              <a:gd name="connsiteX43" fmla="*/ 240308 w 353556"/>
              <a:gd name="connsiteY43" fmla="*/ 93459 h 353410"/>
              <a:gd name="connsiteX44" fmla="*/ 113150 w 353556"/>
              <a:gd name="connsiteY44" fmla="*/ 93459 h 353410"/>
              <a:gd name="connsiteX45" fmla="*/ 147882 w 353556"/>
              <a:gd name="connsiteY45" fmla="*/ 59150 h 353410"/>
              <a:gd name="connsiteX46" fmla="*/ 147553 w 353556"/>
              <a:gd name="connsiteY46" fmla="*/ 51564 h 353410"/>
              <a:gd name="connsiteX47" fmla="*/ 140337 w 353556"/>
              <a:gd name="connsiteY47" fmla="*/ 51527 h 353410"/>
              <a:gd name="connsiteX48" fmla="*/ 97904 w 353556"/>
              <a:gd name="connsiteY48" fmla="*/ 93459 h 353410"/>
              <a:gd name="connsiteX49" fmla="*/ 80327 w 353556"/>
              <a:gd name="connsiteY49" fmla="*/ 93459 h 353410"/>
              <a:gd name="connsiteX50" fmla="*/ 74974 w 353556"/>
              <a:gd name="connsiteY50" fmla="*/ 98812 h 353410"/>
              <a:gd name="connsiteX51" fmla="*/ 80327 w 353556"/>
              <a:gd name="connsiteY51" fmla="*/ 104165 h 353410"/>
              <a:gd name="connsiteX52" fmla="*/ 90344 w 353556"/>
              <a:gd name="connsiteY52" fmla="*/ 104165 h 353410"/>
              <a:gd name="connsiteX53" fmla="*/ 114355 w 353556"/>
              <a:gd name="connsiteY53" fmla="*/ 199456 h 353410"/>
              <a:gd name="connsiteX54" fmla="*/ 119551 w 353556"/>
              <a:gd name="connsiteY54" fmla="*/ 203478 h 353410"/>
              <a:gd name="connsiteX55" fmla="*/ 233922 w 353556"/>
              <a:gd name="connsiteY55" fmla="*/ 203478 h 353410"/>
              <a:gd name="connsiteX56" fmla="*/ 239103 w 353556"/>
              <a:gd name="connsiteY56" fmla="*/ 199424 h 353410"/>
              <a:gd name="connsiteX57" fmla="*/ 263113 w 353556"/>
              <a:gd name="connsiteY57" fmla="*/ 104165 h 353410"/>
              <a:gd name="connsiteX58" fmla="*/ 273130 w 353556"/>
              <a:gd name="connsiteY58" fmla="*/ 104165 h 353410"/>
              <a:gd name="connsiteX59" fmla="*/ 278483 w 353556"/>
              <a:gd name="connsiteY59" fmla="*/ 98812 h 353410"/>
              <a:gd name="connsiteX60" fmla="*/ 273130 w 353556"/>
              <a:gd name="connsiteY60" fmla="*/ 93459 h 353410"/>
              <a:gd name="connsiteX61" fmla="*/ 123730 w 353556"/>
              <a:gd name="connsiteY61" fmla="*/ 192788 h 353410"/>
              <a:gd name="connsiteX62" fmla="*/ 101395 w 353556"/>
              <a:gd name="connsiteY62" fmla="*/ 104165 h 353410"/>
              <a:gd name="connsiteX63" fmla="*/ 137911 w 353556"/>
              <a:gd name="connsiteY63" fmla="*/ 104165 h 353410"/>
              <a:gd name="connsiteX64" fmla="*/ 148023 w 353556"/>
              <a:gd name="connsiteY64" fmla="*/ 192788 h 353410"/>
              <a:gd name="connsiteX65" fmla="*/ 194666 w 353556"/>
              <a:gd name="connsiteY65" fmla="*/ 192788 h 353410"/>
              <a:gd name="connsiteX66" fmla="*/ 158807 w 353556"/>
              <a:gd name="connsiteY66" fmla="*/ 192788 h 353410"/>
              <a:gd name="connsiteX67" fmla="*/ 148696 w 353556"/>
              <a:gd name="connsiteY67" fmla="*/ 104165 h 353410"/>
              <a:gd name="connsiteX68" fmla="*/ 204793 w 353556"/>
              <a:gd name="connsiteY68" fmla="*/ 104165 h 353410"/>
              <a:gd name="connsiteX69" fmla="*/ 229743 w 353556"/>
              <a:gd name="connsiteY69" fmla="*/ 192788 h 353410"/>
              <a:gd name="connsiteX70" fmla="*/ 205435 w 353556"/>
              <a:gd name="connsiteY70" fmla="*/ 192788 h 353410"/>
              <a:gd name="connsiteX71" fmla="*/ 215562 w 353556"/>
              <a:gd name="connsiteY71" fmla="*/ 104165 h 353410"/>
              <a:gd name="connsiteX72" fmla="*/ 252078 w 353556"/>
              <a:gd name="connsiteY72" fmla="*/ 104165 h 35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53556" h="353410">
                <a:moveTo>
                  <a:pt x="352894" y="302870"/>
                </a:moveTo>
                <a:lnTo>
                  <a:pt x="324892" y="246866"/>
                </a:lnTo>
                <a:lnTo>
                  <a:pt x="324892" y="26765"/>
                </a:lnTo>
                <a:cubicBezTo>
                  <a:pt x="324875" y="11990"/>
                  <a:pt x="312901" y="17"/>
                  <a:pt x="298127" y="0"/>
                </a:cubicBezTo>
                <a:lnTo>
                  <a:pt x="55346" y="0"/>
                </a:lnTo>
                <a:cubicBezTo>
                  <a:pt x="40569" y="17"/>
                  <a:pt x="28591" y="11988"/>
                  <a:pt x="28565" y="26765"/>
                </a:cubicBezTo>
                <a:lnTo>
                  <a:pt x="28565" y="246866"/>
                </a:lnTo>
                <a:lnTo>
                  <a:pt x="563" y="302870"/>
                </a:lnTo>
                <a:cubicBezTo>
                  <a:pt x="199" y="303599"/>
                  <a:pt x="6" y="304402"/>
                  <a:pt x="0" y="305217"/>
                </a:cubicBezTo>
                <a:lnTo>
                  <a:pt x="0" y="326630"/>
                </a:lnTo>
                <a:cubicBezTo>
                  <a:pt x="26" y="341410"/>
                  <a:pt x="12001" y="353384"/>
                  <a:pt x="26781" y="353410"/>
                </a:cubicBezTo>
                <a:lnTo>
                  <a:pt x="326677" y="353410"/>
                </a:lnTo>
                <a:cubicBezTo>
                  <a:pt x="341460" y="353393"/>
                  <a:pt x="353440" y="341413"/>
                  <a:pt x="353457" y="326630"/>
                </a:cubicBezTo>
                <a:cubicBezTo>
                  <a:pt x="353694" y="318705"/>
                  <a:pt x="353506" y="310774"/>
                  <a:pt x="352894" y="302870"/>
                </a:cubicBezTo>
                <a:close/>
                <a:moveTo>
                  <a:pt x="39271" y="26765"/>
                </a:moveTo>
                <a:cubicBezTo>
                  <a:pt x="39289" y="17897"/>
                  <a:pt x="46478" y="10715"/>
                  <a:pt x="55346" y="10706"/>
                </a:cubicBezTo>
                <a:lnTo>
                  <a:pt x="298127" y="10706"/>
                </a:lnTo>
                <a:cubicBezTo>
                  <a:pt x="306992" y="10715"/>
                  <a:pt x="314177" y="17900"/>
                  <a:pt x="314186" y="26765"/>
                </a:cubicBezTo>
                <a:lnTo>
                  <a:pt x="314186" y="242765"/>
                </a:lnTo>
                <a:lnTo>
                  <a:pt x="39271" y="242765"/>
                </a:lnTo>
                <a:close/>
                <a:moveTo>
                  <a:pt x="37221" y="253565"/>
                </a:moveTo>
                <a:lnTo>
                  <a:pt x="316174" y="253565"/>
                </a:lnTo>
                <a:lnTo>
                  <a:pt x="339370" y="299990"/>
                </a:lnTo>
                <a:lnTo>
                  <a:pt x="14087" y="299990"/>
                </a:lnTo>
                <a:close/>
                <a:moveTo>
                  <a:pt x="342783" y="326677"/>
                </a:moveTo>
                <a:cubicBezTo>
                  <a:pt x="342783" y="335572"/>
                  <a:pt x="335572" y="342783"/>
                  <a:pt x="326677" y="342783"/>
                </a:cubicBezTo>
                <a:lnTo>
                  <a:pt x="26781" y="342783"/>
                </a:lnTo>
                <a:cubicBezTo>
                  <a:pt x="17900" y="342765"/>
                  <a:pt x="10713" y="335558"/>
                  <a:pt x="10722" y="326677"/>
                </a:cubicBezTo>
                <a:lnTo>
                  <a:pt x="10722" y="310617"/>
                </a:lnTo>
                <a:lnTo>
                  <a:pt x="342783" y="310617"/>
                </a:lnTo>
                <a:close/>
                <a:moveTo>
                  <a:pt x="146410" y="326677"/>
                </a:moveTo>
                <a:cubicBezTo>
                  <a:pt x="146419" y="323718"/>
                  <a:pt x="148820" y="321323"/>
                  <a:pt x="151779" y="321323"/>
                </a:cubicBezTo>
                <a:lnTo>
                  <a:pt x="201757" y="321323"/>
                </a:lnTo>
                <a:cubicBezTo>
                  <a:pt x="204718" y="321483"/>
                  <a:pt x="206987" y="324014"/>
                  <a:pt x="206828" y="326974"/>
                </a:cubicBezTo>
                <a:cubicBezTo>
                  <a:pt x="206679" y="329711"/>
                  <a:pt x="204494" y="331897"/>
                  <a:pt x="201757" y="332045"/>
                </a:cubicBezTo>
                <a:lnTo>
                  <a:pt x="151826" y="332045"/>
                </a:lnTo>
                <a:cubicBezTo>
                  <a:pt x="148853" y="332080"/>
                  <a:pt x="146414" y="329697"/>
                  <a:pt x="146379" y="326724"/>
                </a:cubicBezTo>
                <a:cubicBezTo>
                  <a:pt x="146379" y="326708"/>
                  <a:pt x="146379" y="326692"/>
                  <a:pt x="146379" y="326677"/>
                </a:cubicBezTo>
                <a:close/>
                <a:moveTo>
                  <a:pt x="273193" y="93459"/>
                </a:moveTo>
                <a:lnTo>
                  <a:pt x="255553" y="93459"/>
                </a:lnTo>
                <a:lnTo>
                  <a:pt x="213120" y="51527"/>
                </a:lnTo>
                <a:cubicBezTo>
                  <a:pt x="211015" y="49448"/>
                  <a:pt x="207623" y="49469"/>
                  <a:pt x="205544" y="51574"/>
                </a:cubicBezTo>
                <a:cubicBezTo>
                  <a:pt x="203466" y="53679"/>
                  <a:pt x="203486" y="57071"/>
                  <a:pt x="205591" y="59150"/>
                </a:cubicBezTo>
                <a:lnTo>
                  <a:pt x="240308" y="93459"/>
                </a:lnTo>
                <a:lnTo>
                  <a:pt x="113150" y="93459"/>
                </a:lnTo>
                <a:lnTo>
                  <a:pt x="147882" y="59150"/>
                </a:lnTo>
                <a:cubicBezTo>
                  <a:pt x="149886" y="56964"/>
                  <a:pt x="149739" y="53568"/>
                  <a:pt x="147553" y="51564"/>
                </a:cubicBezTo>
                <a:cubicBezTo>
                  <a:pt x="145516" y="49696"/>
                  <a:pt x="142394" y="49680"/>
                  <a:pt x="140337" y="51527"/>
                </a:cubicBezTo>
                <a:lnTo>
                  <a:pt x="97904" y="93459"/>
                </a:lnTo>
                <a:lnTo>
                  <a:pt x="80327" y="93459"/>
                </a:lnTo>
                <a:cubicBezTo>
                  <a:pt x="77371" y="93459"/>
                  <a:pt x="74974" y="95856"/>
                  <a:pt x="74974" y="98812"/>
                </a:cubicBezTo>
                <a:cubicBezTo>
                  <a:pt x="74974" y="101769"/>
                  <a:pt x="77371" y="104165"/>
                  <a:pt x="80327" y="104165"/>
                </a:cubicBezTo>
                <a:lnTo>
                  <a:pt x="90344" y="104165"/>
                </a:lnTo>
                <a:lnTo>
                  <a:pt x="114355" y="199456"/>
                </a:lnTo>
                <a:cubicBezTo>
                  <a:pt x="114968" y="201824"/>
                  <a:pt x="117105" y="203478"/>
                  <a:pt x="119551" y="203478"/>
                </a:cubicBezTo>
                <a:lnTo>
                  <a:pt x="233922" y="203478"/>
                </a:lnTo>
                <a:cubicBezTo>
                  <a:pt x="236373" y="203472"/>
                  <a:pt x="238508" y="201802"/>
                  <a:pt x="239103" y="199424"/>
                </a:cubicBezTo>
                <a:lnTo>
                  <a:pt x="263113" y="104165"/>
                </a:lnTo>
                <a:lnTo>
                  <a:pt x="273130" y="104165"/>
                </a:lnTo>
                <a:cubicBezTo>
                  <a:pt x="276087" y="104165"/>
                  <a:pt x="278483" y="101769"/>
                  <a:pt x="278483" y="98812"/>
                </a:cubicBezTo>
                <a:cubicBezTo>
                  <a:pt x="278483" y="95856"/>
                  <a:pt x="276087" y="93459"/>
                  <a:pt x="273130" y="93459"/>
                </a:cubicBezTo>
                <a:close/>
                <a:moveTo>
                  <a:pt x="123730" y="192788"/>
                </a:moveTo>
                <a:lnTo>
                  <a:pt x="101395" y="104165"/>
                </a:lnTo>
                <a:lnTo>
                  <a:pt x="137911" y="104165"/>
                </a:lnTo>
                <a:lnTo>
                  <a:pt x="148023" y="192788"/>
                </a:lnTo>
                <a:close/>
                <a:moveTo>
                  <a:pt x="194666" y="192788"/>
                </a:moveTo>
                <a:lnTo>
                  <a:pt x="158807" y="192788"/>
                </a:lnTo>
                <a:lnTo>
                  <a:pt x="148696" y="104165"/>
                </a:lnTo>
                <a:lnTo>
                  <a:pt x="204793" y="104165"/>
                </a:lnTo>
                <a:close/>
                <a:moveTo>
                  <a:pt x="229743" y="192788"/>
                </a:moveTo>
                <a:lnTo>
                  <a:pt x="205435" y="192788"/>
                </a:lnTo>
                <a:lnTo>
                  <a:pt x="215562" y="104165"/>
                </a:lnTo>
                <a:lnTo>
                  <a:pt x="252078" y="104165"/>
                </a:lnTo>
                <a:close/>
              </a:path>
            </a:pathLst>
          </a:custGeom>
          <a:solidFill>
            <a:schemeClr val="accent3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3" name="图形 32">
            <a:extLst>
              <a:ext uri="{FF2B5EF4-FFF2-40B4-BE49-F238E27FC236}">
                <a16:creationId xmlns:a16="http://schemas.microsoft.com/office/drawing/2014/main" id="{19602228-2704-1BBD-925E-F973DE997236}"/>
              </a:ext>
            </a:extLst>
          </p:cNvPr>
          <p:cNvSpPr/>
          <p:nvPr/>
        </p:nvSpPr>
        <p:spPr>
          <a:xfrm>
            <a:off x="5134217" y="4087076"/>
            <a:ext cx="571902" cy="617620"/>
          </a:xfrm>
          <a:custGeom>
            <a:avLst/>
            <a:gdLst>
              <a:gd name="connsiteX0" fmla="*/ 172802 w 326598"/>
              <a:gd name="connsiteY0" fmla="*/ 164512 h 352706"/>
              <a:gd name="connsiteX1" fmla="*/ 151155 w 326598"/>
              <a:gd name="connsiteY1" fmla="*/ 188961 h 352706"/>
              <a:gd name="connsiteX2" fmla="*/ 145787 w 326598"/>
              <a:gd name="connsiteY2" fmla="*/ 200246 h 352706"/>
              <a:gd name="connsiteX3" fmla="*/ 140449 w 326598"/>
              <a:gd name="connsiteY3" fmla="*/ 188899 h 352706"/>
              <a:gd name="connsiteX4" fmla="*/ 123654 w 326598"/>
              <a:gd name="connsiteY4" fmla="*/ 166563 h 352706"/>
              <a:gd name="connsiteX5" fmla="*/ 130667 w 326598"/>
              <a:gd name="connsiteY5" fmla="*/ 169427 h 352706"/>
              <a:gd name="connsiteX6" fmla="*/ 162096 w 326598"/>
              <a:gd name="connsiteY6" fmla="*/ 164512 h 352706"/>
              <a:gd name="connsiteX7" fmla="*/ 145802 w 326598"/>
              <a:gd name="connsiteY7" fmla="*/ 150269 h 352706"/>
              <a:gd name="connsiteX8" fmla="*/ 118868 w 326598"/>
              <a:gd name="connsiteY8" fmla="*/ 127682 h 352706"/>
              <a:gd name="connsiteX9" fmla="*/ 140465 w 326598"/>
              <a:gd name="connsiteY9" fmla="*/ 100855 h 352706"/>
              <a:gd name="connsiteX10" fmla="*/ 145802 w 326598"/>
              <a:gd name="connsiteY10" fmla="*/ 89554 h 352706"/>
              <a:gd name="connsiteX11" fmla="*/ 151171 w 326598"/>
              <a:gd name="connsiteY11" fmla="*/ 100902 h 352706"/>
              <a:gd name="connsiteX12" fmla="*/ 168044 w 326598"/>
              <a:gd name="connsiteY12" fmla="*/ 123238 h 352706"/>
              <a:gd name="connsiteX13" fmla="*/ 161032 w 326598"/>
              <a:gd name="connsiteY13" fmla="*/ 120389 h 352706"/>
              <a:gd name="connsiteX14" fmla="*/ 129602 w 326598"/>
              <a:gd name="connsiteY14" fmla="*/ 125304 h 352706"/>
              <a:gd name="connsiteX15" fmla="*/ 145802 w 326598"/>
              <a:gd name="connsiteY15" fmla="*/ 139547 h 352706"/>
              <a:gd name="connsiteX16" fmla="*/ 172649 w 326598"/>
              <a:gd name="connsiteY16" fmla="*/ 160590 h 352706"/>
              <a:gd name="connsiteX17" fmla="*/ 172802 w 326598"/>
              <a:gd name="connsiteY17" fmla="*/ 164512 h 352706"/>
              <a:gd name="connsiteX18" fmla="*/ 102962 w 326598"/>
              <a:gd name="connsiteY18" fmla="*/ 139547 h 352706"/>
              <a:gd name="connsiteX19" fmla="*/ 97609 w 326598"/>
              <a:gd name="connsiteY19" fmla="*/ 144900 h 352706"/>
              <a:gd name="connsiteX20" fmla="*/ 102962 w 326598"/>
              <a:gd name="connsiteY20" fmla="*/ 150253 h 352706"/>
              <a:gd name="connsiteX21" fmla="*/ 108315 w 326598"/>
              <a:gd name="connsiteY21" fmla="*/ 144900 h 352706"/>
              <a:gd name="connsiteX22" fmla="*/ 102962 w 326598"/>
              <a:gd name="connsiteY22" fmla="*/ 139547 h 352706"/>
              <a:gd name="connsiteX23" fmla="*/ 193995 w 326598"/>
              <a:gd name="connsiteY23" fmla="*/ 144900 h 352706"/>
              <a:gd name="connsiteX24" fmla="*/ 188345 w 326598"/>
              <a:gd name="connsiteY24" fmla="*/ 139829 h 352706"/>
              <a:gd name="connsiteX25" fmla="*/ 183274 w 326598"/>
              <a:gd name="connsiteY25" fmla="*/ 144900 h 352706"/>
              <a:gd name="connsiteX26" fmla="*/ 188924 w 326598"/>
              <a:gd name="connsiteY26" fmla="*/ 149971 h 352706"/>
              <a:gd name="connsiteX27" fmla="*/ 193995 w 326598"/>
              <a:gd name="connsiteY27" fmla="*/ 144900 h 352706"/>
              <a:gd name="connsiteX28" fmla="*/ 104183 w 326598"/>
              <a:gd name="connsiteY28" fmla="*/ 103297 h 352706"/>
              <a:gd name="connsiteX29" fmla="*/ 96607 w 326598"/>
              <a:gd name="connsiteY29" fmla="*/ 95721 h 352706"/>
              <a:gd name="connsiteX30" fmla="*/ 96607 w 326598"/>
              <a:gd name="connsiteY30" fmla="*/ 194189 h 352706"/>
              <a:gd name="connsiteX31" fmla="*/ 104191 w 326598"/>
              <a:gd name="connsiteY31" fmla="*/ 193812 h 352706"/>
              <a:gd name="connsiteX32" fmla="*/ 104183 w 326598"/>
              <a:gd name="connsiteY32" fmla="*/ 186598 h 352706"/>
              <a:gd name="connsiteX33" fmla="*/ 104183 w 326598"/>
              <a:gd name="connsiteY33" fmla="*/ 103297 h 352706"/>
              <a:gd name="connsiteX34" fmla="*/ 187500 w 326598"/>
              <a:gd name="connsiteY34" fmla="*/ 95721 h 352706"/>
              <a:gd name="connsiteX35" fmla="*/ 187495 w 326598"/>
              <a:gd name="connsiteY35" fmla="*/ 103292 h 352706"/>
              <a:gd name="connsiteX36" fmla="*/ 187500 w 326598"/>
              <a:gd name="connsiteY36" fmla="*/ 103297 h 352706"/>
              <a:gd name="connsiteX37" fmla="*/ 187500 w 326598"/>
              <a:gd name="connsiteY37" fmla="*/ 186598 h 352706"/>
              <a:gd name="connsiteX38" fmla="*/ 187620 w 326598"/>
              <a:gd name="connsiteY38" fmla="*/ 194233 h 352706"/>
              <a:gd name="connsiteX39" fmla="*/ 191272 w 326598"/>
              <a:gd name="connsiteY39" fmla="*/ 195754 h 352706"/>
              <a:gd name="connsiteX40" fmla="*/ 195075 w 326598"/>
              <a:gd name="connsiteY40" fmla="*/ 95721 h 352706"/>
              <a:gd name="connsiteX41" fmla="*/ 187506 w 326598"/>
              <a:gd name="connsiteY41" fmla="*/ 95669 h 352706"/>
              <a:gd name="connsiteX42" fmla="*/ 187500 w 326598"/>
              <a:gd name="connsiteY42" fmla="*/ 95674 h 352706"/>
              <a:gd name="connsiteX43" fmla="*/ 319401 w 326598"/>
              <a:gd name="connsiteY43" fmla="*/ 192076 h 352706"/>
              <a:gd name="connsiteX44" fmla="*/ 290319 w 326598"/>
              <a:gd name="connsiteY44" fmla="*/ 143711 h 352706"/>
              <a:gd name="connsiteX45" fmla="*/ 174 w 326598"/>
              <a:gd name="connsiteY45" fmla="*/ 144321 h 352706"/>
              <a:gd name="connsiteX46" fmla="*/ 53830 w 326598"/>
              <a:gd name="connsiteY46" fmla="*/ 274986 h 352706"/>
              <a:gd name="connsiteX47" fmla="*/ 64786 w 326598"/>
              <a:gd name="connsiteY47" fmla="*/ 347408 h 352706"/>
              <a:gd name="connsiteX48" fmla="*/ 70194 w 326598"/>
              <a:gd name="connsiteY48" fmla="*/ 352706 h 352706"/>
              <a:gd name="connsiteX49" fmla="*/ 75493 w 326598"/>
              <a:gd name="connsiteY49" fmla="*/ 347299 h 352706"/>
              <a:gd name="connsiteX50" fmla="*/ 63644 w 326598"/>
              <a:gd name="connsiteY50" fmla="*/ 270603 h 352706"/>
              <a:gd name="connsiteX51" fmla="*/ 10959 w 326598"/>
              <a:gd name="connsiteY51" fmla="*/ 144321 h 352706"/>
              <a:gd name="connsiteX52" fmla="*/ 279660 w 326598"/>
              <a:gd name="connsiteY52" fmla="*/ 144321 h 352706"/>
              <a:gd name="connsiteX53" fmla="*/ 311277 w 326598"/>
              <a:gd name="connsiteY53" fmla="*/ 198932 h 352706"/>
              <a:gd name="connsiteX54" fmla="*/ 311121 w 326598"/>
              <a:gd name="connsiteY54" fmla="*/ 214740 h 352706"/>
              <a:gd name="connsiteX55" fmla="*/ 282227 w 326598"/>
              <a:gd name="connsiteY55" fmla="*/ 228467 h 352706"/>
              <a:gd name="connsiteX56" fmla="*/ 278846 w 326598"/>
              <a:gd name="connsiteY56" fmla="*/ 234165 h 352706"/>
              <a:gd name="connsiteX57" fmla="*/ 279409 w 326598"/>
              <a:gd name="connsiteY57" fmla="*/ 285112 h 352706"/>
              <a:gd name="connsiteX58" fmla="*/ 234300 w 326598"/>
              <a:gd name="connsiteY58" fmla="*/ 298542 h 352706"/>
              <a:gd name="connsiteX59" fmla="*/ 210732 w 326598"/>
              <a:gd name="connsiteY59" fmla="*/ 318356 h 352706"/>
              <a:gd name="connsiteX60" fmla="*/ 210681 w 326598"/>
              <a:gd name="connsiteY60" fmla="*/ 321379 h 352706"/>
              <a:gd name="connsiteX61" fmla="*/ 210681 w 326598"/>
              <a:gd name="connsiteY61" fmla="*/ 347346 h 352706"/>
              <a:gd name="connsiteX62" fmla="*/ 216034 w 326598"/>
              <a:gd name="connsiteY62" fmla="*/ 352699 h 352706"/>
              <a:gd name="connsiteX63" fmla="*/ 221387 w 326598"/>
              <a:gd name="connsiteY63" fmla="*/ 347346 h 352706"/>
              <a:gd name="connsiteX64" fmla="*/ 221387 w 326598"/>
              <a:gd name="connsiteY64" fmla="*/ 321379 h 352706"/>
              <a:gd name="connsiteX65" fmla="*/ 231996 w 326598"/>
              <a:gd name="connsiteY65" fmla="*/ 309190 h 352706"/>
              <a:gd name="connsiteX66" fmla="*/ 234300 w 326598"/>
              <a:gd name="connsiteY66" fmla="*/ 309264 h 352706"/>
              <a:gd name="connsiteX67" fmla="*/ 289959 w 326598"/>
              <a:gd name="connsiteY67" fmla="*/ 236888 h 352706"/>
              <a:gd name="connsiteX68" fmla="*/ 319401 w 326598"/>
              <a:gd name="connsiteY68" fmla="*/ 192029 h 352706"/>
              <a:gd name="connsiteX69" fmla="*/ 239230 w 326598"/>
              <a:gd name="connsiteY69" fmla="*/ 267206 h 352706"/>
              <a:gd name="connsiteX70" fmla="*/ 192524 w 326598"/>
              <a:gd name="connsiteY70" fmla="*/ 235323 h 352706"/>
              <a:gd name="connsiteX71" fmla="*/ 55479 w 326598"/>
              <a:gd name="connsiteY71" fmla="*/ 191502 h 352706"/>
              <a:gd name="connsiteX72" fmla="*/ 99300 w 326598"/>
              <a:gd name="connsiteY72" fmla="*/ 54457 h 352706"/>
              <a:gd name="connsiteX73" fmla="*/ 236345 w 326598"/>
              <a:gd name="connsiteY73" fmla="*/ 98278 h 352706"/>
              <a:gd name="connsiteX74" fmla="*/ 247651 w 326598"/>
              <a:gd name="connsiteY74" fmla="*/ 144900 h 352706"/>
              <a:gd name="connsiteX75" fmla="*/ 247651 w 326598"/>
              <a:gd name="connsiteY75" fmla="*/ 262730 h 352706"/>
              <a:gd name="connsiteX76" fmla="*/ 242249 w 326598"/>
              <a:gd name="connsiteY76" fmla="*/ 268097 h 352706"/>
              <a:gd name="connsiteX77" fmla="*/ 239230 w 326598"/>
              <a:gd name="connsiteY77" fmla="*/ 267159 h 352706"/>
              <a:gd name="connsiteX78" fmla="*/ 236882 w 326598"/>
              <a:gd name="connsiteY78" fmla="*/ 144947 h 352706"/>
              <a:gd name="connsiteX79" fmla="*/ 54785 w 326598"/>
              <a:gd name="connsiteY79" fmla="*/ 144947 h 352706"/>
              <a:gd name="connsiteX80" fmla="*/ 148166 w 326598"/>
              <a:gd name="connsiteY80" fmla="*/ 235933 h 352706"/>
              <a:gd name="connsiteX81" fmla="*/ 192774 w 326598"/>
              <a:gd name="connsiteY81" fmla="*/ 223756 h 352706"/>
              <a:gd name="connsiteX82" fmla="*/ 195795 w 326598"/>
              <a:gd name="connsiteY82" fmla="*/ 224679 h 352706"/>
              <a:gd name="connsiteX83" fmla="*/ 236882 w 326598"/>
              <a:gd name="connsiteY83" fmla="*/ 252650 h 35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26598" h="352706">
                <a:moveTo>
                  <a:pt x="172802" y="164512"/>
                </a:moveTo>
                <a:cubicBezTo>
                  <a:pt x="172423" y="176815"/>
                  <a:pt x="163322" y="187095"/>
                  <a:pt x="151155" y="188961"/>
                </a:cubicBezTo>
                <a:cubicBezTo>
                  <a:pt x="151265" y="193219"/>
                  <a:pt x="151938" y="200246"/>
                  <a:pt x="145787" y="200246"/>
                </a:cubicBezTo>
                <a:cubicBezTo>
                  <a:pt x="139635" y="200246"/>
                  <a:pt x="140340" y="193156"/>
                  <a:pt x="140449" y="188899"/>
                </a:cubicBezTo>
                <a:cubicBezTo>
                  <a:pt x="132169" y="188413"/>
                  <a:pt x="112854" y="173732"/>
                  <a:pt x="123654" y="166563"/>
                </a:cubicBezTo>
                <a:cubicBezTo>
                  <a:pt x="126382" y="165425"/>
                  <a:pt x="129516" y="166705"/>
                  <a:pt x="130667" y="169427"/>
                </a:cubicBezTo>
                <a:cubicBezTo>
                  <a:pt x="136380" y="183890"/>
                  <a:pt x="162237" y="180384"/>
                  <a:pt x="162096" y="164512"/>
                </a:cubicBezTo>
                <a:cubicBezTo>
                  <a:pt x="162096" y="155121"/>
                  <a:pt x="156477" y="150269"/>
                  <a:pt x="145802" y="150269"/>
                </a:cubicBezTo>
                <a:cubicBezTo>
                  <a:pt x="132127" y="151470"/>
                  <a:pt x="120069" y="141357"/>
                  <a:pt x="118868" y="127682"/>
                </a:cubicBezTo>
                <a:cubicBezTo>
                  <a:pt x="117701" y="114393"/>
                  <a:pt x="127233" y="102553"/>
                  <a:pt x="140465" y="100855"/>
                </a:cubicBezTo>
                <a:cubicBezTo>
                  <a:pt x="140340" y="96598"/>
                  <a:pt x="139682" y="89570"/>
                  <a:pt x="145802" y="89554"/>
                </a:cubicBezTo>
                <a:cubicBezTo>
                  <a:pt x="151922" y="89539"/>
                  <a:pt x="151280" y="96629"/>
                  <a:pt x="151171" y="100902"/>
                </a:cubicBezTo>
                <a:cubicBezTo>
                  <a:pt x="159482" y="101356"/>
                  <a:pt x="178860" y="116038"/>
                  <a:pt x="168044" y="123238"/>
                </a:cubicBezTo>
                <a:cubicBezTo>
                  <a:pt x="165320" y="124387"/>
                  <a:pt x="162182" y="123112"/>
                  <a:pt x="161032" y="120389"/>
                </a:cubicBezTo>
                <a:cubicBezTo>
                  <a:pt x="155334" y="105911"/>
                  <a:pt x="129461" y="109432"/>
                  <a:pt x="129602" y="125304"/>
                </a:cubicBezTo>
                <a:cubicBezTo>
                  <a:pt x="129602" y="134695"/>
                  <a:pt x="135206" y="139547"/>
                  <a:pt x="145802" y="139547"/>
                </a:cubicBezTo>
                <a:cubicBezTo>
                  <a:pt x="159027" y="137945"/>
                  <a:pt x="171046" y="147366"/>
                  <a:pt x="172649" y="160590"/>
                </a:cubicBezTo>
                <a:cubicBezTo>
                  <a:pt x="172807" y="161891"/>
                  <a:pt x="172857" y="163202"/>
                  <a:pt x="172802" y="164512"/>
                </a:cubicBezTo>
                <a:close/>
                <a:moveTo>
                  <a:pt x="102962" y="139547"/>
                </a:moveTo>
                <a:cubicBezTo>
                  <a:pt x="100006" y="139547"/>
                  <a:pt x="97609" y="141944"/>
                  <a:pt x="97609" y="144900"/>
                </a:cubicBezTo>
                <a:cubicBezTo>
                  <a:pt x="97609" y="147857"/>
                  <a:pt x="100006" y="150253"/>
                  <a:pt x="102962" y="150253"/>
                </a:cubicBezTo>
                <a:cubicBezTo>
                  <a:pt x="105919" y="150253"/>
                  <a:pt x="108315" y="147857"/>
                  <a:pt x="108315" y="144900"/>
                </a:cubicBezTo>
                <a:cubicBezTo>
                  <a:pt x="108315" y="141944"/>
                  <a:pt x="105919" y="139547"/>
                  <a:pt x="102962" y="139547"/>
                </a:cubicBezTo>
                <a:close/>
                <a:moveTo>
                  <a:pt x="193995" y="144900"/>
                </a:moveTo>
                <a:cubicBezTo>
                  <a:pt x="193836" y="141940"/>
                  <a:pt x="191305" y="139669"/>
                  <a:pt x="188345" y="139829"/>
                </a:cubicBezTo>
                <a:cubicBezTo>
                  <a:pt x="185607" y="139977"/>
                  <a:pt x="183422" y="142163"/>
                  <a:pt x="183274" y="144900"/>
                </a:cubicBezTo>
                <a:cubicBezTo>
                  <a:pt x="183433" y="147861"/>
                  <a:pt x="185964" y="150131"/>
                  <a:pt x="188924" y="149971"/>
                </a:cubicBezTo>
                <a:cubicBezTo>
                  <a:pt x="191662" y="149823"/>
                  <a:pt x="193847" y="147637"/>
                  <a:pt x="193995" y="144900"/>
                </a:cubicBezTo>
                <a:close/>
                <a:moveTo>
                  <a:pt x="104183" y="103297"/>
                </a:moveTo>
                <a:cubicBezTo>
                  <a:pt x="109160" y="98476"/>
                  <a:pt x="101444" y="90775"/>
                  <a:pt x="96607" y="95721"/>
                </a:cubicBezTo>
                <a:cubicBezTo>
                  <a:pt x="69464" y="122932"/>
                  <a:pt x="69464" y="166978"/>
                  <a:pt x="96607" y="194189"/>
                </a:cubicBezTo>
                <a:cubicBezTo>
                  <a:pt x="98806" y="196178"/>
                  <a:pt x="102201" y="196009"/>
                  <a:pt x="104191" y="193812"/>
                </a:cubicBezTo>
                <a:cubicBezTo>
                  <a:pt x="106045" y="191763"/>
                  <a:pt x="106041" y="188642"/>
                  <a:pt x="104183" y="186598"/>
                </a:cubicBezTo>
                <a:cubicBezTo>
                  <a:pt x="81221" y="163578"/>
                  <a:pt x="81221" y="126317"/>
                  <a:pt x="104183" y="103297"/>
                </a:cubicBezTo>
                <a:close/>
                <a:moveTo>
                  <a:pt x="187500" y="95721"/>
                </a:moveTo>
                <a:cubicBezTo>
                  <a:pt x="185407" y="97810"/>
                  <a:pt x="185405" y="101200"/>
                  <a:pt x="187495" y="103292"/>
                </a:cubicBezTo>
                <a:cubicBezTo>
                  <a:pt x="187496" y="103293"/>
                  <a:pt x="187498" y="103295"/>
                  <a:pt x="187500" y="103297"/>
                </a:cubicBezTo>
                <a:cubicBezTo>
                  <a:pt x="210461" y="126317"/>
                  <a:pt x="210461" y="163578"/>
                  <a:pt x="187500" y="186598"/>
                </a:cubicBezTo>
                <a:cubicBezTo>
                  <a:pt x="185424" y="188739"/>
                  <a:pt x="185479" y="192159"/>
                  <a:pt x="187620" y="194233"/>
                </a:cubicBezTo>
                <a:cubicBezTo>
                  <a:pt x="188602" y="195184"/>
                  <a:pt x="189905" y="195728"/>
                  <a:pt x="191272" y="195754"/>
                </a:cubicBezTo>
                <a:cubicBezTo>
                  <a:pt x="223437" y="173638"/>
                  <a:pt x="222341" y="122189"/>
                  <a:pt x="195075" y="95721"/>
                </a:cubicBezTo>
                <a:cubicBezTo>
                  <a:pt x="193000" y="93616"/>
                  <a:pt x="189610" y="93593"/>
                  <a:pt x="187506" y="95669"/>
                </a:cubicBezTo>
                <a:cubicBezTo>
                  <a:pt x="187503" y="95671"/>
                  <a:pt x="187501" y="95672"/>
                  <a:pt x="187500" y="95674"/>
                </a:cubicBezTo>
                <a:close/>
                <a:moveTo>
                  <a:pt x="319401" y="192076"/>
                </a:moveTo>
                <a:cubicBezTo>
                  <a:pt x="306452" y="178150"/>
                  <a:pt x="296547" y="161678"/>
                  <a:pt x="290319" y="143711"/>
                </a:cubicBezTo>
                <a:cubicBezTo>
                  <a:pt x="281585" y="-48263"/>
                  <a:pt x="8079" y="-47747"/>
                  <a:pt x="174" y="144321"/>
                </a:cubicBezTo>
                <a:cubicBezTo>
                  <a:pt x="-2815" y="193140"/>
                  <a:pt x="33388" y="235432"/>
                  <a:pt x="53830" y="274986"/>
                </a:cubicBezTo>
                <a:cubicBezTo>
                  <a:pt x="61047" y="298451"/>
                  <a:pt x="64739" y="322858"/>
                  <a:pt x="64786" y="347408"/>
                </a:cubicBezTo>
                <a:cubicBezTo>
                  <a:pt x="64817" y="350365"/>
                  <a:pt x="67238" y="352736"/>
                  <a:pt x="70194" y="352706"/>
                </a:cubicBezTo>
                <a:cubicBezTo>
                  <a:pt x="73151" y="352677"/>
                  <a:pt x="75523" y="350255"/>
                  <a:pt x="75493" y="347299"/>
                </a:cubicBezTo>
                <a:cubicBezTo>
                  <a:pt x="75520" y="321275"/>
                  <a:pt x="71523" y="295404"/>
                  <a:pt x="63644" y="270603"/>
                </a:cubicBezTo>
                <a:cubicBezTo>
                  <a:pt x="44392" y="232020"/>
                  <a:pt x="8063" y="191638"/>
                  <a:pt x="10959" y="144321"/>
                </a:cubicBezTo>
                <a:cubicBezTo>
                  <a:pt x="18315" y="-33894"/>
                  <a:pt x="272350" y="-33926"/>
                  <a:pt x="279660" y="144321"/>
                </a:cubicBezTo>
                <a:cubicBezTo>
                  <a:pt x="285528" y="164855"/>
                  <a:pt x="296390" y="183618"/>
                  <a:pt x="311277" y="198932"/>
                </a:cubicBezTo>
                <a:cubicBezTo>
                  <a:pt x="315175" y="204786"/>
                  <a:pt x="319448" y="209591"/>
                  <a:pt x="311121" y="214740"/>
                </a:cubicBezTo>
                <a:cubicBezTo>
                  <a:pt x="301803" y="219949"/>
                  <a:pt x="292150" y="224535"/>
                  <a:pt x="282227" y="228467"/>
                </a:cubicBezTo>
                <a:cubicBezTo>
                  <a:pt x="279918" y="229358"/>
                  <a:pt x="278522" y="231712"/>
                  <a:pt x="278846" y="234165"/>
                </a:cubicBezTo>
                <a:cubicBezTo>
                  <a:pt x="281114" y="251061"/>
                  <a:pt x="281303" y="268171"/>
                  <a:pt x="279409" y="285112"/>
                </a:cubicBezTo>
                <a:cubicBezTo>
                  <a:pt x="277844" y="293158"/>
                  <a:pt x="259750" y="298542"/>
                  <a:pt x="234300" y="298542"/>
                </a:cubicBezTo>
                <a:cubicBezTo>
                  <a:pt x="222319" y="297506"/>
                  <a:pt x="211768" y="306376"/>
                  <a:pt x="210732" y="318356"/>
                </a:cubicBezTo>
                <a:cubicBezTo>
                  <a:pt x="210645" y="319361"/>
                  <a:pt x="210627" y="320371"/>
                  <a:pt x="210681" y="321379"/>
                </a:cubicBezTo>
                <a:lnTo>
                  <a:pt x="210681" y="347346"/>
                </a:lnTo>
                <a:cubicBezTo>
                  <a:pt x="210681" y="350302"/>
                  <a:pt x="213077" y="352699"/>
                  <a:pt x="216034" y="352699"/>
                </a:cubicBezTo>
                <a:cubicBezTo>
                  <a:pt x="218990" y="352699"/>
                  <a:pt x="221387" y="350302"/>
                  <a:pt x="221387" y="347346"/>
                </a:cubicBezTo>
                <a:lnTo>
                  <a:pt x="221387" y="321379"/>
                </a:lnTo>
                <a:cubicBezTo>
                  <a:pt x="220950" y="315083"/>
                  <a:pt x="225700" y="309627"/>
                  <a:pt x="231996" y="309190"/>
                </a:cubicBezTo>
                <a:cubicBezTo>
                  <a:pt x="232764" y="309137"/>
                  <a:pt x="233536" y="309162"/>
                  <a:pt x="234300" y="309264"/>
                </a:cubicBezTo>
                <a:cubicBezTo>
                  <a:pt x="299147" y="308951"/>
                  <a:pt x="293543" y="286146"/>
                  <a:pt x="289959" y="236888"/>
                </a:cubicBezTo>
                <a:cubicBezTo>
                  <a:pt x="308178" y="228702"/>
                  <a:pt x="341220" y="218450"/>
                  <a:pt x="319401" y="192029"/>
                </a:cubicBezTo>
                <a:close/>
                <a:moveTo>
                  <a:pt x="239230" y="267206"/>
                </a:moveTo>
                <a:lnTo>
                  <a:pt x="192524" y="235323"/>
                </a:lnTo>
                <a:cubicBezTo>
                  <a:pt x="142579" y="261066"/>
                  <a:pt x="81222" y="241446"/>
                  <a:pt x="55479" y="191502"/>
                </a:cubicBezTo>
                <a:cubicBezTo>
                  <a:pt x="29735" y="141557"/>
                  <a:pt x="49355" y="80200"/>
                  <a:pt x="99300" y="54457"/>
                </a:cubicBezTo>
                <a:cubicBezTo>
                  <a:pt x="149244" y="28713"/>
                  <a:pt x="210602" y="48333"/>
                  <a:pt x="236345" y="98278"/>
                </a:cubicBezTo>
                <a:cubicBezTo>
                  <a:pt x="243776" y="112695"/>
                  <a:pt x="247653" y="128680"/>
                  <a:pt x="247651" y="144900"/>
                </a:cubicBezTo>
                <a:lnTo>
                  <a:pt x="247651" y="262730"/>
                </a:lnTo>
                <a:cubicBezTo>
                  <a:pt x="247642" y="265704"/>
                  <a:pt x="245223" y="268106"/>
                  <a:pt x="242249" y="268097"/>
                </a:cubicBezTo>
                <a:cubicBezTo>
                  <a:pt x="241173" y="268094"/>
                  <a:pt x="240121" y="267767"/>
                  <a:pt x="239230" y="267159"/>
                </a:cubicBezTo>
                <a:close/>
                <a:moveTo>
                  <a:pt x="236882" y="144947"/>
                </a:moveTo>
                <a:cubicBezTo>
                  <a:pt x="232625" y="24426"/>
                  <a:pt x="59058" y="24426"/>
                  <a:pt x="54785" y="144947"/>
                </a:cubicBezTo>
                <a:cubicBezTo>
                  <a:pt x="55446" y="195859"/>
                  <a:pt x="97255" y="236594"/>
                  <a:pt x="148166" y="235933"/>
                </a:cubicBezTo>
                <a:cubicBezTo>
                  <a:pt x="163829" y="235730"/>
                  <a:pt x="179180" y="231538"/>
                  <a:pt x="192774" y="223756"/>
                </a:cubicBezTo>
                <a:cubicBezTo>
                  <a:pt x="193851" y="223756"/>
                  <a:pt x="194903" y="224077"/>
                  <a:pt x="195795" y="224679"/>
                </a:cubicBezTo>
                <a:lnTo>
                  <a:pt x="236882" y="252650"/>
                </a:lnTo>
                <a:close/>
              </a:path>
            </a:pathLst>
          </a:custGeom>
          <a:solidFill>
            <a:schemeClr val="accent3"/>
          </a:solidFill>
          <a:ln w="154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C7A1FB4-16C3-4990-6618-05567AF56443}"/>
              </a:ext>
            </a:extLst>
          </p:cNvPr>
          <p:cNvSpPr/>
          <p:nvPr/>
        </p:nvSpPr>
        <p:spPr>
          <a:xfrm>
            <a:off x="5110700" y="2787186"/>
            <a:ext cx="618936" cy="618918"/>
          </a:xfrm>
          <a:custGeom>
            <a:avLst/>
            <a:gdLst>
              <a:gd name="connsiteX0" fmla="*/ 214231 w 353457"/>
              <a:gd name="connsiteY0" fmla="*/ 262800 h 353448"/>
              <a:gd name="connsiteX1" fmla="*/ 220696 w 353457"/>
              <a:gd name="connsiteY1" fmla="*/ 280174 h 353448"/>
              <a:gd name="connsiteX2" fmla="*/ 214435 w 353457"/>
              <a:gd name="connsiteY2" fmla="*/ 310993 h 353448"/>
              <a:gd name="connsiteX3" fmla="*/ 218651 w 353457"/>
              <a:gd name="connsiteY3" fmla="*/ 317307 h 353448"/>
              <a:gd name="connsiteX4" fmla="*/ 219678 w 353457"/>
              <a:gd name="connsiteY4" fmla="*/ 317410 h 353448"/>
              <a:gd name="connsiteX5" fmla="*/ 262534 w 353457"/>
              <a:gd name="connsiteY5" fmla="*/ 317410 h 353448"/>
              <a:gd name="connsiteX6" fmla="*/ 267884 w 353457"/>
              <a:gd name="connsiteY6" fmla="*/ 312054 h 353448"/>
              <a:gd name="connsiteX7" fmla="*/ 267777 w 353457"/>
              <a:gd name="connsiteY7" fmla="*/ 310993 h 353448"/>
              <a:gd name="connsiteX8" fmla="*/ 261391 w 353457"/>
              <a:gd name="connsiteY8" fmla="*/ 280174 h 353448"/>
              <a:gd name="connsiteX9" fmla="*/ 258397 w 353457"/>
              <a:gd name="connsiteY9" fmla="*/ 242441 h 353448"/>
              <a:gd name="connsiteX10" fmla="*/ 220664 w 353457"/>
              <a:gd name="connsiteY10" fmla="*/ 245434 h 353448"/>
              <a:gd name="connsiteX11" fmla="*/ 214263 w 353457"/>
              <a:gd name="connsiteY11" fmla="*/ 262847 h 353448"/>
              <a:gd name="connsiteX12" fmla="*/ 257071 w 353457"/>
              <a:gd name="connsiteY12" fmla="*/ 262800 h 353448"/>
              <a:gd name="connsiteX13" fmla="*/ 250310 w 353457"/>
              <a:gd name="connsiteY13" fmla="*/ 279532 h 353448"/>
              <a:gd name="connsiteX14" fmla="*/ 255866 w 353457"/>
              <a:gd name="connsiteY14" fmla="*/ 306657 h 353448"/>
              <a:gd name="connsiteX15" fmla="*/ 226127 w 353457"/>
              <a:gd name="connsiteY15" fmla="*/ 306657 h 353448"/>
              <a:gd name="connsiteX16" fmla="*/ 231683 w 353457"/>
              <a:gd name="connsiteY16" fmla="*/ 279532 h 353448"/>
              <a:gd name="connsiteX17" fmla="*/ 224922 w 353457"/>
              <a:gd name="connsiteY17" fmla="*/ 262800 h 353448"/>
              <a:gd name="connsiteX18" fmla="*/ 240997 w 353457"/>
              <a:gd name="connsiteY18" fmla="*/ 246725 h 353448"/>
              <a:gd name="connsiteX19" fmla="*/ 257071 w 353457"/>
              <a:gd name="connsiteY19" fmla="*/ 262800 h 353448"/>
              <a:gd name="connsiteX20" fmla="*/ 69433 w 353457"/>
              <a:gd name="connsiteY20" fmla="*/ 199941 h 353448"/>
              <a:gd name="connsiteX21" fmla="*/ 74786 w 353457"/>
              <a:gd name="connsiteY21" fmla="*/ 205294 h 353448"/>
              <a:gd name="connsiteX22" fmla="*/ 69433 w 353457"/>
              <a:gd name="connsiteY22" fmla="*/ 210647 h 353448"/>
              <a:gd name="connsiteX23" fmla="*/ 37784 w 353457"/>
              <a:gd name="connsiteY23" fmla="*/ 210647 h 353448"/>
              <a:gd name="connsiteX24" fmla="*/ 32431 w 353457"/>
              <a:gd name="connsiteY24" fmla="*/ 205294 h 353448"/>
              <a:gd name="connsiteX25" fmla="*/ 37784 w 353457"/>
              <a:gd name="connsiteY25" fmla="*/ 199941 h 353448"/>
              <a:gd name="connsiteX26" fmla="*/ 127440 w 353457"/>
              <a:gd name="connsiteY26" fmla="*/ 210647 h 353448"/>
              <a:gd name="connsiteX27" fmla="*/ 95807 w 353457"/>
              <a:gd name="connsiteY27" fmla="*/ 210647 h 353448"/>
              <a:gd name="connsiteX28" fmla="*/ 90454 w 353457"/>
              <a:gd name="connsiteY28" fmla="*/ 205294 h 353448"/>
              <a:gd name="connsiteX29" fmla="*/ 95807 w 353457"/>
              <a:gd name="connsiteY29" fmla="*/ 199941 h 353448"/>
              <a:gd name="connsiteX30" fmla="*/ 127440 w 353457"/>
              <a:gd name="connsiteY30" fmla="*/ 199941 h 353448"/>
              <a:gd name="connsiteX31" fmla="*/ 132793 w 353457"/>
              <a:gd name="connsiteY31" fmla="*/ 205294 h 353448"/>
              <a:gd name="connsiteX32" fmla="*/ 127440 w 353457"/>
              <a:gd name="connsiteY32" fmla="*/ 210647 h 353448"/>
              <a:gd name="connsiteX33" fmla="*/ 185463 w 353457"/>
              <a:gd name="connsiteY33" fmla="*/ 210647 h 353448"/>
              <a:gd name="connsiteX34" fmla="*/ 153814 w 353457"/>
              <a:gd name="connsiteY34" fmla="*/ 210647 h 353448"/>
              <a:gd name="connsiteX35" fmla="*/ 148461 w 353457"/>
              <a:gd name="connsiteY35" fmla="*/ 205294 h 353448"/>
              <a:gd name="connsiteX36" fmla="*/ 153814 w 353457"/>
              <a:gd name="connsiteY36" fmla="*/ 199941 h 353448"/>
              <a:gd name="connsiteX37" fmla="*/ 185463 w 353457"/>
              <a:gd name="connsiteY37" fmla="*/ 199941 h 353448"/>
              <a:gd name="connsiteX38" fmla="*/ 190816 w 353457"/>
              <a:gd name="connsiteY38" fmla="*/ 205294 h 353448"/>
              <a:gd name="connsiteX39" fmla="*/ 185463 w 353457"/>
              <a:gd name="connsiteY39" fmla="*/ 210647 h 353448"/>
              <a:gd name="connsiteX40" fmla="*/ 333830 w 353457"/>
              <a:gd name="connsiteY40" fmla="*/ 0 h 353448"/>
              <a:gd name="connsiteX41" fmla="*/ 91049 w 353457"/>
              <a:gd name="connsiteY41" fmla="*/ 0 h 353448"/>
              <a:gd name="connsiteX42" fmla="*/ 71405 w 353457"/>
              <a:gd name="connsiteY42" fmla="*/ 19643 h 353448"/>
              <a:gd name="connsiteX43" fmla="*/ 71405 w 353457"/>
              <a:gd name="connsiteY43" fmla="*/ 85696 h 353448"/>
              <a:gd name="connsiteX44" fmla="*/ 19628 w 353457"/>
              <a:gd name="connsiteY44" fmla="*/ 85696 h 353448"/>
              <a:gd name="connsiteX45" fmla="*/ 0 w 353457"/>
              <a:gd name="connsiteY45" fmla="*/ 105323 h 353448"/>
              <a:gd name="connsiteX46" fmla="*/ 0 w 353457"/>
              <a:gd name="connsiteY46" fmla="*/ 262424 h 353448"/>
              <a:gd name="connsiteX47" fmla="*/ 19628 w 353457"/>
              <a:gd name="connsiteY47" fmla="*/ 282052 h 353448"/>
              <a:gd name="connsiteX48" fmla="*/ 164520 w 353457"/>
              <a:gd name="connsiteY48" fmla="*/ 282052 h 353448"/>
              <a:gd name="connsiteX49" fmla="*/ 246334 w 353457"/>
              <a:gd name="connsiteY49" fmla="*/ 353262 h 353448"/>
              <a:gd name="connsiteX50" fmla="*/ 317545 w 353457"/>
              <a:gd name="connsiteY50" fmla="*/ 271448 h 353448"/>
              <a:gd name="connsiteX51" fmla="*/ 282052 w 353457"/>
              <a:gd name="connsiteY51" fmla="*/ 211946 h 353448"/>
              <a:gd name="connsiteX52" fmla="*/ 282052 w 353457"/>
              <a:gd name="connsiteY52" fmla="*/ 196294 h 353448"/>
              <a:gd name="connsiteX53" fmla="*/ 333830 w 353457"/>
              <a:gd name="connsiteY53" fmla="*/ 196294 h 353448"/>
              <a:gd name="connsiteX54" fmla="*/ 353457 w 353457"/>
              <a:gd name="connsiteY54" fmla="*/ 176666 h 353448"/>
              <a:gd name="connsiteX55" fmla="*/ 353457 w 353457"/>
              <a:gd name="connsiteY55" fmla="*/ 19643 h 353448"/>
              <a:gd name="connsiteX56" fmla="*/ 333830 w 353457"/>
              <a:gd name="connsiteY56" fmla="*/ 0 h 353448"/>
              <a:gd name="connsiteX57" fmla="*/ 19628 w 353457"/>
              <a:gd name="connsiteY57" fmla="*/ 271346 h 353448"/>
              <a:gd name="connsiteX58" fmla="*/ 10706 w 353457"/>
              <a:gd name="connsiteY58" fmla="*/ 262424 h 353448"/>
              <a:gd name="connsiteX59" fmla="*/ 10706 w 353457"/>
              <a:gd name="connsiteY59" fmla="*/ 105323 h 353448"/>
              <a:gd name="connsiteX60" fmla="*/ 19628 w 353457"/>
              <a:gd name="connsiteY60" fmla="*/ 96402 h 353448"/>
              <a:gd name="connsiteX61" fmla="*/ 262409 w 353457"/>
              <a:gd name="connsiteY61" fmla="*/ 96402 h 353448"/>
              <a:gd name="connsiteX62" fmla="*/ 271330 w 353457"/>
              <a:gd name="connsiteY62" fmla="*/ 105323 h 353448"/>
              <a:gd name="connsiteX63" fmla="*/ 271330 w 353457"/>
              <a:gd name="connsiteY63" fmla="*/ 206202 h 353448"/>
              <a:gd name="connsiteX64" fmla="*/ 170314 w 353457"/>
              <a:gd name="connsiteY64" fmla="*/ 247431 h 353448"/>
              <a:gd name="connsiteX65" fmla="*/ 164520 w 353457"/>
              <a:gd name="connsiteY65" fmla="*/ 271346 h 353448"/>
              <a:gd name="connsiteX66" fmla="*/ 307064 w 353457"/>
              <a:gd name="connsiteY66" fmla="*/ 276699 h 353448"/>
              <a:gd name="connsiteX67" fmla="*/ 241012 w 353457"/>
              <a:gd name="connsiteY67" fmla="*/ 342751 h 353448"/>
              <a:gd name="connsiteX68" fmla="*/ 174960 w 353457"/>
              <a:gd name="connsiteY68" fmla="*/ 276699 h 353448"/>
              <a:gd name="connsiteX69" fmla="*/ 241012 w 353457"/>
              <a:gd name="connsiteY69" fmla="*/ 210647 h 353448"/>
              <a:gd name="connsiteX70" fmla="*/ 307064 w 353457"/>
              <a:gd name="connsiteY70" fmla="*/ 276699 h 353448"/>
              <a:gd name="connsiteX71" fmla="*/ 342751 w 353457"/>
              <a:gd name="connsiteY71" fmla="*/ 176729 h 353448"/>
              <a:gd name="connsiteX72" fmla="*/ 333830 w 353457"/>
              <a:gd name="connsiteY72" fmla="*/ 185650 h 353448"/>
              <a:gd name="connsiteX73" fmla="*/ 282052 w 353457"/>
              <a:gd name="connsiteY73" fmla="*/ 185650 h 353448"/>
              <a:gd name="connsiteX74" fmla="*/ 282052 w 353457"/>
              <a:gd name="connsiteY74" fmla="*/ 117814 h 353448"/>
              <a:gd name="connsiteX75" fmla="*/ 342783 w 353457"/>
              <a:gd name="connsiteY75" fmla="*/ 117814 h 353448"/>
              <a:gd name="connsiteX76" fmla="*/ 342751 w 353457"/>
              <a:gd name="connsiteY76" fmla="*/ 107108 h 353448"/>
              <a:gd name="connsiteX77" fmla="*/ 282052 w 353457"/>
              <a:gd name="connsiteY77" fmla="*/ 107108 h 353448"/>
              <a:gd name="connsiteX78" fmla="*/ 263897 w 353457"/>
              <a:gd name="connsiteY78" fmla="*/ 85760 h 353448"/>
              <a:gd name="connsiteX79" fmla="*/ 262409 w 353457"/>
              <a:gd name="connsiteY79" fmla="*/ 85696 h 353448"/>
              <a:gd name="connsiteX80" fmla="*/ 82127 w 353457"/>
              <a:gd name="connsiteY80" fmla="*/ 85696 h 353448"/>
              <a:gd name="connsiteX81" fmla="*/ 82127 w 353457"/>
              <a:gd name="connsiteY81" fmla="*/ 60652 h 353448"/>
              <a:gd name="connsiteX82" fmla="*/ 342783 w 353457"/>
              <a:gd name="connsiteY82" fmla="*/ 60652 h 353448"/>
              <a:gd name="connsiteX83" fmla="*/ 342751 w 353457"/>
              <a:gd name="connsiteY83" fmla="*/ 49993 h 353448"/>
              <a:gd name="connsiteX84" fmla="*/ 82127 w 353457"/>
              <a:gd name="connsiteY84" fmla="*/ 49993 h 353448"/>
              <a:gd name="connsiteX85" fmla="*/ 82127 w 353457"/>
              <a:gd name="connsiteY85" fmla="*/ 19643 h 353448"/>
              <a:gd name="connsiteX86" fmla="*/ 91049 w 353457"/>
              <a:gd name="connsiteY86" fmla="*/ 10706 h 353448"/>
              <a:gd name="connsiteX87" fmla="*/ 333830 w 353457"/>
              <a:gd name="connsiteY87" fmla="*/ 10706 h 353448"/>
              <a:gd name="connsiteX88" fmla="*/ 342751 w 353457"/>
              <a:gd name="connsiteY88" fmla="*/ 19643 h 353448"/>
              <a:gd name="connsiteX89" fmla="*/ 48381 w 353457"/>
              <a:gd name="connsiteY89" fmla="*/ 172878 h 353448"/>
              <a:gd name="connsiteX90" fmla="*/ 69809 w 353457"/>
              <a:gd name="connsiteY90" fmla="*/ 172878 h 353448"/>
              <a:gd name="connsiteX91" fmla="*/ 85883 w 353457"/>
              <a:gd name="connsiteY91" fmla="*/ 156819 h 353448"/>
              <a:gd name="connsiteX92" fmla="*/ 85883 w 353457"/>
              <a:gd name="connsiteY92" fmla="*/ 144000 h 353448"/>
              <a:gd name="connsiteX93" fmla="*/ 69809 w 353457"/>
              <a:gd name="connsiteY93" fmla="*/ 127894 h 353448"/>
              <a:gd name="connsiteX94" fmla="*/ 48381 w 353457"/>
              <a:gd name="connsiteY94" fmla="*/ 127894 h 353448"/>
              <a:gd name="connsiteX95" fmla="*/ 32322 w 353457"/>
              <a:gd name="connsiteY95" fmla="*/ 143984 h 353448"/>
              <a:gd name="connsiteX96" fmla="*/ 32322 w 353457"/>
              <a:gd name="connsiteY96" fmla="*/ 144000 h 353448"/>
              <a:gd name="connsiteX97" fmla="*/ 32322 w 353457"/>
              <a:gd name="connsiteY97" fmla="*/ 156866 h 353448"/>
              <a:gd name="connsiteX98" fmla="*/ 48381 w 353457"/>
              <a:gd name="connsiteY98" fmla="*/ 172878 h 353448"/>
              <a:gd name="connsiteX99" fmla="*/ 43028 w 353457"/>
              <a:gd name="connsiteY99" fmla="*/ 144000 h 353448"/>
              <a:gd name="connsiteX100" fmla="*/ 48381 w 353457"/>
              <a:gd name="connsiteY100" fmla="*/ 138647 h 353448"/>
              <a:gd name="connsiteX101" fmla="*/ 69809 w 353457"/>
              <a:gd name="connsiteY101" fmla="*/ 138647 h 353448"/>
              <a:gd name="connsiteX102" fmla="*/ 75130 w 353457"/>
              <a:gd name="connsiteY102" fmla="*/ 144000 h 353448"/>
              <a:gd name="connsiteX103" fmla="*/ 75130 w 353457"/>
              <a:gd name="connsiteY103" fmla="*/ 156866 h 353448"/>
              <a:gd name="connsiteX104" fmla="*/ 69762 w 353457"/>
              <a:gd name="connsiteY104" fmla="*/ 162219 h 353448"/>
              <a:gd name="connsiteX105" fmla="*/ 48381 w 353457"/>
              <a:gd name="connsiteY105" fmla="*/ 162219 h 353448"/>
              <a:gd name="connsiteX106" fmla="*/ 43028 w 353457"/>
              <a:gd name="connsiteY106" fmla="*/ 144000 h 353448"/>
              <a:gd name="connsiteX107" fmla="*/ 160419 w 353457"/>
              <a:gd name="connsiteY107" fmla="*/ 241435 h 353448"/>
              <a:gd name="connsiteX108" fmla="*/ 155066 w 353457"/>
              <a:gd name="connsiteY108" fmla="*/ 246788 h 353448"/>
              <a:gd name="connsiteX109" fmla="*/ 115936 w 353457"/>
              <a:gd name="connsiteY109" fmla="*/ 246788 h 353448"/>
              <a:gd name="connsiteX110" fmla="*/ 110865 w 353457"/>
              <a:gd name="connsiteY110" fmla="*/ 241137 h 353448"/>
              <a:gd name="connsiteX111" fmla="*/ 115936 w 353457"/>
              <a:gd name="connsiteY111" fmla="*/ 236066 h 353448"/>
              <a:gd name="connsiteX112" fmla="*/ 155066 w 353457"/>
              <a:gd name="connsiteY112" fmla="*/ 236066 h 353448"/>
              <a:gd name="connsiteX113" fmla="*/ 160482 w 353457"/>
              <a:gd name="connsiteY113" fmla="*/ 241388 h 353448"/>
              <a:gd name="connsiteX114" fmla="*/ 160482 w 353457"/>
              <a:gd name="connsiteY114" fmla="*/ 241388 h 353448"/>
              <a:gd name="connsiteX115" fmla="*/ 92755 w 353457"/>
              <a:gd name="connsiteY115" fmla="*/ 241435 h 353448"/>
              <a:gd name="connsiteX116" fmla="*/ 87402 w 353457"/>
              <a:gd name="connsiteY116" fmla="*/ 246788 h 353448"/>
              <a:gd name="connsiteX117" fmla="*/ 37675 w 353457"/>
              <a:gd name="connsiteY117" fmla="*/ 246788 h 353448"/>
              <a:gd name="connsiteX118" fmla="*/ 32604 w 353457"/>
              <a:gd name="connsiteY118" fmla="*/ 241137 h 353448"/>
              <a:gd name="connsiteX119" fmla="*/ 37675 w 353457"/>
              <a:gd name="connsiteY119" fmla="*/ 236066 h 353448"/>
              <a:gd name="connsiteX120" fmla="*/ 87464 w 353457"/>
              <a:gd name="connsiteY120" fmla="*/ 236066 h 353448"/>
              <a:gd name="connsiteX121" fmla="*/ 92817 w 353457"/>
              <a:gd name="connsiteY121" fmla="*/ 241388 h 35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353457" h="353448">
                <a:moveTo>
                  <a:pt x="214231" y="262800"/>
                </a:moveTo>
                <a:cubicBezTo>
                  <a:pt x="214213" y="269183"/>
                  <a:pt x="216510" y="275356"/>
                  <a:pt x="220696" y="280174"/>
                </a:cubicBezTo>
                <a:lnTo>
                  <a:pt x="214435" y="310993"/>
                </a:lnTo>
                <a:cubicBezTo>
                  <a:pt x="213856" y="313901"/>
                  <a:pt x="215743" y="316728"/>
                  <a:pt x="218651" y="317307"/>
                </a:cubicBezTo>
                <a:cubicBezTo>
                  <a:pt x="218990" y="317374"/>
                  <a:pt x="219334" y="317409"/>
                  <a:pt x="219678" y="317410"/>
                </a:cubicBezTo>
                <a:lnTo>
                  <a:pt x="262534" y="317410"/>
                </a:lnTo>
                <a:cubicBezTo>
                  <a:pt x="265491" y="317409"/>
                  <a:pt x="267885" y="315011"/>
                  <a:pt x="267884" y="312054"/>
                </a:cubicBezTo>
                <a:cubicBezTo>
                  <a:pt x="267884" y="311697"/>
                  <a:pt x="267848" y="311342"/>
                  <a:pt x="267777" y="310993"/>
                </a:cubicBezTo>
                <a:lnTo>
                  <a:pt x="261391" y="280174"/>
                </a:lnTo>
                <a:cubicBezTo>
                  <a:pt x="270985" y="268928"/>
                  <a:pt x="269643" y="252034"/>
                  <a:pt x="258397" y="242441"/>
                </a:cubicBezTo>
                <a:cubicBezTo>
                  <a:pt x="247151" y="232848"/>
                  <a:pt x="230258" y="234188"/>
                  <a:pt x="220664" y="245434"/>
                </a:cubicBezTo>
                <a:cubicBezTo>
                  <a:pt x="216523" y="250289"/>
                  <a:pt x="214253" y="256466"/>
                  <a:pt x="214263" y="262847"/>
                </a:cubicBezTo>
                <a:close/>
                <a:moveTo>
                  <a:pt x="257071" y="262800"/>
                </a:moveTo>
                <a:cubicBezTo>
                  <a:pt x="257854" y="271221"/>
                  <a:pt x="249652" y="273631"/>
                  <a:pt x="250310" y="279532"/>
                </a:cubicBezTo>
                <a:lnTo>
                  <a:pt x="255866" y="306657"/>
                </a:lnTo>
                <a:lnTo>
                  <a:pt x="226127" y="306657"/>
                </a:lnTo>
                <a:lnTo>
                  <a:pt x="231683" y="279532"/>
                </a:lnTo>
                <a:cubicBezTo>
                  <a:pt x="232357" y="273710"/>
                  <a:pt x="224123" y="271127"/>
                  <a:pt x="224922" y="262800"/>
                </a:cubicBezTo>
                <a:cubicBezTo>
                  <a:pt x="224922" y="253922"/>
                  <a:pt x="232119" y="246725"/>
                  <a:pt x="240997" y="246725"/>
                </a:cubicBezTo>
                <a:cubicBezTo>
                  <a:pt x="249874" y="246725"/>
                  <a:pt x="257071" y="253922"/>
                  <a:pt x="257071" y="262800"/>
                </a:cubicBezTo>
                <a:close/>
                <a:moveTo>
                  <a:pt x="69433" y="199941"/>
                </a:moveTo>
                <a:cubicBezTo>
                  <a:pt x="72389" y="199941"/>
                  <a:pt x="74786" y="202337"/>
                  <a:pt x="74786" y="205294"/>
                </a:cubicBezTo>
                <a:cubicBezTo>
                  <a:pt x="74786" y="208251"/>
                  <a:pt x="72389" y="210647"/>
                  <a:pt x="69433" y="210647"/>
                </a:cubicBezTo>
                <a:lnTo>
                  <a:pt x="37784" y="210647"/>
                </a:lnTo>
                <a:cubicBezTo>
                  <a:pt x="34828" y="210647"/>
                  <a:pt x="32431" y="208251"/>
                  <a:pt x="32431" y="205294"/>
                </a:cubicBezTo>
                <a:cubicBezTo>
                  <a:pt x="32431" y="202337"/>
                  <a:pt x="34828" y="199941"/>
                  <a:pt x="37784" y="199941"/>
                </a:cubicBezTo>
                <a:close/>
                <a:moveTo>
                  <a:pt x="127440" y="210647"/>
                </a:moveTo>
                <a:lnTo>
                  <a:pt x="95807" y="210647"/>
                </a:lnTo>
                <a:cubicBezTo>
                  <a:pt x="92851" y="210647"/>
                  <a:pt x="90454" y="208251"/>
                  <a:pt x="90454" y="205294"/>
                </a:cubicBezTo>
                <a:cubicBezTo>
                  <a:pt x="90454" y="202337"/>
                  <a:pt x="92851" y="199941"/>
                  <a:pt x="95807" y="199941"/>
                </a:cubicBezTo>
                <a:lnTo>
                  <a:pt x="127440" y="199941"/>
                </a:lnTo>
                <a:cubicBezTo>
                  <a:pt x="130396" y="199941"/>
                  <a:pt x="132793" y="202337"/>
                  <a:pt x="132793" y="205294"/>
                </a:cubicBezTo>
                <a:cubicBezTo>
                  <a:pt x="132793" y="208251"/>
                  <a:pt x="130396" y="210647"/>
                  <a:pt x="127440" y="210647"/>
                </a:cubicBezTo>
                <a:close/>
                <a:moveTo>
                  <a:pt x="185463" y="210647"/>
                </a:moveTo>
                <a:lnTo>
                  <a:pt x="153814" y="210647"/>
                </a:lnTo>
                <a:cubicBezTo>
                  <a:pt x="150858" y="210647"/>
                  <a:pt x="148461" y="208251"/>
                  <a:pt x="148461" y="205294"/>
                </a:cubicBezTo>
                <a:cubicBezTo>
                  <a:pt x="148461" y="202337"/>
                  <a:pt x="150858" y="199941"/>
                  <a:pt x="153814" y="199941"/>
                </a:cubicBezTo>
                <a:lnTo>
                  <a:pt x="185463" y="199941"/>
                </a:lnTo>
                <a:cubicBezTo>
                  <a:pt x="188419" y="199941"/>
                  <a:pt x="190816" y="202337"/>
                  <a:pt x="190816" y="205294"/>
                </a:cubicBezTo>
                <a:cubicBezTo>
                  <a:pt x="190816" y="208251"/>
                  <a:pt x="188419" y="210647"/>
                  <a:pt x="185463" y="210647"/>
                </a:cubicBezTo>
                <a:close/>
                <a:moveTo>
                  <a:pt x="333830" y="0"/>
                </a:moveTo>
                <a:lnTo>
                  <a:pt x="91049" y="0"/>
                </a:lnTo>
                <a:cubicBezTo>
                  <a:pt x="80203" y="9"/>
                  <a:pt x="71414" y="8798"/>
                  <a:pt x="71405" y="19643"/>
                </a:cubicBezTo>
                <a:lnTo>
                  <a:pt x="71405" y="85696"/>
                </a:lnTo>
                <a:lnTo>
                  <a:pt x="19628" y="85696"/>
                </a:lnTo>
                <a:cubicBezTo>
                  <a:pt x="8791" y="85704"/>
                  <a:pt x="9" y="94487"/>
                  <a:pt x="0" y="105323"/>
                </a:cubicBezTo>
                <a:lnTo>
                  <a:pt x="0" y="262424"/>
                </a:lnTo>
                <a:cubicBezTo>
                  <a:pt x="17" y="273257"/>
                  <a:pt x="8795" y="282035"/>
                  <a:pt x="19628" y="282052"/>
                </a:cubicBezTo>
                <a:lnTo>
                  <a:pt x="164520" y="282052"/>
                </a:lnTo>
                <a:cubicBezTo>
                  <a:pt x="167449" y="324308"/>
                  <a:pt x="204078" y="356190"/>
                  <a:pt x="246334" y="353262"/>
                </a:cubicBezTo>
                <a:cubicBezTo>
                  <a:pt x="288590" y="350335"/>
                  <a:pt x="320472" y="313706"/>
                  <a:pt x="317545" y="271448"/>
                </a:cubicBezTo>
                <a:cubicBezTo>
                  <a:pt x="315856" y="247096"/>
                  <a:pt x="302679" y="225002"/>
                  <a:pt x="282052" y="211946"/>
                </a:cubicBezTo>
                <a:lnTo>
                  <a:pt x="282052" y="196294"/>
                </a:lnTo>
                <a:lnTo>
                  <a:pt x="333830" y="196294"/>
                </a:lnTo>
                <a:cubicBezTo>
                  <a:pt x="344666" y="196285"/>
                  <a:pt x="353448" y="187502"/>
                  <a:pt x="353457" y="176666"/>
                </a:cubicBezTo>
                <a:lnTo>
                  <a:pt x="353457" y="19643"/>
                </a:lnTo>
                <a:cubicBezTo>
                  <a:pt x="353448" y="8804"/>
                  <a:pt x="344669" y="17"/>
                  <a:pt x="333830" y="0"/>
                </a:cubicBezTo>
                <a:close/>
                <a:moveTo>
                  <a:pt x="19628" y="271346"/>
                </a:moveTo>
                <a:cubicBezTo>
                  <a:pt x="14704" y="271337"/>
                  <a:pt x="10715" y="267349"/>
                  <a:pt x="10706" y="262424"/>
                </a:cubicBezTo>
                <a:lnTo>
                  <a:pt x="10706" y="105323"/>
                </a:lnTo>
                <a:cubicBezTo>
                  <a:pt x="10715" y="100400"/>
                  <a:pt x="14704" y="96410"/>
                  <a:pt x="19628" y="96402"/>
                </a:cubicBezTo>
                <a:lnTo>
                  <a:pt x="262409" y="96402"/>
                </a:lnTo>
                <a:cubicBezTo>
                  <a:pt x="267336" y="96402"/>
                  <a:pt x="271330" y="100396"/>
                  <a:pt x="271330" y="105323"/>
                </a:cubicBezTo>
                <a:lnTo>
                  <a:pt x="271330" y="206202"/>
                </a:lnTo>
                <a:cubicBezTo>
                  <a:pt x="232050" y="189692"/>
                  <a:pt x="186824" y="208152"/>
                  <a:pt x="170314" y="247431"/>
                </a:cubicBezTo>
                <a:cubicBezTo>
                  <a:pt x="167117" y="255041"/>
                  <a:pt x="165160" y="263116"/>
                  <a:pt x="164520" y="271346"/>
                </a:cubicBezTo>
                <a:close/>
                <a:moveTo>
                  <a:pt x="307064" y="276699"/>
                </a:moveTo>
                <a:cubicBezTo>
                  <a:pt x="307064" y="313178"/>
                  <a:pt x="277491" y="342751"/>
                  <a:pt x="241012" y="342751"/>
                </a:cubicBezTo>
                <a:cubicBezTo>
                  <a:pt x="204533" y="342751"/>
                  <a:pt x="174960" y="313178"/>
                  <a:pt x="174960" y="276699"/>
                </a:cubicBezTo>
                <a:cubicBezTo>
                  <a:pt x="174960" y="240220"/>
                  <a:pt x="204533" y="210647"/>
                  <a:pt x="241012" y="210647"/>
                </a:cubicBezTo>
                <a:cubicBezTo>
                  <a:pt x="277491" y="210647"/>
                  <a:pt x="307064" y="240220"/>
                  <a:pt x="307064" y="276699"/>
                </a:cubicBezTo>
                <a:close/>
                <a:moveTo>
                  <a:pt x="342751" y="176729"/>
                </a:moveTo>
                <a:cubicBezTo>
                  <a:pt x="342742" y="181653"/>
                  <a:pt x="338754" y="185641"/>
                  <a:pt x="333830" y="185650"/>
                </a:cubicBezTo>
                <a:lnTo>
                  <a:pt x="282052" y="185650"/>
                </a:lnTo>
                <a:lnTo>
                  <a:pt x="282052" y="117814"/>
                </a:lnTo>
                <a:lnTo>
                  <a:pt x="342783" y="117814"/>
                </a:lnTo>
                <a:close/>
                <a:moveTo>
                  <a:pt x="342751" y="107108"/>
                </a:moveTo>
                <a:lnTo>
                  <a:pt x="282052" y="107108"/>
                </a:lnTo>
                <a:cubicBezTo>
                  <a:pt x="282933" y="96200"/>
                  <a:pt x="274807" y="86642"/>
                  <a:pt x="263897" y="85760"/>
                </a:cubicBezTo>
                <a:cubicBezTo>
                  <a:pt x="263403" y="85720"/>
                  <a:pt x="262906" y="85698"/>
                  <a:pt x="262409" y="85696"/>
                </a:cubicBezTo>
                <a:lnTo>
                  <a:pt x="82127" y="85696"/>
                </a:lnTo>
                <a:lnTo>
                  <a:pt x="82127" y="60652"/>
                </a:lnTo>
                <a:lnTo>
                  <a:pt x="342783" y="60652"/>
                </a:lnTo>
                <a:close/>
                <a:moveTo>
                  <a:pt x="342751" y="49993"/>
                </a:moveTo>
                <a:lnTo>
                  <a:pt x="82127" y="49993"/>
                </a:lnTo>
                <a:lnTo>
                  <a:pt x="82127" y="19643"/>
                </a:lnTo>
                <a:cubicBezTo>
                  <a:pt x="82127" y="14714"/>
                  <a:pt x="86119" y="10715"/>
                  <a:pt x="91049" y="10706"/>
                </a:cubicBezTo>
                <a:lnTo>
                  <a:pt x="333830" y="10706"/>
                </a:lnTo>
                <a:cubicBezTo>
                  <a:pt x="338760" y="10715"/>
                  <a:pt x="342751" y="14714"/>
                  <a:pt x="342751" y="19643"/>
                </a:cubicBezTo>
                <a:close/>
                <a:moveTo>
                  <a:pt x="48381" y="172878"/>
                </a:moveTo>
                <a:lnTo>
                  <a:pt x="69809" y="172878"/>
                </a:lnTo>
                <a:cubicBezTo>
                  <a:pt x="78677" y="172869"/>
                  <a:pt x="85866" y="165688"/>
                  <a:pt x="85883" y="156819"/>
                </a:cubicBezTo>
                <a:lnTo>
                  <a:pt x="85883" y="144000"/>
                </a:lnTo>
                <a:cubicBezTo>
                  <a:pt x="85892" y="135113"/>
                  <a:pt x="78695" y="127903"/>
                  <a:pt x="69809" y="127894"/>
                </a:cubicBezTo>
                <a:lnTo>
                  <a:pt x="48381" y="127894"/>
                </a:lnTo>
                <a:cubicBezTo>
                  <a:pt x="39503" y="127903"/>
                  <a:pt x="32313" y="135106"/>
                  <a:pt x="32322" y="143984"/>
                </a:cubicBezTo>
                <a:cubicBezTo>
                  <a:pt x="32322" y="143990"/>
                  <a:pt x="32322" y="143995"/>
                  <a:pt x="32322" y="144000"/>
                </a:cubicBezTo>
                <a:lnTo>
                  <a:pt x="32322" y="156866"/>
                </a:lnTo>
                <a:cubicBezTo>
                  <a:pt x="32356" y="165713"/>
                  <a:pt x="39533" y="172870"/>
                  <a:pt x="48381" y="172878"/>
                </a:cubicBezTo>
                <a:close/>
                <a:moveTo>
                  <a:pt x="43028" y="144000"/>
                </a:moveTo>
                <a:cubicBezTo>
                  <a:pt x="43028" y="141044"/>
                  <a:pt x="45424" y="138647"/>
                  <a:pt x="48381" y="138647"/>
                </a:cubicBezTo>
                <a:lnTo>
                  <a:pt x="69809" y="138647"/>
                </a:lnTo>
                <a:cubicBezTo>
                  <a:pt x="72749" y="138673"/>
                  <a:pt x="75122" y="141059"/>
                  <a:pt x="75130" y="144000"/>
                </a:cubicBezTo>
                <a:lnTo>
                  <a:pt x="75130" y="156866"/>
                </a:lnTo>
                <a:cubicBezTo>
                  <a:pt x="75122" y="159824"/>
                  <a:pt x="72721" y="162219"/>
                  <a:pt x="69762" y="162219"/>
                </a:cubicBezTo>
                <a:lnTo>
                  <a:pt x="48381" y="162219"/>
                </a:lnTo>
                <a:cubicBezTo>
                  <a:pt x="40226" y="162063"/>
                  <a:pt x="43732" y="149557"/>
                  <a:pt x="43028" y="144000"/>
                </a:cubicBezTo>
                <a:close/>
                <a:moveTo>
                  <a:pt x="160419" y="241435"/>
                </a:moveTo>
                <a:cubicBezTo>
                  <a:pt x="160411" y="244388"/>
                  <a:pt x="158020" y="246780"/>
                  <a:pt x="155066" y="246788"/>
                </a:cubicBezTo>
                <a:lnTo>
                  <a:pt x="115936" y="246788"/>
                </a:lnTo>
                <a:cubicBezTo>
                  <a:pt x="112975" y="246628"/>
                  <a:pt x="110705" y="244097"/>
                  <a:pt x="110865" y="241137"/>
                </a:cubicBezTo>
                <a:cubicBezTo>
                  <a:pt x="111013" y="238400"/>
                  <a:pt x="113199" y="236215"/>
                  <a:pt x="115936" y="236066"/>
                </a:cubicBezTo>
                <a:lnTo>
                  <a:pt x="155066" y="236066"/>
                </a:lnTo>
                <a:cubicBezTo>
                  <a:pt x="158031" y="236039"/>
                  <a:pt x="160455" y="238422"/>
                  <a:pt x="160482" y="241388"/>
                </a:cubicBezTo>
                <a:cubicBezTo>
                  <a:pt x="160482" y="241388"/>
                  <a:pt x="160482" y="241388"/>
                  <a:pt x="160482" y="241388"/>
                </a:cubicBezTo>
                <a:close/>
                <a:moveTo>
                  <a:pt x="92755" y="241435"/>
                </a:moveTo>
                <a:cubicBezTo>
                  <a:pt x="92755" y="244391"/>
                  <a:pt x="90358" y="246788"/>
                  <a:pt x="87402" y="246788"/>
                </a:cubicBezTo>
                <a:lnTo>
                  <a:pt x="37675" y="246788"/>
                </a:lnTo>
                <a:cubicBezTo>
                  <a:pt x="34714" y="246628"/>
                  <a:pt x="32444" y="244097"/>
                  <a:pt x="32604" y="241137"/>
                </a:cubicBezTo>
                <a:cubicBezTo>
                  <a:pt x="32752" y="238400"/>
                  <a:pt x="34938" y="236215"/>
                  <a:pt x="37675" y="236066"/>
                </a:cubicBezTo>
                <a:lnTo>
                  <a:pt x="87464" y="236066"/>
                </a:lnTo>
                <a:cubicBezTo>
                  <a:pt x="90405" y="236074"/>
                  <a:pt x="92792" y="238447"/>
                  <a:pt x="92817" y="241388"/>
                </a:cubicBezTo>
                <a:close/>
              </a:path>
            </a:pathLst>
          </a:custGeom>
          <a:solidFill>
            <a:schemeClr val="accent3"/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BA4F4F0-B853-EAC4-6A2A-F14A1FA6BE74}"/>
              </a:ext>
            </a:extLst>
          </p:cNvPr>
          <p:cNvSpPr txBox="1"/>
          <p:nvPr/>
        </p:nvSpPr>
        <p:spPr>
          <a:xfrm>
            <a:off x="2031016" y="174297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4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2C9A91A-055B-D2EB-9D79-157EB667687B}"/>
              </a:ext>
            </a:extLst>
          </p:cNvPr>
          <p:cNvSpPr txBox="1"/>
          <p:nvPr/>
        </p:nvSpPr>
        <p:spPr>
          <a:xfrm>
            <a:off x="1028700" y="2353669"/>
            <a:ext cx="291520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41EA2C0-864E-D3E8-54D6-79E6E54C15AF}"/>
              </a:ext>
            </a:extLst>
          </p:cNvPr>
          <p:cNvSpPr/>
          <p:nvPr/>
        </p:nvSpPr>
        <p:spPr>
          <a:xfrm>
            <a:off x="2663035" y="2333945"/>
            <a:ext cx="2047123" cy="465365"/>
          </a:xfrm>
          <a:custGeom>
            <a:avLst/>
            <a:gdLst>
              <a:gd name="connsiteX0" fmla="*/ 1627414 w 1627414"/>
              <a:gd name="connsiteY0" fmla="*/ 465365 h 465365"/>
              <a:gd name="connsiteX1" fmla="*/ 1162049 w 1627414"/>
              <a:gd name="connsiteY1" fmla="*/ 0 h 465365"/>
              <a:gd name="connsiteX2" fmla="*/ 0 w 1627414"/>
              <a:gd name="connsiteY2" fmla="*/ 0 h 46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7414" h="465365">
                <a:moveTo>
                  <a:pt x="1627414" y="465365"/>
                </a:moveTo>
                <a:lnTo>
                  <a:pt x="1162049" y="0"/>
                </a:lnTo>
                <a:lnTo>
                  <a:pt x="0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7" name="14">
            <a:extLst>
              <a:ext uri="{FF2B5EF4-FFF2-40B4-BE49-F238E27FC236}">
                <a16:creationId xmlns:a16="http://schemas.microsoft.com/office/drawing/2014/main" id="{3C72D4E7-B87A-F150-49A3-92881A3AB5AA}"/>
              </a:ext>
            </a:extLst>
          </p:cNvPr>
          <p:cNvSpPr/>
          <p:nvPr/>
        </p:nvSpPr>
        <p:spPr>
          <a:xfrm>
            <a:off x="4642302" y="2738656"/>
            <a:ext cx="133378" cy="13337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E5B0364-F501-C0D5-2311-5199FAD8598A}"/>
              </a:ext>
            </a:extLst>
          </p:cNvPr>
          <p:cNvSpPr/>
          <p:nvPr/>
        </p:nvSpPr>
        <p:spPr>
          <a:xfrm flipV="1">
            <a:off x="2663035" y="4449976"/>
            <a:ext cx="2047123" cy="465365"/>
          </a:xfrm>
          <a:custGeom>
            <a:avLst/>
            <a:gdLst>
              <a:gd name="connsiteX0" fmla="*/ 1627414 w 1627414"/>
              <a:gd name="connsiteY0" fmla="*/ 465365 h 465365"/>
              <a:gd name="connsiteX1" fmla="*/ 1162049 w 1627414"/>
              <a:gd name="connsiteY1" fmla="*/ 0 h 465365"/>
              <a:gd name="connsiteX2" fmla="*/ 0 w 1627414"/>
              <a:gd name="connsiteY2" fmla="*/ 0 h 46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7414" h="465365">
                <a:moveTo>
                  <a:pt x="1627414" y="465365"/>
                </a:moveTo>
                <a:lnTo>
                  <a:pt x="1162049" y="0"/>
                </a:lnTo>
                <a:lnTo>
                  <a:pt x="0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6306C00-59B9-7CBD-7202-5C8692B5DA65}"/>
              </a:ext>
            </a:extLst>
          </p:cNvPr>
          <p:cNvSpPr/>
          <p:nvPr/>
        </p:nvSpPr>
        <p:spPr>
          <a:xfrm flipV="1">
            <a:off x="4642302" y="4377252"/>
            <a:ext cx="133378" cy="13337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0B907DB-102B-D305-1698-CFB04349EEF4}"/>
              </a:ext>
            </a:extLst>
          </p:cNvPr>
          <p:cNvSpPr txBox="1"/>
          <p:nvPr/>
        </p:nvSpPr>
        <p:spPr>
          <a:xfrm>
            <a:off x="2031016" y="433915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5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F230A7F-3298-595E-F4E6-B18530D4970C}"/>
              </a:ext>
            </a:extLst>
          </p:cNvPr>
          <p:cNvSpPr txBox="1"/>
          <p:nvPr/>
        </p:nvSpPr>
        <p:spPr>
          <a:xfrm>
            <a:off x="1028700" y="4949844"/>
            <a:ext cx="291520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BF674516-A76C-C4A6-F9D0-A6B426F8A8DC}"/>
              </a:ext>
            </a:extLst>
          </p:cNvPr>
          <p:cNvSpPr txBox="1"/>
          <p:nvPr/>
        </p:nvSpPr>
        <p:spPr>
          <a:xfrm flipH="1">
            <a:off x="8262660" y="1742976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高级设计</a:t>
            </a:r>
          </a:p>
        </p:txBody>
      </p:sp>
      <p:sp>
        <p:nvSpPr>
          <p:cNvPr id="5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1706DDF-EC56-91B2-DF43-5630C79D4858}"/>
              </a:ext>
            </a:extLst>
          </p:cNvPr>
          <p:cNvSpPr txBox="1"/>
          <p:nvPr/>
        </p:nvSpPr>
        <p:spPr>
          <a:xfrm flipH="1">
            <a:off x="8262659" y="2353669"/>
            <a:ext cx="291520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BAAA2CFA-5C01-8429-EE43-3B736050771C}"/>
              </a:ext>
            </a:extLst>
          </p:cNvPr>
          <p:cNvSpPr/>
          <p:nvPr/>
        </p:nvSpPr>
        <p:spPr>
          <a:xfrm flipH="1">
            <a:off x="7496410" y="2333945"/>
            <a:ext cx="2047123" cy="465365"/>
          </a:xfrm>
          <a:custGeom>
            <a:avLst/>
            <a:gdLst>
              <a:gd name="connsiteX0" fmla="*/ 1627414 w 1627414"/>
              <a:gd name="connsiteY0" fmla="*/ 465365 h 465365"/>
              <a:gd name="connsiteX1" fmla="*/ 1162049 w 1627414"/>
              <a:gd name="connsiteY1" fmla="*/ 0 h 465365"/>
              <a:gd name="connsiteX2" fmla="*/ 0 w 1627414"/>
              <a:gd name="connsiteY2" fmla="*/ 0 h 46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7414" h="465365">
                <a:moveTo>
                  <a:pt x="1627414" y="465365"/>
                </a:moveTo>
                <a:lnTo>
                  <a:pt x="1162049" y="0"/>
                </a:lnTo>
                <a:lnTo>
                  <a:pt x="0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9" name="14">
            <a:extLst>
              <a:ext uri="{FF2B5EF4-FFF2-40B4-BE49-F238E27FC236}">
                <a16:creationId xmlns:a16="http://schemas.microsoft.com/office/drawing/2014/main" id="{BADFD76C-3DFF-5137-83C6-499E5A187196}"/>
              </a:ext>
            </a:extLst>
          </p:cNvPr>
          <p:cNvSpPr/>
          <p:nvPr/>
        </p:nvSpPr>
        <p:spPr>
          <a:xfrm flipH="1">
            <a:off x="7430888" y="2738656"/>
            <a:ext cx="133378" cy="13337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9BBED0DF-C4D9-711D-8FA8-695E1A20E10F}"/>
              </a:ext>
            </a:extLst>
          </p:cNvPr>
          <p:cNvSpPr/>
          <p:nvPr/>
        </p:nvSpPr>
        <p:spPr>
          <a:xfrm flipH="1" flipV="1">
            <a:off x="7513826" y="4449976"/>
            <a:ext cx="2047123" cy="465365"/>
          </a:xfrm>
          <a:custGeom>
            <a:avLst/>
            <a:gdLst>
              <a:gd name="connsiteX0" fmla="*/ 1627414 w 1627414"/>
              <a:gd name="connsiteY0" fmla="*/ 465365 h 465365"/>
              <a:gd name="connsiteX1" fmla="*/ 1162049 w 1627414"/>
              <a:gd name="connsiteY1" fmla="*/ 0 h 465365"/>
              <a:gd name="connsiteX2" fmla="*/ 0 w 1627414"/>
              <a:gd name="connsiteY2" fmla="*/ 0 h 46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7414" h="465365">
                <a:moveTo>
                  <a:pt x="1627414" y="465365"/>
                </a:moveTo>
                <a:lnTo>
                  <a:pt x="1162049" y="0"/>
                </a:lnTo>
                <a:lnTo>
                  <a:pt x="0" y="0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D0DD894-F419-9D61-4CA3-52468C614365}"/>
              </a:ext>
            </a:extLst>
          </p:cNvPr>
          <p:cNvSpPr/>
          <p:nvPr/>
        </p:nvSpPr>
        <p:spPr>
          <a:xfrm flipH="1" flipV="1">
            <a:off x="7448304" y="4377252"/>
            <a:ext cx="133378" cy="13337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395D411-9082-34B5-AB9E-B11D6E42B43D}"/>
              </a:ext>
            </a:extLst>
          </p:cNvPr>
          <p:cNvSpPr txBox="1"/>
          <p:nvPr/>
        </p:nvSpPr>
        <p:spPr>
          <a:xfrm flipH="1">
            <a:off x="8280076" y="4339151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免费</a:t>
            </a:r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endParaRPr lang="zh-CN" altLang="en-US" sz="2800" spc="2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E89DE5F-0FD7-073F-5C66-1151047789C5}"/>
              </a:ext>
            </a:extLst>
          </p:cNvPr>
          <p:cNvSpPr txBox="1"/>
          <p:nvPr/>
        </p:nvSpPr>
        <p:spPr>
          <a:xfrm flipH="1">
            <a:off x="8280075" y="4949844"/>
            <a:ext cx="291520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高端定制设计，匠心品质，高级服务</a:t>
            </a:r>
          </a:p>
        </p:txBody>
      </p:sp>
    </p:spTree>
    <p:extLst>
      <p:ext uri="{BB962C8B-B14F-4D97-AF65-F5344CB8AC3E}">
        <p14:creationId xmlns:p14="http://schemas.microsoft.com/office/powerpoint/2010/main" val="4160867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6" grpId="0" animBg="1"/>
      <p:bldP spid="23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8" grpId="0" animBg="1"/>
      <p:bldP spid="47" grpId="0" animBg="1"/>
      <p:bldP spid="51" grpId="0" animBg="1"/>
      <p:bldP spid="52" grpId="0" animBg="1"/>
      <p:bldP spid="54" grpId="0"/>
      <p:bldP spid="55" grpId="0"/>
      <p:bldP spid="56" grpId="0"/>
      <p:bldP spid="57" grpId="0"/>
      <p:bldP spid="58" grpId="0" animBg="1"/>
      <p:bldP spid="59" grpId="0" animBg="1"/>
      <p:bldP spid="60" grpId="0" animBg="1"/>
      <p:bldP spid="61" grpId="0" animBg="1"/>
      <p:bldP spid="62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876" name="任意多边形: 形状 875">
            <a:extLst>
              <a:ext uri="{FF2B5EF4-FFF2-40B4-BE49-F238E27FC236}">
                <a16:creationId xmlns:a16="http://schemas.microsoft.com/office/drawing/2014/main" id="{F5E8458E-E673-248F-9AE8-B81D6FF847BE}"/>
              </a:ext>
            </a:extLst>
          </p:cNvPr>
          <p:cNvSpPr>
            <a:spLocks/>
          </p:cNvSpPr>
          <p:nvPr/>
        </p:nvSpPr>
        <p:spPr bwMode="auto">
          <a:xfrm>
            <a:off x="4057555" y="1914424"/>
            <a:ext cx="3568734" cy="3571270"/>
          </a:xfrm>
          <a:custGeom>
            <a:avLst/>
            <a:gdLst>
              <a:gd name="connsiteX0" fmla="*/ 1999974 w 4319689"/>
              <a:gd name="connsiteY0" fmla="*/ 4275135 h 4322760"/>
              <a:gd name="connsiteX1" fmla="*/ 2005576 w 4319689"/>
              <a:gd name="connsiteY1" fmla="*/ 4276723 h 4322760"/>
              <a:gd name="connsiteX2" fmla="*/ 2007444 w 4319689"/>
              <a:gd name="connsiteY2" fmla="*/ 4281485 h 4322760"/>
              <a:gd name="connsiteX3" fmla="*/ 1999974 w 4319689"/>
              <a:gd name="connsiteY3" fmla="*/ 4287835 h 4322760"/>
              <a:gd name="connsiteX4" fmla="*/ 1999040 w 4319689"/>
              <a:gd name="connsiteY4" fmla="*/ 4287835 h 4322760"/>
              <a:gd name="connsiteX5" fmla="*/ 1993437 w 4319689"/>
              <a:gd name="connsiteY5" fmla="*/ 4285454 h 4322760"/>
              <a:gd name="connsiteX6" fmla="*/ 1991569 w 4319689"/>
              <a:gd name="connsiteY6" fmla="*/ 4280691 h 4322760"/>
              <a:gd name="connsiteX7" fmla="*/ 1999974 w 4319689"/>
              <a:gd name="connsiteY7" fmla="*/ 4275135 h 4322760"/>
              <a:gd name="connsiteX8" fmla="*/ 1843553 w 4319689"/>
              <a:gd name="connsiteY8" fmla="*/ 4256085 h 4322760"/>
              <a:gd name="connsiteX9" fmla="*/ 1844385 w 4319689"/>
              <a:gd name="connsiteY9" fmla="*/ 4256085 h 4322760"/>
              <a:gd name="connsiteX10" fmla="*/ 1851037 w 4319689"/>
              <a:gd name="connsiteY10" fmla="*/ 4264816 h 4322760"/>
              <a:gd name="connsiteX11" fmla="*/ 1843553 w 4319689"/>
              <a:gd name="connsiteY11" fmla="*/ 4271960 h 4322760"/>
              <a:gd name="connsiteX12" fmla="*/ 1841890 w 4319689"/>
              <a:gd name="connsiteY12" fmla="*/ 4271166 h 4322760"/>
              <a:gd name="connsiteX13" fmla="*/ 1836901 w 4319689"/>
              <a:gd name="connsiteY13" fmla="*/ 4268785 h 4322760"/>
              <a:gd name="connsiteX14" fmla="*/ 1835237 w 4319689"/>
              <a:gd name="connsiteY14" fmla="*/ 4262435 h 4322760"/>
              <a:gd name="connsiteX15" fmla="*/ 1843553 w 4319689"/>
              <a:gd name="connsiteY15" fmla="*/ 4256085 h 4322760"/>
              <a:gd name="connsiteX16" fmla="*/ 2192761 w 4319689"/>
              <a:gd name="connsiteY16" fmla="*/ 4252910 h 4322760"/>
              <a:gd name="connsiteX17" fmla="*/ 2228107 w 4319689"/>
              <a:gd name="connsiteY17" fmla="*/ 4287414 h 4322760"/>
              <a:gd name="connsiteX18" fmla="*/ 2218850 w 4319689"/>
              <a:gd name="connsiteY18" fmla="*/ 4311820 h 4322760"/>
              <a:gd name="connsiteX19" fmla="*/ 2193603 w 4319689"/>
              <a:gd name="connsiteY19" fmla="*/ 4322760 h 4322760"/>
              <a:gd name="connsiteX20" fmla="*/ 2192761 w 4319689"/>
              <a:gd name="connsiteY20" fmla="*/ 4322760 h 4322760"/>
              <a:gd name="connsiteX21" fmla="*/ 2168356 w 4319689"/>
              <a:gd name="connsiteY21" fmla="*/ 4312661 h 4322760"/>
              <a:gd name="connsiteX22" fmla="*/ 2158257 w 4319689"/>
              <a:gd name="connsiteY22" fmla="*/ 4288256 h 4322760"/>
              <a:gd name="connsiteX23" fmla="*/ 2192761 w 4319689"/>
              <a:gd name="connsiteY23" fmla="*/ 4252910 h 4322760"/>
              <a:gd name="connsiteX24" fmla="*/ 2347399 w 4319689"/>
              <a:gd name="connsiteY24" fmla="*/ 4244972 h 4322760"/>
              <a:gd name="connsiteX25" fmla="*/ 2350765 w 4319689"/>
              <a:gd name="connsiteY25" fmla="*/ 4244972 h 4322760"/>
              <a:gd name="connsiteX26" fmla="*/ 2383586 w 4319689"/>
              <a:gd name="connsiteY26" fmla="*/ 4275691 h 4322760"/>
              <a:gd name="connsiteX27" fmla="*/ 2376853 w 4319689"/>
              <a:gd name="connsiteY27" fmla="*/ 4300436 h 4322760"/>
              <a:gd name="connsiteX28" fmla="*/ 2353290 w 4319689"/>
              <a:gd name="connsiteY28" fmla="*/ 4313235 h 4322760"/>
              <a:gd name="connsiteX29" fmla="*/ 2350765 w 4319689"/>
              <a:gd name="connsiteY29" fmla="*/ 4313235 h 4322760"/>
              <a:gd name="connsiteX30" fmla="*/ 2317102 w 4319689"/>
              <a:gd name="connsiteY30" fmla="*/ 4281664 h 4322760"/>
              <a:gd name="connsiteX31" fmla="*/ 2347399 w 4319689"/>
              <a:gd name="connsiteY31" fmla="*/ 4244972 h 4322760"/>
              <a:gd name="connsiteX32" fmla="*/ 2505979 w 4319689"/>
              <a:gd name="connsiteY32" fmla="*/ 4227510 h 4322760"/>
              <a:gd name="connsiteX33" fmla="*/ 2537551 w 4319689"/>
              <a:gd name="connsiteY33" fmla="*/ 4254559 h 4322760"/>
              <a:gd name="connsiteX34" fmla="*/ 2532431 w 4319689"/>
              <a:gd name="connsiteY34" fmla="*/ 4278228 h 4322760"/>
              <a:gd name="connsiteX35" fmla="*/ 2511099 w 4319689"/>
              <a:gd name="connsiteY35" fmla="*/ 4291753 h 4322760"/>
              <a:gd name="connsiteX36" fmla="*/ 2505979 w 4319689"/>
              <a:gd name="connsiteY36" fmla="*/ 4292598 h 4322760"/>
              <a:gd name="connsiteX37" fmla="*/ 2473554 w 4319689"/>
              <a:gd name="connsiteY37" fmla="*/ 4264703 h 4322760"/>
              <a:gd name="connsiteX38" fmla="*/ 2500859 w 4319689"/>
              <a:gd name="connsiteY38" fmla="*/ 4228355 h 4322760"/>
              <a:gd name="connsiteX39" fmla="*/ 2505979 w 4319689"/>
              <a:gd name="connsiteY39" fmla="*/ 4227510 h 4322760"/>
              <a:gd name="connsiteX40" fmla="*/ 1689150 w 4319689"/>
              <a:gd name="connsiteY40" fmla="*/ 4224335 h 4322760"/>
              <a:gd name="connsiteX41" fmla="*/ 1690870 w 4319689"/>
              <a:gd name="connsiteY41" fmla="*/ 4224335 h 4322760"/>
              <a:gd name="connsiteX42" fmla="*/ 1698609 w 4319689"/>
              <a:gd name="connsiteY42" fmla="*/ 4236457 h 4322760"/>
              <a:gd name="connsiteX43" fmla="*/ 1689150 w 4319689"/>
              <a:gd name="connsiteY43" fmla="*/ 4243385 h 4322760"/>
              <a:gd name="connsiteX44" fmla="*/ 1686570 w 4319689"/>
              <a:gd name="connsiteY44" fmla="*/ 4243385 h 4322760"/>
              <a:gd name="connsiteX45" fmla="*/ 1680551 w 4319689"/>
              <a:gd name="connsiteY45" fmla="*/ 4239055 h 4322760"/>
              <a:gd name="connsiteX46" fmla="*/ 1678831 w 4319689"/>
              <a:gd name="connsiteY46" fmla="*/ 4231262 h 4322760"/>
              <a:gd name="connsiteX47" fmla="*/ 1689150 w 4319689"/>
              <a:gd name="connsiteY47" fmla="*/ 4224335 h 4322760"/>
              <a:gd name="connsiteX48" fmla="*/ 2659536 w 4319689"/>
              <a:gd name="connsiteY48" fmla="*/ 4197347 h 4322760"/>
              <a:gd name="connsiteX49" fmla="*/ 2689967 w 4319689"/>
              <a:gd name="connsiteY49" fmla="*/ 4220246 h 4322760"/>
              <a:gd name="connsiteX50" fmla="*/ 2686585 w 4319689"/>
              <a:gd name="connsiteY50" fmla="*/ 4243994 h 4322760"/>
              <a:gd name="connsiteX51" fmla="*/ 2667143 w 4319689"/>
              <a:gd name="connsiteY51" fmla="*/ 4258412 h 4322760"/>
              <a:gd name="connsiteX52" fmla="*/ 2659536 w 4319689"/>
              <a:gd name="connsiteY52" fmla="*/ 4259260 h 4322760"/>
              <a:gd name="connsiteX53" fmla="*/ 2629950 w 4319689"/>
              <a:gd name="connsiteY53" fmla="*/ 4235512 h 4322760"/>
              <a:gd name="connsiteX54" fmla="*/ 2652773 w 4319689"/>
              <a:gd name="connsiteY54" fmla="*/ 4198195 h 4322760"/>
              <a:gd name="connsiteX55" fmla="*/ 2659536 w 4319689"/>
              <a:gd name="connsiteY55" fmla="*/ 4197347 h 4322760"/>
              <a:gd name="connsiteX56" fmla="*/ 1537543 w 4319689"/>
              <a:gd name="connsiteY56" fmla="*/ 4183060 h 4322760"/>
              <a:gd name="connsiteX57" fmla="*/ 1540718 w 4319689"/>
              <a:gd name="connsiteY57" fmla="*/ 4183060 h 4322760"/>
              <a:gd name="connsiteX58" fmla="*/ 1547068 w 4319689"/>
              <a:gd name="connsiteY58" fmla="*/ 4197591 h 4322760"/>
              <a:gd name="connsiteX59" fmla="*/ 1537543 w 4319689"/>
              <a:gd name="connsiteY59" fmla="*/ 4205285 h 4322760"/>
              <a:gd name="connsiteX60" fmla="*/ 1534368 w 4319689"/>
              <a:gd name="connsiteY60" fmla="*/ 4204430 h 4322760"/>
              <a:gd name="connsiteX61" fmla="*/ 1528018 w 4319689"/>
              <a:gd name="connsiteY61" fmla="*/ 4199301 h 4322760"/>
              <a:gd name="connsiteX62" fmla="*/ 1527225 w 4319689"/>
              <a:gd name="connsiteY62" fmla="*/ 4190753 h 4322760"/>
              <a:gd name="connsiteX63" fmla="*/ 1537543 w 4319689"/>
              <a:gd name="connsiteY63" fmla="*/ 4183060 h 4322760"/>
              <a:gd name="connsiteX64" fmla="*/ 2811989 w 4319689"/>
              <a:gd name="connsiteY64" fmla="*/ 4156072 h 4322760"/>
              <a:gd name="connsiteX65" fmla="*/ 2839929 w 4319689"/>
              <a:gd name="connsiteY65" fmla="*/ 4176210 h 4322760"/>
              <a:gd name="connsiteX66" fmla="*/ 2838236 w 4319689"/>
              <a:gd name="connsiteY66" fmla="*/ 4198027 h 4322760"/>
              <a:gd name="connsiteX67" fmla="*/ 2821302 w 4319689"/>
              <a:gd name="connsiteY67" fmla="*/ 4213132 h 4322760"/>
              <a:gd name="connsiteX68" fmla="*/ 2811989 w 4319689"/>
              <a:gd name="connsiteY68" fmla="*/ 4214810 h 4322760"/>
              <a:gd name="connsiteX69" fmla="*/ 2784049 w 4319689"/>
              <a:gd name="connsiteY69" fmla="*/ 4193832 h 4322760"/>
              <a:gd name="connsiteX70" fmla="*/ 2802676 w 4319689"/>
              <a:gd name="connsiteY70" fmla="*/ 4156911 h 4322760"/>
              <a:gd name="connsiteX71" fmla="*/ 2811989 w 4319689"/>
              <a:gd name="connsiteY71" fmla="*/ 4156072 h 4322760"/>
              <a:gd name="connsiteX72" fmla="*/ 2008238 w 4319689"/>
              <a:gd name="connsiteY72" fmla="*/ 4154485 h 4322760"/>
              <a:gd name="connsiteX73" fmla="*/ 2015382 w 4319689"/>
              <a:gd name="connsiteY73" fmla="*/ 4161258 h 4322760"/>
              <a:gd name="connsiteX74" fmla="*/ 2008238 w 4319689"/>
              <a:gd name="connsiteY74" fmla="*/ 4167185 h 4322760"/>
              <a:gd name="connsiteX75" fmla="*/ 2002880 w 4319689"/>
              <a:gd name="connsiteY75" fmla="*/ 4165491 h 4322760"/>
              <a:gd name="connsiteX76" fmla="*/ 2001987 w 4319689"/>
              <a:gd name="connsiteY76" fmla="*/ 4160411 h 4322760"/>
              <a:gd name="connsiteX77" fmla="*/ 2008238 w 4319689"/>
              <a:gd name="connsiteY77" fmla="*/ 4154485 h 4322760"/>
              <a:gd name="connsiteX78" fmla="*/ 1861394 w 4319689"/>
              <a:gd name="connsiteY78" fmla="*/ 4137022 h 4322760"/>
              <a:gd name="connsiteX79" fmla="*/ 1862188 w 4319689"/>
              <a:gd name="connsiteY79" fmla="*/ 4137022 h 4322760"/>
              <a:gd name="connsiteX80" fmla="*/ 1868538 w 4319689"/>
              <a:gd name="connsiteY80" fmla="*/ 4146213 h 4322760"/>
              <a:gd name="connsiteX81" fmla="*/ 1861394 w 4319689"/>
              <a:gd name="connsiteY81" fmla="*/ 4152897 h 4322760"/>
              <a:gd name="connsiteX82" fmla="*/ 1859807 w 4319689"/>
              <a:gd name="connsiteY82" fmla="*/ 4152897 h 4322760"/>
              <a:gd name="connsiteX83" fmla="*/ 1855044 w 4319689"/>
              <a:gd name="connsiteY83" fmla="*/ 4149555 h 4322760"/>
              <a:gd name="connsiteX84" fmla="*/ 1853457 w 4319689"/>
              <a:gd name="connsiteY84" fmla="*/ 4143706 h 4322760"/>
              <a:gd name="connsiteX85" fmla="*/ 1861394 w 4319689"/>
              <a:gd name="connsiteY85" fmla="*/ 4137022 h 4322760"/>
              <a:gd name="connsiteX86" fmla="*/ 2191173 w 4319689"/>
              <a:gd name="connsiteY86" fmla="*/ 4133847 h 4322760"/>
              <a:gd name="connsiteX87" fmla="*/ 2224932 w 4319689"/>
              <a:gd name="connsiteY87" fmla="*/ 4166329 h 4322760"/>
              <a:gd name="connsiteX88" fmla="*/ 2215648 w 4319689"/>
              <a:gd name="connsiteY88" fmla="*/ 4190264 h 4322760"/>
              <a:gd name="connsiteX89" fmla="*/ 2192017 w 4319689"/>
              <a:gd name="connsiteY89" fmla="*/ 4200522 h 4322760"/>
              <a:gd name="connsiteX90" fmla="*/ 2191173 w 4319689"/>
              <a:gd name="connsiteY90" fmla="*/ 4200522 h 4322760"/>
              <a:gd name="connsiteX91" fmla="*/ 2167541 w 4319689"/>
              <a:gd name="connsiteY91" fmla="*/ 4191119 h 4322760"/>
              <a:gd name="connsiteX92" fmla="*/ 2158257 w 4319689"/>
              <a:gd name="connsiteY92" fmla="*/ 4167184 h 4322760"/>
              <a:gd name="connsiteX93" fmla="*/ 2191173 w 4319689"/>
              <a:gd name="connsiteY93" fmla="*/ 4133847 h 4322760"/>
              <a:gd name="connsiteX94" fmla="*/ 1388269 w 4319689"/>
              <a:gd name="connsiteY94" fmla="*/ 4129085 h 4322760"/>
              <a:gd name="connsiteX95" fmla="*/ 1393330 w 4319689"/>
              <a:gd name="connsiteY95" fmla="*/ 4129931 h 4322760"/>
              <a:gd name="connsiteX96" fmla="*/ 1400077 w 4319689"/>
              <a:gd name="connsiteY96" fmla="*/ 4146018 h 4322760"/>
              <a:gd name="connsiteX97" fmla="*/ 1388269 w 4319689"/>
              <a:gd name="connsiteY97" fmla="*/ 4154485 h 4322760"/>
              <a:gd name="connsiteX98" fmla="*/ 1384053 w 4319689"/>
              <a:gd name="connsiteY98" fmla="*/ 4153638 h 4322760"/>
              <a:gd name="connsiteX99" fmla="*/ 1377306 w 4319689"/>
              <a:gd name="connsiteY99" fmla="*/ 4146865 h 4322760"/>
              <a:gd name="connsiteX100" fmla="*/ 1376463 w 4319689"/>
              <a:gd name="connsiteY100" fmla="*/ 4137551 h 4322760"/>
              <a:gd name="connsiteX101" fmla="*/ 1388269 w 4319689"/>
              <a:gd name="connsiteY101" fmla="*/ 4129085 h 4322760"/>
              <a:gd name="connsiteX102" fmla="*/ 2336667 w 4319689"/>
              <a:gd name="connsiteY102" fmla="*/ 4127497 h 4322760"/>
              <a:gd name="connsiteX103" fmla="*/ 2339232 w 4319689"/>
              <a:gd name="connsiteY103" fmla="*/ 4127497 h 4322760"/>
              <a:gd name="connsiteX104" fmla="*/ 2371714 w 4319689"/>
              <a:gd name="connsiteY104" fmla="*/ 4155905 h 4322760"/>
              <a:gd name="connsiteX105" fmla="*/ 2364021 w 4319689"/>
              <a:gd name="connsiteY105" fmla="*/ 4179299 h 4322760"/>
              <a:gd name="connsiteX106" fmla="*/ 2341796 w 4319689"/>
              <a:gd name="connsiteY106" fmla="*/ 4190161 h 4322760"/>
              <a:gd name="connsiteX107" fmla="*/ 2339232 w 4319689"/>
              <a:gd name="connsiteY107" fmla="*/ 4190997 h 4322760"/>
              <a:gd name="connsiteX108" fmla="*/ 2306749 w 4319689"/>
              <a:gd name="connsiteY108" fmla="*/ 4161753 h 4322760"/>
              <a:gd name="connsiteX109" fmla="*/ 2336667 w 4319689"/>
              <a:gd name="connsiteY109" fmla="*/ 4127497 h 4322760"/>
              <a:gd name="connsiteX110" fmla="*/ 2481794 w 4319689"/>
              <a:gd name="connsiteY110" fmla="*/ 4110035 h 4322760"/>
              <a:gd name="connsiteX111" fmla="*/ 2486076 w 4319689"/>
              <a:gd name="connsiteY111" fmla="*/ 4110035 h 4322760"/>
              <a:gd name="connsiteX112" fmla="*/ 2516907 w 4319689"/>
              <a:gd name="connsiteY112" fmla="*/ 4135170 h 4322760"/>
              <a:gd name="connsiteX113" fmla="*/ 2511769 w 4319689"/>
              <a:gd name="connsiteY113" fmla="*/ 4157792 h 4322760"/>
              <a:gd name="connsiteX114" fmla="*/ 2491215 w 4319689"/>
              <a:gd name="connsiteY114" fmla="*/ 4169522 h 4322760"/>
              <a:gd name="connsiteX115" fmla="*/ 2486076 w 4319689"/>
              <a:gd name="connsiteY115" fmla="*/ 4170360 h 4322760"/>
              <a:gd name="connsiteX116" fmla="*/ 2456101 w 4319689"/>
              <a:gd name="connsiteY116" fmla="*/ 4144386 h 4322760"/>
              <a:gd name="connsiteX117" fmla="*/ 2481794 w 4319689"/>
              <a:gd name="connsiteY117" fmla="*/ 4110035 h 4322760"/>
              <a:gd name="connsiteX118" fmla="*/ 1715689 w 4319689"/>
              <a:gd name="connsiteY118" fmla="*/ 4108447 h 4322760"/>
              <a:gd name="connsiteX119" fmla="*/ 1718381 w 4319689"/>
              <a:gd name="connsiteY119" fmla="*/ 4108447 h 4322760"/>
              <a:gd name="connsiteX120" fmla="*/ 1725560 w 4319689"/>
              <a:gd name="connsiteY120" fmla="*/ 4118766 h 4322760"/>
              <a:gd name="connsiteX121" fmla="*/ 1715689 w 4319689"/>
              <a:gd name="connsiteY121" fmla="*/ 4125910 h 4322760"/>
              <a:gd name="connsiteX122" fmla="*/ 1713895 w 4319689"/>
              <a:gd name="connsiteY122" fmla="*/ 4125910 h 4322760"/>
              <a:gd name="connsiteX123" fmla="*/ 1707613 w 4319689"/>
              <a:gd name="connsiteY123" fmla="*/ 4121941 h 4322760"/>
              <a:gd name="connsiteX124" fmla="*/ 1706716 w 4319689"/>
              <a:gd name="connsiteY124" fmla="*/ 4115591 h 4322760"/>
              <a:gd name="connsiteX125" fmla="*/ 1715689 w 4319689"/>
              <a:gd name="connsiteY125" fmla="*/ 4108447 h 4322760"/>
              <a:gd name="connsiteX126" fmla="*/ 2959631 w 4319689"/>
              <a:gd name="connsiteY126" fmla="*/ 4103685 h 4322760"/>
              <a:gd name="connsiteX127" fmla="*/ 2985970 w 4319689"/>
              <a:gd name="connsiteY127" fmla="*/ 4120522 h 4322760"/>
              <a:gd name="connsiteX128" fmla="*/ 2985970 w 4319689"/>
              <a:gd name="connsiteY128" fmla="*/ 4141569 h 4322760"/>
              <a:gd name="connsiteX129" fmla="*/ 2970677 w 4319689"/>
              <a:gd name="connsiteY129" fmla="*/ 4156722 h 4322760"/>
              <a:gd name="connsiteX130" fmla="*/ 2959631 w 4319689"/>
              <a:gd name="connsiteY130" fmla="*/ 4159248 h 4322760"/>
              <a:gd name="connsiteX131" fmla="*/ 2933292 w 4319689"/>
              <a:gd name="connsiteY131" fmla="*/ 4141569 h 4322760"/>
              <a:gd name="connsiteX132" fmla="*/ 2949435 w 4319689"/>
              <a:gd name="connsiteY132" fmla="*/ 4105368 h 4322760"/>
              <a:gd name="connsiteX133" fmla="*/ 2959631 w 4319689"/>
              <a:gd name="connsiteY133" fmla="*/ 4103685 h 4322760"/>
              <a:gd name="connsiteX134" fmla="*/ 2632190 w 4319689"/>
              <a:gd name="connsiteY134" fmla="*/ 4081460 h 4322760"/>
              <a:gd name="connsiteX135" fmla="*/ 2661366 w 4319689"/>
              <a:gd name="connsiteY135" fmla="*/ 4103593 h 4322760"/>
              <a:gd name="connsiteX136" fmla="*/ 2657933 w 4319689"/>
              <a:gd name="connsiteY136" fmla="*/ 4126577 h 4322760"/>
              <a:gd name="connsiteX137" fmla="*/ 2639055 w 4319689"/>
              <a:gd name="connsiteY137" fmla="*/ 4139346 h 4322760"/>
              <a:gd name="connsiteX138" fmla="*/ 2632190 w 4319689"/>
              <a:gd name="connsiteY138" fmla="*/ 4140198 h 4322760"/>
              <a:gd name="connsiteX139" fmla="*/ 2603015 w 4319689"/>
              <a:gd name="connsiteY139" fmla="*/ 4118065 h 4322760"/>
              <a:gd name="connsiteX140" fmla="*/ 2625325 w 4319689"/>
              <a:gd name="connsiteY140" fmla="*/ 4082311 h 4322760"/>
              <a:gd name="connsiteX141" fmla="*/ 2632190 w 4319689"/>
              <a:gd name="connsiteY141" fmla="*/ 4081460 h 4322760"/>
              <a:gd name="connsiteX142" fmla="*/ 1572822 w 4319689"/>
              <a:gd name="connsiteY142" fmla="*/ 4068760 h 4322760"/>
              <a:gd name="connsiteX143" fmla="*/ 1575468 w 4319689"/>
              <a:gd name="connsiteY143" fmla="*/ 4068760 h 4322760"/>
              <a:gd name="connsiteX144" fmla="*/ 1583406 w 4319689"/>
              <a:gd name="connsiteY144" fmla="*/ 4081968 h 4322760"/>
              <a:gd name="connsiteX145" fmla="*/ 1572822 w 4319689"/>
              <a:gd name="connsiteY145" fmla="*/ 4089398 h 4322760"/>
              <a:gd name="connsiteX146" fmla="*/ 1569295 w 4319689"/>
              <a:gd name="connsiteY146" fmla="*/ 4088572 h 4322760"/>
              <a:gd name="connsiteX147" fmla="*/ 1562239 w 4319689"/>
              <a:gd name="connsiteY147" fmla="*/ 4083619 h 4322760"/>
              <a:gd name="connsiteX148" fmla="*/ 1562239 w 4319689"/>
              <a:gd name="connsiteY148" fmla="*/ 4076189 h 4322760"/>
              <a:gd name="connsiteX149" fmla="*/ 1572822 w 4319689"/>
              <a:gd name="connsiteY149" fmla="*/ 4068760 h 4322760"/>
              <a:gd name="connsiteX150" fmla="*/ 1245807 w 4319689"/>
              <a:gd name="connsiteY150" fmla="*/ 4063997 h 4322760"/>
              <a:gd name="connsiteX151" fmla="*/ 1251840 w 4319689"/>
              <a:gd name="connsiteY151" fmla="*/ 4065729 h 4322760"/>
              <a:gd name="connsiteX152" fmla="*/ 1257872 w 4319689"/>
              <a:gd name="connsiteY152" fmla="*/ 4084779 h 4322760"/>
              <a:gd name="connsiteX153" fmla="*/ 1245807 w 4319689"/>
              <a:gd name="connsiteY153" fmla="*/ 4092572 h 4322760"/>
              <a:gd name="connsiteX154" fmla="*/ 1238912 w 4319689"/>
              <a:gd name="connsiteY154" fmla="*/ 4090840 h 4322760"/>
              <a:gd name="connsiteX155" fmla="*/ 1232018 w 4319689"/>
              <a:gd name="connsiteY155" fmla="*/ 4083047 h 4322760"/>
              <a:gd name="connsiteX156" fmla="*/ 1232880 w 4319689"/>
              <a:gd name="connsiteY156" fmla="*/ 4071790 h 4322760"/>
              <a:gd name="connsiteX157" fmla="*/ 1245807 w 4319689"/>
              <a:gd name="connsiteY157" fmla="*/ 4063997 h 4322760"/>
              <a:gd name="connsiteX158" fmla="*/ 2774654 w 4319689"/>
              <a:gd name="connsiteY158" fmla="*/ 4043360 h 4322760"/>
              <a:gd name="connsiteX159" fmla="*/ 2801128 w 4319689"/>
              <a:gd name="connsiteY159" fmla="*/ 4062723 h 4322760"/>
              <a:gd name="connsiteX160" fmla="*/ 2799473 w 4319689"/>
              <a:gd name="connsiteY160" fmla="*/ 4083769 h 4322760"/>
              <a:gd name="connsiteX161" fmla="*/ 2782927 w 4319689"/>
              <a:gd name="connsiteY161" fmla="*/ 4097239 h 4322760"/>
              <a:gd name="connsiteX162" fmla="*/ 2774654 w 4319689"/>
              <a:gd name="connsiteY162" fmla="*/ 4098923 h 4322760"/>
              <a:gd name="connsiteX163" fmla="*/ 2749008 w 4319689"/>
              <a:gd name="connsiteY163" fmla="*/ 4079560 h 4322760"/>
              <a:gd name="connsiteX164" fmla="*/ 2766381 w 4319689"/>
              <a:gd name="connsiteY164" fmla="*/ 4044202 h 4322760"/>
              <a:gd name="connsiteX165" fmla="*/ 2774654 w 4319689"/>
              <a:gd name="connsiteY165" fmla="*/ 4043360 h 4322760"/>
              <a:gd name="connsiteX166" fmla="*/ 2016546 w 4319689"/>
              <a:gd name="connsiteY166" fmla="*/ 4041772 h 4322760"/>
              <a:gd name="connsiteX167" fmla="*/ 2021626 w 4319689"/>
              <a:gd name="connsiteY167" fmla="*/ 4043465 h 4322760"/>
              <a:gd name="connsiteX168" fmla="*/ 2023319 w 4319689"/>
              <a:gd name="connsiteY168" fmla="*/ 4048545 h 4322760"/>
              <a:gd name="connsiteX169" fmla="*/ 2016546 w 4319689"/>
              <a:gd name="connsiteY169" fmla="*/ 4054472 h 4322760"/>
              <a:gd name="connsiteX170" fmla="*/ 2012312 w 4319689"/>
              <a:gd name="connsiteY170" fmla="*/ 4051932 h 4322760"/>
              <a:gd name="connsiteX171" fmla="*/ 2010619 w 4319689"/>
              <a:gd name="connsiteY171" fmla="*/ 4047698 h 4322760"/>
              <a:gd name="connsiteX172" fmla="*/ 2016546 w 4319689"/>
              <a:gd name="connsiteY172" fmla="*/ 4041772 h 4322760"/>
              <a:gd name="connsiteX173" fmla="*/ 3103303 w 4319689"/>
              <a:gd name="connsiteY173" fmla="*/ 4038597 h 4322760"/>
              <a:gd name="connsiteX174" fmla="*/ 3127139 w 4319689"/>
              <a:gd name="connsiteY174" fmla="*/ 4054018 h 4322760"/>
              <a:gd name="connsiteX175" fmla="*/ 3128841 w 4319689"/>
              <a:gd name="connsiteY175" fmla="*/ 4074580 h 4322760"/>
              <a:gd name="connsiteX176" fmla="*/ 3115221 w 4319689"/>
              <a:gd name="connsiteY176" fmla="*/ 4090002 h 4322760"/>
              <a:gd name="connsiteX177" fmla="*/ 3103303 w 4319689"/>
              <a:gd name="connsiteY177" fmla="*/ 4092572 h 4322760"/>
              <a:gd name="connsiteX178" fmla="*/ 3079467 w 4319689"/>
              <a:gd name="connsiteY178" fmla="*/ 4078007 h 4322760"/>
              <a:gd name="connsiteX179" fmla="*/ 3091385 w 4319689"/>
              <a:gd name="connsiteY179" fmla="*/ 4042024 h 4322760"/>
              <a:gd name="connsiteX180" fmla="*/ 3103303 w 4319689"/>
              <a:gd name="connsiteY180" fmla="*/ 4038597 h 4322760"/>
              <a:gd name="connsiteX181" fmla="*/ 1878856 w 4319689"/>
              <a:gd name="connsiteY181" fmla="*/ 4024310 h 4322760"/>
              <a:gd name="connsiteX182" fmla="*/ 1879738 w 4319689"/>
              <a:gd name="connsiteY182" fmla="*/ 4024310 h 4322760"/>
              <a:gd name="connsiteX183" fmla="*/ 1886794 w 4319689"/>
              <a:gd name="connsiteY183" fmla="*/ 4033129 h 4322760"/>
              <a:gd name="connsiteX184" fmla="*/ 1878856 w 4319689"/>
              <a:gd name="connsiteY184" fmla="*/ 4040185 h 4322760"/>
              <a:gd name="connsiteX185" fmla="*/ 1877092 w 4319689"/>
              <a:gd name="connsiteY185" fmla="*/ 4040185 h 4322760"/>
              <a:gd name="connsiteX186" fmla="*/ 1872683 w 4319689"/>
              <a:gd name="connsiteY186" fmla="*/ 4036657 h 4322760"/>
              <a:gd name="connsiteX187" fmla="*/ 1870919 w 4319689"/>
              <a:gd name="connsiteY187" fmla="*/ 4030483 h 4322760"/>
              <a:gd name="connsiteX188" fmla="*/ 1878856 w 4319689"/>
              <a:gd name="connsiteY188" fmla="*/ 4024310 h 4322760"/>
              <a:gd name="connsiteX189" fmla="*/ 2189584 w 4319689"/>
              <a:gd name="connsiteY189" fmla="*/ 4021135 h 4322760"/>
              <a:gd name="connsiteX190" fmla="*/ 2220910 w 4319689"/>
              <a:gd name="connsiteY190" fmla="*/ 4052461 h 4322760"/>
              <a:gd name="connsiteX191" fmla="*/ 2212444 w 4319689"/>
              <a:gd name="connsiteY191" fmla="*/ 4074475 h 4322760"/>
              <a:gd name="connsiteX192" fmla="*/ 2190430 w 4319689"/>
              <a:gd name="connsiteY192" fmla="*/ 4084635 h 4322760"/>
              <a:gd name="connsiteX193" fmla="*/ 2189584 w 4319689"/>
              <a:gd name="connsiteY193" fmla="*/ 4084635 h 4322760"/>
              <a:gd name="connsiteX194" fmla="*/ 2167570 w 4319689"/>
              <a:gd name="connsiteY194" fmla="*/ 4075321 h 4322760"/>
              <a:gd name="connsiteX195" fmla="*/ 2158257 w 4319689"/>
              <a:gd name="connsiteY195" fmla="*/ 4053308 h 4322760"/>
              <a:gd name="connsiteX196" fmla="*/ 2189584 w 4319689"/>
              <a:gd name="connsiteY196" fmla="*/ 4021135 h 4322760"/>
              <a:gd name="connsiteX197" fmla="*/ 1433128 w 4319689"/>
              <a:gd name="connsiteY197" fmla="*/ 4017960 h 4322760"/>
              <a:gd name="connsiteX198" fmla="*/ 1437480 w 4319689"/>
              <a:gd name="connsiteY198" fmla="*/ 4018810 h 4322760"/>
              <a:gd name="connsiteX199" fmla="*/ 1444445 w 4319689"/>
              <a:gd name="connsiteY199" fmla="*/ 4034119 h 4322760"/>
              <a:gd name="connsiteX200" fmla="*/ 1433128 w 4319689"/>
              <a:gd name="connsiteY200" fmla="*/ 4041773 h 4322760"/>
              <a:gd name="connsiteX201" fmla="*/ 1428775 w 4319689"/>
              <a:gd name="connsiteY201" fmla="*/ 4040922 h 4322760"/>
              <a:gd name="connsiteX202" fmla="*/ 1421810 w 4319689"/>
              <a:gd name="connsiteY202" fmla="*/ 4034969 h 4322760"/>
              <a:gd name="connsiteX203" fmla="*/ 1421810 w 4319689"/>
              <a:gd name="connsiteY203" fmla="*/ 4025614 h 4322760"/>
              <a:gd name="connsiteX204" fmla="*/ 1433128 w 4319689"/>
              <a:gd name="connsiteY204" fmla="*/ 4017960 h 4322760"/>
              <a:gd name="connsiteX205" fmla="*/ 2326404 w 4319689"/>
              <a:gd name="connsiteY205" fmla="*/ 4016372 h 4322760"/>
              <a:gd name="connsiteX206" fmla="*/ 2328914 w 4319689"/>
              <a:gd name="connsiteY206" fmla="*/ 4016372 h 4322760"/>
              <a:gd name="connsiteX207" fmla="*/ 2359033 w 4319689"/>
              <a:gd name="connsiteY207" fmla="*/ 4043183 h 4322760"/>
              <a:gd name="connsiteX208" fmla="*/ 2352340 w 4319689"/>
              <a:gd name="connsiteY208" fmla="*/ 4065805 h 4322760"/>
              <a:gd name="connsiteX209" fmla="*/ 2331424 w 4319689"/>
              <a:gd name="connsiteY209" fmla="*/ 4076697 h 4322760"/>
              <a:gd name="connsiteX210" fmla="*/ 2328914 w 4319689"/>
              <a:gd name="connsiteY210" fmla="*/ 4076697 h 4322760"/>
              <a:gd name="connsiteX211" fmla="*/ 2298794 w 4319689"/>
              <a:gd name="connsiteY211" fmla="*/ 4049048 h 4322760"/>
              <a:gd name="connsiteX212" fmla="*/ 2326404 w 4319689"/>
              <a:gd name="connsiteY212" fmla="*/ 4016372 h 4322760"/>
              <a:gd name="connsiteX213" fmla="*/ 2463630 w 4319689"/>
              <a:gd name="connsiteY213" fmla="*/ 3998910 h 4322760"/>
              <a:gd name="connsiteX214" fmla="*/ 2468657 w 4319689"/>
              <a:gd name="connsiteY214" fmla="*/ 3998910 h 4322760"/>
              <a:gd name="connsiteX215" fmla="*/ 2496306 w 4319689"/>
              <a:gd name="connsiteY215" fmla="*/ 4023096 h 4322760"/>
              <a:gd name="connsiteX216" fmla="*/ 2492117 w 4319689"/>
              <a:gd name="connsiteY216" fmla="*/ 4045555 h 4322760"/>
              <a:gd name="connsiteX217" fmla="*/ 2472847 w 4319689"/>
              <a:gd name="connsiteY217" fmla="*/ 4057648 h 4322760"/>
              <a:gd name="connsiteX218" fmla="*/ 2467820 w 4319689"/>
              <a:gd name="connsiteY218" fmla="*/ 4057648 h 4322760"/>
              <a:gd name="connsiteX219" fmla="*/ 2440171 w 4319689"/>
              <a:gd name="connsiteY219" fmla="*/ 4032598 h 4322760"/>
              <a:gd name="connsiteX220" fmla="*/ 2463630 w 4319689"/>
              <a:gd name="connsiteY220" fmla="*/ 3998910 h 4322760"/>
              <a:gd name="connsiteX221" fmla="*/ 1740744 w 4319689"/>
              <a:gd name="connsiteY221" fmla="*/ 3997322 h 4322760"/>
              <a:gd name="connsiteX222" fmla="*/ 1742476 w 4319689"/>
              <a:gd name="connsiteY222" fmla="*/ 3998153 h 4322760"/>
              <a:gd name="connsiteX223" fmla="*/ 1749403 w 4319689"/>
              <a:gd name="connsiteY223" fmla="*/ 4008132 h 4322760"/>
              <a:gd name="connsiteX224" fmla="*/ 1740744 w 4319689"/>
              <a:gd name="connsiteY224" fmla="*/ 4014785 h 4322760"/>
              <a:gd name="connsiteX225" fmla="*/ 1739012 w 4319689"/>
              <a:gd name="connsiteY225" fmla="*/ 4014785 h 4322760"/>
              <a:gd name="connsiteX226" fmla="*/ 1732951 w 4319689"/>
              <a:gd name="connsiteY226" fmla="*/ 4010627 h 4322760"/>
              <a:gd name="connsiteX227" fmla="*/ 1732085 w 4319689"/>
              <a:gd name="connsiteY227" fmla="*/ 4004806 h 4322760"/>
              <a:gd name="connsiteX228" fmla="*/ 1740744 w 4319689"/>
              <a:gd name="connsiteY228" fmla="*/ 3997322 h 4322760"/>
              <a:gd name="connsiteX229" fmla="*/ 2913160 w 4319689"/>
              <a:gd name="connsiteY229" fmla="*/ 3992560 h 4322760"/>
              <a:gd name="connsiteX230" fmla="*/ 2938373 w 4319689"/>
              <a:gd name="connsiteY230" fmla="*/ 4009695 h 4322760"/>
              <a:gd name="connsiteX231" fmla="*/ 2938373 w 4319689"/>
              <a:gd name="connsiteY231" fmla="*/ 4030257 h 4322760"/>
              <a:gd name="connsiteX232" fmla="*/ 2923245 w 4319689"/>
              <a:gd name="connsiteY232" fmla="*/ 4044821 h 4322760"/>
              <a:gd name="connsiteX233" fmla="*/ 2913160 w 4319689"/>
              <a:gd name="connsiteY233" fmla="*/ 4046535 h 4322760"/>
              <a:gd name="connsiteX234" fmla="*/ 2888787 w 4319689"/>
              <a:gd name="connsiteY234" fmla="*/ 4029400 h 4322760"/>
              <a:gd name="connsiteX235" fmla="*/ 2903915 w 4319689"/>
              <a:gd name="connsiteY235" fmla="*/ 3994273 h 4322760"/>
              <a:gd name="connsiteX236" fmla="*/ 2913160 w 4319689"/>
              <a:gd name="connsiteY236" fmla="*/ 3992560 h 4322760"/>
              <a:gd name="connsiteX237" fmla="*/ 1106459 w 4319689"/>
              <a:gd name="connsiteY237" fmla="*/ 3989385 h 4322760"/>
              <a:gd name="connsiteX238" fmla="*/ 1114317 w 4319689"/>
              <a:gd name="connsiteY238" fmla="*/ 3991959 h 4322760"/>
              <a:gd name="connsiteX239" fmla="*/ 1120429 w 4319689"/>
              <a:gd name="connsiteY239" fmla="*/ 4013412 h 4322760"/>
              <a:gd name="connsiteX240" fmla="*/ 1106459 w 4319689"/>
              <a:gd name="connsiteY240" fmla="*/ 4021135 h 4322760"/>
              <a:gd name="connsiteX241" fmla="*/ 1098601 w 4319689"/>
              <a:gd name="connsiteY241" fmla="*/ 4018560 h 4322760"/>
              <a:gd name="connsiteX242" fmla="*/ 1090742 w 4319689"/>
              <a:gd name="connsiteY242" fmla="*/ 4009121 h 4322760"/>
              <a:gd name="connsiteX243" fmla="*/ 1092489 w 4319689"/>
              <a:gd name="connsiteY243" fmla="*/ 3997108 h 4322760"/>
              <a:gd name="connsiteX244" fmla="*/ 1106459 w 4319689"/>
              <a:gd name="connsiteY244" fmla="*/ 3989385 h 4322760"/>
              <a:gd name="connsiteX245" fmla="*/ 2604390 w 4319689"/>
              <a:gd name="connsiteY245" fmla="*/ 3971922 h 4322760"/>
              <a:gd name="connsiteX246" fmla="*/ 2631242 w 4319689"/>
              <a:gd name="connsiteY246" fmla="*/ 3993569 h 4322760"/>
              <a:gd name="connsiteX247" fmla="*/ 2628725 w 4319689"/>
              <a:gd name="connsiteY247" fmla="*/ 4015217 h 4322760"/>
              <a:gd name="connsiteX248" fmla="*/ 2611103 w 4319689"/>
              <a:gd name="connsiteY248" fmla="*/ 4028206 h 4322760"/>
              <a:gd name="connsiteX249" fmla="*/ 2604390 w 4319689"/>
              <a:gd name="connsiteY249" fmla="*/ 4029072 h 4322760"/>
              <a:gd name="connsiteX250" fmla="*/ 2577539 w 4319689"/>
              <a:gd name="connsiteY250" fmla="*/ 4006558 h 4322760"/>
              <a:gd name="connsiteX251" fmla="*/ 2598516 w 4319689"/>
              <a:gd name="connsiteY251" fmla="*/ 3972788 h 4322760"/>
              <a:gd name="connsiteX252" fmla="*/ 2604390 w 4319689"/>
              <a:gd name="connsiteY252" fmla="*/ 3971922 h 4322760"/>
              <a:gd name="connsiteX253" fmla="*/ 3241421 w 4319689"/>
              <a:gd name="connsiteY253" fmla="*/ 3965572 h 4322760"/>
              <a:gd name="connsiteX254" fmla="*/ 3263646 w 4319689"/>
              <a:gd name="connsiteY254" fmla="*/ 3977425 h 4322760"/>
              <a:gd name="connsiteX255" fmla="*/ 3266210 w 4319689"/>
              <a:gd name="connsiteY255" fmla="*/ 3996898 h 4322760"/>
              <a:gd name="connsiteX256" fmla="*/ 3254243 w 4319689"/>
              <a:gd name="connsiteY256" fmla="*/ 4012138 h 4322760"/>
              <a:gd name="connsiteX257" fmla="*/ 3241421 w 4319689"/>
              <a:gd name="connsiteY257" fmla="*/ 4016372 h 4322760"/>
              <a:gd name="connsiteX258" fmla="*/ 3219196 w 4319689"/>
              <a:gd name="connsiteY258" fmla="*/ 4003672 h 4322760"/>
              <a:gd name="connsiteX259" fmla="*/ 3228599 w 4319689"/>
              <a:gd name="connsiteY259" fmla="*/ 3968958 h 4322760"/>
              <a:gd name="connsiteX260" fmla="*/ 3241421 w 4319689"/>
              <a:gd name="connsiteY260" fmla="*/ 3965572 h 4322760"/>
              <a:gd name="connsiteX261" fmla="*/ 1606188 w 4319689"/>
              <a:gd name="connsiteY261" fmla="*/ 3959222 h 4322760"/>
              <a:gd name="connsiteX262" fmla="*/ 1609490 w 4319689"/>
              <a:gd name="connsiteY262" fmla="*/ 3959222 h 4322760"/>
              <a:gd name="connsiteX263" fmla="*/ 1615269 w 4319689"/>
              <a:gd name="connsiteY263" fmla="*/ 3972121 h 4322760"/>
              <a:gd name="connsiteX264" fmla="*/ 1606188 w 4319689"/>
              <a:gd name="connsiteY264" fmla="*/ 3979860 h 4322760"/>
              <a:gd name="connsiteX265" fmla="*/ 1602886 w 4319689"/>
              <a:gd name="connsiteY265" fmla="*/ 3979000 h 4322760"/>
              <a:gd name="connsiteX266" fmla="*/ 1597107 w 4319689"/>
              <a:gd name="connsiteY266" fmla="*/ 3973840 h 4322760"/>
              <a:gd name="connsiteX267" fmla="*/ 1597107 w 4319689"/>
              <a:gd name="connsiteY267" fmla="*/ 3966101 h 4322760"/>
              <a:gd name="connsiteX268" fmla="*/ 1606188 w 4319689"/>
              <a:gd name="connsiteY268" fmla="*/ 3959222 h 4322760"/>
              <a:gd name="connsiteX269" fmla="*/ 1296996 w 4319689"/>
              <a:gd name="connsiteY269" fmla="*/ 3956047 h 4322760"/>
              <a:gd name="connsiteX270" fmla="*/ 1302880 w 4319689"/>
              <a:gd name="connsiteY270" fmla="*/ 3957734 h 4322760"/>
              <a:gd name="connsiteX271" fmla="*/ 1308762 w 4319689"/>
              <a:gd name="connsiteY271" fmla="*/ 3975444 h 4322760"/>
              <a:gd name="connsiteX272" fmla="*/ 1296996 w 4319689"/>
              <a:gd name="connsiteY272" fmla="*/ 3983035 h 4322760"/>
              <a:gd name="connsiteX273" fmla="*/ 1291114 w 4319689"/>
              <a:gd name="connsiteY273" fmla="*/ 3981348 h 4322760"/>
              <a:gd name="connsiteX274" fmla="*/ 1284390 w 4319689"/>
              <a:gd name="connsiteY274" fmla="*/ 3973758 h 4322760"/>
              <a:gd name="connsiteX275" fmla="*/ 1285230 w 4319689"/>
              <a:gd name="connsiteY275" fmla="*/ 3963637 h 4322760"/>
              <a:gd name="connsiteX276" fmla="*/ 1296996 w 4319689"/>
              <a:gd name="connsiteY276" fmla="*/ 3956047 h 4322760"/>
              <a:gd name="connsiteX277" fmla="*/ 2739733 w 4319689"/>
              <a:gd name="connsiteY277" fmla="*/ 3936997 h 4322760"/>
              <a:gd name="connsiteX278" fmla="*/ 2764612 w 4319689"/>
              <a:gd name="connsiteY278" fmla="*/ 3954741 h 4322760"/>
              <a:gd name="connsiteX279" fmla="*/ 2762953 w 4319689"/>
              <a:gd name="connsiteY279" fmla="*/ 3975020 h 4322760"/>
              <a:gd name="connsiteX280" fmla="*/ 2748026 w 4319689"/>
              <a:gd name="connsiteY280" fmla="*/ 3988540 h 4322760"/>
              <a:gd name="connsiteX281" fmla="*/ 2739733 w 4319689"/>
              <a:gd name="connsiteY281" fmla="*/ 3989385 h 4322760"/>
              <a:gd name="connsiteX282" fmla="*/ 2714854 w 4319689"/>
              <a:gd name="connsiteY282" fmla="*/ 3970795 h 4322760"/>
              <a:gd name="connsiteX283" fmla="*/ 2731440 w 4319689"/>
              <a:gd name="connsiteY283" fmla="*/ 3937842 h 4322760"/>
              <a:gd name="connsiteX284" fmla="*/ 2739733 w 4319689"/>
              <a:gd name="connsiteY284" fmla="*/ 3936997 h 4322760"/>
              <a:gd name="connsiteX285" fmla="*/ 2025330 w 4319689"/>
              <a:gd name="connsiteY285" fmla="*/ 3935410 h 4322760"/>
              <a:gd name="connsiteX286" fmla="*/ 2030516 w 4319689"/>
              <a:gd name="connsiteY286" fmla="*/ 3941760 h 4322760"/>
              <a:gd name="connsiteX287" fmla="*/ 2025330 w 4319689"/>
              <a:gd name="connsiteY287" fmla="*/ 3948110 h 4322760"/>
              <a:gd name="connsiteX288" fmla="*/ 2024589 w 4319689"/>
              <a:gd name="connsiteY288" fmla="*/ 3948110 h 4322760"/>
              <a:gd name="connsiteX289" fmla="*/ 2021626 w 4319689"/>
              <a:gd name="connsiteY289" fmla="*/ 3946295 h 4322760"/>
              <a:gd name="connsiteX290" fmla="*/ 2020144 w 4319689"/>
              <a:gd name="connsiteY290" fmla="*/ 3940853 h 4322760"/>
              <a:gd name="connsiteX291" fmla="*/ 2025330 w 4319689"/>
              <a:gd name="connsiteY291" fmla="*/ 3935410 h 4322760"/>
              <a:gd name="connsiteX292" fmla="*/ 3049333 w 4319689"/>
              <a:gd name="connsiteY292" fmla="*/ 3932235 h 4322760"/>
              <a:gd name="connsiteX293" fmla="*/ 3072413 w 4319689"/>
              <a:gd name="connsiteY293" fmla="*/ 3946628 h 4322760"/>
              <a:gd name="connsiteX294" fmla="*/ 3073268 w 4319689"/>
              <a:gd name="connsiteY294" fmla="*/ 3965255 h 4322760"/>
              <a:gd name="connsiteX295" fmla="*/ 3060445 w 4319689"/>
              <a:gd name="connsiteY295" fmla="*/ 3980495 h 4322760"/>
              <a:gd name="connsiteX296" fmla="*/ 3049333 w 4319689"/>
              <a:gd name="connsiteY296" fmla="*/ 3983035 h 4322760"/>
              <a:gd name="connsiteX297" fmla="*/ 3026253 w 4319689"/>
              <a:gd name="connsiteY297" fmla="*/ 3968641 h 4322760"/>
              <a:gd name="connsiteX298" fmla="*/ 3038220 w 4319689"/>
              <a:gd name="connsiteY298" fmla="*/ 3934775 h 4322760"/>
              <a:gd name="connsiteX299" fmla="*/ 3049333 w 4319689"/>
              <a:gd name="connsiteY299" fmla="*/ 3932235 h 4322760"/>
              <a:gd name="connsiteX300" fmla="*/ 1894731 w 4319689"/>
              <a:gd name="connsiteY300" fmla="*/ 3919535 h 4322760"/>
              <a:gd name="connsiteX301" fmla="*/ 1895613 w 4319689"/>
              <a:gd name="connsiteY301" fmla="*/ 3919535 h 4322760"/>
              <a:gd name="connsiteX302" fmla="*/ 1901787 w 4319689"/>
              <a:gd name="connsiteY302" fmla="*/ 3927939 h 4322760"/>
              <a:gd name="connsiteX303" fmla="*/ 1894731 w 4319689"/>
              <a:gd name="connsiteY303" fmla="*/ 3933823 h 4322760"/>
              <a:gd name="connsiteX304" fmla="*/ 1892967 w 4319689"/>
              <a:gd name="connsiteY304" fmla="*/ 3933823 h 4322760"/>
              <a:gd name="connsiteX305" fmla="*/ 1888558 w 4319689"/>
              <a:gd name="connsiteY305" fmla="*/ 3930461 h 4322760"/>
              <a:gd name="connsiteX306" fmla="*/ 1886794 w 4319689"/>
              <a:gd name="connsiteY306" fmla="*/ 3925418 h 4322760"/>
              <a:gd name="connsiteX307" fmla="*/ 1894731 w 4319689"/>
              <a:gd name="connsiteY307" fmla="*/ 3919535 h 4322760"/>
              <a:gd name="connsiteX308" fmla="*/ 2187211 w 4319689"/>
              <a:gd name="connsiteY308" fmla="*/ 3916360 h 4322760"/>
              <a:gd name="connsiteX309" fmla="*/ 2216167 w 4319689"/>
              <a:gd name="connsiteY309" fmla="*/ 3946097 h 4322760"/>
              <a:gd name="connsiteX310" fmla="*/ 2208721 w 4319689"/>
              <a:gd name="connsiteY310" fmla="*/ 3967339 h 4322760"/>
              <a:gd name="connsiteX311" fmla="*/ 2188039 w 4319689"/>
              <a:gd name="connsiteY311" fmla="*/ 3976685 h 4322760"/>
              <a:gd name="connsiteX312" fmla="*/ 2187211 w 4319689"/>
              <a:gd name="connsiteY312" fmla="*/ 3976685 h 4322760"/>
              <a:gd name="connsiteX313" fmla="*/ 2166529 w 4319689"/>
              <a:gd name="connsiteY313" fmla="*/ 3968188 h 4322760"/>
              <a:gd name="connsiteX314" fmla="*/ 2158256 w 4319689"/>
              <a:gd name="connsiteY314" fmla="*/ 3946947 h 4322760"/>
              <a:gd name="connsiteX315" fmla="*/ 2187211 w 4319689"/>
              <a:gd name="connsiteY315" fmla="*/ 3916360 h 4322760"/>
              <a:gd name="connsiteX316" fmla="*/ 1474428 w 4319689"/>
              <a:gd name="connsiteY316" fmla="*/ 3913185 h 4322760"/>
              <a:gd name="connsiteX317" fmla="*/ 1478533 w 4319689"/>
              <a:gd name="connsiteY317" fmla="*/ 3913185 h 4322760"/>
              <a:gd name="connsiteX318" fmla="*/ 1484281 w 4319689"/>
              <a:gd name="connsiteY318" fmla="*/ 3928001 h 4322760"/>
              <a:gd name="connsiteX319" fmla="*/ 1474428 w 4319689"/>
              <a:gd name="connsiteY319" fmla="*/ 3935410 h 4322760"/>
              <a:gd name="connsiteX320" fmla="*/ 1470322 w 4319689"/>
              <a:gd name="connsiteY320" fmla="*/ 3934587 h 4322760"/>
              <a:gd name="connsiteX321" fmla="*/ 1463753 w 4319689"/>
              <a:gd name="connsiteY321" fmla="*/ 3928001 h 4322760"/>
              <a:gd name="connsiteX322" fmla="*/ 1463753 w 4319689"/>
              <a:gd name="connsiteY322" fmla="*/ 3919770 h 4322760"/>
              <a:gd name="connsiteX323" fmla="*/ 1474428 w 4319689"/>
              <a:gd name="connsiteY323" fmla="*/ 3913185 h 4322760"/>
              <a:gd name="connsiteX324" fmla="*/ 2317710 w 4319689"/>
              <a:gd name="connsiteY324" fmla="*/ 3911597 h 4322760"/>
              <a:gd name="connsiteX325" fmla="*/ 2320227 w 4319689"/>
              <a:gd name="connsiteY325" fmla="*/ 3911597 h 4322760"/>
              <a:gd name="connsiteX326" fmla="*/ 2347918 w 4319689"/>
              <a:gd name="connsiteY326" fmla="*/ 3936476 h 4322760"/>
              <a:gd name="connsiteX327" fmla="*/ 2342044 w 4319689"/>
              <a:gd name="connsiteY327" fmla="*/ 3957208 h 4322760"/>
              <a:gd name="connsiteX328" fmla="*/ 2322745 w 4319689"/>
              <a:gd name="connsiteY328" fmla="*/ 3967160 h 4322760"/>
              <a:gd name="connsiteX329" fmla="*/ 2319388 w 4319689"/>
              <a:gd name="connsiteY329" fmla="*/ 3967160 h 4322760"/>
              <a:gd name="connsiteX330" fmla="*/ 2291697 w 4319689"/>
              <a:gd name="connsiteY330" fmla="*/ 3941451 h 4322760"/>
              <a:gd name="connsiteX331" fmla="*/ 2317710 w 4319689"/>
              <a:gd name="connsiteY331" fmla="*/ 3911597 h 4322760"/>
              <a:gd name="connsiteX332" fmla="*/ 973502 w 4319689"/>
              <a:gd name="connsiteY332" fmla="*/ 3905247 h 4322760"/>
              <a:gd name="connsiteX333" fmla="*/ 982843 w 4319689"/>
              <a:gd name="connsiteY333" fmla="*/ 3907811 h 4322760"/>
              <a:gd name="connsiteX334" fmla="*/ 987938 w 4319689"/>
              <a:gd name="connsiteY334" fmla="*/ 3931746 h 4322760"/>
              <a:gd name="connsiteX335" fmla="*/ 973502 w 4319689"/>
              <a:gd name="connsiteY335" fmla="*/ 3938585 h 4322760"/>
              <a:gd name="connsiteX336" fmla="*/ 964162 w 4319689"/>
              <a:gd name="connsiteY336" fmla="*/ 3936020 h 4322760"/>
              <a:gd name="connsiteX337" fmla="*/ 957369 w 4319689"/>
              <a:gd name="connsiteY337" fmla="*/ 3924908 h 4322760"/>
              <a:gd name="connsiteX338" fmla="*/ 959916 w 4319689"/>
              <a:gd name="connsiteY338" fmla="*/ 3912085 h 4322760"/>
              <a:gd name="connsiteX339" fmla="*/ 973502 w 4319689"/>
              <a:gd name="connsiteY339" fmla="*/ 3905247 h 4322760"/>
              <a:gd name="connsiteX340" fmla="*/ 2450770 w 4319689"/>
              <a:gd name="connsiteY340" fmla="*/ 3895722 h 4322760"/>
              <a:gd name="connsiteX341" fmla="*/ 2477275 w 4319689"/>
              <a:gd name="connsiteY341" fmla="*/ 3918142 h 4322760"/>
              <a:gd name="connsiteX342" fmla="*/ 2473133 w 4319689"/>
              <a:gd name="connsiteY342" fmla="*/ 3938902 h 4322760"/>
              <a:gd name="connsiteX343" fmla="*/ 2454912 w 4319689"/>
              <a:gd name="connsiteY343" fmla="*/ 3949697 h 4322760"/>
              <a:gd name="connsiteX344" fmla="*/ 2450770 w 4319689"/>
              <a:gd name="connsiteY344" fmla="*/ 3949697 h 4322760"/>
              <a:gd name="connsiteX345" fmla="*/ 2424266 w 4319689"/>
              <a:gd name="connsiteY345" fmla="*/ 3927276 h 4322760"/>
              <a:gd name="connsiteX346" fmla="*/ 2446629 w 4319689"/>
              <a:gd name="connsiteY346" fmla="*/ 3896552 h 4322760"/>
              <a:gd name="connsiteX347" fmla="*/ 2450770 w 4319689"/>
              <a:gd name="connsiteY347" fmla="*/ 3895722 h 4322760"/>
              <a:gd name="connsiteX348" fmla="*/ 1764935 w 4319689"/>
              <a:gd name="connsiteY348" fmla="*/ 3892547 h 4322760"/>
              <a:gd name="connsiteX349" fmla="*/ 1766598 w 4319689"/>
              <a:gd name="connsiteY349" fmla="*/ 3892547 h 4322760"/>
              <a:gd name="connsiteX350" fmla="*/ 1773250 w 4319689"/>
              <a:gd name="connsiteY350" fmla="*/ 3903025 h 4322760"/>
              <a:gd name="connsiteX351" fmla="*/ 1764935 w 4319689"/>
              <a:gd name="connsiteY351" fmla="*/ 3910010 h 4322760"/>
              <a:gd name="connsiteX352" fmla="*/ 1763271 w 4319689"/>
              <a:gd name="connsiteY352" fmla="*/ 3910010 h 4322760"/>
              <a:gd name="connsiteX353" fmla="*/ 1758282 w 4319689"/>
              <a:gd name="connsiteY353" fmla="*/ 3905644 h 4322760"/>
              <a:gd name="connsiteX354" fmla="*/ 1756619 w 4319689"/>
              <a:gd name="connsiteY354" fmla="*/ 3899532 h 4322760"/>
              <a:gd name="connsiteX355" fmla="*/ 1764935 w 4319689"/>
              <a:gd name="connsiteY355" fmla="*/ 3892547 h 4322760"/>
              <a:gd name="connsiteX356" fmla="*/ 2871533 w 4319689"/>
              <a:gd name="connsiteY356" fmla="*/ 3889372 h 4322760"/>
              <a:gd name="connsiteX357" fmla="*/ 2895468 w 4319689"/>
              <a:gd name="connsiteY357" fmla="*/ 3905458 h 4322760"/>
              <a:gd name="connsiteX358" fmla="*/ 2895468 w 4319689"/>
              <a:gd name="connsiteY358" fmla="*/ 3924085 h 4322760"/>
              <a:gd name="connsiteX359" fmla="*/ 2880936 w 4319689"/>
              <a:gd name="connsiteY359" fmla="*/ 3938478 h 4322760"/>
              <a:gd name="connsiteX360" fmla="*/ 2871533 w 4319689"/>
              <a:gd name="connsiteY360" fmla="*/ 3940172 h 4322760"/>
              <a:gd name="connsiteX361" fmla="*/ 2847598 w 4319689"/>
              <a:gd name="connsiteY361" fmla="*/ 3924085 h 4322760"/>
              <a:gd name="connsiteX362" fmla="*/ 2862130 w 4319689"/>
              <a:gd name="connsiteY362" fmla="*/ 3891065 h 4322760"/>
              <a:gd name="connsiteX363" fmla="*/ 2871533 w 4319689"/>
              <a:gd name="connsiteY363" fmla="*/ 3889372 h 4322760"/>
              <a:gd name="connsiteX364" fmla="*/ 1166461 w 4319689"/>
              <a:gd name="connsiteY364" fmla="*/ 3886197 h 4322760"/>
              <a:gd name="connsiteX365" fmla="*/ 1172983 w 4319689"/>
              <a:gd name="connsiteY365" fmla="*/ 3887878 h 4322760"/>
              <a:gd name="connsiteX366" fmla="*/ 1178690 w 4319689"/>
              <a:gd name="connsiteY366" fmla="*/ 3907208 h 4322760"/>
              <a:gd name="connsiteX367" fmla="*/ 1166461 w 4319689"/>
              <a:gd name="connsiteY367" fmla="*/ 3914772 h 4322760"/>
              <a:gd name="connsiteX368" fmla="*/ 1159125 w 4319689"/>
              <a:gd name="connsiteY368" fmla="*/ 3913091 h 4322760"/>
              <a:gd name="connsiteX369" fmla="*/ 1152603 w 4319689"/>
              <a:gd name="connsiteY369" fmla="*/ 3903846 h 4322760"/>
              <a:gd name="connsiteX370" fmla="*/ 1154233 w 4319689"/>
              <a:gd name="connsiteY370" fmla="*/ 3892920 h 4322760"/>
              <a:gd name="connsiteX371" fmla="*/ 1166461 w 4319689"/>
              <a:gd name="connsiteY371" fmla="*/ 3886197 h 4322760"/>
              <a:gd name="connsiteX372" fmla="*/ 3373943 w 4319689"/>
              <a:gd name="connsiteY372" fmla="*/ 3881435 h 4322760"/>
              <a:gd name="connsiteX373" fmla="*/ 3393097 w 4319689"/>
              <a:gd name="connsiteY373" fmla="*/ 3891461 h 4322760"/>
              <a:gd name="connsiteX374" fmla="*/ 3396429 w 4319689"/>
              <a:gd name="connsiteY374" fmla="*/ 3909007 h 4322760"/>
              <a:gd name="connsiteX375" fmla="*/ 3387268 w 4319689"/>
              <a:gd name="connsiteY375" fmla="*/ 3924882 h 4322760"/>
              <a:gd name="connsiteX376" fmla="*/ 3373943 w 4319689"/>
              <a:gd name="connsiteY376" fmla="*/ 3929060 h 4322760"/>
              <a:gd name="connsiteX377" fmla="*/ 3353956 w 4319689"/>
              <a:gd name="connsiteY377" fmla="*/ 3919033 h 4322760"/>
              <a:gd name="connsiteX378" fmla="*/ 3359786 w 4319689"/>
              <a:gd name="connsiteY378" fmla="*/ 3885612 h 4322760"/>
              <a:gd name="connsiteX379" fmla="*/ 3373943 w 4319689"/>
              <a:gd name="connsiteY379" fmla="*/ 3881435 h 4322760"/>
              <a:gd name="connsiteX380" fmla="*/ 2573400 w 4319689"/>
              <a:gd name="connsiteY380" fmla="*/ 3870322 h 4322760"/>
              <a:gd name="connsiteX381" fmla="*/ 2579371 w 4319689"/>
              <a:gd name="connsiteY381" fmla="*/ 3870322 h 4322760"/>
              <a:gd name="connsiteX382" fmla="*/ 2605813 w 4319689"/>
              <a:gd name="connsiteY382" fmla="*/ 3889756 h 4322760"/>
              <a:gd name="connsiteX383" fmla="*/ 2602401 w 4319689"/>
              <a:gd name="connsiteY383" fmla="*/ 3910035 h 4322760"/>
              <a:gd name="connsiteX384" fmla="*/ 2586195 w 4319689"/>
              <a:gd name="connsiteY384" fmla="*/ 3921865 h 4322760"/>
              <a:gd name="connsiteX385" fmla="*/ 2579371 w 4319689"/>
              <a:gd name="connsiteY385" fmla="*/ 3922710 h 4322760"/>
              <a:gd name="connsiteX386" fmla="*/ 2553781 w 4319689"/>
              <a:gd name="connsiteY386" fmla="*/ 3902431 h 4322760"/>
              <a:gd name="connsiteX387" fmla="*/ 2573400 w 4319689"/>
              <a:gd name="connsiteY387" fmla="*/ 3870322 h 4322760"/>
              <a:gd name="connsiteX388" fmla="*/ 3179071 w 4319689"/>
              <a:gd name="connsiteY388" fmla="*/ 3863972 h 4322760"/>
              <a:gd name="connsiteX389" fmla="*/ 3200195 w 4319689"/>
              <a:gd name="connsiteY389" fmla="*/ 3875028 h 4322760"/>
              <a:gd name="connsiteX390" fmla="*/ 3202730 w 4319689"/>
              <a:gd name="connsiteY390" fmla="*/ 3893737 h 4322760"/>
              <a:gd name="connsiteX391" fmla="*/ 3191746 w 4319689"/>
              <a:gd name="connsiteY391" fmla="*/ 3908195 h 4322760"/>
              <a:gd name="connsiteX392" fmla="*/ 3179071 w 4319689"/>
              <a:gd name="connsiteY392" fmla="*/ 3911597 h 4322760"/>
              <a:gd name="connsiteX393" fmla="*/ 3158792 w 4319689"/>
              <a:gd name="connsiteY393" fmla="*/ 3899691 h 4322760"/>
              <a:gd name="connsiteX394" fmla="*/ 3167242 w 4319689"/>
              <a:gd name="connsiteY394" fmla="*/ 3867374 h 4322760"/>
              <a:gd name="connsiteX395" fmla="*/ 3179071 w 4319689"/>
              <a:gd name="connsiteY395" fmla="*/ 3863972 h 4322760"/>
              <a:gd name="connsiteX396" fmla="*/ 1637112 w 4319689"/>
              <a:gd name="connsiteY396" fmla="*/ 3857622 h 4322760"/>
              <a:gd name="connsiteX397" fmla="*/ 1640668 w 4319689"/>
              <a:gd name="connsiteY397" fmla="*/ 3858450 h 4322760"/>
              <a:gd name="connsiteX398" fmla="*/ 1646891 w 4319689"/>
              <a:gd name="connsiteY398" fmla="*/ 3870046 h 4322760"/>
              <a:gd name="connsiteX399" fmla="*/ 1637112 w 4319689"/>
              <a:gd name="connsiteY399" fmla="*/ 3876672 h 4322760"/>
              <a:gd name="connsiteX400" fmla="*/ 1634445 w 4319689"/>
              <a:gd name="connsiteY400" fmla="*/ 3875843 h 4322760"/>
              <a:gd name="connsiteX401" fmla="*/ 1628222 w 4319689"/>
              <a:gd name="connsiteY401" fmla="*/ 3871702 h 4322760"/>
              <a:gd name="connsiteX402" fmla="*/ 1627333 w 4319689"/>
              <a:gd name="connsiteY402" fmla="*/ 3864248 h 4322760"/>
              <a:gd name="connsiteX403" fmla="*/ 1637112 w 4319689"/>
              <a:gd name="connsiteY403" fmla="*/ 3857622 h 4322760"/>
              <a:gd name="connsiteX404" fmla="*/ 1345851 w 4319689"/>
              <a:gd name="connsiteY404" fmla="*/ 3856035 h 4322760"/>
              <a:gd name="connsiteX405" fmla="*/ 1350758 w 4319689"/>
              <a:gd name="connsiteY405" fmla="*/ 3856829 h 4322760"/>
              <a:gd name="connsiteX406" fmla="*/ 1356483 w 4319689"/>
              <a:gd name="connsiteY406" fmla="*/ 3872704 h 4322760"/>
              <a:gd name="connsiteX407" fmla="*/ 1345851 w 4319689"/>
              <a:gd name="connsiteY407" fmla="*/ 3879848 h 4322760"/>
              <a:gd name="connsiteX408" fmla="*/ 1340127 w 4319689"/>
              <a:gd name="connsiteY408" fmla="*/ 3878260 h 4322760"/>
              <a:gd name="connsiteX409" fmla="*/ 1334401 w 4319689"/>
              <a:gd name="connsiteY409" fmla="*/ 3871910 h 4322760"/>
              <a:gd name="connsiteX410" fmla="*/ 1334401 w 4319689"/>
              <a:gd name="connsiteY410" fmla="*/ 3862385 h 4322760"/>
              <a:gd name="connsiteX411" fmla="*/ 1345851 w 4319689"/>
              <a:gd name="connsiteY411" fmla="*/ 3856035 h 4322760"/>
              <a:gd name="connsiteX412" fmla="*/ 2706787 w 4319689"/>
              <a:gd name="connsiteY412" fmla="*/ 3835397 h 4322760"/>
              <a:gd name="connsiteX413" fmla="*/ 2730401 w 4319689"/>
              <a:gd name="connsiteY413" fmla="*/ 3853177 h 4322760"/>
              <a:gd name="connsiteX414" fmla="*/ 2729558 w 4319689"/>
              <a:gd name="connsiteY414" fmla="*/ 3871803 h 4322760"/>
              <a:gd name="connsiteX415" fmla="*/ 2714377 w 4319689"/>
              <a:gd name="connsiteY415" fmla="*/ 3884503 h 4322760"/>
              <a:gd name="connsiteX416" fmla="*/ 2706787 w 4319689"/>
              <a:gd name="connsiteY416" fmla="*/ 3886197 h 4322760"/>
              <a:gd name="connsiteX417" fmla="*/ 2683173 w 4319689"/>
              <a:gd name="connsiteY417" fmla="*/ 3868417 h 4322760"/>
              <a:gd name="connsiteX418" fmla="*/ 2699197 w 4319689"/>
              <a:gd name="connsiteY418" fmla="*/ 3837090 h 4322760"/>
              <a:gd name="connsiteX419" fmla="*/ 2706787 w 4319689"/>
              <a:gd name="connsiteY419" fmla="*/ 3835397 h 4322760"/>
              <a:gd name="connsiteX420" fmla="*/ 2032844 w 4319689"/>
              <a:gd name="connsiteY420" fmla="*/ 3833810 h 4322760"/>
              <a:gd name="connsiteX421" fmla="*/ 2039194 w 4319689"/>
              <a:gd name="connsiteY421" fmla="*/ 3841067 h 4322760"/>
              <a:gd name="connsiteX422" fmla="*/ 2032844 w 4319689"/>
              <a:gd name="connsiteY422" fmla="*/ 3846510 h 4322760"/>
              <a:gd name="connsiteX423" fmla="*/ 2028308 w 4319689"/>
              <a:gd name="connsiteY423" fmla="*/ 3844695 h 4322760"/>
              <a:gd name="connsiteX424" fmla="*/ 2026494 w 4319689"/>
              <a:gd name="connsiteY424" fmla="*/ 3840160 h 4322760"/>
              <a:gd name="connsiteX425" fmla="*/ 2032844 w 4319689"/>
              <a:gd name="connsiteY425" fmla="*/ 3833810 h 4322760"/>
              <a:gd name="connsiteX426" fmla="*/ 2999683 w 4319689"/>
              <a:gd name="connsiteY426" fmla="*/ 3832222 h 4322760"/>
              <a:gd name="connsiteX427" fmla="*/ 3021652 w 4319689"/>
              <a:gd name="connsiteY427" fmla="*/ 3845590 h 4322760"/>
              <a:gd name="connsiteX428" fmla="*/ 3022497 w 4319689"/>
              <a:gd name="connsiteY428" fmla="*/ 3863136 h 4322760"/>
              <a:gd name="connsiteX429" fmla="*/ 3010668 w 4319689"/>
              <a:gd name="connsiteY429" fmla="*/ 3877340 h 4322760"/>
              <a:gd name="connsiteX430" fmla="*/ 2999683 w 4319689"/>
              <a:gd name="connsiteY430" fmla="*/ 3879847 h 4322760"/>
              <a:gd name="connsiteX431" fmla="*/ 2978559 w 4319689"/>
              <a:gd name="connsiteY431" fmla="*/ 3866478 h 4322760"/>
              <a:gd name="connsiteX432" fmla="*/ 2989543 w 4319689"/>
              <a:gd name="connsiteY432" fmla="*/ 3834728 h 4322760"/>
              <a:gd name="connsiteX433" fmla="*/ 2999683 w 4319689"/>
              <a:gd name="connsiteY433" fmla="*/ 3832222 h 4322760"/>
              <a:gd name="connsiteX434" fmla="*/ 1910233 w 4319689"/>
              <a:gd name="connsiteY434" fmla="*/ 3819522 h 4322760"/>
              <a:gd name="connsiteX435" fmla="*/ 1916957 w 4319689"/>
              <a:gd name="connsiteY435" fmla="*/ 3827559 h 4322760"/>
              <a:gd name="connsiteX436" fmla="*/ 1910233 w 4319689"/>
              <a:gd name="connsiteY436" fmla="*/ 3833810 h 4322760"/>
              <a:gd name="connsiteX437" fmla="*/ 1908552 w 4319689"/>
              <a:gd name="connsiteY437" fmla="*/ 3833810 h 4322760"/>
              <a:gd name="connsiteX438" fmla="*/ 1904350 w 4319689"/>
              <a:gd name="connsiteY438" fmla="*/ 3831131 h 4322760"/>
              <a:gd name="connsiteX439" fmla="*/ 1902669 w 4319689"/>
              <a:gd name="connsiteY439" fmla="*/ 3825773 h 4322760"/>
              <a:gd name="connsiteX440" fmla="*/ 1910233 w 4319689"/>
              <a:gd name="connsiteY440" fmla="*/ 3819522 h 4322760"/>
              <a:gd name="connsiteX441" fmla="*/ 2185623 w 4319689"/>
              <a:gd name="connsiteY441" fmla="*/ 3816347 h 4322760"/>
              <a:gd name="connsiteX442" fmla="*/ 2213819 w 4319689"/>
              <a:gd name="connsiteY442" fmla="*/ 3844495 h 4322760"/>
              <a:gd name="connsiteX443" fmla="*/ 2206355 w 4319689"/>
              <a:gd name="connsiteY443" fmla="*/ 3864967 h 4322760"/>
              <a:gd name="connsiteX444" fmla="*/ 2186452 w 4319689"/>
              <a:gd name="connsiteY444" fmla="*/ 3873497 h 4322760"/>
              <a:gd name="connsiteX445" fmla="*/ 2185623 w 4319689"/>
              <a:gd name="connsiteY445" fmla="*/ 3873497 h 4322760"/>
              <a:gd name="connsiteX446" fmla="*/ 2166549 w 4319689"/>
              <a:gd name="connsiteY446" fmla="*/ 3865820 h 4322760"/>
              <a:gd name="connsiteX447" fmla="*/ 2158256 w 4319689"/>
              <a:gd name="connsiteY447" fmla="*/ 3845348 h 4322760"/>
              <a:gd name="connsiteX448" fmla="*/ 2185623 w 4319689"/>
              <a:gd name="connsiteY448" fmla="*/ 3816347 h 4322760"/>
              <a:gd name="connsiteX449" fmla="*/ 1512937 w 4319689"/>
              <a:gd name="connsiteY449" fmla="*/ 3813172 h 4322760"/>
              <a:gd name="connsiteX450" fmla="*/ 1516339 w 4319689"/>
              <a:gd name="connsiteY450" fmla="*/ 3814027 h 4322760"/>
              <a:gd name="connsiteX451" fmla="*/ 1523143 w 4319689"/>
              <a:gd name="connsiteY451" fmla="*/ 3827703 h 4322760"/>
              <a:gd name="connsiteX452" fmla="*/ 1512937 w 4319689"/>
              <a:gd name="connsiteY452" fmla="*/ 3835397 h 4322760"/>
              <a:gd name="connsiteX453" fmla="*/ 1508685 w 4319689"/>
              <a:gd name="connsiteY453" fmla="*/ 3834542 h 4322760"/>
              <a:gd name="connsiteX454" fmla="*/ 1502732 w 4319689"/>
              <a:gd name="connsiteY454" fmla="*/ 3828558 h 4322760"/>
              <a:gd name="connsiteX455" fmla="*/ 1502732 w 4319689"/>
              <a:gd name="connsiteY455" fmla="*/ 3820010 h 4322760"/>
              <a:gd name="connsiteX456" fmla="*/ 1512937 w 4319689"/>
              <a:gd name="connsiteY456" fmla="*/ 3813172 h 4322760"/>
              <a:gd name="connsiteX457" fmla="*/ 2307337 w 4319689"/>
              <a:gd name="connsiteY457" fmla="*/ 3811585 h 4322760"/>
              <a:gd name="connsiteX458" fmla="*/ 2309863 w 4319689"/>
              <a:gd name="connsiteY458" fmla="*/ 3811585 h 4322760"/>
              <a:gd name="connsiteX459" fmla="*/ 2336802 w 4319689"/>
              <a:gd name="connsiteY459" fmla="*/ 3836042 h 4322760"/>
              <a:gd name="connsiteX460" fmla="*/ 2330909 w 4319689"/>
              <a:gd name="connsiteY460" fmla="*/ 3856283 h 4322760"/>
              <a:gd name="connsiteX461" fmla="*/ 2312388 w 4319689"/>
              <a:gd name="connsiteY461" fmla="*/ 3865560 h 4322760"/>
              <a:gd name="connsiteX462" fmla="*/ 2309863 w 4319689"/>
              <a:gd name="connsiteY462" fmla="*/ 3865560 h 4322760"/>
              <a:gd name="connsiteX463" fmla="*/ 2282923 w 4319689"/>
              <a:gd name="connsiteY463" fmla="*/ 3841102 h 4322760"/>
              <a:gd name="connsiteX464" fmla="*/ 2307337 w 4319689"/>
              <a:gd name="connsiteY464" fmla="*/ 3811585 h 4322760"/>
              <a:gd name="connsiteX465" fmla="*/ 846153 w 4319689"/>
              <a:gd name="connsiteY465" fmla="*/ 3809997 h 4322760"/>
              <a:gd name="connsiteX466" fmla="*/ 856921 w 4319689"/>
              <a:gd name="connsiteY466" fmla="*/ 3814242 h 4322760"/>
              <a:gd name="connsiteX467" fmla="*/ 860234 w 4319689"/>
              <a:gd name="connsiteY467" fmla="*/ 3839717 h 4322760"/>
              <a:gd name="connsiteX468" fmla="*/ 846153 w 4319689"/>
              <a:gd name="connsiteY468" fmla="*/ 3846510 h 4322760"/>
              <a:gd name="connsiteX469" fmla="*/ 835386 w 4319689"/>
              <a:gd name="connsiteY469" fmla="*/ 3842264 h 4322760"/>
              <a:gd name="connsiteX470" fmla="*/ 828760 w 4319689"/>
              <a:gd name="connsiteY470" fmla="*/ 3830376 h 4322760"/>
              <a:gd name="connsiteX471" fmla="*/ 832073 w 4319689"/>
              <a:gd name="connsiteY471" fmla="*/ 3816790 h 4322760"/>
              <a:gd name="connsiteX472" fmla="*/ 846153 w 4319689"/>
              <a:gd name="connsiteY472" fmla="*/ 3809997 h 4322760"/>
              <a:gd name="connsiteX473" fmla="*/ 1040236 w 4319689"/>
              <a:gd name="connsiteY473" fmla="*/ 3806822 h 4322760"/>
              <a:gd name="connsiteX474" fmla="*/ 1048754 w 4319689"/>
              <a:gd name="connsiteY474" fmla="*/ 3809267 h 4322760"/>
              <a:gd name="connsiteX475" fmla="*/ 1053014 w 4319689"/>
              <a:gd name="connsiteY475" fmla="*/ 3830463 h 4322760"/>
              <a:gd name="connsiteX476" fmla="*/ 1040236 w 4319689"/>
              <a:gd name="connsiteY476" fmla="*/ 3836985 h 4322760"/>
              <a:gd name="connsiteX477" fmla="*/ 1030866 w 4319689"/>
              <a:gd name="connsiteY477" fmla="*/ 3834539 h 4322760"/>
              <a:gd name="connsiteX478" fmla="*/ 1024051 w 4319689"/>
              <a:gd name="connsiteY478" fmla="*/ 3824757 h 4322760"/>
              <a:gd name="connsiteX479" fmla="*/ 1026608 w 4319689"/>
              <a:gd name="connsiteY479" fmla="*/ 3813343 h 4322760"/>
              <a:gd name="connsiteX480" fmla="*/ 1040236 w 4319689"/>
              <a:gd name="connsiteY480" fmla="*/ 3806822 h 4322760"/>
              <a:gd name="connsiteX481" fmla="*/ 2429347 w 4319689"/>
              <a:gd name="connsiteY481" fmla="*/ 3797297 h 4322760"/>
              <a:gd name="connsiteX482" fmla="*/ 2433688 w 4319689"/>
              <a:gd name="connsiteY482" fmla="*/ 3797297 h 4322760"/>
              <a:gd name="connsiteX483" fmla="*/ 2460601 w 4319689"/>
              <a:gd name="connsiteY483" fmla="*/ 3818421 h 4322760"/>
              <a:gd name="connsiteX484" fmla="*/ 2456260 w 4319689"/>
              <a:gd name="connsiteY484" fmla="*/ 3837855 h 4322760"/>
              <a:gd name="connsiteX485" fmla="*/ 2438028 w 4319689"/>
              <a:gd name="connsiteY485" fmla="*/ 3848840 h 4322760"/>
              <a:gd name="connsiteX486" fmla="*/ 2433688 w 4319689"/>
              <a:gd name="connsiteY486" fmla="*/ 3849685 h 4322760"/>
              <a:gd name="connsiteX487" fmla="*/ 2407642 w 4319689"/>
              <a:gd name="connsiteY487" fmla="*/ 3826871 h 4322760"/>
              <a:gd name="connsiteX488" fmla="*/ 2429347 w 4319689"/>
              <a:gd name="connsiteY488" fmla="*/ 3797297 h 4322760"/>
              <a:gd name="connsiteX489" fmla="*/ 1787575 w 4319689"/>
              <a:gd name="connsiteY489" fmla="*/ 3795710 h 4322760"/>
              <a:gd name="connsiteX490" fmla="*/ 1789322 w 4319689"/>
              <a:gd name="connsiteY490" fmla="*/ 3795710 h 4322760"/>
              <a:gd name="connsiteX491" fmla="*/ 1795434 w 4319689"/>
              <a:gd name="connsiteY491" fmla="*/ 3805736 h 4322760"/>
              <a:gd name="connsiteX492" fmla="*/ 1787575 w 4319689"/>
              <a:gd name="connsiteY492" fmla="*/ 3811585 h 4322760"/>
              <a:gd name="connsiteX493" fmla="*/ 1784956 w 4319689"/>
              <a:gd name="connsiteY493" fmla="*/ 3811585 h 4322760"/>
              <a:gd name="connsiteX494" fmla="*/ 1779717 w 4319689"/>
              <a:gd name="connsiteY494" fmla="*/ 3808243 h 4322760"/>
              <a:gd name="connsiteX495" fmla="*/ 1778844 w 4319689"/>
              <a:gd name="connsiteY495" fmla="*/ 3801558 h 4322760"/>
              <a:gd name="connsiteX496" fmla="*/ 1787575 w 4319689"/>
              <a:gd name="connsiteY496" fmla="*/ 3795710 h 4322760"/>
              <a:gd name="connsiteX497" fmla="*/ 2831018 w 4319689"/>
              <a:gd name="connsiteY497" fmla="*/ 3790947 h 4322760"/>
              <a:gd name="connsiteX498" fmla="*/ 2852671 w 4319689"/>
              <a:gd name="connsiteY498" fmla="*/ 3805986 h 4322760"/>
              <a:gd name="connsiteX499" fmla="*/ 2852671 w 4319689"/>
              <a:gd name="connsiteY499" fmla="*/ 3823532 h 4322760"/>
              <a:gd name="connsiteX500" fmla="*/ 2840179 w 4319689"/>
              <a:gd name="connsiteY500" fmla="*/ 3836901 h 4322760"/>
              <a:gd name="connsiteX501" fmla="*/ 2831018 w 4319689"/>
              <a:gd name="connsiteY501" fmla="*/ 3838572 h 4322760"/>
              <a:gd name="connsiteX502" fmla="*/ 2809366 w 4319689"/>
              <a:gd name="connsiteY502" fmla="*/ 3823532 h 4322760"/>
              <a:gd name="connsiteX503" fmla="*/ 2822690 w 4319689"/>
              <a:gd name="connsiteY503" fmla="*/ 3792618 h 4322760"/>
              <a:gd name="connsiteX504" fmla="*/ 2831018 w 4319689"/>
              <a:gd name="connsiteY504" fmla="*/ 3790947 h 4322760"/>
              <a:gd name="connsiteX505" fmla="*/ 3498525 w 4319689"/>
              <a:gd name="connsiteY505" fmla="*/ 3789360 h 4322760"/>
              <a:gd name="connsiteX506" fmla="*/ 3516071 w 4319689"/>
              <a:gd name="connsiteY506" fmla="*/ 3796908 h 4322760"/>
              <a:gd name="connsiteX507" fmla="*/ 3521084 w 4319689"/>
              <a:gd name="connsiteY507" fmla="*/ 3813681 h 4322760"/>
              <a:gd name="connsiteX508" fmla="*/ 3512728 w 4319689"/>
              <a:gd name="connsiteY508" fmla="*/ 3828778 h 4322760"/>
              <a:gd name="connsiteX509" fmla="*/ 3498525 w 4319689"/>
              <a:gd name="connsiteY509" fmla="*/ 3833810 h 4322760"/>
              <a:gd name="connsiteX510" fmla="*/ 3481814 w 4319689"/>
              <a:gd name="connsiteY510" fmla="*/ 3825423 h 4322760"/>
              <a:gd name="connsiteX511" fmla="*/ 3485156 w 4319689"/>
              <a:gd name="connsiteY511" fmla="*/ 3794392 h 4322760"/>
              <a:gd name="connsiteX512" fmla="*/ 3498525 w 4319689"/>
              <a:gd name="connsiteY512" fmla="*/ 3789360 h 4322760"/>
              <a:gd name="connsiteX513" fmla="*/ 1221596 w 4319689"/>
              <a:gd name="connsiteY513" fmla="*/ 3789360 h 4322760"/>
              <a:gd name="connsiteX514" fmla="*/ 1228300 w 4319689"/>
              <a:gd name="connsiteY514" fmla="*/ 3790995 h 4322760"/>
              <a:gd name="connsiteX515" fmla="*/ 1234166 w 4319689"/>
              <a:gd name="connsiteY515" fmla="*/ 3808987 h 4322760"/>
              <a:gd name="connsiteX516" fmla="*/ 1221596 w 4319689"/>
              <a:gd name="connsiteY516" fmla="*/ 3816348 h 4322760"/>
              <a:gd name="connsiteX517" fmla="*/ 1214894 w 4319689"/>
              <a:gd name="connsiteY517" fmla="*/ 3813894 h 4322760"/>
              <a:gd name="connsiteX518" fmla="*/ 1208191 w 4319689"/>
              <a:gd name="connsiteY518" fmla="*/ 3805716 h 4322760"/>
              <a:gd name="connsiteX519" fmla="*/ 1209867 w 4319689"/>
              <a:gd name="connsiteY519" fmla="*/ 3795902 h 4322760"/>
              <a:gd name="connsiteX520" fmla="*/ 1221596 w 4319689"/>
              <a:gd name="connsiteY520" fmla="*/ 3789360 h 4322760"/>
              <a:gd name="connsiteX521" fmla="*/ 3304487 w 4319689"/>
              <a:gd name="connsiteY521" fmla="*/ 3784597 h 4322760"/>
              <a:gd name="connsiteX522" fmla="*/ 3323154 w 4319689"/>
              <a:gd name="connsiteY522" fmla="*/ 3793822 h 4322760"/>
              <a:gd name="connsiteX523" fmla="*/ 3327397 w 4319689"/>
              <a:gd name="connsiteY523" fmla="*/ 3810596 h 4322760"/>
              <a:gd name="connsiteX524" fmla="*/ 3318063 w 4319689"/>
              <a:gd name="connsiteY524" fmla="*/ 3824853 h 4322760"/>
              <a:gd name="connsiteX525" fmla="*/ 3304487 w 4319689"/>
              <a:gd name="connsiteY525" fmla="*/ 3829047 h 4322760"/>
              <a:gd name="connsiteX526" fmla="*/ 3285820 w 4319689"/>
              <a:gd name="connsiteY526" fmla="*/ 3819821 h 4322760"/>
              <a:gd name="connsiteX527" fmla="*/ 3291760 w 4319689"/>
              <a:gd name="connsiteY527" fmla="*/ 3788790 h 4322760"/>
              <a:gd name="connsiteX528" fmla="*/ 3304487 w 4319689"/>
              <a:gd name="connsiteY528" fmla="*/ 3784597 h 4322760"/>
              <a:gd name="connsiteX529" fmla="*/ 2556341 w 4319689"/>
              <a:gd name="connsiteY529" fmla="*/ 3773485 h 4322760"/>
              <a:gd name="connsiteX530" fmla="*/ 2580456 w 4319689"/>
              <a:gd name="connsiteY530" fmla="*/ 3791835 h 4322760"/>
              <a:gd name="connsiteX531" fmla="*/ 2577961 w 4319689"/>
              <a:gd name="connsiteY531" fmla="*/ 3810186 h 4322760"/>
              <a:gd name="connsiteX532" fmla="*/ 2562162 w 4319689"/>
              <a:gd name="connsiteY532" fmla="*/ 3821864 h 4322760"/>
              <a:gd name="connsiteX533" fmla="*/ 2556341 w 4319689"/>
              <a:gd name="connsiteY533" fmla="*/ 3822698 h 4322760"/>
              <a:gd name="connsiteX534" fmla="*/ 2533057 w 4319689"/>
              <a:gd name="connsiteY534" fmla="*/ 3803513 h 4322760"/>
              <a:gd name="connsiteX535" fmla="*/ 2550520 w 4319689"/>
              <a:gd name="connsiteY535" fmla="*/ 3774319 h 4322760"/>
              <a:gd name="connsiteX536" fmla="*/ 2556341 w 4319689"/>
              <a:gd name="connsiteY536" fmla="*/ 3773485 h 4322760"/>
              <a:gd name="connsiteX537" fmla="*/ 3122327 w 4319689"/>
              <a:gd name="connsiteY537" fmla="*/ 3767135 h 4322760"/>
              <a:gd name="connsiteX538" fmla="*/ 3141512 w 4319689"/>
              <a:gd name="connsiteY538" fmla="*/ 3777836 h 4322760"/>
              <a:gd name="connsiteX539" fmla="*/ 3144014 w 4319689"/>
              <a:gd name="connsiteY539" fmla="*/ 3795122 h 4322760"/>
              <a:gd name="connsiteX540" fmla="*/ 3134004 w 4319689"/>
              <a:gd name="connsiteY540" fmla="*/ 3808292 h 4322760"/>
              <a:gd name="connsiteX541" fmla="*/ 3122327 w 4319689"/>
              <a:gd name="connsiteY541" fmla="*/ 3811585 h 4322760"/>
              <a:gd name="connsiteX542" fmla="*/ 3103142 w 4319689"/>
              <a:gd name="connsiteY542" fmla="*/ 3800884 h 4322760"/>
              <a:gd name="connsiteX543" fmla="*/ 3110649 w 4319689"/>
              <a:gd name="connsiteY543" fmla="*/ 3770427 h 4322760"/>
              <a:gd name="connsiteX544" fmla="*/ 3122327 w 4319689"/>
              <a:gd name="connsiteY544" fmla="*/ 3767135 h 4322760"/>
              <a:gd name="connsiteX545" fmla="*/ 1666476 w 4319689"/>
              <a:gd name="connsiteY545" fmla="*/ 3762372 h 4322760"/>
              <a:gd name="connsiteX546" fmla="*/ 1669168 w 4319689"/>
              <a:gd name="connsiteY546" fmla="*/ 3763166 h 4322760"/>
              <a:gd name="connsiteX547" fmla="*/ 1676347 w 4319689"/>
              <a:gd name="connsiteY547" fmla="*/ 3773485 h 4322760"/>
              <a:gd name="connsiteX548" fmla="*/ 1666476 w 4319689"/>
              <a:gd name="connsiteY548" fmla="*/ 3779835 h 4322760"/>
              <a:gd name="connsiteX549" fmla="*/ 1663784 w 4319689"/>
              <a:gd name="connsiteY549" fmla="*/ 3779835 h 4322760"/>
              <a:gd name="connsiteX550" fmla="*/ 1658400 w 4319689"/>
              <a:gd name="connsiteY550" fmla="*/ 3775072 h 4322760"/>
              <a:gd name="connsiteX551" fmla="*/ 1657503 w 4319689"/>
              <a:gd name="connsiteY551" fmla="*/ 3768722 h 4322760"/>
              <a:gd name="connsiteX552" fmla="*/ 1666476 w 4319689"/>
              <a:gd name="connsiteY552" fmla="*/ 3762372 h 4322760"/>
              <a:gd name="connsiteX553" fmla="*/ 1391852 w 4319689"/>
              <a:gd name="connsiteY553" fmla="*/ 3759197 h 4322760"/>
              <a:gd name="connsiteX554" fmla="*/ 1397587 w 4319689"/>
              <a:gd name="connsiteY554" fmla="*/ 3760047 h 4322760"/>
              <a:gd name="connsiteX555" fmla="*/ 1402503 w 4319689"/>
              <a:gd name="connsiteY555" fmla="*/ 3776206 h 4322760"/>
              <a:gd name="connsiteX556" fmla="*/ 1391852 w 4319689"/>
              <a:gd name="connsiteY556" fmla="*/ 3783010 h 4322760"/>
              <a:gd name="connsiteX557" fmla="*/ 1386936 w 4319689"/>
              <a:gd name="connsiteY557" fmla="*/ 3782159 h 4322760"/>
              <a:gd name="connsiteX558" fmla="*/ 1381200 w 4319689"/>
              <a:gd name="connsiteY558" fmla="*/ 3775356 h 4322760"/>
              <a:gd name="connsiteX559" fmla="*/ 1382020 w 4319689"/>
              <a:gd name="connsiteY559" fmla="*/ 3766000 h 4322760"/>
              <a:gd name="connsiteX560" fmla="*/ 1391852 w 4319689"/>
              <a:gd name="connsiteY560" fmla="*/ 3759197 h 4322760"/>
              <a:gd name="connsiteX561" fmla="*/ 2676198 w 4319689"/>
              <a:gd name="connsiteY561" fmla="*/ 3740147 h 4322760"/>
              <a:gd name="connsiteX562" fmla="*/ 2698683 w 4319689"/>
              <a:gd name="connsiteY562" fmla="*/ 3756305 h 4322760"/>
              <a:gd name="connsiteX563" fmla="*/ 2697850 w 4319689"/>
              <a:gd name="connsiteY563" fmla="*/ 3775015 h 4322760"/>
              <a:gd name="connsiteX564" fmla="*/ 2683693 w 4319689"/>
              <a:gd name="connsiteY564" fmla="*/ 3786921 h 4322760"/>
              <a:gd name="connsiteX565" fmla="*/ 2676198 w 4319689"/>
              <a:gd name="connsiteY565" fmla="*/ 3787772 h 4322760"/>
              <a:gd name="connsiteX566" fmla="*/ 2654545 w 4319689"/>
              <a:gd name="connsiteY566" fmla="*/ 3771613 h 4322760"/>
              <a:gd name="connsiteX567" fmla="*/ 2669535 w 4319689"/>
              <a:gd name="connsiteY567" fmla="*/ 3740997 h 4322760"/>
              <a:gd name="connsiteX568" fmla="*/ 2676198 w 4319689"/>
              <a:gd name="connsiteY568" fmla="*/ 3740147 h 4322760"/>
              <a:gd name="connsiteX569" fmla="*/ 2040415 w 4319689"/>
              <a:gd name="connsiteY569" fmla="*/ 3740147 h 4322760"/>
              <a:gd name="connsiteX570" fmla="*/ 2044689 w 4319689"/>
              <a:gd name="connsiteY570" fmla="*/ 3741734 h 4322760"/>
              <a:gd name="connsiteX571" fmla="*/ 2045544 w 4319689"/>
              <a:gd name="connsiteY571" fmla="*/ 3745703 h 4322760"/>
              <a:gd name="connsiteX572" fmla="*/ 2040415 w 4319689"/>
              <a:gd name="connsiteY572" fmla="*/ 3751260 h 4322760"/>
              <a:gd name="connsiteX573" fmla="*/ 2039560 w 4319689"/>
              <a:gd name="connsiteY573" fmla="*/ 3751260 h 4322760"/>
              <a:gd name="connsiteX574" fmla="*/ 2035286 w 4319689"/>
              <a:gd name="connsiteY574" fmla="*/ 3748878 h 4322760"/>
              <a:gd name="connsiteX575" fmla="*/ 2034431 w 4319689"/>
              <a:gd name="connsiteY575" fmla="*/ 3744909 h 4322760"/>
              <a:gd name="connsiteX576" fmla="*/ 2040415 w 4319689"/>
              <a:gd name="connsiteY576" fmla="*/ 3740147 h 4322760"/>
              <a:gd name="connsiteX577" fmla="*/ 2951711 w 4319689"/>
              <a:gd name="connsiteY577" fmla="*/ 3738560 h 4322760"/>
              <a:gd name="connsiteX578" fmla="*/ 2972375 w 4319689"/>
              <a:gd name="connsiteY578" fmla="*/ 3750907 h 4322760"/>
              <a:gd name="connsiteX579" fmla="*/ 2974097 w 4319689"/>
              <a:gd name="connsiteY579" fmla="*/ 3767370 h 4322760"/>
              <a:gd name="connsiteX580" fmla="*/ 2962043 w 4319689"/>
              <a:gd name="connsiteY580" fmla="*/ 3780540 h 4322760"/>
              <a:gd name="connsiteX581" fmla="*/ 2951711 w 4319689"/>
              <a:gd name="connsiteY581" fmla="*/ 3783010 h 4322760"/>
              <a:gd name="connsiteX582" fmla="*/ 2931046 w 4319689"/>
              <a:gd name="connsiteY582" fmla="*/ 3770663 h 4322760"/>
              <a:gd name="connsiteX583" fmla="*/ 2941378 w 4319689"/>
              <a:gd name="connsiteY583" fmla="*/ 3741029 h 4322760"/>
              <a:gd name="connsiteX584" fmla="*/ 2951711 w 4319689"/>
              <a:gd name="connsiteY584" fmla="*/ 3738560 h 4322760"/>
              <a:gd name="connsiteX585" fmla="*/ 1923680 w 4319689"/>
              <a:gd name="connsiteY585" fmla="*/ 3725860 h 4322760"/>
              <a:gd name="connsiteX586" fmla="*/ 1930403 w 4319689"/>
              <a:gd name="connsiteY586" fmla="*/ 3733004 h 4322760"/>
              <a:gd name="connsiteX587" fmla="*/ 1923680 w 4319689"/>
              <a:gd name="connsiteY587" fmla="*/ 3738560 h 4322760"/>
              <a:gd name="connsiteX588" fmla="*/ 1922839 w 4319689"/>
              <a:gd name="connsiteY588" fmla="*/ 3738560 h 4322760"/>
              <a:gd name="connsiteX589" fmla="*/ 1918637 w 4319689"/>
              <a:gd name="connsiteY589" fmla="*/ 3736179 h 4322760"/>
              <a:gd name="connsiteX590" fmla="*/ 1916956 w 4319689"/>
              <a:gd name="connsiteY590" fmla="*/ 3731416 h 4322760"/>
              <a:gd name="connsiteX591" fmla="*/ 1923680 w 4319689"/>
              <a:gd name="connsiteY591" fmla="*/ 3725860 h 4322760"/>
              <a:gd name="connsiteX592" fmla="*/ 2184400 w 4319689"/>
              <a:gd name="connsiteY592" fmla="*/ 3722685 h 4322760"/>
              <a:gd name="connsiteX593" fmla="*/ 2211388 w 4319689"/>
              <a:gd name="connsiteY593" fmla="*/ 3748829 h 4322760"/>
              <a:gd name="connsiteX594" fmla="*/ 2204641 w 4319689"/>
              <a:gd name="connsiteY594" fmla="*/ 3768226 h 4322760"/>
              <a:gd name="connsiteX595" fmla="*/ 2185244 w 4319689"/>
              <a:gd name="connsiteY595" fmla="*/ 3776660 h 4322760"/>
              <a:gd name="connsiteX596" fmla="*/ 2165846 w 4319689"/>
              <a:gd name="connsiteY596" fmla="*/ 3768226 h 4322760"/>
              <a:gd name="connsiteX597" fmla="*/ 2158256 w 4319689"/>
              <a:gd name="connsiteY597" fmla="*/ 3749672 h 4322760"/>
              <a:gd name="connsiteX598" fmla="*/ 2184400 w 4319689"/>
              <a:gd name="connsiteY598" fmla="*/ 3722685 h 4322760"/>
              <a:gd name="connsiteX599" fmla="*/ 1549832 w 4319689"/>
              <a:gd name="connsiteY599" fmla="*/ 3719510 h 4322760"/>
              <a:gd name="connsiteX600" fmla="*/ 1553948 w 4319689"/>
              <a:gd name="connsiteY600" fmla="*/ 3720335 h 4322760"/>
              <a:gd name="connsiteX601" fmla="*/ 1558886 w 4319689"/>
              <a:gd name="connsiteY601" fmla="*/ 3733544 h 4322760"/>
              <a:gd name="connsiteX602" fmla="*/ 1549832 w 4319689"/>
              <a:gd name="connsiteY602" fmla="*/ 3740148 h 4322760"/>
              <a:gd name="connsiteX603" fmla="*/ 1546539 w 4319689"/>
              <a:gd name="connsiteY603" fmla="*/ 3739322 h 4322760"/>
              <a:gd name="connsiteX604" fmla="*/ 1540777 w 4319689"/>
              <a:gd name="connsiteY604" fmla="*/ 3733544 h 4322760"/>
              <a:gd name="connsiteX605" fmla="*/ 1540777 w 4319689"/>
              <a:gd name="connsiteY605" fmla="*/ 3726114 h 4322760"/>
              <a:gd name="connsiteX606" fmla="*/ 1549832 w 4319689"/>
              <a:gd name="connsiteY606" fmla="*/ 3719510 h 4322760"/>
              <a:gd name="connsiteX607" fmla="*/ 2299846 w 4319689"/>
              <a:gd name="connsiteY607" fmla="*/ 3717923 h 4322760"/>
              <a:gd name="connsiteX608" fmla="*/ 2302341 w 4319689"/>
              <a:gd name="connsiteY608" fmla="*/ 3717923 h 4322760"/>
              <a:gd name="connsiteX609" fmla="*/ 2327288 w 4319689"/>
              <a:gd name="connsiteY609" fmla="*/ 3741241 h 4322760"/>
              <a:gd name="connsiteX610" fmla="*/ 2321467 w 4319689"/>
              <a:gd name="connsiteY610" fmla="*/ 3759562 h 4322760"/>
              <a:gd name="connsiteX611" fmla="*/ 2304004 w 4319689"/>
              <a:gd name="connsiteY611" fmla="*/ 3768723 h 4322760"/>
              <a:gd name="connsiteX612" fmla="*/ 2302341 w 4319689"/>
              <a:gd name="connsiteY612" fmla="*/ 3768723 h 4322760"/>
              <a:gd name="connsiteX613" fmla="*/ 2276563 w 4319689"/>
              <a:gd name="connsiteY613" fmla="*/ 3745405 h 4322760"/>
              <a:gd name="connsiteX614" fmla="*/ 2299846 w 4319689"/>
              <a:gd name="connsiteY614" fmla="*/ 3717923 h 4322760"/>
              <a:gd name="connsiteX615" fmla="*/ 920734 w 4319689"/>
              <a:gd name="connsiteY615" fmla="*/ 3716335 h 4322760"/>
              <a:gd name="connsiteX616" fmla="*/ 931991 w 4319689"/>
              <a:gd name="connsiteY616" fmla="*/ 3720594 h 4322760"/>
              <a:gd name="connsiteX617" fmla="*/ 934589 w 4319689"/>
              <a:gd name="connsiteY617" fmla="*/ 3744445 h 4322760"/>
              <a:gd name="connsiteX618" fmla="*/ 920734 w 4319689"/>
              <a:gd name="connsiteY618" fmla="*/ 3751260 h 4322760"/>
              <a:gd name="connsiteX619" fmla="*/ 910343 w 4319689"/>
              <a:gd name="connsiteY619" fmla="*/ 3747852 h 4322760"/>
              <a:gd name="connsiteX620" fmla="*/ 903415 w 4319689"/>
              <a:gd name="connsiteY620" fmla="*/ 3735927 h 4322760"/>
              <a:gd name="connsiteX621" fmla="*/ 906879 w 4319689"/>
              <a:gd name="connsiteY621" fmla="*/ 3723149 h 4322760"/>
              <a:gd name="connsiteX622" fmla="*/ 920734 w 4319689"/>
              <a:gd name="connsiteY622" fmla="*/ 3716335 h 4322760"/>
              <a:gd name="connsiteX623" fmla="*/ 1103760 w 4319689"/>
              <a:gd name="connsiteY623" fmla="*/ 3713160 h 4322760"/>
              <a:gd name="connsiteX624" fmla="*/ 1111901 w 4319689"/>
              <a:gd name="connsiteY624" fmla="*/ 3715673 h 4322760"/>
              <a:gd name="connsiteX625" fmla="*/ 1115973 w 4319689"/>
              <a:gd name="connsiteY625" fmla="*/ 3736620 h 4322760"/>
              <a:gd name="connsiteX626" fmla="*/ 1103760 w 4319689"/>
              <a:gd name="connsiteY626" fmla="*/ 3743323 h 4322760"/>
              <a:gd name="connsiteX627" fmla="*/ 1095618 w 4319689"/>
              <a:gd name="connsiteY627" fmla="*/ 3740809 h 4322760"/>
              <a:gd name="connsiteX628" fmla="*/ 1089106 w 4319689"/>
              <a:gd name="connsiteY628" fmla="*/ 3730755 h 4322760"/>
              <a:gd name="connsiteX629" fmla="*/ 1091549 w 4319689"/>
              <a:gd name="connsiteY629" fmla="*/ 3719863 h 4322760"/>
              <a:gd name="connsiteX630" fmla="*/ 1103760 w 4319689"/>
              <a:gd name="connsiteY630" fmla="*/ 3713160 h 4322760"/>
              <a:gd name="connsiteX631" fmla="*/ 727498 w 4319689"/>
              <a:gd name="connsiteY631" fmla="*/ 3706810 h 4322760"/>
              <a:gd name="connsiteX632" fmla="*/ 740133 w 4319689"/>
              <a:gd name="connsiteY632" fmla="*/ 3711986 h 4322760"/>
              <a:gd name="connsiteX633" fmla="*/ 741818 w 4319689"/>
              <a:gd name="connsiteY633" fmla="*/ 3739595 h 4322760"/>
              <a:gd name="connsiteX634" fmla="*/ 727498 w 4319689"/>
              <a:gd name="connsiteY634" fmla="*/ 3746498 h 4322760"/>
              <a:gd name="connsiteX635" fmla="*/ 714020 w 4319689"/>
              <a:gd name="connsiteY635" fmla="*/ 3741321 h 4322760"/>
              <a:gd name="connsiteX636" fmla="*/ 707282 w 4319689"/>
              <a:gd name="connsiteY636" fmla="*/ 3726654 h 4322760"/>
              <a:gd name="connsiteX637" fmla="*/ 713178 w 4319689"/>
              <a:gd name="connsiteY637" fmla="*/ 3712849 h 4322760"/>
              <a:gd name="connsiteX638" fmla="*/ 727498 w 4319689"/>
              <a:gd name="connsiteY638" fmla="*/ 3706810 h 4322760"/>
              <a:gd name="connsiteX639" fmla="*/ 2413948 w 4319689"/>
              <a:gd name="connsiteY639" fmla="*/ 3703635 h 4322760"/>
              <a:gd name="connsiteX640" fmla="*/ 2418243 w 4319689"/>
              <a:gd name="connsiteY640" fmla="*/ 3703635 h 4322760"/>
              <a:gd name="connsiteX641" fmla="*/ 2443148 w 4319689"/>
              <a:gd name="connsiteY641" fmla="*/ 3723999 h 4322760"/>
              <a:gd name="connsiteX642" fmla="*/ 2438854 w 4319689"/>
              <a:gd name="connsiteY642" fmla="*/ 3742666 h 4322760"/>
              <a:gd name="connsiteX643" fmla="*/ 2422537 w 4319689"/>
              <a:gd name="connsiteY643" fmla="*/ 3752848 h 4322760"/>
              <a:gd name="connsiteX644" fmla="*/ 2418243 w 4319689"/>
              <a:gd name="connsiteY644" fmla="*/ 3752848 h 4322760"/>
              <a:gd name="connsiteX645" fmla="*/ 2393337 w 4319689"/>
              <a:gd name="connsiteY645" fmla="*/ 3732484 h 4322760"/>
              <a:gd name="connsiteX646" fmla="*/ 2413948 w 4319689"/>
              <a:gd name="connsiteY646" fmla="*/ 3703635 h 4322760"/>
              <a:gd name="connsiteX647" fmla="*/ 1808212 w 4319689"/>
              <a:gd name="connsiteY647" fmla="*/ 3702047 h 4322760"/>
              <a:gd name="connsiteX648" fmla="*/ 1809959 w 4319689"/>
              <a:gd name="connsiteY648" fmla="*/ 3702047 h 4322760"/>
              <a:gd name="connsiteX649" fmla="*/ 1816071 w 4319689"/>
              <a:gd name="connsiteY649" fmla="*/ 3711238 h 4322760"/>
              <a:gd name="connsiteX650" fmla="*/ 1808212 w 4319689"/>
              <a:gd name="connsiteY650" fmla="*/ 3717922 h 4322760"/>
              <a:gd name="connsiteX651" fmla="*/ 1806466 w 4319689"/>
              <a:gd name="connsiteY651" fmla="*/ 3717086 h 4322760"/>
              <a:gd name="connsiteX652" fmla="*/ 1801227 w 4319689"/>
              <a:gd name="connsiteY652" fmla="*/ 3713744 h 4322760"/>
              <a:gd name="connsiteX653" fmla="*/ 1800354 w 4319689"/>
              <a:gd name="connsiteY653" fmla="*/ 3707895 h 4322760"/>
              <a:gd name="connsiteX654" fmla="*/ 1808212 w 4319689"/>
              <a:gd name="connsiteY654" fmla="*/ 3702047 h 4322760"/>
              <a:gd name="connsiteX655" fmla="*/ 2793311 w 4319689"/>
              <a:gd name="connsiteY655" fmla="*/ 3698872 h 4322760"/>
              <a:gd name="connsiteX656" fmla="*/ 2814524 w 4319689"/>
              <a:gd name="connsiteY656" fmla="*/ 3712291 h 4322760"/>
              <a:gd name="connsiteX657" fmla="*/ 2814524 w 4319689"/>
              <a:gd name="connsiteY657" fmla="*/ 3729903 h 4322760"/>
              <a:gd name="connsiteX658" fmla="*/ 2801796 w 4319689"/>
              <a:gd name="connsiteY658" fmla="*/ 3741644 h 4322760"/>
              <a:gd name="connsiteX659" fmla="*/ 2793311 w 4319689"/>
              <a:gd name="connsiteY659" fmla="*/ 3743322 h 4322760"/>
              <a:gd name="connsiteX660" fmla="*/ 2772099 w 4319689"/>
              <a:gd name="connsiteY660" fmla="*/ 3729064 h 4322760"/>
              <a:gd name="connsiteX661" fmla="*/ 2784826 w 4319689"/>
              <a:gd name="connsiteY661" fmla="*/ 3700549 h 4322760"/>
              <a:gd name="connsiteX662" fmla="*/ 2793311 w 4319689"/>
              <a:gd name="connsiteY662" fmla="*/ 3698872 h 4322760"/>
              <a:gd name="connsiteX663" fmla="*/ 1274777 w 4319689"/>
              <a:gd name="connsiteY663" fmla="*/ 3697285 h 4322760"/>
              <a:gd name="connsiteX664" fmla="*/ 1281501 w 4319689"/>
              <a:gd name="connsiteY664" fmla="*/ 3698923 h 4322760"/>
              <a:gd name="connsiteX665" fmla="*/ 1286543 w 4319689"/>
              <a:gd name="connsiteY665" fmla="*/ 3716130 h 4322760"/>
              <a:gd name="connsiteX666" fmla="*/ 1274777 w 4319689"/>
              <a:gd name="connsiteY666" fmla="*/ 3722685 h 4322760"/>
              <a:gd name="connsiteX667" fmla="*/ 1268054 w 4319689"/>
              <a:gd name="connsiteY667" fmla="*/ 3721046 h 4322760"/>
              <a:gd name="connsiteX668" fmla="*/ 1262170 w 4319689"/>
              <a:gd name="connsiteY668" fmla="*/ 3712852 h 4322760"/>
              <a:gd name="connsiteX669" fmla="*/ 1263851 w 4319689"/>
              <a:gd name="connsiteY669" fmla="*/ 3703020 h 4322760"/>
              <a:gd name="connsiteX670" fmla="*/ 1274777 w 4319689"/>
              <a:gd name="connsiteY670" fmla="*/ 3697285 h 4322760"/>
              <a:gd name="connsiteX671" fmla="*/ 3423553 w 4319689"/>
              <a:gd name="connsiteY671" fmla="*/ 3695697 h 4322760"/>
              <a:gd name="connsiteX672" fmla="*/ 3439193 w 4319689"/>
              <a:gd name="connsiteY672" fmla="*/ 3704101 h 4322760"/>
              <a:gd name="connsiteX673" fmla="*/ 3444132 w 4319689"/>
              <a:gd name="connsiteY673" fmla="*/ 3719229 h 4322760"/>
              <a:gd name="connsiteX674" fmla="*/ 3436724 w 4319689"/>
              <a:gd name="connsiteY674" fmla="*/ 3733517 h 4322760"/>
              <a:gd name="connsiteX675" fmla="*/ 3423553 w 4319689"/>
              <a:gd name="connsiteY675" fmla="*/ 3738560 h 4322760"/>
              <a:gd name="connsiteX676" fmla="*/ 3407090 w 4319689"/>
              <a:gd name="connsiteY676" fmla="*/ 3730155 h 4322760"/>
              <a:gd name="connsiteX677" fmla="*/ 3410383 w 4319689"/>
              <a:gd name="connsiteY677" fmla="*/ 3700739 h 4322760"/>
              <a:gd name="connsiteX678" fmla="*/ 3423553 w 4319689"/>
              <a:gd name="connsiteY678" fmla="*/ 3695697 h 4322760"/>
              <a:gd name="connsiteX679" fmla="*/ 3238970 w 4319689"/>
              <a:gd name="connsiteY679" fmla="*/ 3692522 h 4322760"/>
              <a:gd name="connsiteX680" fmla="*/ 3256548 w 4319689"/>
              <a:gd name="connsiteY680" fmla="*/ 3701767 h 4322760"/>
              <a:gd name="connsiteX681" fmla="*/ 3260733 w 4319689"/>
              <a:gd name="connsiteY681" fmla="*/ 3716895 h 4322760"/>
              <a:gd name="connsiteX682" fmla="*/ 3251525 w 4319689"/>
              <a:gd name="connsiteY682" fmla="*/ 3731182 h 4322760"/>
              <a:gd name="connsiteX683" fmla="*/ 3238970 w 4319689"/>
              <a:gd name="connsiteY683" fmla="*/ 3735385 h 4322760"/>
              <a:gd name="connsiteX684" fmla="*/ 3222229 w 4319689"/>
              <a:gd name="connsiteY684" fmla="*/ 3726140 h 4322760"/>
              <a:gd name="connsiteX685" fmla="*/ 3227251 w 4319689"/>
              <a:gd name="connsiteY685" fmla="*/ 3695884 h 4322760"/>
              <a:gd name="connsiteX686" fmla="*/ 3238970 w 4319689"/>
              <a:gd name="connsiteY686" fmla="*/ 3692522 h 4322760"/>
              <a:gd name="connsiteX687" fmla="*/ 3617679 w 4319689"/>
              <a:gd name="connsiteY687" fmla="*/ 3686172 h 4322760"/>
              <a:gd name="connsiteX688" fmla="*/ 3633315 w 4319689"/>
              <a:gd name="connsiteY688" fmla="*/ 3692776 h 4322760"/>
              <a:gd name="connsiteX689" fmla="*/ 3639395 w 4319689"/>
              <a:gd name="connsiteY689" fmla="*/ 3707635 h 4322760"/>
              <a:gd name="connsiteX690" fmla="*/ 3632446 w 4319689"/>
              <a:gd name="connsiteY690" fmla="*/ 3721668 h 4322760"/>
              <a:gd name="connsiteX691" fmla="*/ 3617679 w 4319689"/>
              <a:gd name="connsiteY691" fmla="*/ 3727447 h 4322760"/>
              <a:gd name="connsiteX692" fmla="*/ 3601175 w 4319689"/>
              <a:gd name="connsiteY692" fmla="*/ 3720843 h 4322760"/>
              <a:gd name="connsiteX693" fmla="*/ 3602912 w 4319689"/>
              <a:gd name="connsiteY693" fmla="*/ 3691950 h 4322760"/>
              <a:gd name="connsiteX694" fmla="*/ 3617679 w 4319689"/>
              <a:gd name="connsiteY694" fmla="*/ 3686172 h 4322760"/>
              <a:gd name="connsiteX695" fmla="*/ 2527826 w 4319689"/>
              <a:gd name="connsiteY695" fmla="*/ 3682998 h 4322760"/>
              <a:gd name="connsiteX696" fmla="*/ 2533753 w 4319689"/>
              <a:gd name="connsiteY696" fmla="*/ 3682998 h 4322760"/>
              <a:gd name="connsiteX697" fmla="*/ 2556613 w 4319689"/>
              <a:gd name="connsiteY697" fmla="*/ 3700262 h 4322760"/>
              <a:gd name="connsiteX698" fmla="*/ 2554073 w 4319689"/>
              <a:gd name="connsiteY698" fmla="*/ 3717526 h 4322760"/>
              <a:gd name="connsiteX699" fmla="*/ 2538833 w 4319689"/>
              <a:gd name="connsiteY699" fmla="*/ 3728214 h 4322760"/>
              <a:gd name="connsiteX700" fmla="*/ 2533753 w 4319689"/>
              <a:gd name="connsiteY700" fmla="*/ 3729036 h 4322760"/>
              <a:gd name="connsiteX701" fmla="*/ 2510046 w 4319689"/>
              <a:gd name="connsiteY701" fmla="*/ 3710949 h 4322760"/>
              <a:gd name="connsiteX702" fmla="*/ 2527826 w 4319689"/>
              <a:gd name="connsiteY702" fmla="*/ 3682998 h 4322760"/>
              <a:gd name="connsiteX703" fmla="*/ 3067157 w 4319689"/>
              <a:gd name="connsiteY703" fmla="*/ 3676647 h 4322760"/>
              <a:gd name="connsiteX704" fmla="*/ 3085867 w 4319689"/>
              <a:gd name="connsiteY704" fmla="*/ 3686732 h 4322760"/>
              <a:gd name="connsiteX705" fmla="*/ 3088418 w 4319689"/>
              <a:gd name="connsiteY705" fmla="*/ 3702701 h 4322760"/>
              <a:gd name="connsiteX706" fmla="*/ 3078213 w 4319689"/>
              <a:gd name="connsiteY706" fmla="*/ 3716148 h 4322760"/>
              <a:gd name="connsiteX707" fmla="*/ 3067157 w 4319689"/>
              <a:gd name="connsiteY707" fmla="*/ 3719510 h 4322760"/>
              <a:gd name="connsiteX708" fmla="*/ 3048447 w 4319689"/>
              <a:gd name="connsiteY708" fmla="*/ 3708584 h 4322760"/>
              <a:gd name="connsiteX709" fmla="*/ 3056101 w 4319689"/>
              <a:gd name="connsiteY709" fmla="*/ 3679168 h 4322760"/>
              <a:gd name="connsiteX710" fmla="*/ 3067157 w 4319689"/>
              <a:gd name="connsiteY710" fmla="*/ 3676647 h 4322760"/>
              <a:gd name="connsiteX711" fmla="*/ 1694292 w 4319689"/>
              <a:gd name="connsiteY711" fmla="*/ 3671885 h 4322760"/>
              <a:gd name="connsiteX712" fmla="*/ 1696777 w 4319689"/>
              <a:gd name="connsiteY712" fmla="*/ 3671885 h 4322760"/>
              <a:gd name="connsiteX713" fmla="*/ 1702574 w 4319689"/>
              <a:gd name="connsiteY713" fmla="*/ 3682695 h 4322760"/>
              <a:gd name="connsiteX714" fmla="*/ 1694292 w 4319689"/>
              <a:gd name="connsiteY714" fmla="*/ 3689348 h 4322760"/>
              <a:gd name="connsiteX715" fmla="*/ 1691807 w 4319689"/>
              <a:gd name="connsiteY715" fmla="*/ 3688516 h 4322760"/>
              <a:gd name="connsiteX716" fmla="*/ 1686009 w 4319689"/>
              <a:gd name="connsiteY716" fmla="*/ 3677706 h 4322760"/>
              <a:gd name="connsiteX717" fmla="*/ 1694292 w 4319689"/>
              <a:gd name="connsiteY717" fmla="*/ 3671885 h 4322760"/>
              <a:gd name="connsiteX718" fmla="*/ 1435506 w 4319689"/>
              <a:gd name="connsiteY718" fmla="*/ 3668710 h 4322760"/>
              <a:gd name="connsiteX719" fmla="*/ 1440761 w 4319689"/>
              <a:gd name="connsiteY719" fmla="*/ 3669533 h 4322760"/>
              <a:gd name="connsiteX720" fmla="*/ 1446016 w 4319689"/>
              <a:gd name="connsiteY720" fmla="*/ 3684350 h 4322760"/>
              <a:gd name="connsiteX721" fmla="*/ 1435506 w 4319689"/>
              <a:gd name="connsiteY721" fmla="*/ 3690935 h 4322760"/>
              <a:gd name="connsiteX722" fmla="*/ 1430251 w 4319689"/>
              <a:gd name="connsiteY722" fmla="*/ 3689288 h 4322760"/>
              <a:gd name="connsiteX723" fmla="*/ 1424120 w 4319689"/>
              <a:gd name="connsiteY723" fmla="*/ 3683526 h 4322760"/>
              <a:gd name="connsiteX724" fmla="*/ 1424996 w 4319689"/>
              <a:gd name="connsiteY724" fmla="*/ 3674472 h 4322760"/>
              <a:gd name="connsiteX725" fmla="*/ 1435506 w 4319689"/>
              <a:gd name="connsiteY725" fmla="*/ 3668710 h 4322760"/>
              <a:gd name="connsiteX726" fmla="*/ 2646872 w 4319689"/>
              <a:gd name="connsiteY726" fmla="*/ 3651248 h 4322760"/>
              <a:gd name="connsiteX727" fmla="*/ 2667760 w 4319689"/>
              <a:gd name="connsiteY727" fmla="*/ 3666344 h 4322760"/>
              <a:gd name="connsiteX728" fmla="*/ 2666925 w 4319689"/>
              <a:gd name="connsiteY728" fmla="*/ 3683956 h 4322760"/>
              <a:gd name="connsiteX729" fmla="*/ 2653556 w 4319689"/>
              <a:gd name="connsiteY729" fmla="*/ 3694859 h 4322760"/>
              <a:gd name="connsiteX730" fmla="*/ 2646872 w 4319689"/>
              <a:gd name="connsiteY730" fmla="*/ 3695698 h 4322760"/>
              <a:gd name="connsiteX731" fmla="*/ 2625148 w 4319689"/>
              <a:gd name="connsiteY731" fmla="*/ 3680602 h 4322760"/>
              <a:gd name="connsiteX732" fmla="*/ 2640188 w 4319689"/>
              <a:gd name="connsiteY732" fmla="*/ 3652086 h 4322760"/>
              <a:gd name="connsiteX733" fmla="*/ 2646872 w 4319689"/>
              <a:gd name="connsiteY733" fmla="*/ 3651248 h 4322760"/>
              <a:gd name="connsiteX734" fmla="*/ 2046765 w 4319689"/>
              <a:gd name="connsiteY734" fmla="*/ 3649660 h 4322760"/>
              <a:gd name="connsiteX735" fmla="*/ 2051039 w 4319689"/>
              <a:gd name="connsiteY735" fmla="*/ 3651369 h 4322760"/>
              <a:gd name="connsiteX736" fmla="*/ 2051894 w 4319689"/>
              <a:gd name="connsiteY736" fmla="*/ 3655644 h 4322760"/>
              <a:gd name="connsiteX737" fmla="*/ 2046765 w 4319689"/>
              <a:gd name="connsiteY737" fmla="*/ 3660773 h 4322760"/>
              <a:gd name="connsiteX738" fmla="*/ 2045910 w 4319689"/>
              <a:gd name="connsiteY738" fmla="*/ 3660773 h 4322760"/>
              <a:gd name="connsiteX739" fmla="*/ 2042491 w 4319689"/>
              <a:gd name="connsiteY739" fmla="*/ 3659063 h 4322760"/>
              <a:gd name="connsiteX740" fmla="*/ 2040781 w 4319689"/>
              <a:gd name="connsiteY740" fmla="*/ 3654789 h 4322760"/>
              <a:gd name="connsiteX741" fmla="*/ 2046765 w 4319689"/>
              <a:gd name="connsiteY741" fmla="*/ 3649660 h 4322760"/>
              <a:gd name="connsiteX742" fmla="*/ 2907267 w 4319689"/>
              <a:gd name="connsiteY742" fmla="*/ 3648072 h 4322760"/>
              <a:gd name="connsiteX743" fmla="*/ 2927183 w 4319689"/>
              <a:gd name="connsiteY743" fmla="*/ 3659838 h 4322760"/>
              <a:gd name="connsiteX744" fmla="*/ 2928049 w 4319689"/>
              <a:gd name="connsiteY744" fmla="*/ 3676647 h 4322760"/>
              <a:gd name="connsiteX745" fmla="*/ 2916792 w 4319689"/>
              <a:gd name="connsiteY745" fmla="*/ 3689254 h 4322760"/>
              <a:gd name="connsiteX746" fmla="*/ 2907267 w 4319689"/>
              <a:gd name="connsiteY746" fmla="*/ 3690935 h 4322760"/>
              <a:gd name="connsiteX747" fmla="*/ 2887352 w 4319689"/>
              <a:gd name="connsiteY747" fmla="*/ 3679168 h 4322760"/>
              <a:gd name="connsiteX748" fmla="*/ 2896877 w 4319689"/>
              <a:gd name="connsiteY748" fmla="*/ 3650593 h 4322760"/>
              <a:gd name="connsiteX749" fmla="*/ 2907267 w 4319689"/>
              <a:gd name="connsiteY749" fmla="*/ 3648072 h 4322760"/>
              <a:gd name="connsiteX750" fmla="*/ 1936800 w 4319689"/>
              <a:gd name="connsiteY750" fmla="*/ 3636960 h 4322760"/>
              <a:gd name="connsiteX751" fmla="*/ 1943944 w 4319689"/>
              <a:gd name="connsiteY751" fmla="*/ 3644104 h 4322760"/>
              <a:gd name="connsiteX752" fmla="*/ 1936800 w 4319689"/>
              <a:gd name="connsiteY752" fmla="*/ 3649660 h 4322760"/>
              <a:gd name="connsiteX753" fmla="*/ 1935907 w 4319689"/>
              <a:gd name="connsiteY753" fmla="*/ 3648866 h 4322760"/>
              <a:gd name="connsiteX754" fmla="*/ 1931442 w 4319689"/>
              <a:gd name="connsiteY754" fmla="*/ 3646485 h 4322760"/>
              <a:gd name="connsiteX755" fmla="*/ 1930549 w 4319689"/>
              <a:gd name="connsiteY755" fmla="*/ 3642516 h 4322760"/>
              <a:gd name="connsiteX756" fmla="*/ 1936800 w 4319689"/>
              <a:gd name="connsiteY756" fmla="*/ 3636960 h 4322760"/>
              <a:gd name="connsiteX757" fmla="*/ 2183656 w 4319689"/>
              <a:gd name="connsiteY757" fmla="*/ 3633785 h 4322760"/>
              <a:gd name="connsiteX758" fmla="*/ 2209056 w 4319689"/>
              <a:gd name="connsiteY758" fmla="*/ 3659549 h 4322760"/>
              <a:gd name="connsiteX759" fmla="*/ 2202283 w 4319689"/>
              <a:gd name="connsiteY759" fmla="*/ 3677585 h 4322760"/>
              <a:gd name="connsiteX760" fmla="*/ 2183656 w 4319689"/>
              <a:gd name="connsiteY760" fmla="*/ 3686173 h 4322760"/>
              <a:gd name="connsiteX761" fmla="*/ 2165876 w 4319689"/>
              <a:gd name="connsiteY761" fmla="*/ 3678443 h 4322760"/>
              <a:gd name="connsiteX762" fmla="*/ 2158256 w 4319689"/>
              <a:gd name="connsiteY762" fmla="*/ 3660408 h 4322760"/>
              <a:gd name="connsiteX763" fmla="*/ 2183656 w 4319689"/>
              <a:gd name="connsiteY763" fmla="*/ 3633785 h 4322760"/>
              <a:gd name="connsiteX764" fmla="*/ 2291501 w 4319689"/>
              <a:gd name="connsiteY764" fmla="*/ 3630610 h 4322760"/>
              <a:gd name="connsiteX765" fmla="*/ 2293194 w 4319689"/>
              <a:gd name="connsiteY765" fmla="*/ 3630610 h 4322760"/>
              <a:gd name="connsiteX766" fmla="*/ 2317747 w 4319689"/>
              <a:gd name="connsiteY766" fmla="*/ 3651959 h 4322760"/>
              <a:gd name="connsiteX767" fmla="*/ 2312667 w 4319689"/>
              <a:gd name="connsiteY767" fmla="*/ 3669202 h 4322760"/>
              <a:gd name="connsiteX768" fmla="*/ 2295734 w 4319689"/>
              <a:gd name="connsiteY768" fmla="*/ 3677414 h 4322760"/>
              <a:gd name="connsiteX769" fmla="*/ 2293194 w 4319689"/>
              <a:gd name="connsiteY769" fmla="*/ 3678235 h 4322760"/>
              <a:gd name="connsiteX770" fmla="*/ 2269487 w 4319689"/>
              <a:gd name="connsiteY770" fmla="*/ 3656064 h 4322760"/>
              <a:gd name="connsiteX771" fmla="*/ 2291501 w 4319689"/>
              <a:gd name="connsiteY771" fmla="*/ 3630610 h 4322760"/>
              <a:gd name="connsiteX772" fmla="*/ 1583962 w 4319689"/>
              <a:gd name="connsiteY772" fmla="*/ 3630610 h 4322760"/>
              <a:gd name="connsiteX773" fmla="*/ 1587264 w 4319689"/>
              <a:gd name="connsiteY773" fmla="*/ 3631470 h 4322760"/>
              <a:gd name="connsiteX774" fmla="*/ 1593043 w 4319689"/>
              <a:gd name="connsiteY774" fmla="*/ 3644368 h 4322760"/>
              <a:gd name="connsiteX775" fmla="*/ 1583962 w 4319689"/>
              <a:gd name="connsiteY775" fmla="*/ 3651248 h 4322760"/>
              <a:gd name="connsiteX776" fmla="*/ 1580660 w 4319689"/>
              <a:gd name="connsiteY776" fmla="*/ 3650388 h 4322760"/>
              <a:gd name="connsiteX777" fmla="*/ 1574881 w 4319689"/>
              <a:gd name="connsiteY777" fmla="*/ 3645228 h 4322760"/>
              <a:gd name="connsiteX778" fmla="*/ 1574881 w 4319689"/>
              <a:gd name="connsiteY778" fmla="*/ 3637489 h 4322760"/>
              <a:gd name="connsiteX779" fmla="*/ 1583962 w 4319689"/>
              <a:gd name="connsiteY779" fmla="*/ 3630610 h 4322760"/>
              <a:gd name="connsiteX780" fmla="*/ 990623 w 4319689"/>
              <a:gd name="connsiteY780" fmla="*/ 3629022 h 4322760"/>
              <a:gd name="connsiteX781" fmla="*/ 1000601 w 4319689"/>
              <a:gd name="connsiteY781" fmla="*/ 3632441 h 4322760"/>
              <a:gd name="connsiteX782" fmla="*/ 1003927 w 4319689"/>
              <a:gd name="connsiteY782" fmla="*/ 3655521 h 4322760"/>
              <a:gd name="connsiteX783" fmla="*/ 990623 w 4319689"/>
              <a:gd name="connsiteY783" fmla="*/ 3662360 h 4322760"/>
              <a:gd name="connsiteX784" fmla="*/ 980645 w 4319689"/>
              <a:gd name="connsiteY784" fmla="*/ 3658086 h 4322760"/>
              <a:gd name="connsiteX785" fmla="*/ 974823 w 4319689"/>
              <a:gd name="connsiteY785" fmla="*/ 3646973 h 4322760"/>
              <a:gd name="connsiteX786" fmla="*/ 978150 w 4319689"/>
              <a:gd name="connsiteY786" fmla="*/ 3635005 h 4322760"/>
              <a:gd name="connsiteX787" fmla="*/ 990623 w 4319689"/>
              <a:gd name="connsiteY787" fmla="*/ 3629022 h 4322760"/>
              <a:gd name="connsiteX788" fmla="*/ 1164063 w 4319689"/>
              <a:gd name="connsiteY788" fmla="*/ 3624260 h 4322760"/>
              <a:gd name="connsiteX789" fmla="*/ 1171786 w 4319689"/>
              <a:gd name="connsiteY789" fmla="*/ 3626781 h 4322760"/>
              <a:gd name="connsiteX790" fmla="*/ 1176077 w 4319689"/>
              <a:gd name="connsiteY790" fmla="*/ 3646952 h 4322760"/>
              <a:gd name="connsiteX791" fmla="*/ 1164063 w 4319689"/>
              <a:gd name="connsiteY791" fmla="*/ 3652835 h 4322760"/>
              <a:gd name="connsiteX792" fmla="*/ 1155481 w 4319689"/>
              <a:gd name="connsiteY792" fmla="*/ 3650313 h 4322760"/>
              <a:gd name="connsiteX793" fmla="*/ 1149473 w 4319689"/>
              <a:gd name="connsiteY793" fmla="*/ 3641069 h 4322760"/>
              <a:gd name="connsiteX794" fmla="*/ 1152048 w 4319689"/>
              <a:gd name="connsiteY794" fmla="*/ 3630143 h 4322760"/>
              <a:gd name="connsiteX795" fmla="*/ 1164063 w 4319689"/>
              <a:gd name="connsiteY795" fmla="*/ 3624260 h 4322760"/>
              <a:gd name="connsiteX796" fmla="*/ 809260 w 4319689"/>
              <a:gd name="connsiteY796" fmla="*/ 3619497 h 4322760"/>
              <a:gd name="connsiteX797" fmla="*/ 821081 w 4319689"/>
              <a:gd name="connsiteY797" fmla="*/ 3623826 h 4322760"/>
              <a:gd name="connsiteX798" fmla="*/ 822770 w 4319689"/>
              <a:gd name="connsiteY798" fmla="*/ 3650669 h 4322760"/>
              <a:gd name="connsiteX799" fmla="*/ 809260 w 4319689"/>
              <a:gd name="connsiteY799" fmla="*/ 3657597 h 4322760"/>
              <a:gd name="connsiteX800" fmla="*/ 796593 w 4319689"/>
              <a:gd name="connsiteY800" fmla="*/ 3652401 h 4322760"/>
              <a:gd name="connsiteX801" fmla="*/ 790682 w 4319689"/>
              <a:gd name="connsiteY801" fmla="*/ 3638547 h 4322760"/>
              <a:gd name="connsiteX802" fmla="*/ 794904 w 4319689"/>
              <a:gd name="connsiteY802" fmla="*/ 3625558 h 4322760"/>
              <a:gd name="connsiteX803" fmla="*/ 809260 w 4319689"/>
              <a:gd name="connsiteY803" fmla="*/ 3619497 h 4322760"/>
              <a:gd name="connsiteX804" fmla="*/ 2404374 w 4319689"/>
              <a:gd name="connsiteY804" fmla="*/ 3616323 h 4322760"/>
              <a:gd name="connsiteX805" fmla="*/ 2427284 w 4319689"/>
              <a:gd name="connsiteY805" fmla="*/ 3635883 h 4322760"/>
              <a:gd name="connsiteX806" fmla="*/ 2423041 w 4319689"/>
              <a:gd name="connsiteY806" fmla="*/ 3653742 h 4322760"/>
              <a:gd name="connsiteX807" fmla="*/ 2407768 w 4319689"/>
              <a:gd name="connsiteY807" fmla="*/ 3663097 h 4322760"/>
              <a:gd name="connsiteX808" fmla="*/ 2404374 w 4319689"/>
              <a:gd name="connsiteY808" fmla="*/ 3663948 h 4322760"/>
              <a:gd name="connsiteX809" fmla="*/ 2380616 w 4319689"/>
              <a:gd name="connsiteY809" fmla="*/ 3643537 h 4322760"/>
              <a:gd name="connsiteX810" fmla="*/ 2400132 w 4319689"/>
              <a:gd name="connsiteY810" fmla="*/ 3617173 h 4322760"/>
              <a:gd name="connsiteX811" fmla="*/ 2404374 w 4319689"/>
              <a:gd name="connsiteY811" fmla="*/ 3616323 h 4322760"/>
              <a:gd name="connsiteX812" fmla="*/ 1827639 w 4319689"/>
              <a:gd name="connsiteY812" fmla="*/ 3614735 h 4322760"/>
              <a:gd name="connsiteX813" fmla="*/ 1829310 w 4319689"/>
              <a:gd name="connsiteY813" fmla="*/ 3614735 h 4322760"/>
              <a:gd name="connsiteX814" fmla="*/ 1835158 w 4319689"/>
              <a:gd name="connsiteY814" fmla="*/ 3624073 h 4322760"/>
              <a:gd name="connsiteX815" fmla="*/ 1827639 w 4319689"/>
              <a:gd name="connsiteY815" fmla="*/ 3630610 h 4322760"/>
              <a:gd name="connsiteX816" fmla="*/ 1825968 w 4319689"/>
              <a:gd name="connsiteY816" fmla="*/ 3630610 h 4322760"/>
              <a:gd name="connsiteX817" fmla="*/ 1821790 w 4319689"/>
              <a:gd name="connsiteY817" fmla="*/ 3626874 h 4322760"/>
              <a:gd name="connsiteX818" fmla="*/ 1820954 w 4319689"/>
              <a:gd name="connsiteY818" fmla="*/ 3620338 h 4322760"/>
              <a:gd name="connsiteX819" fmla="*/ 1827639 w 4319689"/>
              <a:gd name="connsiteY819" fmla="*/ 3614735 h 4322760"/>
              <a:gd name="connsiteX820" fmla="*/ 2757206 w 4319689"/>
              <a:gd name="connsiteY820" fmla="*/ 3611560 h 4322760"/>
              <a:gd name="connsiteX821" fmla="*/ 2776458 w 4319689"/>
              <a:gd name="connsiteY821" fmla="*/ 3625007 h 4322760"/>
              <a:gd name="connsiteX822" fmla="*/ 2776458 w 4319689"/>
              <a:gd name="connsiteY822" fmla="*/ 3641816 h 4322760"/>
              <a:gd name="connsiteX823" fmla="*/ 2764739 w 4319689"/>
              <a:gd name="connsiteY823" fmla="*/ 3652742 h 4322760"/>
              <a:gd name="connsiteX824" fmla="*/ 2757206 w 4319689"/>
              <a:gd name="connsiteY824" fmla="*/ 3654423 h 4322760"/>
              <a:gd name="connsiteX825" fmla="*/ 2737116 w 4319689"/>
              <a:gd name="connsiteY825" fmla="*/ 3640976 h 4322760"/>
              <a:gd name="connsiteX826" fmla="*/ 2748835 w 4319689"/>
              <a:gd name="connsiteY826" fmla="*/ 3613241 h 4322760"/>
              <a:gd name="connsiteX827" fmla="*/ 2757206 w 4319689"/>
              <a:gd name="connsiteY827" fmla="*/ 3611560 h 4322760"/>
              <a:gd name="connsiteX828" fmla="*/ 3351776 w 4319689"/>
              <a:gd name="connsiteY828" fmla="*/ 3608385 h 4322760"/>
              <a:gd name="connsiteX829" fmla="*/ 3367465 w 4319689"/>
              <a:gd name="connsiteY829" fmla="*/ 3616124 h 4322760"/>
              <a:gd name="connsiteX830" fmla="*/ 3372694 w 4319689"/>
              <a:gd name="connsiteY830" fmla="*/ 3630742 h 4322760"/>
              <a:gd name="connsiteX831" fmla="*/ 3364850 w 4319689"/>
              <a:gd name="connsiteY831" fmla="*/ 3645360 h 4322760"/>
              <a:gd name="connsiteX832" fmla="*/ 3351776 w 4319689"/>
              <a:gd name="connsiteY832" fmla="*/ 3649660 h 4322760"/>
              <a:gd name="connsiteX833" fmla="*/ 3335217 w 4319689"/>
              <a:gd name="connsiteY833" fmla="*/ 3641921 h 4322760"/>
              <a:gd name="connsiteX834" fmla="*/ 3338703 w 4319689"/>
              <a:gd name="connsiteY834" fmla="*/ 3613544 h 4322760"/>
              <a:gd name="connsiteX835" fmla="*/ 3351776 w 4319689"/>
              <a:gd name="connsiteY835" fmla="*/ 3608385 h 4322760"/>
              <a:gd name="connsiteX836" fmla="*/ 1325624 w 4319689"/>
              <a:gd name="connsiteY836" fmla="*/ 3608385 h 4322760"/>
              <a:gd name="connsiteX837" fmla="*/ 1331528 w 4319689"/>
              <a:gd name="connsiteY837" fmla="*/ 3610078 h 4322760"/>
              <a:gd name="connsiteX838" fmla="*/ 1336589 w 4319689"/>
              <a:gd name="connsiteY838" fmla="*/ 3627858 h 4322760"/>
              <a:gd name="connsiteX839" fmla="*/ 1325624 w 4319689"/>
              <a:gd name="connsiteY839" fmla="*/ 3633785 h 4322760"/>
              <a:gd name="connsiteX840" fmla="*/ 1318878 w 4319689"/>
              <a:gd name="connsiteY840" fmla="*/ 3632091 h 4322760"/>
              <a:gd name="connsiteX841" fmla="*/ 1312974 w 4319689"/>
              <a:gd name="connsiteY841" fmla="*/ 3624471 h 4322760"/>
              <a:gd name="connsiteX842" fmla="*/ 1314660 w 4319689"/>
              <a:gd name="connsiteY842" fmla="*/ 3615158 h 4322760"/>
              <a:gd name="connsiteX843" fmla="*/ 1325624 w 4319689"/>
              <a:gd name="connsiteY843" fmla="*/ 3608385 h 4322760"/>
              <a:gd name="connsiteX844" fmla="*/ 3178286 w 4319689"/>
              <a:gd name="connsiteY844" fmla="*/ 3605210 h 4322760"/>
              <a:gd name="connsiteX845" fmla="*/ 3195382 w 4319689"/>
              <a:gd name="connsiteY845" fmla="*/ 3613809 h 4322760"/>
              <a:gd name="connsiteX846" fmla="*/ 3198801 w 4319689"/>
              <a:gd name="connsiteY846" fmla="*/ 3629287 h 4322760"/>
              <a:gd name="connsiteX847" fmla="*/ 3190253 w 4319689"/>
              <a:gd name="connsiteY847" fmla="*/ 3643045 h 4322760"/>
              <a:gd name="connsiteX848" fmla="*/ 3178286 w 4319689"/>
              <a:gd name="connsiteY848" fmla="*/ 3646485 h 4322760"/>
              <a:gd name="connsiteX849" fmla="*/ 3161190 w 4319689"/>
              <a:gd name="connsiteY849" fmla="*/ 3637886 h 4322760"/>
              <a:gd name="connsiteX850" fmla="*/ 3166319 w 4319689"/>
              <a:gd name="connsiteY850" fmla="*/ 3608649 h 4322760"/>
              <a:gd name="connsiteX851" fmla="*/ 3178286 w 4319689"/>
              <a:gd name="connsiteY851" fmla="*/ 3605210 h 4322760"/>
              <a:gd name="connsiteX852" fmla="*/ 3534683 w 4319689"/>
              <a:gd name="connsiteY852" fmla="*/ 3598860 h 4322760"/>
              <a:gd name="connsiteX853" fmla="*/ 3549256 w 4319689"/>
              <a:gd name="connsiteY853" fmla="*/ 3604771 h 4322760"/>
              <a:gd name="connsiteX854" fmla="*/ 3554400 w 4319689"/>
              <a:gd name="connsiteY854" fmla="*/ 3619126 h 4322760"/>
              <a:gd name="connsiteX855" fmla="*/ 3548399 w 4319689"/>
              <a:gd name="connsiteY855" fmla="*/ 3633481 h 4322760"/>
              <a:gd name="connsiteX856" fmla="*/ 3534683 w 4319689"/>
              <a:gd name="connsiteY856" fmla="*/ 3638548 h 4322760"/>
              <a:gd name="connsiteX857" fmla="*/ 3520110 w 4319689"/>
              <a:gd name="connsiteY857" fmla="*/ 3632637 h 4322760"/>
              <a:gd name="connsiteX858" fmla="*/ 3520967 w 4319689"/>
              <a:gd name="connsiteY858" fmla="*/ 3603926 h 4322760"/>
              <a:gd name="connsiteX859" fmla="*/ 3534683 w 4319689"/>
              <a:gd name="connsiteY859" fmla="*/ 3598860 h 4322760"/>
              <a:gd name="connsiteX860" fmla="*/ 2513119 w 4319689"/>
              <a:gd name="connsiteY860" fmla="*/ 3595685 h 4322760"/>
              <a:gd name="connsiteX861" fmla="*/ 2534380 w 4319689"/>
              <a:gd name="connsiteY861" fmla="*/ 3612971 h 4322760"/>
              <a:gd name="connsiteX862" fmla="*/ 2531829 w 4319689"/>
              <a:gd name="connsiteY862" fmla="*/ 3629434 h 4322760"/>
              <a:gd name="connsiteX863" fmla="*/ 2518222 w 4319689"/>
              <a:gd name="connsiteY863" fmla="*/ 3639312 h 4322760"/>
              <a:gd name="connsiteX864" fmla="*/ 2512269 w 4319689"/>
              <a:gd name="connsiteY864" fmla="*/ 3640135 h 4322760"/>
              <a:gd name="connsiteX865" fmla="*/ 2491007 w 4319689"/>
              <a:gd name="connsiteY865" fmla="*/ 3622849 h 4322760"/>
              <a:gd name="connsiteX866" fmla="*/ 2507166 w 4319689"/>
              <a:gd name="connsiteY866" fmla="*/ 3596508 h 4322760"/>
              <a:gd name="connsiteX867" fmla="*/ 2513119 w 4319689"/>
              <a:gd name="connsiteY867" fmla="*/ 3595685 h 4322760"/>
              <a:gd name="connsiteX868" fmla="*/ 615177 w 4319689"/>
              <a:gd name="connsiteY868" fmla="*/ 3595685 h 4322760"/>
              <a:gd name="connsiteX869" fmla="*/ 630014 w 4319689"/>
              <a:gd name="connsiteY869" fmla="*/ 3602289 h 4322760"/>
              <a:gd name="connsiteX870" fmla="*/ 629190 w 4319689"/>
              <a:gd name="connsiteY870" fmla="*/ 3631181 h 4322760"/>
              <a:gd name="connsiteX871" fmla="*/ 615177 w 4319689"/>
              <a:gd name="connsiteY871" fmla="*/ 3636960 h 4322760"/>
              <a:gd name="connsiteX872" fmla="*/ 600340 w 4319689"/>
              <a:gd name="connsiteY872" fmla="*/ 3630356 h 4322760"/>
              <a:gd name="connsiteX873" fmla="*/ 594569 w 4319689"/>
              <a:gd name="connsiteY873" fmla="*/ 3615497 h 4322760"/>
              <a:gd name="connsiteX874" fmla="*/ 601164 w 4319689"/>
              <a:gd name="connsiteY874" fmla="*/ 3601463 h 4322760"/>
              <a:gd name="connsiteX875" fmla="*/ 615177 w 4319689"/>
              <a:gd name="connsiteY875" fmla="*/ 3595685 h 4322760"/>
              <a:gd name="connsiteX876" fmla="*/ 3015925 w 4319689"/>
              <a:gd name="connsiteY876" fmla="*/ 3590922 h 4322760"/>
              <a:gd name="connsiteX877" fmla="*/ 3033538 w 4319689"/>
              <a:gd name="connsiteY877" fmla="*/ 3600844 h 4322760"/>
              <a:gd name="connsiteX878" fmla="*/ 3036054 w 4319689"/>
              <a:gd name="connsiteY878" fmla="*/ 3615727 h 4322760"/>
              <a:gd name="connsiteX879" fmla="*/ 3026828 w 4319689"/>
              <a:gd name="connsiteY879" fmla="*/ 3628129 h 4322760"/>
              <a:gd name="connsiteX880" fmla="*/ 3015925 w 4319689"/>
              <a:gd name="connsiteY880" fmla="*/ 3630610 h 4322760"/>
              <a:gd name="connsiteX881" fmla="*/ 2999152 w 4319689"/>
              <a:gd name="connsiteY881" fmla="*/ 3620688 h 4322760"/>
              <a:gd name="connsiteX882" fmla="*/ 3005861 w 4319689"/>
              <a:gd name="connsiteY882" fmla="*/ 3593402 h 4322760"/>
              <a:gd name="connsiteX883" fmla="*/ 3015925 w 4319689"/>
              <a:gd name="connsiteY883" fmla="*/ 3590922 h 4322760"/>
              <a:gd name="connsiteX884" fmla="*/ 1720828 w 4319689"/>
              <a:gd name="connsiteY884" fmla="*/ 3584573 h 4322760"/>
              <a:gd name="connsiteX885" fmla="*/ 1723426 w 4319689"/>
              <a:gd name="connsiteY885" fmla="*/ 3585446 h 4322760"/>
              <a:gd name="connsiteX886" fmla="*/ 1729487 w 4319689"/>
              <a:gd name="connsiteY886" fmla="*/ 3595924 h 4322760"/>
              <a:gd name="connsiteX887" fmla="*/ 1720828 w 4319689"/>
              <a:gd name="connsiteY887" fmla="*/ 3602036 h 4322760"/>
              <a:gd name="connsiteX888" fmla="*/ 1719096 w 4319689"/>
              <a:gd name="connsiteY888" fmla="*/ 3602036 h 4322760"/>
              <a:gd name="connsiteX889" fmla="*/ 1713901 w 4319689"/>
              <a:gd name="connsiteY889" fmla="*/ 3597670 h 4322760"/>
              <a:gd name="connsiteX890" fmla="*/ 1713035 w 4319689"/>
              <a:gd name="connsiteY890" fmla="*/ 3590685 h 4322760"/>
              <a:gd name="connsiteX891" fmla="*/ 1720828 w 4319689"/>
              <a:gd name="connsiteY891" fmla="*/ 3584573 h 4322760"/>
              <a:gd name="connsiteX892" fmla="*/ 1476425 w 4319689"/>
              <a:gd name="connsiteY892" fmla="*/ 3582985 h 4322760"/>
              <a:gd name="connsiteX893" fmla="*/ 1480678 w 4319689"/>
              <a:gd name="connsiteY893" fmla="*/ 3584694 h 4322760"/>
              <a:gd name="connsiteX894" fmla="*/ 1485780 w 4319689"/>
              <a:gd name="connsiteY894" fmla="*/ 3599226 h 4322760"/>
              <a:gd name="connsiteX895" fmla="*/ 1476425 w 4319689"/>
              <a:gd name="connsiteY895" fmla="*/ 3605210 h 4322760"/>
              <a:gd name="connsiteX896" fmla="*/ 1471323 w 4319689"/>
              <a:gd name="connsiteY896" fmla="*/ 3604355 h 4322760"/>
              <a:gd name="connsiteX897" fmla="*/ 1465369 w 4319689"/>
              <a:gd name="connsiteY897" fmla="*/ 3598371 h 4322760"/>
              <a:gd name="connsiteX898" fmla="*/ 1466220 w 4319689"/>
              <a:gd name="connsiteY898" fmla="*/ 3589823 h 4322760"/>
              <a:gd name="connsiteX899" fmla="*/ 1476425 w 4319689"/>
              <a:gd name="connsiteY899" fmla="*/ 3582985 h 4322760"/>
              <a:gd name="connsiteX900" fmla="*/ 3727128 w 4319689"/>
              <a:gd name="connsiteY900" fmla="*/ 3575047 h 4322760"/>
              <a:gd name="connsiteX901" fmla="*/ 3740605 w 4319689"/>
              <a:gd name="connsiteY901" fmla="*/ 3580016 h 4322760"/>
              <a:gd name="connsiteX902" fmla="*/ 3747344 w 4319689"/>
              <a:gd name="connsiteY902" fmla="*/ 3593268 h 4322760"/>
              <a:gd name="connsiteX903" fmla="*/ 3742290 w 4319689"/>
              <a:gd name="connsiteY903" fmla="*/ 3607349 h 4322760"/>
              <a:gd name="connsiteX904" fmla="*/ 3727128 w 4319689"/>
              <a:gd name="connsiteY904" fmla="*/ 3613147 h 4322760"/>
              <a:gd name="connsiteX905" fmla="*/ 3714493 w 4319689"/>
              <a:gd name="connsiteY905" fmla="*/ 3608177 h 4322760"/>
              <a:gd name="connsiteX906" fmla="*/ 3712808 w 4319689"/>
              <a:gd name="connsiteY906" fmla="*/ 3580845 h 4322760"/>
              <a:gd name="connsiteX907" fmla="*/ 3727128 w 4319689"/>
              <a:gd name="connsiteY907" fmla="*/ 3575047 h 4322760"/>
              <a:gd name="connsiteX908" fmla="*/ 2619454 w 4319689"/>
              <a:gd name="connsiteY908" fmla="*/ 3567110 h 4322760"/>
              <a:gd name="connsiteX909" fmla="*/ 2639210 w 4319689"/>
              <a:gd name="connsiteY909" fmla="*/ 3581397 h 4322760"/>
              <a:gd name="connsiteX910" fmla="*/ 2638387 w 4319689"/>
              <a:gd name="connsiteY910" fmla="*/ 3598206 h 4322760"/>
              <a:gd name="connsiteX911" fmla="*/ 2626039 w 4319689"/>
              <a:gd name="connsiteY911" fmla="*/ 3608292 h 4322760"/>
              <a:gd name="connsiteX912" fmla="*/ 2619454 w 4319689"/>
              <a:gd name="connsiteY912" fmla="*/ 3609973 h 4322760"/>
              <a:gd name="connsiteX913" fmla="*/ 2599699 w 4319689"/>
              <a:gd name="connsiteY913" fmla="*/ 3594845 h 4322760"/>
              <a:gd name="connsiteX914" fmla="*/ 2612869 w 4319689"/>
              <a:gd name="connsiteY914" fmla="*/ 3567950 h 4322760"/>
              <a:gd name="connsiteX915" fmla="*/ 2619454 w 4319689"/>
              <a:gd name="connsiteY915" fmla="*/ 3567110 h 4322760"/>
              <a:gd name="connsiteX916" fmla="*/ 2053115 w 4319689"/>
              <a:gd name="connsiteY916" fmla="*/ 3565523 h 4322760"/>
              <a:gd name="connsiteX917" fmla="*/ 2057511 w 4319689"/>
              <a:gd name="connsiteY917" fmla="*/ 3571507 h 4322760"/>
              <a:gd name="connsiteX918" fmla="*/ 2053115 w 4319689"/>
              <a:gd name="connsiteY918" fmla="*/ 3576636 h 4322760"/>
              <a:gd name="connsiteX919" fmla="*/ 2048719 w 4319689"/>
              <a:gd name="connsiteY919" fmla="*/ 3570652 h 4322760"/>
              <a:gd name="connsiteX920" fmla="*/ 2053115 w 4319689"/>
              <a:gd name="connsiteY920" fmla="*/ 3565523 h 4322760"/>
              <a:gd name="connsiteX921" fmla="*/ 2864364 w 4319689"/>
              <a:gd name="connsiteY921" fmla="*/ 3563935 h 4322760"/>
              <a:gd name="connsiteX922" fmla="*/ 2881976 w 4319689"/>
              <a:gd name="connsiteY922" fmla="*/ 3575728 h 4322760"/>
              <a:gd name="connsiteX923" fmla="*/ 2883654 w 4319689"/>
              <a:gd name="connsiteY923" fmla="*/ 3590890 h 4322760"/>
              <a:gd name="connsiteX924" fmla="*/ 2872751 w 4319689"/>
              <a:gd name="connsiteY924" fmla="*/ 3602683 h 4322760"/>
              <a:gd name="connsiteX925" fmla="*/ 2864364 w 4319689"/>
              <a:gd name="connsiteY925" fmla="*/ 3605210 h 4322760"/>
              <a:gd name="connsiteX926" fmla="*/ 2845913 w 4319689"/>
              <a:gd name="connsiteY926" fmla="*/ 3593417 h 4322760"/>
              <a:gd name="connsiteX927" fmla="*/ 2855139 w 4319689"/>
              <a:gd name="connsiteY927" fmla="*/ 3566462 h 4322760"/>
              <a:gd name="connsiteX928" fmla="*/ 2864364 w 4319689"/>
              <a:gd name="connsiteY928" fmla="*/ 3563935 h 4322760"/>
              <a:gd name="connsiteX929" fmla="*/ 1949871 w 4319689"/>
              <a:gd name="connsiteY929" fmla="*/ 3552823 h 4322760"/>
              <a:gd name="connsiteX930" fmla="*/ 1955797 w 4319689"/>
              <a:gd name="connsiteY930" fmla="*/ 3560443 h 4322760"/>
              <a:gd name="connsiteX931" fmla="*/ 1949871 w 4319689"/>
              <a:gd name="connsiteY931" fmla="*/ 3565523 h 4322760"/>
              <a:gd name="connsiteX932" fmla="*/ 1949024 w 4319689"/>
              <a:gd name="connsiteY932" fmla="*/ 3565523 h 4322760"/>
              <a:gd name="connsiteX933" fmla="*/ 1944791 w 4319689"/>
              <a:gd name="connsiteY933" fmla="*/ 3562983 h 4322760"/>
              <a:gd name="connsiteX934" fmla="*/ 1943944 w 4319689"/>
              <a:gd name="connsiteY934" fmla="*/ 3557903 h 4322760"/>
              <a:gd name="connsiteX935" fmla="*/ 1949871 w 4319689"/>
              <a:gd name="connsiteY935" fmla="*/ 3552823 h 4322760"/>
              <a:gd name="connsiteX936" fmla="*/ 2181652 w 4319689"/>
              <a:gd name="connsiteY936" fmla="*/ 3551235 h 4322760"/>
              <a:gd name="connsiteX937" fmla="*/ 2205882 w 4319689"/>
              <a:gd name="connsiteY937" fmla="*/ 3574629 h 4322760"/>
              <a:gd name="connsiteX938" fmla="*/ 2199198 w 4319689"/>
              <a:gd name="connsiteY938" fmla="*/ 3592176 h 4322760"/>
              <a:gd name="connsiteX939" fmla="*/ 2182487 w 4319689"/>
              <a:gd name="connsiteY939" fmla="*/ 3598860 h 4322760"/>
              <a:gd name="connsiteX940" fmla="*/ 2181652 w 4319689"/>
              <a:gd name="connsiteY940" fmla="*/ 3598860 h 4322760"/>
              <a:gd name="connsiteX941" fmla="*/ 2164941 w 4319689"/>
              <a:gd name="connsiteY941" fmla="*/ 3592176 h 4322760"/>
              <a:gd name="connsiteX942" fmla="*/ 2158257 w 4319689"/>
              <a:gd name="connsiteY942" fmla="*/ 3575465 h 4322760"/>
              <a:gd name="connsiteX943" fmla="*/ 2181652 w 4319689"/>
              <a:gd name="connsiteY943" fmla="*/ 3551235 h 4322760"/>
              <a:gd name="connsiteX944" fmla="*/ 1616919 w 4319689"/>
              <a:gd name="connsiteY944" fmla="*/ 3548060 h 4322760"/>
              <a:gd name="connsiteX945" fmla="*/ 1620094 w 4319689"/>
              <a:gd name="connsiteY945" fmla="*/ 3548060 h 4322760"/>
              <a:gd name="connsiteX946" fmla="*/ 1624856 w 4319689"/>
              <a:gd name="connsiteY946" fmla="*/ 3561048 h 4322760"/>
              <a:gd name="connsiteX947" fmla="*/ 1616919 w 4319689"/>
              <a:gd name="connsiteY947" fmla="*/ 3567110 h 4322760"/>
              <a:gd name="connsiteX948" fmla="*/ 1613744 w 4319689"/>
              <a:gd name="connsiteY948" fmla="*/ 3566244 h 4322760"/>
              <a:gd name="connsiteX949" fmla="*/ 1608188 w 4319689"/>
              <a:gd name="connsiteY949" fmla="*/ 3561048 h 4322760"/>
              <a:gd name="connsiteX950" fmla="*/ 1608188 w 4319689"/>
              <a:gd name="connsiteY950" fmla="*/ 3554121 h 4322760"/>
              <a:gd name="connsiteX951" fmla="*/ 1616919 w 4319689"/>
              <a:gd name="connsiteY951" fmla="*/ 3548060 h 4322760"/>
              <a:gd name="connsiteX952" fmla="*/ 2284407 w 4319689"/>
              <a:gd name="connsiteY952" fmla="*/ 3546473 h 4322760"/>
              <a:gd name="connsiteX953" fmla="*/ 2286051 w 4319689"/>
              <a:gd name="connsiteY953" fmla="*/ 3546473 h 4322760"/>
              <a:gd name="connsiteX954" fmla="*/ 2309070 w 4319689"/>
              <a:gd name="connsiteY954" fmla="*/ 3567399 h 4322760"/>
              <a:gd name="connsiteX955" fmla="*/ 2304137 w 4319689"/>
              <a:gd name="connsiteY955" fmla="*/ 3584140 h 4322760"/>
              <a:gd name="connsiteX956" fmla="*/ 2288517 w 4319689"/>
              <a:gd name="connsiteY956" fmla="*/ 3592511 h 4322760"/>
              <a:gd name="connsiteX957" fmla="*/ 2286051 w 4319689"/>
              <a:gd name="connsiteY957" fmla="*/ 3592511 h 4322760"/>
              <a:gd name="connsiteX958" fmla="*/ 2263854 w 4319689"/>
              <a:gd name="connsiteY958" fmla="*/ 3571584 h 4322760"/>
              <a:gd name="connsiteX959" fmla="*/ 2284407 w 4319689"/>
              <a:gd name="connsiteY959" fmla="*/ 3546473 h 4322760"/>
              <a:gd name="connsiteX960" fmla="*/ 1057257 w 4319689"/>
              <a:gd name="connsiteY960" fmla="*/ 3544885 h 4322760"/>
              <a:gd name="connsiteX961" fmla="*/ 1066860 w 4319689"/>
              <a:gd name="connsiteY961" fmla="*/ 3548317 h 4322760"/>
              <a:gd name="connsiteX962" fmla="*/ 1069481 w 4319689"/>
              <a:gd name="connsiteY962" fmla="*/ 3570628 h 4322760"/>
              <a:gd name="connsiteX963" fmla="*/ 1057257 w 4319689"/>
              <a:gd name="connsiteY963" fmla="*/ 3576635 h 4322760"/>
              <a:gd name="connsiteX964" fmla="*/ 1046778 w 4319689"/>
              <a:gd name="connsiteY964" fmla="*/ 3573202 h 4322760"/>
              <a:gd name="connsiteX965" fmla="*/ 1040666 w 4319689"/>
              <a:gd name="connsiteY965" fmla="*/ 3562905 h 4322760"/>
              <a:gd name="connsiteX966" fmla="*/ 1044159 w 4319689"/>
              <a:gd name="connsiteY966" fmla="*/ 3550892 h 4322760"/>
              <a:gd name="connsiteX967" fmla="*/ 1057257 w 4319689"/>
              <a:gd name="connsiteY967" fmla="*/ 3544885 h 4322760"/>
              <a:gd name="connsiteX968" fmla="*/ 1220418 w 4319689"/>
              <a:gd name="connsiteY968" fmla="*/ 3541710 h 4322760"/>
              <a:gd name="connsiteX969" fmla="*/ 1228174 w 4319689"/>
              <a:gd name="connsiteY969" fmla="*/ 3544240 h 4322760"/>
              <a:gd name="connsiteX970" fmla="*/ 1231622 w 4319689"/>
              <a:gd name="connsiteY970" fmla="*/ 3562794 h 4322760"/>
              <a:gd name="connsiteX971" fmla="*/ 1220418 w 4319689"/>
              <a:gd name="connsiteY971" fmla="*/ 3568698 h 4322760"/>
              <a:gd name="connsiteX972" fmla="*/ 1211800 w 4319689"/>
              <a:gd name="connsiteY972" fmla="*/ 3566168 h 4322760"/>
              <a:gd name="connsiteX973" fmla="*/ 1206631 w 4319689"/>
              <a:gd name="connsiteY973" fmla="*/ 3557734 h 4322760"/>
              <a:gd name="connsiteX974" fmla="*/ 1208353 w 4319689"/>
              <a:gd name="connsiteY974" fmla="*/ 3547613 h 4322760"/>
              <a:gd name="connsiteX975" fmla="*/ 1220418 w 4319689"/>
              <a:gd name="connsiteY975" fmla="*/ 3541710 h 4322760"/>
              <a:gd name="connsiteX976" fmla="*/ 884225 w 4319689"/>
              <a:gd name="connsiteY976" fmla="*/ 3536947 h 4322760"/>
              <a:gd name="connsiteX977" fmla="*/ 896348 w 4319689"/>
              <a:gd name="connsiteY977" fmla="*/ 3541104 h 4322760"/>
              <a:gd name="connsiteX978" fmla="*/ 898081 w 4319689"/>
              <a:gd name="connsiteY978" fmla="*/ 3566051 h 4322760"/>
              <a:gd name="connsiteX979" fmla="*/ 884225 w 4319689"/>
              <a:gd name="connsiteY979" fmla="*/ 3571872 h 4322760"/>
              <a:gd name="connsiteX980" fmla="*/ 872104 w 4319689"/>
              <a:gd name="connsiteY980" fmla="*/ 3566882 h 4322760"/>
              <a:gd name="connsiteX981" fmla="*/ 866042 w 4319689"/>
              <a:gd name="connsiteY981" fmla="*/ 3554409 h 4322760"/>
              <a:gd name="connsiteX982" fmla="*/ 871237 w 4319689"/>
              <a:gd name="connsiteY982" fmla="*/ 3541936 h 4322760"/>
              <a:gd name="connsiteX983" fmla="*/ 884225 w 4319689"/>
              <a:gd name="connsiteY983" fmla="*/ 3536947 h 4322760"/>
              <a:gd name="connsiteX984" fmla="*/ 2386308 w 4319689"/>
              <a:gd name="connsiteY984" fmla="*/ 3533773 h 4322760"/>
              <a:gd name="connsiteX985" fmla="*/ 2389657 w 4319689"/>
              <a:gd name="connsiteY985" fmla="*/ 3533773 h 4322760"/>
              <a:gd name="connsiteX986" fmla="*/ 2411420 w 4319689"/>
              <a:gd name="connsiteY986" fmla="*/ 3551724 h 4322760"/>
              <a:gd name="connsiteX987" fmla="*/ 2408072 w 4319689"/>
              <a:gd name="connsiteY987" fmla="*/ 3568820 h 4322760"/>
              <a:gd name="connsiteX988" fmla="*/ 2393842 w 4319689"/>
              <a:gd name="connsiteY988" fmla="*/ 3578223 h 4322760"/>
              <a:gd name="connsiteX989" fmla="*/ 2389657 w 4319689"/>
              <a:gd name="connsiteY989" fmla="*/ 3578223 h 4322760"/>
              <a:gd name="connsiteX990" fmla="*/ 2367893 w 4319689"/>
              <a:gd name="connsiteY990" fmla="*/ 3559417 h 4322760"/>
              <a:gd name="connsiteX991" fmla="*/ 2386308 w 4319689"/>
              <a:gd name="connsiteY991" fmla="*/ 3533773 h 4322760"/>
              <a:gd name="connsiteX992" fmla="*/ 1846224 w 4319689"/>
              <a:gd name="connsiteY992" fmla="*/ 3532185 h 4322760"/>
              <a:gd name="connsiteX993" fmla="*/ 1847988 w 4319689"/>
              <a:gd name="connsiteY993" fmla="*/ 3532185 h 4322760"/>
              <a:gd name="connsiteX994" fmla="*/ 1854162 w 4319689"/>
              <a:gd name="connsiteY994" fmla="*/ 3540589 h 4322760"/>
              <a:gd name="connsiteX995" fmla="*/ 1847106 w 4319689"/>
              <a:gd name="connsiteY995" fmla="*/ 3546473 h 4322760"/>
              <a:gd name="connsiteX996" fmla="*/ 1845342 w 4319689"/>
              <a:gd name="connsiteY996" fmla="*/ 3546473 h 4322760"/>
              <a:gd name="connsiteX997" fmla="*/ 1840051 w 4319689"/>
              <a:gd name="connsiteY997" fmla="*/ 3543111 h 4322760"/>
              <a:gd name="connsiteX998" fmla="*/ 1839169 w 4319689"/>
              <a:gd name="connsiteY998" fmla="*/ 3538068 h 4322760"/>
              <a:gd name="connsiteX999" fmla="*/ 1846224 w 4319689"/>
              <a:gd name="connsiteY999" fmla="*/ 3532185 h 4322760"/>
              <a:gd name="connsiteX1000" fmla="*/ 2723529 w 4319689"/>
              <a:gd name="connsiteY1000" fmla="*/ 3529010 h 4322760"/>
              <a:gd name="connsiteX1001" fmla="*/ 2742335 w 4319689"/>
              <a:gd name="connsiteY1001" fmla="*/ 3541908 h 4322760"/>
              <a:gd name="connsiteX1002" fmla="*/ 2742335 w 4319689"/>
              <a:gd name="connsiteY1002" fmla="*/ 3557386 h 4322760"/>
              <a:gd name="connsiteX1003" fmla="*/ 2731222 w 4319689"/>
              <a:gd name="connsiteY1003" fmla="*/ 3569425 h 4322760"/>
              <a:gd name="connsiteX1004" fmla="*/ 2723529 w 4319689"/>
              <a:gd name="connsiteY1004" fmla="*/ 3570285 h 4322760"/>
              <a:gd name="connsiteX1005" fmla="*/ 2703868 w 4319689"/>
              <a:gd name="connsiteY1005" fmla="*/ 3557386 h 4322760"/>
              <a:gd name="connsiteX1006" fmla="*/ 2714981 w 4319689"/>
              <a:gd name="connsiteY1006" fmla="*/ 3530730 h 4322760"/>
              <a:gd name="connsiteX1007" fmla="*/ 2723529 w 4319689"/>
              <a:gd name="connsiteY1007" fmla="*/ 3529010 h 4322760"/>
              <a:gd name="connsiteX1008" fmla="*/ 3284654 w 4319689"/>
              <a:gd name="connsiteY1008" fmla="*/ 3527422 h 4322760"/>
              <a:gd name="connsiteX1009" fmla="*/ 3299272 w 4319689"/>
              <a:gd name="connsiteY1009" fmla="*/ 3534195 h 4322760"/>
              <a:gd name="connsiteX1010" fmla="*/ 3304431 w 4319689"/>
              <a:gd name="connsiteY1010" fmla="*/ 3548588 h 4322760"/>
              <a:gd name="connsiteX1011" fmla="*/ 3296692 w 4319689"/>
              <a:gd name="connsiteY1011" fmla="*/ 3561288 h 4322760"/>
              <a:gd name="connsiteX1012" fmla="*/ 3284654 w 4319689"/>
              <a:gd name="connsiteY1012" fmla="*/ 3565522 h 4322760"/>
              <a:gd name="connsiteX1013" fmla="*/ 3269175 w 4319689"/>
              <a:gd name="connsiteY1013" fmla="*/ 3558748 h 4322760"/>
              <a:gd name="connsiteX1014" fmla="*/ 3272615 w 4319689"/>
              <a:gd name="connsiteY1014" fmla="*/ 3531655 h 4322760"/>
              <a:gd name="connsiteX1015" fmla="*/ 3284654 w 4319689"/>
              <a:gd name="connsiteY1015" fmla="*/ 3527422 h 4322760"/>
              <a:gd name="connsiteX1016" fmla="*/ 1372813 w 4319689"/>
              <a:gd name="connsiteY1016" fmla="*/ 3527422 h 4322760"/>
              <a:gd name="connsiteX1017" fmla="*/ 1378897 w 4319689"/>
              <a:gd name="connsiteY1017" fmla="*/ 3529064 h 4322760"/>
              <a:gd name="connsiteX1018" fmla="*/ 1383250 w 4319689"/>
              <a:gd name="connsiteY1018" fmla="*/ 3544666 h 4322760"/>
              <a:gd name="connsiteX1019" fmla="*/ 1372813 w 4319689"/>
              <a:gd name="connsiteY1019" fmla="*/ 3551235 h 4322760"/>
              <a:gd name="connsiteX1020" fmla="*/ 1365850 w 4319689"/>
              <a:gd name="connsiteY1020" fmla="*/ 3549592 h 4322760"/>
              <a:gd name="connsiteX1021" fmla="*/ 1360627 w 4319689"/>
              <a:gd name="connsiteY1021" fmla="*/ 3542202 h 4322760"/>
              <a:gd name="connsiteX1022" fmla="*/ 1361498 w 4319689"/>
              <a:gd name="connsiteY1022" fmla="*/ 3533170 h 4322760"/>
              <a:gd name="connsiteX1023" fmla="*/ 1372813 w 4319689"/>
              <a:gd name="connsiteY1023" fmla="*/ 3527422 h 4322760"/>
              <a:gd name="connsiteX1024" fmla="*/ 3121545 w 4319689"/>
              <a:gd name="connsiteY1024" fmla="*/ 3524247 h 4322760"/>
              <a:gd name="connsiteX1025" fmla="*/ 3136707 w 4319689"/>
              <a:gd name="connsiteY1025" fmla="*/ 3532529 h 4322760"/>
              <a:gd name="connsiteX1026" fmla="*/ 3140077 w 4319689"/>
              <a:gd name="connsiteY1026" fmla="*/ 3546610 h 4322760"/>
              <a:gd name="connsiteX1027" fmla="*/ 3132496 w 4319689"/>
              <a:gd name="connsiteY1027" fmla="*/ 3559034 h 4322760"/>
              <a:gd name="connsiteX1028" fmla="*/ 3121545 w 4319689"/>
              <a:gd name="connsiteY1028" fmla="*/ 3562347 h 4322760"/>
              <a:gd name="connsiteX1029" fmla="*/ 3105541 w 4319689"/>
              <a:gd name="connsiteY1029" fmla="*/ 3554064 h 4322760"/>
              <a:gd name="connsiteX1030" fmla="*/ 3110595 w 4319689"/>
              <a:gd name="connsiteY1030" fmla="*/ 3527560 h 4322760"/>
              <a:gd name="connsiteX1031" fmla="*/ 3121545 w 4319689"/>
              <a:gd name="connsiteY1031" fmla="*/ 3524247 h 4322760"/>
              <a:gd name="connsiteX1032" fmla="*/ 3457305 w 4319689"/>
              <a:gd name="connsiteY1032" fmla="*/ 3517897 h 4322760"/>
              <a:gd name="connsiteX1033" fmla="*/ 3470816 w 4319689"/>
              <a:gd name="connsiteY1033" fmla="*/ 3523823 h 4322760"/>
              <a:gd name="connsiteX1034" fmla="*/ 3475882 w 4319689"/>
              <a:gd name="connsiteY1034" fmla="*/ 3537370 h 4322760"/>
              <a:gd name="connsiteX1035" fmla="*/ 3469971 w 4319689"/>
              <a:gd name="connsiteY1035" fmla="*/ 3550917 h 4322760"/>
              <a:gd name="connsiteX1036" fmla="*/ 3457305 w 4319689"/>
              <a:gd name="connsiteY1036" fmla="*/ 3555997 h 4322760"/>
              <a:gd name="connsiteX1037" fmla="*/ 3442950 w 4319689"/>
              <a:gd name="connsiteY1037" fmla="*/ 3550070 h 4322760"/>
              <a:gd name="connsiteX1038" fmla="*/ 3443794 w 4319689"/>
              <a:gd name="connsiteY1038" fmla="*/ 3522977 h 4322760"/>
              <a:gd name="connsiteX1039" fmla="*/ 3457305 w 4319689"/>
              <a:gd name="connsiteY1039" fmla="*/ 3517897 h 4322760"/>
              <a:gd name="connsiteX1040" fmla="*/ 2493279 w 4319689"/>
              <a:gd name="connsiteY1040" fmla="*/ 3514723 h 4322760"/>
              <a:gd name="connsiteX1041" fmla="*/ 2513740 w 4319689"/>
              <a:gd name="connsiteY1041" fmla="*/ 3530407 h 4322760"/>
              <a:gd name="connsiteX1042" fmla="*/ 2512035 w 4319689"/>
              <a:gd name="connsiteY1042" fmla="*/ 3546092 h 4322760"/>
              <a:gd name="connsiteX1043" fmla="*/ 2498394 w 4319689"/>
              <a:gd name="connsiteY1043" fmla="*/ 3555998 h 4322760"/>
              <a:gd name="connsiteX1044" fmla="*/ 2493279 w 4319689"/>
              <a:gd name="connsiteY1044" fmla="*/ 3555998 h 4322760"/>
              <a:gd name="connsiteX1045" fmla="*/ 2471965 w 4319689"/>
              <a:gd name="connsiteY1045" fmla="*/ 3540313 h 4322760"/>
              <a:gd name="connsiteX1046" fmla="*/ 2488163 w 4319689"/>
              <a:gd name="connsiteY1046" fmla="*/ 3515548 h 4322760"/>
              <a:gd name="connsiteX1047" fmla="*/ 2493279 w 4319689"/>
              <a:gd name="connsiteY1047" fmla="*/ 3514723 h 4322760"/>
              <a:gd name="connsiteX1048" fmla="*/ 703287 w 4319689"/>
              <a:gd name="connsiteY1048" fmla="*/ 3514722 h 4322760"/>
              <a:gd name="connsiteX1049" fmla="*/ 717320 w 4319689"/>
              <a:gd name="connsiteY1049" fmla="*/ 3520633 h 4322760"/>
              <a:gd name="connsiteX1050" fmla="*/ 716494 w 4319689"/>
              <a:gd name="connsiteY1050" fmla="*/ 3548499 h 4322760"/>
              <a:gd name="connsiteX1051" fmla="*/ 703287 w 4319689"/>
              <a:gd name="connsiteY1051" fmla="*/ 3554410 h 4322760"/>
              <a:gd name="connsiteX1052" fmla="*/ 688428 w 4319689"/>
              <a:gd name="connsiteY1052" fmla="*/ 3547654 h 4322760"/>
              <a:gd name="connsiteX1053" fmla="*/ 683476 w 4319689"/>
              <a:gd name="connsiteY1053" fmla="*/ 3533299 h 4322760"/>
              <a:gd name="connsiteX1054" fmla="*/ 690078 w 4319689"/>
              <a:gd name="connsiteY1054" fmla="*/ 3519788 h 4322760"/>
              <a:gd name="connsiteX1055" fmla="*/ 703287 w 4319689"/>
              <a:gd name="connsiteY1055" fmla="*/ 3514722 h 4322760"/>
              <a:gd name="connsiteX1056" fmla="*/ 2967945 w 4319689"/>
              <a:gd name="connsiteY1056" fmla="*/ 3508373 h 4322760"/>
              <a:gd name="connsiteX1057" fmla="*/ 2985090 w 4319689"/>
              <a:gd name="connsiteY1057" fmla="*/ 3517863 h 4322760"/>
              <a:gd name="connsiteX1058" fmla="*/ 2986805 w 4319689"/>
              <a:gd name="connsiteY1058" fmla="*/ 3532531 h 4322760"/>
              <a:gd name="connsiteX1059" fmla="*/ 2978232 w 4319689"/>
              <a:gd name="connsiteY1059" fmla="*/ 3545472 h 4322760"/>
              <a:gd name="connsiteX1060" fmla="*/ 2967945 w 4319689"/>
              <a:gd name="connsiteY1060" fmla="*/ 3548061 h 4322760"/>
              <a:gd name="connsiteX1061" fmla="*/ 2950800 w 4319689"/>
              <a:gd name="connsiteY1061" fmla="*/ 3537707 h 4322760"/>
              <a:gd name="connsiteX1062" fmla="*/ 2957658 w 4319689"/>
              <a:gd name="connsiteY1062" fmla="*/ 3510961 h 4322760"/>
              <a:gd name="connsiteX1063" fmla="*/ 2967945 w 4319689"/>
              <a:gd name="connsiteY1063" fmla="*/ 3508373 h 4322760"/>
              <a:gd name="connsiteX1064" fmla="*/ 1745885 w 4319689"/>
              <a:gd name="connsiteY1064" fmla="*/ 3505198 h 4322760"/>
              <a:gd name="connsiteX1065" fmla="*/ 1748379 w 4319689"/>
              <a:gd name="connsiteY1065" fmla="*/ 3505198 h 4322760"/>
              <a:gd name="connsiteX1066" fmla="*/ 1753369 w 4319689"/>
              <a:gd name="connsiteY1066" fmla="*/ 3515224 h 4322760"/>
              <a:gd name="connsiteX1067" fmla="*/ 1745885 w 4319689"/>
              <a:gd name="connsiteY1067" fmla="*/ 3521073 h 4322760"/>
              <a:gd name="connsiteX1068" fmla="*/ 1743390 w 4319689"/>
              <a:gd name="connsiteY1068" fmla="*/ 3520237 h 4322760"/>
              <a:gd name="connsiteX1069" fmla="*/ 1738400 w 4319689"/>
              <a:gd name="connsiteY1069" fmla="*/ 3516895 h 4322760"/>
              <a:gd name="connsiteX1070" fmla="*/ 1738400 w 4319689"/>
              <a:gd name="connsiteY1070" fmla="*/ 3510211 h 4322760"/>
              <a:gd name="connsiteX1071" fmla="*/ 1745885 w 4319689"/>
              <a:gd name="connsiteY1071" fmla="*/ 3505198 h 4322760"/>
              <a:gd name="connsiteX1072" fmla="*/ 1514464 w 4319689"/>
              <a:gd name="connsiteY1072" fmla="*/ 3502023 h 4322760"/>
              <a:gd name="connsiteX1073" fmla="*/ 1519592 w 4319689"/>
              <a:gd name="connsiteY1073" fmla="*/ 3502912 h 4322760"/>
              <a:gd name="connsiteX1074" fmla="*/ 1524721 w 4319689"/>
              <a:gd name="connsiteY1074" fmla="*/ 3518025 h 4322760"/>
              <a:gd name="connsiteX1075" fmla="*/ 1514464 w 4319689"/>
              <a:gd name="connsiteY1075" fmla="*/ 3524248 h 4322760"/>
              <a:gd name="connsiteX1076" fmla="*/ 1510190 w 4319689"/>
              <a:gd name="connsiteY1076" fmla="*/ 3522470 h 4322760"/>
              <a:gd name="connsiteX1077" fmla="*/ 1505061 w 4319689"/>
              <a:gd name="connsiteY1077" fmla="*/ 3516247 h 4322760"/>
              <a:gd name="connsiteX1078" fmla="*/ 1505061 w 4319689"/>
              <a:gd name="connsiteY1078" fmla="*/ 3508246 h 4322760"/>
              <a:gd name="connsiteX1079" fmla="*/ 1514464 w 4319689"/>
              <a:gd name="connsiteY1079" fmla="*/ 3502023 h 4322760"/>
              <a:gd name="connsiteX1080" fmla="*/ 3639023 w 4319689"/>
              <a:gd name="connsiteY1080" fmla="*/ 3494085 h 4322760"/>
              <a:gd name="connsiteX1081" fmla="*/ 3651690 w 4319689"/>
              <a:gd name="connsiteY1081" fmla="*/ 3499280 h 4322760"/>
              <a:gd name="connsiteX1082" fmla="*/ 3657601 w 4319689"/>
              <a:gd name="connsiteY1082" fmla="*/ 3512269 h 4322760"/>
              <a:gd name="connsiteX1083" fmla="*/ 3652534 w 4319689"/>
              <a:gd name="connsiteY1083" fmla="*/ 3526123 h 4322760"/>
              <a:gd name="connsiteX1084" fmla="*/ 3639023 w 4319689"/>
              <a:gd name="connsiteY1084" fmla="*/ 3532185 h 4322760"/>
              <a:gd name="connsiteX1085" fmla="*/ 3626357 w 4319689"/>
              <a:gd name="connsiteY1085" fmla="*/ 3526989 h 4322760"/>
              <a:gd name="connsiteX1086" fmla="*/ 3625513 w 4319689"/>
              <a:gd name="connsiteY1086" fmla="*/ 3500146 h 4322760"/>
              <a:gd name="connsiteX1087" fmla="*/ 3639023 w 4319689"/>
              <a:gd name="connsiteY1087" fmla="*/ 3494085 h 4322760"/>
              <a:gd name="connsiteX1088" fmla="*/ 2593263 w 4319689"/>
              <a:gd name="connsiteY1088" fmla="*/ 3487735 h 4322760"/>
              <a:gd name="connsiteX1089" fmla="*/ 2612222 w 4319689"/>
              <a:gd name="connsiteY1089" fmla="*/ 3500964 h 4322760"/>
              <a:gd name="connsiteX1090" fmla="*/ 2611397 w 4319689"/>
              <a:gd name="connsiteY1090" fmla="*/ 3515847 h 4322760"/>
              <a:gd name="connsiteX1091" fmla="*/ 2599857 w 4319689"/>
              <a:gd name="connsiteY1091" fmla="*/ 3525769 h 4322760"/>
              <a:gd name="connsiteX1092" fmla="*/ 2593263 w 4319689"/>
              <a:gd name="connsiteY1092" fmla="*/ 3527423 h 4322760"/>
              <a:gd name="connsiteX1093" fmla="*/ 2574304 w 4319689"/>
              <a:gd name="connsiteY1093" fmla="*/ 3513367 h 4322760"/>
              <a:gd name="connsiteX1094" fmla="*/ 2587493 w 4319689"/>
              <a:gd name="connsiteY1094" fmla="*/ 3488562 h 4322760"/>
              <a:gd name="connsiteX1095" fmla="*/ 2593263 w 4319689"/>
              <a:gd name="connsiteY1095" fmla="*/ 3487735 h 4322760"/>
              <a:gd name="connsiteX1096" fmla="*/ 2058611 w 4319689"/>
              <a:gd name="connsiteY1096" fmla="*/ 3486148 h 4322760"/>
              <a:gd name="connsiteX1097" fmla="*/ 2063740 w 4319689"/>
              <a:gd name="connsiteY1097" fmla="*/ 3490910 h 4322760"/>
              <a:gd name="connsiteX1098" fmla="*/ 2058611 w 4319689"/>
              <a:gd name="connsiteY1098" fmla="*/ 3495673 h 4322760"/>
              <a:gd name="connsiteX1099" fmla="*/ 2055192 w 4319689"/>
              <a:gd name="connsiteY1099" fmla="*/ 3494085 h 4322760"/>
              <a:gd name="connsiteX1100" fmla="*/ 2053482 w 4319689"/>
              <a:gd name="connsiteY1100" fmla="*/ 3490117 h 4322760"/>
              <a:gd name="connsiteX1101" fmla="*/ 2058611 w 4319689"/>
              <a:gd name="connsiteY1101" fmla="*/ 3486148 h 4322760"/>
              <a:gd name="connsiteX1102" fmla="*/ 2824244 w 4319689"/>
              <a:gd name="connsiteY1102" fmla="*/ 3484560 h 4322760"/>
              <a:gd name="connsiteX1103" fmla="*/ 2841580 w 4319689"/>
              <a:gd name="connsiteY1103" fmla="*/ 3495776 h 4322760"/>
              <a:gd name="connsiteX1104" fmla="*/ 2842405 w 4319689"/>
              <a:gd name="connsiteY1104" fmla="*/ 3510443 h 4322760"/>
              <a:gd name="connsiteX1105" fmla="*/ 2833325 w 4319689"/>
              <a:gd name="connsiteY1105" fmla="*/ 3522522 h 4322760"/>
              <a:gd name="connsiteX1106" fmla="*/ 2824244 w 4319689"/>
              <a:gd name="connsiteY1106" fmla="*/ 3524248 h 4322760"/>
              <a:gd name="connsiteX1107" fmla="*/ 2807734 w 4319689"/>
              <a:gd name="connsiteY1107" fmla="*/ 3513032 h 4322760"/>
              <a:gd name="connsiteX1108" fmla="*/ 2815989 w 4319689"/>
              <a:gd name="connsiteY1108" fmla="*/ 3486285 h 4322760"/>
              <a:gd name="connsiteX1109" fmla="*/ 2824244 w 4319689"/>
              <a:gd name="connsiteY1109" fmla="*/ 3484560 h 4322760"/>
              <a:gd name="connsiteX1110" fmla="*/ 1960984 w 4319689"/>
              <a:gd name="connsiteY1110" fmla="*/ 3475035 h 4322760"/>
              <a:gd name="connsiteX1111" fmla="*/ 1966910 w 4319689"/>
              <a:gd name="connsiteY1111" fmla="*/ 3481385 h 4322760"/>
              <a:gd name="connsiteX1112" fmla="*/ 1960984 w 4319689"/>
              <a:gd name="connsiteY1112" fmla="*/ 3486148 h 4322760"/>
              <a:gd name="connsiteX1113" fmla="*/ 1960137 w 4319689"/>
              <a:gd name="connsiteY1113" fmla="*/ 3486148 h 4322760"/>
              <a:gd name="connsiteX1114" fmla="*/ 1956750 w 4319689"/>
              <a:gd name="connsiteY1114" fmla="*/ 3483766 h 4322760"/>
              <a:gd name="connsiteX1115" fmla="*/ 1955057 w 4319689"/>
              <a:gd name="connsiteY1115" fmla="*/ 3479797 h 4322760"/>
              <a:gd name="connsiteX1116" fmla="*/ 1960984 w 4319689"/>
              <a:gd name="connsiteY1116" fmla="*/ 3475035 h 4322760"/>
              <a:gd name="connsiteX1117" fmla="*/ 511518 w 4319689"/>
              <a:gd name="connsiteY1117" fmla="*/ 3475035 h 4322760"/>
              <a:gd name="connsiteX1118" fmla="*/ 529649 w 4319689"/>
              <a:gd name="connsiteY1118" fmla="*/ 3483422 h 4322760"/>
              <a:gd name="connsiteX1119" fmla="*/ 526196 w 4319689"/>
              <a:gd name="connsiteY1119" fmla="*/ 3514453 h 4322760"/>
              <a:gd name="connsiteX1120" fmla="*/ 511518 w 4319689"/>
              <a:gd name="connsiteY1120" fmla="*/ 3519485 h 4322760"/>
              <a:gd name="connsiteX1121" fmla="*/ 494250 w 4319689"/>
              <a:gd name="connsiteY1121" fmla="*/ 3511098 h 4322760"/>
              <a:gd name="connsiteX1122" fmla="*/ 489070 w 4319689"/>
              <a:gd name="connsiteY1122" fmla="*/ 3495163 h 4322760"/>
              <a:gd name="connsiteX1123" fmla="*/ 497704 w 4319689"/>
              <a:gd name="connsiteY1123" fmla="*/ 3480067 h 4322760"/>
              <a:gd name="connsiteX1124" fmla="*/ 511518 w 4319689"/>
              <a:gd name="connsiteY1124" fmla="*/ 3475035 h 4322760"/>
              <a:gd name="connsiteX1125" fmla="*/ 2180482 w 4319689"/>
              <a:gd name="connsiteY1125" fmla="*/ 3471860 h 4322760"/>
              <a:gd name="connsiteX1126" fmla="*/ 2202707 w 4319689"/>
              <a:gd name="connsiteY1126" fmla="*/ 3494879 h 4322760"/>
              <a:gd name="connsiteX1127" fmla="*/ 2196945 w 4319689"/>
              <a:gd name="connsiteY1127" fmla="*/ 3511077 h 4322760"/>
              <a:gd name="connsiteX1128" fmla="*/ 2180482 w 4319689"/>
              <a:gd name="connsiteY1128" fmla="*/ 3517898 h 4322760"/>
              <a:gd name="connsiteX1129" fmla="*/ 2164842 w 4319689"/>
              <a:gd name="connsiteY1129" fmla="*/ 3511077 h 4322760"/>
              <a:gd name="connsiteX1130" fmla="*/ 2158257 w 4319689"/>
              <a:gd name="connsiteY1130" fmla="*/ 3494879 h 4322760"/>
              <a:gd name="connsiteX1131" fmla="*/ 2180482 w 4319689"/>
              <a:gd name="connsiteY1131" fmla="*/ 3471860 h 4322760"/>
              <a:gd name="connsiteX1132" fmla="*/ 1646667 w 4319689"/>
              <a:gd name="connsiteY1132" fmla="*/ 3468685 h 4322760"/>
              <a:gd name="connsiteX1133" fmla="*/ 1649980 w 4319689"/>
              <a:gd name="connsiteY1133" fmla="*/ 3468685 h 4322760"/>
              <a:gd name="connsiteX1134" fmla="*/ 1654949 w 4319689"/>
              <a:gd name="connsiteY1134" fmla="*/ 3481385 h 4322760"/>
              <a:gd name="connsiteX1135" fmla="*/ 1646667 w 4319689"/>
              <a:gd name="connsiteY1135" fmla="*/ 3487735 h 4322760"/>
              <a:gd name="connsiteX1136" fmla="*/ 1643354 w 4319689"/>
              <a:gd name="connsiteY1136" fmla="*/ 3486828 h 4322760"/>
              <a:gd name="connsiteX1137" fmla="*/ 1638384 w 4319689"/>
              <a:gd name="connsiteY1137" fmla="*/ 3482292 h 4322760"/>
              <a:gd name="connsiteX1138" fmla="*/ 1638384 w 4319689"/>
              <a:gd name="connsiteY1138" fmla="*/ 3474128 h 4322760"/>
              <a:gd name="connsiteX1139" fmla="*/ 1646667 w 4319689"/>
              <a:gd name="connsiteY1139" fmla="*/ 3468685 h 4322760"/>
              <a:gd name="connsiteX1140" fmla="*/ 2276810 w 4319689"/>
              <a:gd name="connsiteY1140" fmla="*/ 3467098 h 4322760"/>
              <a:gd name="connsiteX1141" fmla="*/ 2279326 w 4319689"/>
              <a:gd name="connsiteY1141" fmla="*/ 3467098 h 4322760"/>
              <a:gd name="connsiteX1142" fmla="*/ 2301132 w 4319689"/>
              <a:gd name="connsiteY1142" fmla="*/ 3487613 h 4322760"/>
              <a:gd name="connsiteX1143" fmla="*/ 2296100 w 4319689"/>
              <a:gd name="connsiteY1143" fmla="*/ 3503854 h 4322760"/>
              <a:gd name="connsiteX1144" fmla="*/ 2281004 w 4319689"/>
              <a:gd name="connsiteY1144" fmla="*/ 3511548 h 4322760"/>
              <a:gd name="connsiteX1145" fmla="*/ 2279326 w 4319689"/>
              <a:gd name="connsiteY1145" fmla="*/ 3511548 h 4322760"/>
              <a:gd name="connsiteX1146" fmla="*/ 2257521 w 4319689"/>
              <a:gd name="connsiteY1146" fmla="*/ 3491032 h 4322760"/>
              <a:gd name="connsiteX1147" fmla="*/ 2276810 w 4319689"/>
              <a:gd name="connsiteY1147" fmla="*/ 3467098 h 4322760"/>
              <a:gd name="connsiteX1148" fmla="*/ 1119614 w 4319689"/>
              <a:gd name="connsiteY1148" fmla="*/ 3467097 h 4322760"/>
              <a:gd name="connsiteX1149" fmla="*/ 1129052 w 4319689"/>
              <a:gd name="connsiteY1149" fmla="*/ 3470363 h 4322760"/>
              <a:gd name="connsiteX1150" fmla="*/ 1131625 w 4319689"/>
              <a:gd name="connsiteY1150" fmla="*/ 3490773 h 4322760"/>
              <a:gd name="connsiteX1151" fmla="*/ 1119614 w 4319689"/>
              <a:gd name="connsiteY1151" fmla="*/ 3495672 h 4322760"/>
              <a:gd name="connsiteX1152" fmla="*/ 1110175 w 4319689"/>
              <a:gd name="connsiteY1152" fmla="*/ 3493222 h 4322760"/>
              <a:gd name="connsiteX1153" fmla="*/ 1104167 w 4319689"/>
              <a:gd name="connsiteY1153" fmla="*/ 3483425 h 4322760"/>
              <a:gd name="connsiteX1154" fmla="*/ 1107600 w 4319689"/>
              <a:gd name="connsiteY1154" fmla="*/ 3472812 h 4322760"/>
              <a:gd name="connsiteX1155" fmla="*/ 1119614 w 4319689"/>
              <a:gd name="connsiteY1155" fmla="*/ 3467097 h 4322760"/>
              <a:gd name="connsiteX1156" fmla="*/ 1273598 w 4319689"/>
              <a:gd name="connsiteY1156" fmla="*/ 3463922 h 4322760"/>
              <a:gd name="connsiteX1157" fmla="*/ 1280524 w 4319689"/>
              <a:gd name="connsiteY1157" fmla="*/ 3466380 h 4322760"/>
              <a:gd name="connsiteX1158" fmla="*/ 1283988 w 4319689"/>
              <a:gd name="connsiteY1158" fmla="*/ 3483586 h 4322760"/>
              <a:gd name="connsiteX1159" fmla="*/ 1273598 w 4319689"/>
              <a:gd name="connsiteY1159" fmla="*/ 3489322 h 4322760"/>
              <a:gd name="connsiteX1160" fmla="*/ 1265805 w 4319689"/>
              <a:gd name="connsiteY1160" fmla="*/ 3486864 h 4322760"/>
              <a:gd name="connsiteX1161" fmla="*/ 1259744 w 4319689"/>
              <a:gd name="connsiteY1161" fmla="*/ 3478670 h 4322760"/>
              <a:gd name="connsiteX1162" fmla="*/ 1262343 w 4319689"/>
              <a:gd name="connsiteY1162" fmla="*/ 3469657 h 4322760"/>
              <a:gd name="connsiteX1163" fmla="*/ 1273598 w 4319689"/>
              <a:gd name="connsiteY1163" fmla="*/ 3463922 h 4322760"/>
              <a:gd name="connsiteX1164" fmla="*/ 957287 w 4319689"/>
              <a:gd name="connsiteY1164" fmla="*/ 3459160 h 4322760"/>
              <a:gd name="connsiteX1165" fmla="*/ 968097 w 4319689"/>
              <a:gd name="connsiteY1165" fmla="*/ 3464161 h 4322760"/>
              <a:gd name="connsiteX1166" fmla="*/ 969759 w 4319689"/>
              <a:gd name="connsiteY1166" fmla="*/ 3487497 h 4322760"/>
              <a:gd name="connsiteX1167" fmla="*/ 957287 w 4319689"/>
              <a:gd name="connsiteY1167" fmla="*/ 3492498 h 4322760"/>
              <a:gd name="connsiteX1168" fmla="*/ 945645 w 4319689"/>
              <a:gd name="connsiteY1168" fmla="*/ 3488331 h 4322760"/>
              <a:gd name="connsiteX1169" fmla="*/ 940656 w 4319689"/>
              <a:gd name="connsiteY1169" fmla="*/ 3476662 h 4322760"/>
              <a:gd name="connsiteX1170" fmla="*/ 944813 w 4319689"/>
              <a:gd name="connsiteY1170" fmla="*/ 3464994 h 4322760"/>
              <a:gd name="connsiteX1171" fmla="*/ 957287 w 4319689"/>
              <a:gd name="connsiteY1171" fmla="*/ 3459160 h 4322760"/>
              <a:gd name="connsiteX1172" fmla="*/ 3829136 w 4319689"/>
              <a:gd name="connsiteY1172" fmla="*/ 3455985 h 4322760"/>
              <a:gd name="connsiteX1173" fmla="*/ 3839903 w 4319689"/>
              <a:gd name="connsiteY1173" fmla="*/ 3460231 h 4322760"/>
              <a:gd name="connsiteX1174" fmla="*/ 3846529 w 4319689"/>
              <a:gd name="connsiteY1174" fmla="*/ 3472119 h 4322760"/>
              <a:gd name="connsiteX1175" fmla="*/ 3843216 w 4319689"/>
              <a:gd name="connsiteY1175" fmla="*/ 3485705 h 4322760"/>
              <a:gd name="connsiteX1176" fmla="*/ 3829136 w 4319689"/>
              <a:gd name="connsiteY1176" fmla="*/ 3492498 h 4322760"/>
              <a:gd name="connsiteX1177" fmla="*/ 3818368 w 4319689"/>
              <a:gd name="connsiteY1177" fmla="*/ 3489101 h 4322760"/>
              <a:gd name="connsiteX1178" fmla="*/ 3815055 w 4319689"/>
              <a:gd name="connsiteY1178" fmla="*/ 3463627 h 4322760"/>
              <a:gd name="connsiteX1179" fmla="*/ 3829136 w 4319689"/>
              <a:gd name="connsiteY1179" fmla="*/ 3455985 h 4322760"/>
              <a:gd name="connsiteX1180" fmla="*/ 2377751 w 4319689"/>
              <a:gd name="connsiteY1180" fmla="*/ 3455985 h 4322760"/>
              <a:gd name="connsiteX1181" fmla="*/ 2397880 w 4319689"/>
              <a:gd name="connsiteY1181" fmla="*/ 3473987 h 4322760"/>
              <a:gd name="connsiteX1182" fmla="*/ 2394525 w 4319689"/>
              <a:gd name="connsiteY1182" fmla="*/ 3490275 h 4322760"/>
              <a:gd name="connsiteX1183" fmla="*/ 2381106 w 4319689"/>
              <a:gd name="connsiteY1183" fmla="*/ 3498848 h 4322760"/>
              <a:gd name="connsiteX1184" fmla="*/ 2377751 w 4319689"/>
              <a:gd name="connsiteY1184" fmla="*/ 3498848 h 4322760"/>
              <a:gd name="connsiteX1185" fmla="*/ 2356784 w 4319689"/>
              <a:gd name="connsiteY1185" fmla="*/ 3480845 h 4322760"/>
              <a:gd name="connsiteX1186" fmla="*/ 2374397 w 4319689"/>
              <a:gd name="connsiteY1186" fmla="*/ 3456842 h 4322760"/>
              <a:gd name="connsiteX1187" fmla="*/ 2377751 w 4319689"/>
              <a:gd name="connsiteY1187" fmla="*/ 3455985 h 4322760"/>
              <a:gd name="connsiteX1188" fmla="*/ 1863356 w 4319689"/>
              <a:gd name="connsiteY1188" fmla="*/ 3454398 h 4322760"/>
              <a:gd name="connsiteX1189" fmla="*/ 1865037 w 4319689"/>
              <a:gd name="connsiteY1189" fmla="*/ 3454398 h 4322760"/>
              <a:gd name="connsiteX1190" fmla="*/ 1870079 w 4319689"/>
              <a:gd name="connsiteY1190" fmla="*/ 3463328 h 4322760"/>
              <a:gd name="connsiteX1191" fmla="*/ 1864196 w 4319689"/>
              <a:gd name="connsiteY1191" fmla="*/ 3468686 h 4322760"/>
              <a:gd name="connsiteX1192" fmla="*/ 1862515 w 4319689"/>
              <a:gd name="connsiteY1192" fmla="*/ 3468686 h 4322760"/>
              <a:gd name="connsiteX1193" fmla="*/ 1858313 w 4319689"/>
              <a:gd name="connsiteY1193" fmla="*/ 3465114 h 4322760"/>
              <a:gd name="connsiteX1194" fmla="*/ 1857472 w 4319689"/>
              <a:gd name="connsiteY1194" fmla="*/ 3459756 h 4322760"/>
              <a:gd name="connsiteX1195" fmla="*/ 1863356 w 4319689"/>
              <a:gd name="connsiteY1195" fmla="*/ 3454398 h 4322760"/>
              <a:gd name="connsiteX1196" fmla="*/ 2691333 w 4319689"/>
              <a:gd name="connsiteY1196" fmla="*/ 3451223 h 4322760"/>
              <a:gd name="connsiteX1197" fmla="*/ 2709022 w 4319689"/>
              <a:gd name="connsiteY1197" fmla="*/ 3463302 h 4322760"/>
              <a:gd name="connsiteX1198" fmla="*/ 2709022 w 4319689"/>
              <a:gd name="connsiteY1198" fmla="*/ 3478832 h 4322760"/>
              <a:gd name="connsiteX1199" fmla="*/ 2698072 w 4319689"/>
              <a:gd name="connsiteY1199" fmla="*/ 3489185 h 4322760"/>
              <a:gd name="connsiteX1200" fmla="*/ 2691333 w 4319689"/>
              <a:gd name="connsiteY1200" fmla="*/ 3490911 h 4322760"/>
              <a:gd name="connsiteX1201" fmla="*/ 2672802 w 4319689"/>
              <a:gd name="connsiteY1201" fmla="*/ 3478832 h 4322760"/>
              <a:gd name="connsiteX1202" fmla="*/ 2683752 w 4319689"/>
              <a:gd name="connsiteY1202" fmla="*/ 3452948 h 4322760"/>
              <a:gd name="connsiteX1203" fmla="*/ 2691333 w 4319689"/>
              <a:gd name="connsiteY1203" fmla="*/ 3451223 h 4322760"/>
              <a:gd name="connsiteX1204" fmla="*/ 3219922 w 4319689"/>
              <a:gd name="connsiteY1204" fmla="*/ 3449635 h 4322760"/>
              <a:gd name="connsiteX1205" fmla="*/ 3234278 w 4319689"/>
              <a:gd name="connsiteY1205" fmla="*/ 3456428 h 4322760"/>
              <a:gd name="connsiteX1206" fmla="*/ 3238500 w 4319689"/>
              <a:gd name="connsiteY1206" fmla="*/ 3470014 h 4322760"/>
              <a:gd name="connsiteX1207" fmla="*/ 3231744 w 4319689"/>
              <a:gd name="connsiteY1207" fmla="*/ 3482751 h 4322760"/>
              <a:gd name="connsiteX1208" fmla="*/ 3219922 w 4319689"/>
              <a:gd name="connsiteY1208" fmla="*/ 3486148 h 4322760"/>
              <a:gd name="connsiteX1209" fmla="*/ 3206412 w 4319689"/>
              <a:gd name="connsiteY1209" fmla="*/ 3479355 h 4322760"/>
              <a:gd name="connsiteX1210" fmla="*/ 3208945 w 4319689"/>
              <a:gd name="connsiteY1210" fmla="*/ 3453881 h 4322760"/>
              <a:gd name="connsiteX1211" fmla="*/ 3219922 w 4319689"/>
              <a:gd name="connsiteY1211" fmla="*/ 3449635 h 4322760"/>
              <a:gd name="connsiteX1212" fmla="*/ 1416894 w 4319689"/>
              <a:gd name="connsiteY1212" fmla="*/ 3449635 h 4322760"/>
              <a:gd name="connsiteX1213" fmla="*/ 1422450 w 4319689"/>
              <a:gd name="connsiteY1213" fmla="*/ 3451336 h 4322760"/>
              <a:gd name="connsiteX1214" fmla="*/ 1426419 w 4319689"/>
              <a:gd name="connsiteY1214" fmla="*/ 3467495 h 4322760"/>
              <a:gd name="connsiteX1215" fmla="*/ 1416894 w 4319689"/>
              <a:gd name="connsiteY1215" fmla="*/ 3473448 h 4322760"/>
              <a:gd name="connsiteX1216" fmla="*/ 1412131 w 4319689"/>
              <a:gd name="connsiteY1216" fmla="*/ 3471747 h 4322760"/>
              <a:gd name="connsiteX1217" fmla="*/ 1406575 w 4319689"/>
              <a:gd name="connsiteY1217" fmla="*/ 3464943 h 4322760"/>
              <a:gd name="connsiteX1218" fmla="*/ 1408162 w 4319689"/>
              <a:gd name="connsiteY1218" fmla="*/ 3455588 h 4322760"/>
              <a:gd name="connsiteX1219" fmla="*/ 1416894 w 4319689"/>
              <a:gd name="connsiteY1219" fmla="*/ 3449635 h 4322760"/>
              <a:gd name="connsiteX1220" fmla="*/ 3065935 w 4319689"/>
              <a:gd name="connsiteY1220" fmla="*/ 3446460 h 4322760"/>
              <a:gd name="connsiteX1221" fmla="*/ 3081135 w 4319689"/>
              <a:gd name="connsiteY1221" fmla="*/ 3454102 h 4322760"/>
              <a:gd name="connsiteX1222" fmla="*/ 3084513 w 4319689"/>
              <a:gd name="connsiteY1222" fmla="*/ 3467688 h 4322760"/>
              <a:gd name="connsiteX1223" fmla="*/ 3076913 w 4319689"/>
              <a:gd name="connsiteY1223" fmla="*/ 3479576 h 4322760"/>
              <a:gd name="connsiteX1224" fmla="*/ 3065935 w 4319689"/>
              <a:gd name="connsiteY1224" fmla="*/ 3482973 h 4322760"/>
              <a:gd name="connsiteX1225" fmla="*/ 3050736 w 4319689"/>
              <a:gd name="connsiteY1225" fmla="*/ 3475330 h 4322760"/>
              <a:gd name="connsiteX1226" fmla="*/ 3055802 w 4319689"/>
              <a:gd name="connsiteY1226" fmla="*/ 3449007 h 4322760"/>
              <a:gd name="connsiteX1227" fmla="*/ 3065935 w 4319689"/>
              <a:gd name="connsiteY1227" fmla="*/ 3446460 h 4322760"/>
              <a:gd name="connsiteX1228" fmla="*/ 3383489 w 4319689"/>
              <a:gd name="connsiteY1228" fmla="*/ 3440110 h 4322760"/>
              <a:gd name="connsiteX1229" fmla="*/ 3396189 w 4319689"/>
              <a:gd name="connsiteY1229" fmla="*/ 3446054 h 4322760"/>
              <a:gd name="connsiteX1230" fmla="*/ 3401269 w 4319689"/>
              <a:gd name="connsiteY1230" fmla="*/ 3458791 h 4322760"/>
              <a:gd name="connsiteX1231" fmla="*/ 3395342 w 4319689"/>
              <a:gd name="connsiteY1231" fmla="*/ 3471528 h 4322760"/>
              <a:gd name="connsiteX1232" fmla="*/ 3383489 w 4319689"/>
              <a:gd name="connsiteY1232" fmla="*/ 3476623 h 4322760"/>
              <a:gd name="connsiteX1233" fmla="*/ 3369942 w 4319689"/>
              <a:gd name="connsiteY1233" fmla="*/ 3470679 h 4322760"/>
              <a:gd name="connsiteX1234" fmla="*/ 3370789 w 4319689"/>
              <a:gd name="connsiteY1234" fmla="*/ 3445205 h 4322760"/>
              <a:gd name="connsiteX1235" fmla="*/ 3383489 w 4319689"/>
              <a:gd name="connsiteY1235" fmla="*/ 3440110 h 4322760"/>
              <a:gd name="connsiteX1236" fmla="*/ 2474636 w 4319689"/>
              <a:gd name="connsiteY1236" fmla="*/ 3436935 h 4322760"/>
              <a:gd name="connsiteX1237" fmla="*/ 2493967 w 4319689"/>
              <a:gd name="connsiteY1237" fmla="*/ 3452413 h 4322760"/>
              <a:gd name="connsiteX1238" fmla="*/ 2491445 w 4319689"/>
              <a:gd name="connsiteY1238" fmla="*/ 3467891 h 4322760"/>
              <a:gd name="connsiteX1239" fmla="*/ 2478839 w 4319689"/>
              <a:gd name="connsiteY1239" fmla="*/ 3477350 h 4322760"/>
              <a:gd name="connsiteX1240" fmla="*/ 2473796 w 4319689"/>
              <a:gd name="connsiteY1240" fmla="*/ 3478210 h 4322760"/>
              <a:gd name="connsiteX1241" fmla="*/ 2454465 w 4319689"/>
              <a:gd name="connsiteY1241" fmla="*/ 3462732 h 4322760"/>
              <a:gd name="connsiteX1242" fmla="*/ 2469594 w 4319689"/>
              <a:gd name="connsiteY1242" fmla="*/ 3437795 h 4322760"/>
              <a:gd name="connsiteX1243" fmla="*/ 2474636 w 4319689"/>
              <a:gd name="connsiteY1243" fmla="*/ 3436935 h 4322760"/>
              <a:gd name="connsiteX1244" fmla="*/ 784606 w 4319689"/>
              <a:gd name="connsiteY1244" fmla="*/ 3436935 h 4322760"/>
              <a:gd name="connsiteX1245" fmla="*/ 798960 w 4319689"/>
              <a:gd name="connsiteY1245" fmla="*/ 3442862 h 4322760"/>
              <a:gd name="connsiteX1246" fmla="*/ 798118 w 4319689"/>
              <a:gd name="connsiteY1246" fmla="*/ 3469108 h 4322760"/>
              <a:gd name="connsiteX1247" fmla="*/ 784606 w 4319689"/>
              <a:gd name="connsiteY1247" fmla="*/ 3475035 h 4322760"/>
              <a:gd name="connsiteX1248" fmla="*/ 771095 w 4319689"/>
              <a:gd name="connsiteY1248" fmla="*/ 3469108 h 4322760"/>
              <a:gd name="connsiteX1249" fmla="*/ 766029 w 4319689"/>
              <a:gd name="connsiteY1249" fmla="*/ 3454715 h 4322760"/>
              <a:gd name="connsiteX1250" fmla="*/ 771939 w 4319689"/>
              <a:gd name="connsiteY1250" fmla="*/ 3442015 h 4322760"/>
              <a:gd name="connsiteX1251" fmla="*/ 784606 w 4319689"/>
              <a:gd name="connsiteY1251" fmla="*/ 3436935 h 4322760"/>
              <a:gd name="connsiteX1252" fmla="*/ 2922317 w 4319689"/>
              <a:gd name="connsiteY1252" fmla="*/ 3432173 h 4322760"/>
              <a:gd name="connsiteX1253" fmla="*/ 2938361 w 4319689"/>
              <a:gd name="connsiteY1253" fmla="*/ 3441301 h 4322760"/>
              <a:gd name="connsiteX1254" fmla="*/ 2940050 w 4319689"/>
              <a:gd name="connsiteY1254" fmla="*/ 3454579 h 4322760"/>
              <a:gd name="connsiteX1255" fmla="*/ 2931605 w 4319689"/>
              <a:gd name="connsiteY1255" fmla="*/ 3466196 h 4322760"/>
              <a:gd name="connsiteX1256" fmla="*/ 2922317 w 4319689"/>
              <a:gd name="connsiteY1256" fmla="*/ 3468686 h 4322760"/>
              <a:gd name="connsiteX1257" fmla="*/ 2906273 w 4319689"/>
              <a:gd name="connsiteY1257" fmla="*/ 3459558 h 4322760"/>
              <a:gd name="connsiteX1258" fmla="*/ 2913028 w 4319689"/>
              <a:gd name="connsiteY1258" fmla="*/ 3434662 h 4322760"/>
              <a:gd name="connsiteX1259" fmla="*/ 2922317 w 4319689"/>
              <a:gd name="connsiteY1259" fmla="*/ 3432173 h 4322760"/>
              <a:gd name="connsiteX1260" fmla="*/ 1769319 w 4319689"/>
              <a:gd name="connsiteY1260" fmla="*/ 3427410 h 4322760"/>
              <a:gd name="connsiteX1261" fmla="*/ 1770907 w 4319689"/>
              <a:gd name="connsiteY1261" fmla="*/ 3428329 h 4322760"/>
              <a:gd name="connsiteX1262" fmla="*/ 1775669 w 4319689"/>
              <a:gd name="connsiteY1262" fmla="*/ 3438439 h 4322760"/>
              <a:gd name="connsiteX1263" fmla="*/ 1769319 w 4319689"/>
              <a:gd name="connsiteY1263" fmla="*/ 3444873 h 4322760"/>
              <a:gd name="connsiteX1264" fmla="*/ 1766938 w 4319689"/>
              <a:gd name="connsiteY1264" fmla="*/ 3443954 h 4322760"/>
              <a:gd name="connsiteX1265" fmla="*/ 1762176 w 4319689"/>
              <a:gd name="connsiteY1265" fmla="*/ 3440277 h 4322760"/>
              <a:gd name="connsiteX1266" fmla="*/ 1762176 w 4319689"/>
              <a:gd name="connsiteY1266" fmla="*/ 3433844 h 4322760"/>
              <a:gd name="connsiteX1267" fmla="*/ 1769319 w 4319689"/>
              <a:gd name="connsiteY1267" fmla="*/ 3427410 h 4322760"/>
              <a:gd name="connsiteX1268" fmla="*/ 1551831 w 4319689"/>
              <a:gd name="connsiteY1268" fmla="*/ 3425823 h 4322760"/>
              <a:gd name="connsiteX1269" fmla="*/ 1556105 w 4319689"/>
              <a:gd name="connsiteY1269" fmla="*/ 3426683 h 4322760"/>
              <a:gd name="connsiteX1270" fmla="*/ 1560379 w 4319689"/>
              <a:gd name="connsiteY1270" fmla="*/ 3440441 h 4322760"/>
              <a:gd name="connsiteX1271" fmla="*/ 1551831 w 4319689"/>
              <a:gd name="connsiteY1271" fmla="*/ 3446461 h 4322760"/>
              <a:gd name="connsiteX1272" fmla="*/ 1546703 w 4319689"/>
              <a:gd name="connsiteY1272" fmla="*/ 3444741 h 4322760"/>
              <a:gd name="connsiteX1273" fmla="*/ 1541574 w 4319689"/>
              <a:gd name="connsiteY1273" fmla="*/ 3439582 h 4322760"/>
              <a:gd name="connsiteX1274" fmla="*/ 1542428 w 4319689"/>
              <a:gd name="connsiteY1274" fmla="*/ 3431842 h 4322760"/>
              <a:gd name="connsiteX1275" fmla="*/ 1551831 w 4319689"/>
              <a:gd name="connsiteY1275" fmla="*/ 3425823 h 4322760"/>
              <a:gd name="connsiteX1276" fmla="*/ 3555294 w 4319689"/>
              <a:gd name="connsiteY1276" fmla="*/ 3419472 h 4322760"/>
              <a:gd name="connsiteX1277" fmla="*/ 3566911 w 4319689"/>
              <a:gd name="connsiteY1277" fmla="*/ 3424461 h 4322760"/>
              <a:gd name="connsiteX1278" fmla="*/ 3572720 w 4319689"/>
              <a:gd name="connsiteY1278" fmla="*/ 3436103 h 4322760"/>
              <a:gd name="connsiteX1279" fmla="*/ 3567741 w 4319689"/>
              <a:gd name="connsiteY1279" fmla="*/ 3448576 h 4322760"/>
              <a:gd name="connsiteX1280" fmla="*/ 3555294 w 4319689"/>
              <a:gd name="connsiteY1280" fmla="*/ 3454397 h 4322760"/>
              <a:gd name="connsiteX1281" fmla="*/ 3543676 w 4319689"/>
              <a:gd name="connsiteY1281" fmla="*/ 3450239 h 4322760"/>
              <a:gd name="connsiteX1282" fmla="*/ 3542846 w 4319689"/>
              <a:gd name="connsiteY1282" fmla="*/ 3425293 h 4322760"/>
              <a:gd name="connsiteX1283" fmla="*/ 3555294 w 4319689"/>
              <a:gd name="connsiteY1283" fmla="*/ 3419472 h 4322760"/>
              <a:gd name="connsiteX1284" fmla="*/ 2568253 w 4319689"/>
              <a:gd name="connsiteY1284" fmla="*/ 3411535 h 4322760"/>
              <a:gd name="connsiteX1285" fmla="*/ 2586784 w 4319689"/>
              <a:gd name="connsiteY1285" fmla="*/ 3424235 h 4322760"/>
              <a:gd name="connsiteX1286" fmla="*/ 2585942 w 4319689"/>
              <a:gd name="connsiteY1286" fmla="*/ 3439475 h 4322760"/>
              <a:gd name="connsiteX1287" fmla="*/ 2574149 w 4319689"/>
              <a:gd name="connsiteY1287" fmla="*/ 3448788 h 4322760"/>
              <a:gd name="connsiteX1288" fmla="*/ 2568253 w 4319689"/>
              <a:gd name="connsiteY1288" fmla="*/ 3449635 h 4322760"/>
              <a:gd name="connsiteX1289" fmla="*/ 2549721 w 4319689"/>
              <a:gd name="connsiteY1289" fmla="*/ 3436088 h 4322760"/>
              <a:gd name="connsiteX1290" fmla="*/ 2562356 w 4319689"/>
              <a:gd name="connsiteY1290" fmla="*/ 3412382 h 4322760"/>
              <a:gd name="connsiteX1291" fmla="*/ 2568253 w 4319689"/>
              <a:gd name="connsiteY1291" fmla="*/ 3411535 h 4322760"/>
              <a:gd name="connsiteX1292" fmla="*/ 2064595 w 4319689"/>
              <a:gd name="connsiteY1292" fmla="*/ 3411535 h 4322760"/>
              <a:gd name="connsiteX1293" fmla="*/ 2068563 w 4319689"/>
              <a:gd name="connsiteY1293" fmla="*/ 3413122 h 4322760"/>
              <a:gd name="connsiteX1294" fmla="*/ 2069357 w 4319689"/>
              <a:gd name="connsiteY1294" fmla="*/ 3416297 h 4322760"/>
              <a:gd name="connsiteX1295" fmla="*/ 2064595 w 4319689"/>
              <a:gd name="connsiteY1295" fmla="*/ 3421060 h 4322760"/>
              <a:gd name="connsiteX1296" fmla="*/ 2061420 w 4319689"/>
              <a:gd name="connsiteY1296" fmla="*/ 3418679 h 4322760"/>
              <a:gd name="connsiteX1297" fmla="*/ 2059832 w 4319689"/>
              <a:gd name="connsiteY1297" fmla="*/ 3415504 h 4322760"/>
              <a:gd name="connsiteX1298" fmla="*/ 2064595 w 4319689"/>
              <a:gd name="connsiteY1298" fmla="*/ 3411535 h 4322760"/>
              <a:gd name="connsiteX1299" fmla="*/ 2787380 w 4319689"/>
              <a:gd name="connsiteY1299" fmla="*/ 3409948 h 4322760"/>
              <a:gd name="connsiteX1300" fmla="*/ 2803424 w 4319689"/>
              <a:gd name="connsiteY1300" fmla="*/ 3419906 h 4322760"/>
              <a:gd name="connsiteX1301" fmla="*/ 2805113 w 4319689"/>
              <a:gd name="connsiteY1301" fmla="*/ 3434013 h 4322760"/>
              <a:gd name="connsiteX1302" fmla="*/ 2795824 w 4319689"/>
              <a:gd name="connsiteY1302" fmla="*/ 3444801 h 4322760"/>
              <a:gd name="connsiteX1303" fmla="*/ 2787380 w 4319689"/>
              <a:gd name="connsiteY1303" fmla="*/ 3446461 h 4322760"/>
              <a:gd name="connsiteX1304" fmla="*/ 2770491 w 4319689"/>
              <a:gd name="connsiteY1304" fmla="*/ 3436503 h 4322760"/>
              <a:gd name="connsiteX1305" fmla="*/ 2778936 w 4319689"/>
              <a:gd name="connsiteY1305" fmla="*/ 3411608 h 4322760"/>
              <a:gd name="connsiteX1306" fmla="*/ 2787380 w 4319689"/>
              <a:gd name="connsiteY1306" fmla="*/ 3409948 h 4322760"/>
              <a:gd name="connsiteX1307" fmla="*/ 605629 w 4319689"/>
              <a:gd name="connsiteY1307" fmla="*/ 3400422 h 4322760"/>
              <a:gd name="connsiteX1308" fmla="*/ 621828 w 4319689"/>
              <a:gd name="connsiteY1308" fmla="*/ 3408137 h 4322760"/>
              <a:gd name="connsiteX1309" fmla="*/ 619270 w 4319689"/>
              <a:gd name="connsiteY1309" fmla="*/ 3438141 h 4322760"/>
              <a:gd name="connsiteX1310" fmla="*/ 605629 w 4319689"/>
              <a:gd name="connsiteY1310" fmla="*/ 3443285 h 4322760"/>
              <a:gd name="connsiteX1311" fmla="*/ 588578 w 4319689"/>
              <a:gd name="connsiteY1311" fmla="*/ 3435570 h 4322760"/>
              <a:gd name="connsiteX1312" fmla="*/ 584316 w 4319689"/>
              <a:gd name="connsiteY1312" fmla="*/ 3419282 h 4322760"/>
              <a:gd name="connsiteX1313" fmla="*/ 591988 w 4319689"/>
              <a:gd name="connsiteY1313" fmla="*/ 3404708 h 4322760"/>
              <a:gd name="connsiteX1314" fmla="*/ 605629 w 4319689"/>
              <a:gd name="connsiteY1314" fmla="*/ 3400422 h 4322760"/>
              <a:gd name="connsiteX1315" fmla="*/ 1973313 w 4319689"/>
              <a:gd name="connsiteY1315" fmla="*/ 3398835 h 4322760"/>
              <a:gd name="connsiteX1316" fmla="*/ 1978076 w 4319689"/>
              <a:gd name="connsiteY1316" fmla="*/ 3406092 h 4322760"/>
              <a:gd name="connsiteX1317" fmla="*/ 1973313 w 4319689"/>
              <a:gd name="connsiteY1317" fmla="*/ 3411535 h 4322760"/>
              <a:gd name="connsiteX1318" fmla="*/ 1972520 w 4319689"/>
              <a:gd name="connsiteY1318" fmla="*/ 3411535 h 4322760"/>
              <a:gd name="connsiteX1319" fmla="*/ 1968551 w 4319689"/>
              <a:gd name="connsiteY1319" fmla="*/ 3408813 h 4322760"/>
              <a:gd name="connsiteX1320" fmla="*/ 1967757 w 4319689"/>
              <a:gd name="connsiteY1320" fmla="*/ 3404278 h 4322760"/>
              <a:gd name="connsiteX1321" fmla="*/ 1973313 w 4319689"/>
              <a:gd name="connsiteY1321" fmla="*/ 3398835 h 4322760"/>
              <a:gd name="connsiteX1322" fmla="*/ 2179268 w 4319689"/>
              <a:gd name="connsiteY1322" fmla="*/ 3397248 h 4322760"/>
              <a:gd name="connsiteX1323" fmla="*/ 2201120 w 4319689"/>
              <a:gd name="connsiteY1323" fmla="*/ 3418259 h 4322760"/>
              <a:gd name="connsiteX1324" fmla="*/ 2195237 w 4319689"/>
              <a:gd name="connsiteY1324" fmla="*/ 3433387 h 4322760"/>
              <a:gd name="connsiteX1325" fmla="*/ 2180109 w 4319689"/>
              <a:gd name="connsiteY1325" fmla="*/ 3440111 h 4322760"/>
              <a:gd name="connsiteX1326" fmla="*/ 2164140 w 4319689"/>
              <a:gd name="connsiteY1326" fmla="*/ 3434228 h 4322760"/>
              <a:gd name="connsiteX1327" fmla="*/ 2158257 w 4319689"/>
              <a:gd name="connsiteY1327" fmla="*/ 3419100 h 4322760"/>
              <a:gd name="connsiteX1328" fmla="*/ 2179268 w 4319689"/>
              <a:gd name="connsiteY1328" fmla="*/ 3397248 h 4322760"/>
              <a:gd name="connsiteX1329" fmla="*/ 1676378 w 4319689"/>
              <a:gd name="connsiteY1329" fmla="*/ 3395660 h 4322760"/>
              <a:gd name="connsiteX1330" fmla="*/ 1679842 w 4319689"/>
              <a:gd name="connsiteY1330" fmla="*/ 3395660 h 4322760"/>
              <a:gd name="connsiteX1331" fmla="*/ 1685037 w 4319689"/>
              <a:gd name="connsiteY1331" fmla="*/ 3406772 h 4322760"/>
              <a:gd name="connsiteX1332" fmla="*/ 1676378 w 4319689"/>
              <a:gd name="connsiteY1332" fmla="*/ 3411535 h 4322760"/>
              <a:gd name="connsiteX1333" fmla="*/ 1673780 w 4319689"/>
              <a:gd name="connsiteY1333" fmla="*/ 3411535 h 4322760"/>
              <a:gd name="connsiteX1334" fmla="*/ 1668585 w 4319689"/>
              <a:gd name="connsiteY1334" fmla="*/ 3406772 h 4322760"/>
              <a:gd name="connsiteX1335" fmla="*/ 1668585 w 4319689"/>
              <a:gd name="connsiteY1335" fmla="*/ 3400422 h 4322760"/>
              <a:gd name="connsiteX1336" fmla="*/ 1676378 w 4319689"/>
              <a:gd name="connsiteY1336" fmla="*/ 3395660 h 4322760"/>
              <a:gd name="connsiteX1337" fmla="*/ 2270503 w 4319689"/>
              <a:gd name="connsiteY1337" fmla="*/ 3394073 h 4322760"/>
              <a:gd name="connsiteX1338" fmla="*/ 2272184 w 4319689"/>
              <a:gd name="connsiteY1338" fmla="*/ 3394073 h 4322760"/>
              <a:gd name="connsiteX1339" fmla="*/ 2292355 w 4319689"/>
              <a:gd name="connsiteY1339" fmla="*/ 3413059 h 4322760"/>
              <a:gd name="connsiteX1340" fmla="*/ 2288152 w 4319689"/>
              <a:gd name="connsiteY1340" fmla="*/ 3427918 h 4322760"/>
              <a:gd name="connsiteX1341" fmla="*/ 2273865 w 4319689"/>
              <a:gd name="connsiteY1341" fmla="*/ 3435348 h 4322760"/>
              <a:gd name="connsiteX1342" fmla="*/ 2272184 w 4319689"/>
              <a:gd name="connsiteY1342" fmla="*/ 3435348 h 4322760"/>
              <a:gd name="connsiteX1343" fmla="*/ 2251173 w 4319689"/>
              <a:gd name="connsiteY1343" fmla="*/ 3416361 h 4322760"/>
              <a:gd name="connsiteX1344" fmla="*/ 2270503 w 4319689"/>
              <a:gd name="connsiteY1344" fmla="*/ 3394073 h 4322760"/>
              <a:gd name="connsiteX1345" fmla="*/ 1179574 w 4319689"/>
              <a:gd name="connsiteY1345" fmla="*/ 3392485 h 4322760"/>
              <a:gd name="connsiteX1346" fmla="*/ 1187953 w 4319689"/>
              <a:gd name="connsiteY1346" fmla="*/ 3395847 h 4322760"/>
              <a:gd name="connsiteX1347" fmla="*/ 1190467 w 4319689"/>
              <a:gd name="connsiteY1347" fmla="*/ 3415177 h 4322760"/>
              <a:gd name="connsiteX1348" fmla="*/ 1178736 w 4319689"/>
              <a:gd name="connsiteY1348" fmla="*/ 3421060 h 4322760"/>
              <a:gd name="connsiteX1349" fmla="*/ 1170359 w 4319689"/>
              <a:gd name="connsiteY1349" fmla="*/ 3417698 h 4322760"/>
              <a:gd name="connsiteX1350" fmla="*/ 1165331 w 4319689"/>
              <a:gd name="connsiteY1350" fmla="*/ 3408453 h 4322760"/>
              <a:gd name="connsiteX1351" fmla="*/ 1167846 w 4319689"/>
              <a:gd name="connsiteY1351" fmla="*/ 3398368 h 4322760"/>
              <a:gd name="connsiteX1352" fmla="*/ 1179574 w 4319689"/>
              <a:gd name="connsiteY1352" fmla="*/ 3392485 h 4322760"/>
              <a:gd name="connsiteX1353" fmla="*/ 1323193 w 4319689"/>
              <a:gd name="connsiteY1353" fmla="*/ 3389310 h 4322760"/>
              <a:gd name="connsiteX1354" fmla="*/ 1329941 w 4319689"/>
              <a:gd name="connsiteY1354" fmla="*/ 3391062 h 4322760"/>
              <a:gd name="connsiteX1355" fmla="*/ 1333314 w 4319689"/>
              <a:gd name="connsiteY1355" fmla="*/ 3409455 h 4322760"/>
              <a:gd name="connsiteX1356" fmla="*/ 1323193 w 4319689"/>
              <a:gd name="connsiteY1356" fmla="*/ 3414710 h 4322760"/>
              <a:gd name="connsiteX1357" fmla="*/ 1316446 w 4319689"/>
              <a:gd name="connsiteY1357" fmla="*/ 3412958 h 4322760"/>
              <a:gd name="connsiteX1358" fmla="*/ 1311386 w 4319689"/>
              <a:gd name="connsiteY1358" fmla="*/ 3404200 h 4322760"/>
              <a:gd name="connsiteX1359" fmla="*/ 1313074 w 4319689"/>
              <a:gd name="connsiteY1359" fmla="*/ 3394565 h 4322760"/>
              <a:gd name="connsiteX1360" fmla="*/ 1323193 w 4319689"/>
              <a:gd name="connsiteY1360" fmla="*/ 3389310 h 4322760"/>
              <a:gd name="connsiteX1361" fmla="*/ 1025587 w 4319689"/>
              <a:gd name="connsiteY1361" fmla="*/ 3384547 h 4322760"/>
              <a:gd name="connsiteX1362" fmla="*/ 1035588 w 4319689"/>
              <a:gd name="connsiteY1362" fmla="*/ 3388933 h 4322760"/>
              <a:gd name="connsiteX1363" fmla="*/ 1036420 w 4319689"/>
              <a:gd name="connsiteY1363" fmla="*/ 3412621 h 4322760"/>
              <a:gd name="connsiteX1364" fmla="*/ 1025587 w 4319689"/>
              <a:gd name="connsiteY1364" fmla="*/ 3417885 h 4322760"/>
              <a:gd name="connsiteX1365" fmla="*/ 1014753 w 4319689"/>
              <a:gd name="connsiteY1365" fmla="*/ 3413498 h 4322760"/>
              <a:gd name="connsiteX1366" fmla="*/ 1009752 w 4319689"/>
              <a:gd name="connsiteY1366" fmla="*/ 3402093 h 4322760"/>
              <a:gd name="connsiteX1367" fmla="*/ 1013918 w 4319689"/>
              <a:gd name="connsiteY1367" fmla="*/ 3389811 h 4322760"/>
              <a:gd name="connsiteX1368" fmla="*/ 1025587 w 4319689"/>
              <a:gd name="connsiteY1368" fmla="*/ 3384547 h 4322760"/>
              <a:gd name="connsiteX1369" fmla="*/ 3734681 w 4319689"/>
              <a:gd name="connsiteY1369" fmla="*/ 3382960 h 4322760"/>
              <a:gd name="connsiteX1370" fmla="*/ 3745469 w 4319689"/>
              <a:gd name="connsiteY1370" fmla="*/ 3387219 h 4322760"/>
              <a:gd name="connsiteX1371" fmla="*/ 3751277 w 4319689"/>
              <a:gd name="connsiteY1371" fmla="*/ 3398293 h 4322760"/>
              <a:gd name="connsiteX1372" fmla="*/ 3747958 w 4319689"/>
              <a:gd name="connsiteY1372" fmla="*/ 3411070 h 4322760"/>
              <a:gd name="connsiteX1373" fmla="*/ 3734681 w 4319689"/>
              <a:gd name="connsiteY1373" fmla="*/ 3417885 h 4322760"/>
              <a:gd name="connsiteX1374" fmla="*/ 3723893 w 4319689"/>
              <a:gd name="connsiteY1374" fmla="*/ 3414478 h 4322760"/>
              <a:gd name="connsiteX1375" fmla="*/ 3721403 w 4319689"/>
              <a:gd name="connsiteY1375" fmla="*/ 3389775 h 4322760"/>
              <a:gd name="connsiteX1376" fmla="*/ 3734681 w 4319689"/>
              <a:gd name="connsiteY1376" fmla="*/ 3382960 h 4322760"/>
              <a:gd name="connsiteX1377" fmla="*/ 2364632 w 4319689"/>
              <a:gd name="connsiteY1377" fmla="*/ 3382960 h 4322760"/>
              <a:gd name="connsiteX1378" fmla="*/ 2384444 w 4319689"/>
              <a:gd name="connsiteY1378" fmla="*/ 3399497 h 4322760"/>
              <a:gd name="connsiteX1379" fmla="*/ 2381142 w 4319689"/>
              <a:gd name="connsiteY1379" fmla="*/ 3414380 h 4322760"/>
              <a:gd name="connsiteX1380" fmla="*/ 2367934 w 4319689"/>
              <a:gd name="connsiteY1380" fmla="*/ 3421821 h 4322760"/>
              <a:gd name="connsiteX1381" fmla="*/ 2364632 w 4319689"/>
              <a:gd name="connsiteY1381" fmla="*/ 3422648 h 4322760"/>
              <a:gd name="connsiteX1382" fmla="*/ 2345645 w 4319689"/>
              <a:gd name="connsiteY1382" fmla="*/ 3406111 h 4322760"/>
              <a:gd name="connsiteX1383" fmla="*/ 2361330 w 4319689"/>
              <a:gd name="connsiteY1383" fmla="*/ 3383787 h 4322760"/>
              <a:gd name="connsiteX1384" fmla="*/ 2364632 w 4319689"/>
              <a:gd name="connsiteY1384" fmla="*/ 3382960 h 4322760"/>
              <a:gd name="connsiteX1385" fmla="*/ 1880818 w 4319689"/>
              <a:gd name="connsiteY1385" fmla="*/ 3381373 h 4322760"/>
              <a:gd name="connsiteX1386" fmla="*/ 1882499 w 4319689"/>
              <a:gd name="connsiteY1386" fmla="*/ 3381373 h 4322760"/>
              <a:gd name="connsiteX1387" fmla="*/ 1887541 w 4319689"/>
              <a:gd name="connsiteY1387" fmla="*/ 3389410 h 4322760"/>
              <a:gd name="connsiteX1388" fmla="*/ 1880818 w 4319689"/>
              <a:gd name="connsiteY1388" fmla="*/ 3395661 h 4322760"/>
              <a:gd name="connsiteX1389" fmla="*/ 1879977 w 4319689"/>
              <a:gd name="connsiteY1389" fmla="*/ 3394768 h 4322760"/>
              <a:gd name="connsiteX1390" fmla="*/ 1875775 w 4319689"/>
              <a:gd name="connsiteY1390" fmla="*/ 3392089 h 4322760"/>
              <a:gd name="connsiteX1391" fmla="*/ 1874934 w 4319689"/>
              <a:gd name="connsiteY1391" fmla="*/ 3386731 h 4322760"/>
              <a:gd name="connsiteX1392" fmla="*/ 1880818 w 4319689"/>
              <a:gd name="connsiteY1392" fmla="*/ 3381373 h 4322760"/>
              <a:gd name="connsiteX1393" fmla="*/ 2661123 w 4319689"/>
              <a:gd name="connsiteY1393" fmla="*/ 3378198 h 4322760"/>
              <a:gd name="connsiteX1394" fmla="*/ 2678012 w 4319689"/>
              <a:gd name="connsiteY1394" fmla="*/ 3389816 h 4322760"/>
              <a:gd name="connsiteX1395" fmla="*/ 2678012 w 4319689"/>
              <a:gd name="connsiteY1395" fmla="*/ 3403923 h 4322760"/>
              <a:gd name="connsiteX1396" fmla="*/ 2667879 w 4319689"/>
              <a:gd name="connsiteY1396" fmla="*/ 3413051 h 4322760"/>
              <a:gd name="connsiteX1397" fmla="*/ 2661123 w 4319689"/>
              <a:gd name="connsiteY1397" fmla="*/ 3414711 h 4322760"/>
              <a:gd name="connsiteX1398" fmla="*/ 2644235 w 4319689"/>
              <a:gd name="connsiteY1398" fmla="*/ 3403093 h 4322760"/>
              <a:gd name="connsiteX1399" fmla="*/ 2654368 w 4319689"/>
              <a:gd name="connsiteY1399" fmla="*/ 3379858 h 4322760"/>
              <a:gd name="connsiteX1400" fmla="*/ 2661123 w 4319689"/>
              <a:gd name="connsiteY1400" fmla="*/ 3378198 h 4322760"/>
              <a:gd name="connsiteX1401" fmla="*/ 3160005 w 4319689"/>
              <a:gd name="connsiteY1401" fmla="*/ 3376610 h 4322760"/>
              <a:gd name="connsiteX1402" fmla="*/ 3173283 w 4319689"/>
              <a:gd name="connsiteY1402" fmla="*/ 3382573 h 4322760"/>
              <a:gd name="connsiteX1403" fmla="*/ 3177432 w 4319689"/>
              <a:gd name="connsiteY1403" fmla="*/ 3395350 h 4322760"/>
              <a:gd name="connsiteX1404" fmla="*/ 3170793 w 4319689"/>
              <a:gd name="connsiteY1404" fmla="*/ 3407276 h 4322760"/>
              <a:gd name="connsiteX1405" fmla="*/ 3160005 w 4319689"/>
              <a:gd name="connsiteY1405" fmla="*/ 3411535 h 4322760"/>
              <a:gd name="connsiteX1406" fmla="*/ 3146728 w 4319689"/>
              <a:gd name="connsiteY1406" fmla="*/ 3404720 h 4322760"/>
              <a:gd name="connsiteX1407" fmla="*/ 3149218 w 4319689"/>
              <a:gd name="connsiteY1407" fmla="*/ 3380017 h 4322760"/>
              <a:gd name="connsiteX1408" fmla="*/ 3160005 w 4319689"/>
              <a:gd name="connsiteY1408" fmla="*/ 3376610 h 4322760"/>
              <a:gd name="connsiteX1409" fmla="*/ 1459700 w 4319689"/>
              <a:gd name="connsiteY1409" fmla="*/ 3376610 h 4322760"/>
              <a:gd name="connsiteX1410" fmla="*/ 1465653 w 4319689"/>
              <a:gd name="connsiteY1410" fmla="*/ 3378319 h 4322760"/>
              <a:gd name="connsiteX1411" fmla="*/ 1469055 w 4319689"/>
              <a:gd name="connsiteY1411" fmla="*/ 3392851 h 4322760"/>
              <a:gd name="connsiteX1412" fmla="*/ 1459700 w 4319689"/>
              <a:gd name="connsiteY1412" fmla="*/ 3398835 h 4322760"/>
              <a:gd name="connsiteX1413" fmla="*/ 1454597 w 4319689"/>
              <a:gd name="connsiteY1413" fmla="*/ 3397125 h 4322760"/>
              <a:gd name="connsiteX1414" fmla="*/ 1449494 w 4319689"/>
              <a:gd name="connsiteY1414" fmla="*/ 3390287 h 4322760"/>
              <a:gd name="connsiteX1415" fmla="*/ 1450345 w 4319689"/>
              <a:gd name="connsiteY1415" fmla="*/ 3381739 h 4322760"/>
              <a:gd name="connsiteX1416" fmla="*/ 1459700 w 4319689"/>
              <a:gd name="connsiteY1416" fmla="*/ 3376610 h 4322760"/>
              <a:gd name="connsiteX1417" fmla="*/ 3014342 w 4319689"/>
              <a:gd name="connsiteY1417" fmla="*/ 3373435 h 4322760"/>
              <a:gd name="connsiteX1418" fmla="*/ 3028736 w 4319689"/>
              <a:gd name="connsiteY1418" fmla="*/ 3381101 h 4322760"/>
              <a:gd name="connsiteX1419" fmla="*/ 3032122 w 4319689"/>
              <a:gd name="connsiteY1419" fmla="*/ 3393879 h 4322760"/>
              <a:gd name="connsiteX1420" fmla="*/ 3024502 w 4319689"/>
              <a:gd name="connsiteY1420" fmla="*/ 3405804 h 4322760"/>
              <a:gd name="connsiteX1421" fmla="*/ 3014342 w 4319689"/>
              <a:gd name="connsiteY1421" fmla="*/ 3408360 h 4322760"/>
              <a:gd name="connsiteX1422" fmla="*/ 2999949 w 4319689"/>
              <a:gd name="connsiteY1422" fmla="*/ 3401545 h 4322760"/>
              <a:gd name="connsiteX1423" fmla="*/ 3005029 w 4319689"/>
              <a:gd name="connsiteY1423" fmla="*/ 3376842 h 4322760"/>
              <a:gd name="connsiteX1424" fmla="*/ 3014342 w 4319689"/>
              <a:gd name="connsiteY1424" fmla="*/ 3373435 h 4322760"/>
              <a:gd name="connsiteX1425" fmla="*/ 3314436 w 4319689"/>
              <a:gd name="connsiteY1425" fmla="*/ 3368672 h 4322760"/>
              <a:gd name="connsiteX1426" fmla="*/ 3326324 w 4319689"/>
              <a:gd name="connsiteY1426" fmla="*/ 3373551 h 4322760"/>
              <a:gd name="connsiteX1427" fmla="*/ 3331419 w 4319689"/>
              <a:gd name="connsiteY1427" fmla="*/ 3385747 h 4322760"/>
              <a:gd name="connsiteX1428" fmla="*/ 3325475 w 4319689"/>
              <a:gd name="connsiteY1428" fmla="*/ 3397131 h 4322760"/>
              <a:gd name="connsiteX1429" fmla="*/ 3314436 w 4319689"/>
              <a:gd name="connsiteY1429" fmla="*/ 3402010 h 4322760"/>
              <a:gd name="connsiteX1430" fmla="*/ 3301699 w 4319689"/>
              <a:gd name="connsiteY1430" fmla="*/ 3396318 h 4322760"/>
              <a:gd name="connsiteX1431" fmla="*/ 3302548 w 4319689"/>
              <a:gd name="connsiteY1431" fmla="*/ 3373551 h 4322760"/>
              <a:gd name="connsiteX1432" fmla="*/ 3314436 w 4319689"/>
              <a:gd name="connsiteY1432" fmla="*/ 3368672 h 4322760"/>
              <a:gd name="connsiteX1433" fmla="*/ 2455913 w 4319689"/>
              <a:gd name="connsiteY1433" fmla="*/ 3365498 h 4322760"/>
              <a:gd name="connsiteX1434" fmla="*/ 2474103 w 4319689"/>
              <a:gd name="connsiteY1434" fmla="*/ 3380407 h 4322760"/>
              <a:gd name="connsiteX1435" fmla="*/ 2472450 w 4319689"/>
              <a:gd name="connsiteY1435" fmla="*/ 3394487 h 4322760"/>
              <a:gd name="connsiteX1436" fmla="*/ 2460874 w 4319689"/>
              <a:gd name="connsiteY1436" fmla="*/ 3402770 h 4322760"/>
              <a:gd name="connsiteX1437" fmla="*/ 2455913 w 4319689"/>
              <a:gd name="connsiteY1437" fmla="*/ 3403598 h 4322760"/>
              <a:gd name="connsiteX1438" fmla="*/ 2437723 w 4319689"/>
              <a:gd name="connsiteY1438" fmla="*/ 3388689 h 4322760"/>
              <a:gd name="connsiteX1439" fmla="*/ 2451779 w 4319689"/>
              <a:gd name="connsiteY1439" fmla="*/ 3366326 h 4322760"/>
              <a:gd name="connsiteX1440" fmla="*/ 2455913 w 4319689"/>
              <a:gd name="connsiteY1440" fmla="*/ 3365498 h 4322760"/>
              <a:gd name="connsiteX1441" fmla="*/ 864031 w 4319689"/>
              <a:gd name="connsiteY1441" fmla="*/ 3365497 h 4322760"/>
              <a:gd name="connsiteX1442" fmla="*/ 876732 w 4319689"/>
              <a:gd name="connsiteY1442" fmla="*/ 3371182 h 4322760"/>
              <a:gd name="connsiteX1443" fmla="*/ 875885 w 4319689"/>
              <a:gd name="connsiteY1443" fmla="*/ 3395549 h 4322760"/>
              <a:gd name="connsiteX1444" fmla="*/ 864031 w 4319689"/>
              <a:gd name="connsiteY1444" fmla="*/ 3400422 h 4322760"/>
              <a:gd name="connsiteX1445" fmla="*/ 850485 w 4319689"/>
              <a:gd name="connsiteY1445" fmla="*/ 3394736 h 4322760"/>
              <a:gd name="connsiteX1446" fmla="*/ 845404 w 4319689"/>
              <a:gd name="connsiteY1446" fmla="*/ 3382553 h 4322760"/>
              <a:gd name="connsiteX1447" fmla="*/ 851331 w 4319689"/>
              <a:gd name="connsiteY1447" fmla="*/ 3370370 h 4322760"/>
              <a:gd name="connsiteX1448" fmla="*/ 864031 w 4319689"/>
              <a:gd name="connsiteY1448" fmla="*/ 3365497 h 4322760"/>
              <a:gd name="connsiteX1449" fmla="*/ 2878664 w 4319689"/>
              <a:gd name="connsiteY1449" fmla="*/ 3360735 h 4322760"/>
              <a:gd name="connsiteX1450" fmla="*/ 2893904 w 4319689"/>
              <a:gd name="connsiteY1450" fmla="*/ 3369253 h 4322760"/>
              <a:gd name="connsiteX1451" fmla="*/ 2895597 w 4319689"/>
              <a:gd name="connsiteY1451" fmla="*/ 3382882 h 4322760"/>
              <a:gd name="connsiteX1452" fmla="*/ 2887131 w 4319689"/>
              <a:gd name="connsiteY1452" fmla="*/ 3393104 h 4322760"/>
              <a:gd name="connsiteX1453" fmla="*/ 2878664 w 4319689"/>
              <a:gd name="connsiteY1453" fmla="*/ 3395660 h 4322760"/>
              <a:gd name="connsiteX1454" fmla="*/ 2863424 w 4319689"/>
              <a:gd name="connsiteY1454" fmla="*/ 3387142 h 4322760"/>
              <a:gd name="connsiteX1455" fmla="*/ 2869351 w 4319689"/>
              <a:gd name="connsiteY1455" fmla="*/ 3363290 h 4322760"/>
              <a:gd name="connsiteX1456" fmla="*/ 2878664 w 4319689"/>
              <a:gd name="connsiteY1456" fmla="*/ 3360735 h 4322760"/>
              <a:gd name="connsiteX1457" fmla="*/ 1791127 w 4319689"/>
              <a:gd name="connsiteY1457" fmla="*/ 3355973 h 4322760"/>
              <a:gd name="connsiteX1458" fmla="*/ 1792798 w 4319689"/>
              <a:gd name="connsiteY1458" fmla="*/ 3356855 h 4322760"/>
              <a:gd name="connsiteX1459" fmla="*/ 1797811 w 4319689"/>
              <a:gd name="connsiteY1459" fmla="*/ 3366556 h 4322760"/>
              <a:gd name="connsiteX1460" fmla="*/ 1791127 w 4319689"/>
              <a:gd name="connsiteY1460" fmla="*/ 3371848 h 4322760"/>
              <a:gd name="connsiteX1461" fmla="*/ 1788620 w 4319689"/>
              <a:gd name="connsiteY1461" fmla="*/ 3371848 h 4322760"/>
              <a:gd name="connsiteX1462" fmla="*/ 1784442 w 4319689"/>
              <a:gd name="connsiteY1462" fmla="*/ 3367438 h 4322760"/>
              <a:gd name="connsiteX1463" fmla="*/ 1783607 w 4319689"/>
              <a:gd name="connsiteY1463" fmla="*/ 3361265 h 4322760"/>
              <a:gd name="connsiteX1464" fmla="*/ 1791127 w 4319689"/>
              <a:gd name="connsiteY1464" fmla="*/ 3355973 h 4322760"/>
              <a:gd name="connsiteX1465" fmla="*/ 1585103 w 4319689"/>
              <a:gd name="connsiteY1465" fmla="*/ 3354385 h 4322760"/>
              <a:gd name="connsiteX1466" fmla="*/ 1589403 w 4319689"/>
              <a:gd name="connsiteY1466" fmla="*/ 3355251 h 4322760"/>
              <a:gd name="connsiteX1467" fmla="*/ 1594562 w 4319689"/>
              <a:gd name="connsiteY1467" fmla="*/ 3368239 h 4322760"/>
              <a:gd name="connsiteX1468" fmla="*/ 1585103 w 4319689"/>
              <a:gd name="connsiteY1468" fmla="*/ 3373435 h 4322760"/>
              <a:gd name="connsiteX1469" fmla="*/ 1581663 w 4319689"/>
              <a:gd name="connsiteY1469" fmla="*/ 3372569 h 4322760"/>
              <a:gd name="connsiteX1470" fmla="*/ 1576504 w 4319689"/>
              <a:gd name="connsiteY1470" fmla="*/ 3367374 h 4322760"/>
              <a:gd name="connsiteX1471" fmla="*/ 1576504 w 4319689"/>
              <a:gd name="connsiteY1471" fmla="*/ 3359580 h 4322760"/>
              <a:gd name="connsiteX1472" fmla="*/ 1585103 w 4319689"/>
              <a:gd name="connsiteY1472" fmla="*/ 3354385 h 4322760"/>
              <a:gd name="connsiteX1473" fmla="*/ 3475512 w 4319689"/>
              <a:gd name="connsiteY1473" fmla="*/ 3348035 h 4322760"/>
              <a:gd name="connsiteX1474" fmla="*/ 3487400 w 4319689"/>
              <a:gd name="connsiteY1474" fmla="*/ 3352202 h 4322760"/>
              <a:gd name="connsiteX1475" fmla="*/ 3492495 w 4319689"/>
              <a:gd name="connsiteY1475" fmla="*/ 3363870 h 4322760"/>
              <a:gd name="connsiteX1476" fmla="*/ 3488249 w 4319689"/>
              <a:gd name="connsiteY1476" fmla="*/ 3375539 h 4322760"/>
              <a:gd name="connsiteX1477" fmla="*/ 3475512 w 4319689"/>
              <a:gd name="connsiteY1477" fmla="*/ 3381373 h 4322760"/>
              <a:gd name="connsiteX1478" fmla="*/ 3464473 w 4319689"/>
              <a:gd name="connsiteY1478" fmla="*/ 3376372 h 4322760"/>
              <a:gd name="connsiteX1479" fmla="*/ 3463624 w 4319689"/>
              <a:gd name="connsiteY1479" fmla="*/ 3353036 h 4322760"/>
              <a:gd name="connsiteX1480" fmla="*/ 3475512 w 4319689"/>
              <a:gd name="connsiteY1480" fmla="*/ 3348035 h 4322760"/>
              <a:gd name="connsiteX1481" fmla="*/ 417108 w 4319689"/>
              <a:gd name="connsiteY1481" fmla="*/ 3348035 h 4322760"/>
              <a:gd name="connsiteX1482" fmla="*/ 436262 w 4319689"/>
              <a:gd name="connsiteY1482" fmla="*/ 3358240 h 4322760"/>
              <a:gd name="connsiteX1483" fmla="*/ 431265 w 4319689"/>
              <a:gd name="connsiteY1483" fmla="*/ 3391408 h 4322760"/>
              <a:gd name="connsiteX1484" fmla="*/ 417108 w 4319689"/>
              <a:gd name="connsiteY1484" fmla="*/ 3395660 h 4322760"/>
              <a:gd name="connsiteX1485" fmla="*/ 397954 w 4319689"/>
              <a:gd name="connsiteY1485" fmla="*/ 3385455 h 4322760"/>
              <a:gd name="connsiteX1486" fmla="*/ 394622 w 4319689"/>
              <a:gd name="connsiteY1486" fmla="*/ 3367595 h 4322760"/>
              <a:gd name="connsiteX1487" fmla="*/ 403783 w 4319689"/>
              <a:gd name="connsiteY1487" fmla="*/ 3352287 h 4322760"/>
              <a:gd name="connsiteX1488" fmla="*/ 417108 w 4319689"/>
              <a:gd name="connsiteY1488" fmla="*/ 3348035 h 4322760"/>
              <a:gd name="connsiteX1489" fmla="*/ 2545676 w 4319689"/>
              <a:gd name="connsiteY1489" fmla="*/ 3340098 h 4322760"/>
              <a:gd name="connsiteX1490" fmla="*/ 2562932 w 4319689"/>
              <a:gd name="connsiteY1490" fmla="*/ 3353087 h 4322760"/>
              <a:gd name="connsiteX1491" fmla="*/ 2562069 w 4319689"/>
              <a:gd name="connsiteY1491" fmla="*/ 3367807 h 4322760"/>
              <a:gd name="connsiteX1492" fmla="*/ 2550853 w 4319689"/>
              <a:gd name="connsiteY1492" fmla="*/ 3377332 h 4322760"/>
              <a:gd name="connsiteX1493" fmla="*/ 2545676 w 4319689"/>
              <a:gd name="connsiteY1493" fmla="*/ 3378198 h 4322760"/>
              <a:gd name="connsiteX1494" fmla="*/ 2527557 w 4319689"/>
              <a:gd name="connsiteY1494" fmla="*/ 3365209 h 4322760"/>
              <a:gd name="connsiteX1495" fmla="*/ 2539636 w 4319689"/>
              <a:gd name="connsiteY1495" fmla="*/ 3341830 h 4322760"/>
              <a:gd name="connsiteX1496" fmla="*/ 2545676 w 4319689"/>
              <a:gd name="connsiteY1496" fmla="*/ 3340098 h 4322760"/>
              <a:gd name="connsiteX1497" fmla="*/ 2751664 w 4319689"/>
              <a:gd name="connsiteY1497" fmla="*/ 3338510 h 4322760"/>
              <a:gd name="connsiteX1498" fmla="*/ 2766904 w 4319689"/>
              <a:gd name="connsiteY1498" fmla="*/ 3348488 h 4322760"/>
              <a:gd name="connsiteX1499" fmla="*/ 2767751 w 4319689"/>
              <a:gd name="connsiteY1499" fmla="*/ 3360962 h 4322760"/>
              <a:gd name="connsiteX1500" fmla="*/ 2759284 w 4319689"/>
              <a:gd name="connsiteY1500" fmla="*/ 3371772 h 4322760"/>
              <a:gd name="connsiteX1501" fmla="*/ 2751664 w 4319689"/>
              <a:gd name="connsiteY1501" fmla="*/ 3373435 h 4322760"/>
              <a:gd name="connsiteX1502" fmla="*/ 2735577 w 4319689"/>
              <a:gd name="connsiteY1502" fmla="*/ 3363456 h 4322760"/>
              <a:gd name="connsiteX1503" fmla="*/ 2743197 w 4319689"/>
              <a:gd name="connsiteY1503" fmla="*/ 3340173 h 4322760"/>
              <a:gd name="connsiteX1504" fmla="*/ 2751664 w 4319689"/>
              <a:gd name="connsiteY1504" fmla="*/ 3338510 h 4322760"/>
              <a:gd name="connsiteX1505" fmla="*/ 3922449 w 4319689"/>
              <a:gd name="connsiteY1505" fmla="*/ 3330572 h 4322760"/>
              <a:gd name="connsiteX1506" fmla="*/ 3931790 w 4319689"/>
              <a:gd name="connsiteY1506" fmla="*/ 3333906 h 4322760"/>
              <a:gd name="connsiteX1507" fmla="*/ 3938583 w 4319689"/>
              <a:gd name="connsiteY1507" fmla="*/ 3343907 h 4322760"/>
              <a:gd name="connsiteX1508" fmla="*/ 3936036 w 4319689"/>
              <a:gd name="connsiteY1508" fmla="*/ 3356409 h 4322760"/>
              <a:gd name="connsiteX1509" fmla="*/ 3922449 w 4319689"/>
              <a:gd name="connsiteY1509" fmla="*/ 3363910 h 4322760"/>
              <a:gd name="connsiteX1510" fmla="*/ 3913109 w 4319689"/>
              <a:gd name="connsiteY1510" fmla="*/ 3361410 h 4322760"/>
              <a:gd name="connsiteX1511" fmla="*/ 3908863 w 4319689"/>
              <a:gd name="connsiteY1511" fmla="*/ 3338073 h 4322760"/>
              <a:gd name="connsiteX1512" fmla="*/ 3922449 w 4319689"/>
              <a:gd name="connsiteY1512" fmla="*/ 3330572 h 4322760"/>
              <a:gd name="connsiteX1513" fmla="*/ 692539 w 4319689"/>
              <a:gd name="connsiteY1513" fmla="*/ 3330572 h 4322760"/>
              <a:gd name="connsiteX1514" fmla="*/ 708506 w 4319689"/>
              <a:gd name="connsiteY1514" fmla="*/ 3337327 h 4322760"/>
              <a:gd name="connsiteX1515" fmla="*/ 705144 w 4319689"/>
              <a:gd name="connsiteY1515" fmla="*/ 3366038 h 4322760"/>
              <a:gd name="connsiteX1516" fmla="*/ 692539 w 4319689"/>
              <a:gd name="connsiteY1516" fmla="*/ 3370260 h 4322760"/>
              <a:gd name="connsiteX1517" fmla="*/ 677408 w 4319689"/>
              <a:gd name="connsiteY1517" fmla="*/ 3363504 h 4322760"/>
              <a:gd name="connsiteX1518" fmla="*/ 673206 w 4319689"/>
              <a:gd name="connsiteY1518" fmla="*/ 3348305 h 4322760"/>
              <a:gd name="connsiteX1519" fmla="*/ 679930 w 4319689"/>
              <a:gd name="connsiteY1519" fmla="*/ 3334794 h 4322760"/>
              <a:gd name="connsiteX1520" fmla="*/ 692539 w 4319689"/>
              <a:gd name="connsiteY1520" fmla="*/ 3330572 h 4322760"/>
              <a:gd name="connsiteX1521" fmla="*/ 1703778 w 4319689"/>
              <a:gd name="connsiteY1521" fmla="*/ 3325810 h 4322760"/>
              <a:gd name="connsiteX1522" fmla="*/ 1706500 w 4319689"/>
              <a:gd name="connsiteY1522" fmla="*/ 3326645 h 4322760"/>
              <a:gd name="connsiteX1523" fmla="*/ 1711943 w 4319689"/>
              <a:gd name="connsiteY1523" fmla="*/ 3336672 h 4322760"/>
              <a:gd name="connsiteX1524" fmla="*/ 1703778 w 4319689"/>
              <a:gd name="connsiteY1524" fmla="*/ 3341685 h 4322760"/>
              <a:gd name="connsiteX1525" fmla="*/ 1700150 w 4319689"/>
              <a:gd name="connsiteY1525" fmla="*/ 3341685 h 4322760"/>
              <a:gd name="connsiteX1526" fmla="*/ 1695614 w 4319689"/>
              <a:gd name="connsiteY1526" fmla="*/ 3337507 h 4322760"/>
              <a:gd name="connsiteX1527" fmla="*/ 1695614 w 4319689"/>
              <a:gd name="connsiteY1527" fmla="*/ 3330823 h 4322760"/>
              <a:gd name="connsiteX1528" fmla="*/ 1703778 w 4319689"/>
              <a:gd name="connsiteY1528" fmla="*/ 3325810 h 4322760"/>
              <a:gd name="connsiteX1529" fmla="*/ 1233505 w 4319689"/>
              <a:gd name="connsiteY1529" fmla="*/ 3322635 h 4322760"/>
              <a:gd name="connsiteX1530" fmla="*/ 1241908 w 4319689"/>
              <a:gd name="connsiteY1530" fmla="*/ 3325165 h 4322760"/>
              <a:gd name="connsiteX1531" fmla="*/ 1244430 w 4319689"/>
              <a:gd name="connsiteY1531" fmla="*/ 3343719 h 4322760"/>
              <a:gd name="connsiteX1532" fmla="*/ 1233505 w 4319689"/>
              <a:gd name="connsiteY1532" fmla="*/ 3349623 h 4322760"/>
              <a:gd name="connsiteX1533" fmla="*/ 1225099 w 4319689"/>
              <a:gd name="connsiteY1533" fmla="*/ 3346249 h 4322760"/>
              <a:gd name="connsiteX1534" fmla="*/ 1220056 w 4319689"/>
              <a:gd name="connsiteY1534" fmla="*/ 3336972 h 4322760"/>
              <a:gd name="connsiteX1535" fmla="*/ 1223417 w 4319689"/>
              <a:gd name="connsiteY1535" fmla="*/ 3327695 h 4322760"/>
              <a:gd name="connsiteX1536" fmla="*/ 1233505 w 4319689"/>
              <a:gd name="connsiteY1536" fmla="*/ 3322635 h 4322760"/>
              <a:gd name="connsiteX1537" fmla="*/ 1370021 w 4319689"/>
              <a:gd name="connsiteY1537" fmla="*/ 3319460 h 4322760"/>
              <a:gd name="connsiteX1538" fmla="*/ 1376796 w 4319689"/>
              <a:gd name="connsiteY1538" fmla="*/ 3321161 h 4322760"/>
              <a:gd name="connsiteX1539" fmla="*/ 1380169 w 4319689"/>
              <a:gd name="connsiteY1539" fmla="*/ 3338170 h 4322760"/>
              <a:gd name="connsiteX1540" fmla="*/ 1370021 w 4319689"/>
              <a:gd name="connsiteY1540" fmla="*/ 3343273 h 4322760"/>
              <a:gd name="connsiteX1541" fmla="*/ 1363248 w 4319689"/>
              <a:gd name="connsiteY1541" fmla="*/ 3341572 h 4322760"/>
              <a:gd name="connsiteX1542" fmla="*/ 1358168 w 4319689"/>
              <a:gd name="connsiteY1542" fmla="*/ 3333918 h 4322760"/>
              <a:gd name="connsiteX1543" fmla="*/ 1360708 w 4319689"/>
              <a:gd name="connsiteY1543" fmla="*/ 3324563 h 4322760"/>
              <a:gd name="connsiteX1544" fmla="*/ 1370021 w 4319689"/>
              <a:gd name="connsiteY1544" fmla="*/ 3319460 h 4322760"/>
              <a:gd name="connsiteX1545" fmla="*/ 1089045 w 4319689"/>
              <a:gd name="connsiteY1545" fmla="*/ 3316285 h 4322760"/>
              <a:gd name="connsiteX1546" fmla="*/ 1099071 w 4319689"/>
              <a:gd name="connsiteY1546" fmla="*/ 3320474 h 4322760"/>
              <a:gd name="connsiteX1547" fmla="*/ 1099908 w 4319689"/>
              <a:gd name="connsiteY1547" fmla="*/ 3341421 h 4322760"/>
              <a:gd name="connsiteX1548" fmla="*/ 1089045 w 4319689"/>
              <a:gd name="connsiteY1548" fmla="*/ 3346448 h 4322760"/>
              <a:gd name="connsiteX1549" fmla="*/ 1079018 w 4319689"/>
              <a:gd name="connsiteY1549" fmla="*/ 3342259 h 4322760"/>
              <a:gd name="connsiteX1550" fmla="*/ 1074007 w 4319689"/>
              <a:gd name="connsiteY1550" fmla="*/ 3332204 h 4322760"/>
              <a:gd name="connsiteX1551" fmla="*/ 1077347 w 4319689"/>
              <a:gd name="connsiteY1551" fmla="*/ 3321312 h 4322760"/>
              <a:gd name="connsiteX1552" fmla="*/ 1089045 w 4319689"/>
              <a:gd name="connsiteY1552" fmla="*/ 3316285 h 4322760"/>
              <a:gd name="connsiteX1553" fmla="*/ 3645358 w 4319689"/>
              <a:gd name="connsiteY1553" fmla="*/ 3313110 h 4322760"/>
              <a:gd name="connsiteX1554" fmla="*/ 3655115 w 4319689"/>
              <a:gd name="connsiteY1554" fmla="*/ 3316529 h 4322760"/>
              <a:gd name="connsiteX1555" fmla="*/ 3661620 w 4319689"/>
              <a:gd name="connsiteY1555" fmla="*/ 3327642 h 4322760"/>
              <a:gd name="connsiteX1556" fmla="*/ 3658368 w 4319689"/>
              <a:gd name="connsiteY1556" fmla="*/ 3340464 h 4322760"/>
              <a:gd name="connsiteX1557" fmla="*/ 3645358 w 4319689"/>
              <a:gd name="connsiteY1557" fmla="*/ 3346448 h 4322760"/>
              <a:gd name="connsiteX1558" fmla="*/ 3635600 w 4319689"/>
              <a:gd name="connsiteY1558" fmla="*/ 3343029 h 4322760"/>
              <a:gd name="connsiteX1559" fmla="*/ 3633161 w 4319689"/>
              <a:gd name="connsiteY1559" fmla="*/ 3319948 h 4322760"/>
              <a:gd name="connsiteX1560" fmla="*/ 3645358 w 4319689"/>
              <a:gd name="connsiteY1560" fmla="*/ 3313110 h 4322760"/>
              <a:gd name="connsiteX1561" fmla="*/ 2633342 w 4319689"/>
              <a:gd name="connsiteY1561" fmla="*/ 3309935 h 4322760"/>
              <a:gd name="connsiteX1562" fmla="*/ 2650276 w 4319689"/>
              <a:gd name="connsiteY1562" fmla="*/ 3320157 h 4322760"/>
              <a:gd name="connsiteX1563" fmla="*/ 2650276 w 4319689"/>
              <a:gd name="connsiteY1563" fmla="*/ 3333786 h 4322760"/>
              <a:gd name="connsiteX1564" fmla="*/ 2640116 w 4319689"/>
              <a:gd name="connsiteY1564" fmla="*/ 3344008 h 4322760"/>
              <a:gd name="connsiteX1565" fmla="*/ 2633342 w 4319689"/>
              <a:gd name="connsiteY1565" fmla="*/ 3344860 h 4322760"/>
              <a:gd name="connsiteX1566" fmla="*/ 2617256 w 4319689"/>
              <a:gd name="connsiteY1566" fmla="*/ 3333786 h 4322760"/>
              <a:gd name="connsiteX1567" fmla="*/ 2627416 w 4319689"/>
              <a:gd name="connsiteY1567" fmla="*/ 3310787 h 4322760"/>
              <a:gd name="connsiteX1568" fmla="*/ 2633342 w 4319689"/>
              <a:gd name="connsiteY1568" fmla="*/ 3309935 h 4322760"/>
              <a:gd name="connsiteX1569" fmla="*/ 3103650 w 4319689"/>
              <a:gd name="connsiteY1569" fmla="*/ 3306760 h 4322760"/>
              <a:gd name="connsiteX1570" fmla="*/ 3116123 w 4319689"/>
              <a:gd name="connsiteY1570" fmla="*/ 3312744 h 4322760"/>
              <a:gd name="connsiteX1571" fmla="*/ 3120281 w 4319689"/>
              <a:gd name="connsiteY1571" fmla="*/ 3324711 h 4322760"/>
              <a:gd name="connsiteX1572" fmla="*/ 3114460 w 4319689"/>
              <a:gd name="connsiteY1572" fmla="*/ 3336679 h 4322760"/>
              <a:gd name="connsiteX1573" fmla="*/ 3103650 w 4319689"/>
              <a:gd name="connsiteY1573" fmla="*/ 3340098 h 4322760"/>
              <a:gd name="connsiteX1574" fmla="*/ 3091177 w 4319689"/>
              <a:gd name="connsiteY1574" fmla="*/ 3334114 h 4322760"/>
              <a:gd name="connsiteX1575" fmla="*/ 3093672 w 4319689"/>
              <a:gd name="connsiteY1575" fmla="*/ 3310179 h 4322760"/>
              <a:gd name="connsiteX1576" fmla="*/ 3103650 w 4319689"/>
              <a:gd name="connsiteY1576" fmla="*/ 3306760 h 4322760"/>
              <a:gd name="connsiteX1577" fmla="*/ 1499033 w 4319689"/>
              <a:gd name="connsiteY1577" fmla="*/ 3306760 h 4322760"/>
              <a:gd name="connsiteX1578" fmla="*/ 1503972 w 4319689"/>
              <a:gd name="connsiteY1578" fmla="*/ 3308538 h 4322760"/>
              <a:gd name="connsiteX1579" fmla="*/ 1508087 w 4319689"/>
              <a:gd name="connsiteY1579" fmla="*/ 3323651 h 4322760"/>
              <a:gd name="connsiteX1580" fmla="*/ 1499033 w 4319689"/>
              <a:gd name="connsiteY1580" fmla="*/ 3328985 h 4322760"/>
              <a:gd name="connsiteX1581" fmla="*/ 1494094 w 4319689"/>
              <a:gd name="connsiteY1581" fmla="*/ 3327207 h 4322760"/>
              <a:gd name="connsiteX1582" fmla="*/ 1489155 w 4319689"/>
              <a:gd name="connsiteY1582" fmla="*/ 3320984 h 4322760"/>
              <a:gd name="connsiteX1583" fmla="*/ 1489978 w 4319689"/>
              <a:gd name="connsiteY1583" fmla="*/ 3312094 h 4322760"/>
              <a:gd name="connsiteX1584" fmla="*/ 1499033 w 4319689"/>
              <a:gd name="connsiteY1584" fmla="*/ 3306760 h 4322760"/>
              <a:gd name="connsiteX1585" fmla="*/ 2967126 w 4319689"/>
              <a:gd name="connsiteY1585" fmla="*/ 3305173 h 4322760"/>
              <a:gd name="connsiteX1586" fmla="*/ 2980431 w 4319689"/>
              <a:gd name="connsiteY1586" fmla="*/ 3312011 h 4322760"/>
              <a:gd name="connsiteX1587" fmla="*/ 2982926 w 4319689"/>
              <a:gd name="connsiteY1587" fmla="*/ 3324834 h 4322760"/>
              <a:gd name="connsiteX1588" fmla="*/ 2976273 w 4319689"/>
              <a:gd name="connsiteY1588" fmla="*/ 3335092 h 4322760"/>
              <a:gd name="connsiteX1589" fmla="*/ 2967126 w 4319689"/>
              <a:gd name="connsiteY1589" fmla="*/ 3338511 h 4322760"/>
              <a:gd name="connsiteX1590" fmla="*/ 2953821 w 4319689"/>
              <a:gd name="connsiteY1590" fmla="*/ 3331672 h 4322760"/>
              <a:gd name="connsiteX1591" fmla="*/ 2957979 w 4319689"/>
              <a:gd name="connsiteY1591" fmla="*/ 3307737 h 4322760"/>
              <a:gd name="connsiteX1592" fmla="*/ 2967126 w 4319689"/>
              <a:gd name="connsiteY1592" fmla="*/ 3305173 h 4322760"/>
              <a:gd name="connsiteX1593" fmla="*/ 3248909 w 4319689"/>
              <a:gd name="connsiteY1593" fmla="*/ 3300410 h 4322760"/>
              <a:gd name="connsiteX1594" fmla="*/ 3260577 w 4319689"/>
              <a:gd name="connsiteY1594" fmla="*/ 3305294 h 4322760"/>
              <a:gd name="connsiteX1595" fmla="*/ 3264744 w 4319689"/>
              <a:gd name="connsiteY1595" fmla="*/ 3316692 h 4322760"/>
              <a:gd name="connsiteX1596" fmla="*/ 3259743 w 4319689"/>
              <a:gd name="connsiteY1596" fmla="*/ 3327275 h 4322760"/>
              <a:gd name="connsiteX1597" fmla="*/ 3248909 w 4319689"/>
              <a:gd name="connsiteY1597" fmla="*/ 3332160 h 4322760"/>
              <a:gd name="connsiteX1598" fmla="*/ 3237240 w 4319689"/>
              <a:gd name="connsiteY1598" fmla="*/ 3326461 h 4322760"/>
              <a:gd name="connsiteX1599" fmla="*/ 3238074 w 4319689"/>
              <a:gd name="connsiteY1599" fmla="*/ 3304480 h 4322760"/>
              <a:gd name="connsiteX1600" fmla="*/ 3248909 w 4319689"/>
              <a:gd name="connsiteY1600" fmla="*/ 3300410 h 4322760"/>
              <a:gd name="connsiteX1601" fmla="*/ 936262 w 4319689"/>
              <a:gd name="connsiteY1601" fmla="*/ 3295647 h 4322760"/>
              <a:gd name="connsiteX1602" fmla="*/ 948150 w 4319689"/>
              <a:gd name="connsiteY1602" fmla="*/ 3301610 h 4322760"/>
              <a:gd name="connsiteX1603" fmla="*/ 948150 w 4319689"/>
              <a:gd name="connsiteY1603" fmla="*/ 3325461 h 4322760"/>
              <a:gd name="connsiteX1604" fmla="*/ 936262 w 4319689"/>
              <a:gd name="connsiteY1604" fmla="*/ 3330572 h 4322760"/>
              <a:gd name="connsiteX1605" fmla="*/ 923526 w 4319689"/>
              <a:gd name="connsiteY1605" fmla="*/ 3324609 h 4322760"/>
              <a:gd name="connsiteX1606" fmla="*/ 918430 w 4319689"/>
              <a:gd name="connsiteY1606" fmla="*/ 3312683 h 4322760"/>
              <a:gd name="connsiteX1607" fmla="*/ 924375 w 4319689"/>
              <a:gd name="connsiteY1607" fmla="*/ 3300758 h 4322760"/>
              <a:gd name="connsiteX1608" fmla="*/ 936262 w 4319689"/>
              <a:gd name="connsiteY1608" fmla="*/ 3295647 h 4322760"/>
              <a:gd name="connsiteX1609" fmla="*/ 2837338 w 4319689"/>
              <a:gd name="connsiteY1609" fmla="*/ 3292473 h 4322760"/>
              <a:gd name="connsiteX1610" fmla="*/ 2851774 w 4319689"/>
              <a:gd name="connsiteY1610" fmla="*/ 3300807 h 4322760"/>
              <a:gd name="connsiteX1611" fmla="*/ 2854321 w 4319689"/>
              <a:gd name="connsiteY1611" fmla="*/ 3313309 h 4322760"/>
              <a:gd name="connsiteX1612" fmla="*/ 2846679 w 4319689"/>
              <a:gd name="connsiteY1612" fmla="*/ 3323311 h 4322760"/>
              <a:gd name="connsiteX1613" fmla="*/ 2837338 w 4319689"/>
              <a:gd name="connsiteY1613" fmla="*/ 3325811 h 4322760"/>
              <a:gd name="connsiteX1614" fmla="*/ 2822903 w 4319689"/>
              <a:gd name="connsiteY1614" fmla="*/ 3317476 h 4322760"/>
              <a:gd name="connsiteX1615" fmla="*/ 2828847 w 4319689"/>
              <a:gd name="connsiteY1615" fmla="*/ 3294973 h 4322760"/>
              <a:gd name="connsiteX1616" fmla="*/ 2837338 w 4319689"/>
              <a:gd name="connsiteY1616" fmla="*/ 3292473 h 4322760"/>
              <a:gd name="connsiteX1617" fmla="*/ 1618093 w 4319689"/>
              <a:gd name="connsiteY1617" fmla="*/ 3287710 h 4322760"/>
              <a:gd name="connsiteX1618" fmla="*/ 1622234 w 4319689"/>
              <a:gd name="connsiteY1618" fmla="*/ 3288541 h 4322760"/>
              <a:gd name="connsiteX1619" fmla="*/ 1626375 w 4319689"/>
              <a:gd name="connsiteY1619" fmla="*/ 3300183 h 4322760"/>
              <a:gd name="connsiteX1620" fmla="*/ 1618093 w 4319689"/>
              <a:gd name="connsiteY1620" fmla="*/ 3305173 h 4322760"/>
              <a:gd name="connsiteX1621" fmla="*/ 1613951 w 4319689"/>
              <a:gd name="connsiteY1621" fmla="*/ 3304341 h 4322760"/>
              <a:gd name="connsiteX1622" fmla="*/ 1609810 w 4319689"/>
              <a:gd name="connsiteY1622" fmla="*/ 3299352 h 4322760"/>
              <a:gd name="connsiteX1623" fmla="*/ 1609810 w 4319689"/>
              <a:gd name="connsiteY1623" fmla="*/ 3292699 h 4322760"/>
              <a:gd name="connsiteX1624" fmla="*/ 1618093 w 4319689"/>
              <a:gd name="connsiteY1624" fmla="*/ 3287710 h 4322760"/>
              <a:gd name="connsiteX1625" fmla="*/ 515534 w 4319689"/>
              <a:gd name="connsiteY1625" fmla="*/ 3281360 h 4322760"/>
              <a:gd name="connsiteX1626" fmla="*/ 533916 w 4319689"/>
              <a:gd name="connsiteY1626" fmla="*/ 3291591 h 4322760"/>
              <a:gd name="connsiteX1627" fmla="*/ 528903 w 4319689"/>
              <a:gd name="connsiteY1627" fmla="*/ 3323135 h 4322760"/>
              <a:gd name="connsiteX1628" fmla="*/ 515534 w 4319689"/>
              <a:gd name="connsiteY1628" fmla="*/ 3327398 h 4322760"/>
              <a:gd name="connsiteX1629" fmla="*/ 497152 w 4319689"/>
              <a:gd name="connsiteY1629" fmla="*/ 3317167 h 4322760"/>
              <a:gd name="connsiteX1630" fmla="*/ 493810 w 4319689"/>
              <a:gd name="connsiteY1630" fmla="*/ 3300116 h 4322760"/>
              <a:gd name="connsiteX1631" fmla="*/ 503001 w 4319689"/>
              <a:gd name="connsiteY1631" fmla="*/ 3285623 h 4322760"/>
              <a:gd name="connsiteX1632" fmla="*/ 515534 w 4319689"/>
              <a:gd name="connsiteY1632" fmla="*/ 3281360 h 4322760"/>
              <a:gd name="connsiteX1633" fmla="*/ 3401309 w 4319689"/>
              <a:gd name="connsiteY1633" fmla="*/ 3279772 h 4322760"/>
              <a:gd name="connsiteX1634" fmla="*/ 3412143 w 4319689"/>
              <a:gd name="connsiteY1634" fmla="*/ 3284158 h 4322760"/>
              <a:gd name="connsiteX1635" fmla="*/ 3417144 w 4319689"/>
              <a:gd name="connsiteY1635" fmla="*/ 3295564 h 4322760"/>
              <a:gd name="connsiteX1636" fmla="*/ 3412977 w 4319689"/>
              <a:gd name="connsiteY1636" fmla="*/ 3307846 h 4322760"/>
              <a:gd name="connsiteX1637" fmla="*/ 3401309 w 4319689"/>
              <a:gd name="connsiteY1637" fmla="*/ 3313110 h 4322760"/>
              <a:gd name="connsiteX1638" fmla="*/ 3390474 w 4319689"/>
              <a:gd name="connsiteY1638" fmla="*/ 3308723 h 4322760"/>
              <a:gd name="connsiteX1639" fmla="*/ 3389640 w 4319689"/>
              <a:gd name="connsiteY1639" fmla="*/ 3285036 h 4322760"/>
              <a:gd name="connsiteX1640" fmla="*/ 3401309 w 4319689"/>
              <a:gd name="connsiteY1640" fmla="*/ 3279772 h 4322760"/>
              <a:gd name="connsiteX1641" fmla="*/ 2717888 w 4319689"/>
              <a:gd name="connsiteY1641" fmla="*/ 3271835 h 4322760"/>
              <a:gd name="connsiteX1642" fmla="*/ 2732856 w 4319689"/>
              <a:gd name="connsiteY1642" fmla="*/ 3281003 h 4322760"/>
              <a:gd name="connsiteX1643" fmla="*/ 2733688 w 4319689"/>
              <a:gd name="connsiteY1643" fmla="*/ 3293505 h 4322760"/>
              <a:gd name="connsiteX1644" fmla="*/ 2725372 w 4319689"/>
              <a:gd name="connsiteY1644" fmla="*/ 3303506 h 4322760"/>
              <a:gd name="connsiteX1645" fmla="*/ 2717888 w 4319689"/>
              <a:gd name="connsiteY1645" fmla="*/ 3305173 h 4322760"/>
              <a:gd name="connsiteX1646" fmla="*/ 2702920 w 4319689"/>
              <a:gd name="connsiteY1646" fmla="*/ 3296005 h 4322760"/>
              <a:gd name="connsiteX1647" fmla="*/ 2710404 w 4319689"/>
              <a:gd name="connsiteY1647" fmla="*/ 3273502 h 4322760"/>
              <a:gd name="connsiteX1648" fmla="*/ 2717888 w 4319689"/>
              <a:gd name="connsiteY1648" fmla="*/ 3271835 h 4322760"/>
              <a:gd name="connsiteX1649" fmla="*/ 3822383 w 4319689"/>
              <a:gd name="connsiteY1649" fmla="*/ 3263897 h 4322760"/>
              <a:gd name="connsiteX1650" fmla="*/ 3830514 w 4319689"/>
              <a:gd name="connsiteY1650" fmla="*/ 3266403 h 4322760"/>
              <a:gd name="connsiteX1651" fmla="*/ 3837019 w 4319689"/>
              <a:gd name="connsiteY1651" fmla="*/ 3276430 h 4322760"/>
              <a:gd name="connsiteX1652" fmla="*/ 3834580 w 4319689"/>
              <a:gd name="connsiteY1652" fmla="*/ 3288127 h 4322760"/>
              <a:gd name="connsiteX1653" fmla="*/ 3822383 w 4319689"/>
              <a:gd name="connsiteY1653" fmla="*/ 3295647 h 4322760"/>
              <a:gd name="connsiteX1654" fmla="*/ 3813439 w 4319689"/>
              <a:gd name="connsiteY1654" fmla="*/ 3292305 h 4322760"/>
              <a:gd name="connsiteX1655" fmla="*/ 3809373 w 4319689"/>
              <a:gd name="connsiteY1655" fmla="*/ 3270581 h 4322760"/>
              <a:gd name="connsiteX1656" fmla="*/ 3822383 w 4319689"/>
              <a:gd name="connsiteY1656" fmla="*/ 3263897 h 4322760"/>
              <a:gd name="connsiteX1657" fmla="*/ 776721 w 4319689"/>
              <a:gd name="connsiteY1657" fmla="*/ 3263897 h 4322760"/>
              <a:gd name="connsiteX1658" fmla="*/ 791041 w 4319689"/>
              <a:gd name="connsiteY1658" fmla="*/ 3270670 h 4322760"/>
              <a:gd name="connsiteX1659" fmla="*/ 788514 w 4319689"/>
              <a:gd name="connsiteY1659" fmla="*/ 3297764 h 4322760"/>
              <a:gd name="connsiteX1660" fmla="*/ 776721 w 4319689"/>
              <a:gd name="connsiteY1660" fmla="*/ 3301997 h 4322760"/>
              <a:gd name="connsiteX1661" fmla="*/ 761559 w 4319689"/>
              <a:gd name="connsiteY1661" fmla="*/ 3295224 h 4322760"/>
              <a:gd name="connsiteX1662" fmla="*/ 757348 w 4319689"/>
              <a:gd name="connsiteY1662" fmla="*/ 3280830 h 4322760"/>
              <a:gd name="connsiteX1663" fmla="*/ 764085 w 4319689"/>
              <a:gd name="connsiteY1663" fmla="*/ 3268130 h 4322760"/>
              <a:gd name="connsiteX1664" fmla="*/ 776721 w 4319689"/>
              <a:gd name="connsiteY1664" fmla="*/ 3263897 h 4322760"/>
              <a:gd name="connsiteX1665" fmla="*/ 1286682 w 4319689"/>
              <a:gd name="connsiteY1665" fmla="*/ 3257548 h 4322760"/>
              <a:gd name="connsiteX1666" fmla="*/ 1295115 w 4319689"/>
              <a:gd name="connsiteY1666" fmla="*/ 3260088 h 4322760"/>
              <a:gd name="connsiteX1667" fmla="*/ 1296803 w 4319689"/>
              <a:gd name="connsiteY1667" fmla="*/ 3277868 h 4322760"/>
              <a:gd name="connsiteX1668" fmla="*/ 1286682 w 4319689"/>
              <a:gd name="connsiteY1668" fmla="*/ 3282948 h 4322760"/>
              <a:gd name="connsiteX1669" fmla="*/ 1279092 w 4319689"/>
              <a:gd name="connsiteY1669" fmla="*/ 3280408 h 4322760"/>
              <a:gd name="connsiteX1670" fmla="*/ 1274032 w 4319689"/>
              <a:gd name="connsiteY1670" fmla="*/ 3271095 h 4322760"/>
              <a:gd name="connsiteX1671" fmla="*/ 1277405 w 4319689"/>
              <a:gd name="connsiteY1671" fmla="*/ 3261781 h 4322760"/>
              <a:gd name="connsiteX1672" fmla="*/ 1286682 w 4319689"/>
              <a:gd name="connsiteY1672" fmla="*/ 3257548 h 4322760"/>
              <a:gd name="connsiteX1673" fmla="*/ 1414869 w 4319689"/>
              <a:gd name="connsiteY1673" fmla="*/ 3254373 h 4322760"/>
              <a:gd name="connsiteX1674" fmla="*/ 1421876 w 4319689"/>
              <a:gd name="connsiteY1674" fmla="*/ 3256019 h 4322760"/>
              <a:gd name="connsiteX1675" fmla="*/ 1424503 w 4319689"/>
              <a:gd name="connsiteY1675" fmla="*/ 3271659 h 4322760"/>
              <a:gd name="connsiteX1676" fmla="*/ 1414869 w 4319689"/>
              <a:gd name="connsiteY1676" fmla="*/ 3276598 h 4322760"/>
              <a:gd name="connsiteX1677" fmla="*/ 1408738 w 4319689"/>
              <a:gd name="connsiteY1677" fmla="*/ 3274952 h 4322760"/>
              <a:gd name="connsiteX1678" fmla="*/ 1403483 w 4319689"/>
              <a:gd name="connsiteY1678" fmla="*/ 3267543 h 4322760"/>
              <a:gd name="connsiteX1679" fmla="*/ 1405234 w 4319689"/>
              <a:gd name="connsiteY1679" fmla="*/ 3259312 h 4322760"/>
              <a:gd name="connsiteX1680" fmla="*/ 1414869 w 4319689"/>
              <a:gd name="connsiteY1680" fmla="*/ 3254373 h 4322760"/>
              <a:gd name="connsiteX1681" fmla="*/ 1149321 w 4319689"/>
              <a:gd name="connsiteY1681" fmla="*/ 3249610 h 4322760"/>
              <a:gd name="connsiteX1682" fmla="*/ 1159907 w 4319689"/>
              <a:gd name="connsiteY1682" fmla="*/ 3253919 h 4322760"/>
              <a:gd name="connsiteX1683" fmla="*/ 1160789 w 4319689"/>
              <a:gd name="connsiteY1683" fmla="*/ 3274602 h 4322760"/>
              <a:gd name="connsiteX1684" fmla="*/ 1150204 w 4319689"/>
              <a:gd name="connsiteY1684" fmla="*/ 3279773 h 4322760"/>
              <a:gd name="connsiteX1685" fmla="*/ 1139623 w 4319689"/>
              <a:gd name="connsiteY1685" fmla="*/ 3275464 h 4322760"/>
              <a:gd name="connsiteX1686" fmla="*/ 1134330 w 4319689"/>
              <a:gd name="connsiteY1686" fmla="*/ 3265122 h 4322760"/>
              <a:gd name="connsiteX1687" fmla="*/ 1138741 w 4319689"/>
              <a:gd name="connsiteY1687" fmla="*/ 3254781 h 4322760"/>
              <a:gd name="connsiteX1688" fmla="*/ 1149321 w 4319689"/>
              <a:gd name="connsiteY1688" fmla="*/ 3249610 h 4322760"/>
              <a:gd name="connsiteX1689" fmla="*/ 3561647 w 4319689"/>
              <a:gd name="connsiteY1689" fmla="*/ 3248022 h 4322760"/>
              <a:gd name="connsiteX1690" fmla="*/ 3570815 w 4319689"/>
              <a:gd name="connsiteY1690" fmla="*/ 3251454 h 4322760"/>
              <a:gd name="connsiteX1691" fmla="*/ 3576649 w 4319689"/>
              <a:gd name="connsiteY1691" fmla="*/ 3261752 h 4322760"/>
              <a:gd name="connsiteX1692" fmla="*/ 3573315 w 4319689"/>
              <a:gd name="connsiteY1692" fmla="*/ 3273765 h 4322760"/>
              <a:gd name="connsiteX1693" fmla="*/ 3561647 w 4319689"/>
              <a:gd name="connsiteY1693" fmla="*/ 3279772 h 4322760"/>
              <a:gd name="connsiteX1694" fmla="*/ 3551645 w 4319689"/>
              <a:gd name="connsiteY1694" fmla="*/ 3276339 h 4322760"/>
              <a:gd name="connsiteX1695" fmla="*/ 3549145 w 4319689"/>
              <a:gd name="connsiteY1695" fmla="*/ 3254029 h 4322760"/>
              <a:gd name="connsiteX1696" fmla="*/ 3561647 w 4319689"/>
              <a:gd name="connsiteY1696" fmla="*/ 3248022 h 4322760"/>
              <a:gd name="connsiteX1697" fmla="*/ 3050472 w 4319689"/>
              <a:gd name="connsiteY1697" fmla="*/ 3241673 h 4322760"/>
              <a:gd name="connsiteX1698" fmla="*/ 3062140 w 4319689"/>
              <a:gd name="connsiteY1698" fmla="*/ 3247680 h 4322760"/>
              <a:gd name="connsiteX1699" fmla="*/ 3065474 w 4319689"/>
              <a:gd name="connsiteY1699" fmla="*/ 3258835 h 4322760"/>
              <a:gd name="connsiteX1700" fmla="*/ 3060473 w 4319689"/>
              <a:gd name="connsiteY1700" fmla="*/ 3269990 h 4322760"/>
              <a:gd name="connsiteX1701" fmla="*/ 3050472 w 4319689"/>
              <a:gd name="connsiteY1701" fmla="*/ 3273423 h 4322760"/>
              <a:gd name="connsiteX1702" fmla="*/ 3038803 w 4319689"/>
              <a:gd name="connsiteY1702" fmla="*/ 3267416 h 4322760"/>
              <a:gd name="connsiteX1703" fmla="*/ 3040470 w 4319689"/>
              <a:gd name="connsiteY1703" fmla="*/ 3245105 h 4322760"/>
              <a:gd name="connsiteX1704" fmla="*/ 3050472 w 4319689"/>
              <a:gd name="connsiteY1704" fmla="*/ 3241673 h 4322760"/>
              <a:gd name="connsiteX1705" fmla="*/ 1535957 w 4319689"/>
              <a:gd name="connsiteY1705" fmla="*/ 3241673 h 4322760"/>
              <a:gd name="connsiteX1706" fmla="*/ 1540720 w 4319689"/>
              <a:gd name="connsiteY1706" fmla="*/ 3243393 h 4322760"/>
              <a:gd name="connsiteX1707" fmla="*/ 1544689 w 4319689"/>
              <a:gd name="connsiteY1707" fmla="*/ 3257151 h 4322760"/>
              <a:gd name="connsiteX1708" fmla="*/ 1535957 w 4319689"/>
              <a:gd name="connsiteY1708" fmla="*/ 3262311 h 4322760"/>
              <a:gd name="connsiteX1709" fmla="*/ 1531988 w 4319689"/>
              <a:gd name="connsiteY1709" fmla="*/ 3260591 h 4322760"/>
              <a:gd name="connsiteX1710" fmla="*/ 1527226 w 4319689"/>
              <a:gd name="connsiteY1710" fmla="*/ 3254572 h 4322760"/>
              <a:gd name="connsiteX1711" fmla="*/ 1528019 w 4319689"/>
              <a:gd name="connsiteY1711" fmla="*/ 3246832 h 4322760"/>
              <a:gd name="connsiteX1712" fmla="*/ 1535957 w 4319689"/>
              <a:gd name="connsiteY1712" fmla="*/ 3241673 h 4322760"/>
              <a:gd name="connsiteX1713" fmla="*/ 2921885 w 4319689"/>
              <a:gd name="connsiteY1713" fmla="*/ 3240085 h 4322760"/>
              <a:gd name="connsiteX1714" fmla="*/ 2934386 w 4319689"/>
              <a:gd name="connsiteY1714" fmla="*/ 3246607 h 4322760"/>
              <a:gd name="connsiteX1715" fmla="*/ 2936887 w 4319689"/>
              <a:gd name="connsiteY1715" fmla="*/ 3258020 h 4322760"/>
              <a:gd name="connsiteX1716" fmla="*/ 2930219 w 4319689"/>
              <a:gd name="connsiteY1716" fmla="*/ 3267802 h 4322760"/>
              <a:gd name="connsiteX1717" fmla="*/ 2921885 w 4319689"/>
              <a:gd name="connsiteY1717" fmla="*/ 3270248 h 4322760"/>
              <a:gd name="connsiteX1718" fmla="*/ 2908549 w 4319689"/>
              <a:gd name="connsiteY1718" fmla="*/ 3263726 h 4322760"/>
              <a:gd name="connsiteX1719" fmla="*/ 2912717 w 4319689"/>
              <a:gd name="connsiteY1719" fmla="*/ 3242531 h 4322760"/>
              <a:gd name="connsiteX1720" fmla="*/ 2921885 w 4319689"/>
              <a:gd name="connsiteY1720" fmla="*/ 3240085 h 4322760"/>
              <a:gd name="connsiteX1721" fmla="*/ 3187792 w 4319689"/>
              <a:gd name="connsiteY1721" fmla="*/ 3235323 h 4322760"/>
              <a:gd name="connsiteX1722" fmla="*/ 3198653 w 4319689"/>
              <a:gd name="connsiteY1722" fmla="*/ 3239512 h 4322760"/>
              <a:gd name="connsiteX1723" fmla="*/ 3202831 w 4319689"/>
              <a:gd name="connsiteY1723" fmla="*/ 3250404 h 4322760"/>
              <a:gd name="connsiteX1724" fmla="*/ 3198653 w 4319689"/>
              <a:gd name="connsiteY1724" fmla="*/ 3261297 h 4322760"/>
              <a:gd name="connsiteX1725" fmla="*/ 3187792 w 4319689"/>
              <a:gd name="connsiteY1725" fmla="*/ 3265486 h 4322760"/>
              <a:gd name="connsiteX1726" fmla="*/ 3176930 w 4319689"/>
              <a:gd name="connsiteY1726" fmla="*/ 3260459 h 4322760"/>
              <a:gd name="connsiteX1727" fmla="*/ 3177765 w 4319689"/>
              <a:gd name="connsiteY1727" fmla="*/ 3239512 h 4322760"/>
              <a:gd name="connsiteX1728" fmla="*/ 3187792 w 4319689"/>
              <a:gd name="connsiteY1728" fmla="*/ 3235323 h 4322760"/>
              <a:gd name="connsiteX1729" fmla="*/ 1006130 w 4319689"/>
              <a:gd name="connsiteY1729" fmla="*/ 3232147 h 4322760"/>
              <a:gd name="connsiteX1730" fmla="*/ 1017514 w 4319689"/>
              <a:gd name="connsiteY1730" fmla="*/ 3237160 h 4322760"/>
              <a:gd name="connsiteX1731" fmla="*/ 1016701 w 4319689"/>
              <a:gd name="connsiteY1731" fmla="*/ 3259719 h 4322760"/>
              <a:gd name="connsiteX1732" fmla="*/ 1006130 w 4319689"/>
              <a:gd name="connsiteY1732" fmla="*/ 3263897 h 4322760"/>
              <a:gd name="connsiteX1733" fmla="*/ 994747 w 4319689"/>
              <a:gd name="connsiteY1733" fmla="*/ 3258884 h 4322760"/>
              <a:gd name="connsiteX1734" fmla="*/ 989868 w 4319689"/>
              <a:gd name="connsiteY1734" fmla="*/ 3247186 h 4322760"/>
              <a:gd name="connsiteX1735" fmla="*/ 995560 w 4319689"/>
              <a:gd name="connsiteY1735" fmla="*/ 3236325 h 4322760"/>
              <a:gd name="connsiteX1736" fmla="*/ 1006130 w 4319689"/>
              <a:gd name="connsiteY1736" fmla="*/ 3232147 h 4322760"/>
              <a:gd name="connsiteX1737" fmla="*/ 2799647 w 4319689"/>
              <a:gd name="connsiteY1737" fmla="*/ 3227385 h 4322760"/>
              <a:gd name="connsiteX1738" fmla="*/ 2812982 w 4319689"/>
              <a:gd name="connsiteY1738" fmla="*/ 3235281 h 4322760"/>
              <a:gd name="connsiteX1739" fmla="*/ 2814649 w 4319689"/>
              <a:gd name="connsiteY1739" fmla="*/ 3248440 h 4322760"/>
              <a:gd name="connsiteX1740" fmla="*/ 2807981 w 4319689"/>
              <a:gd name="connsiteY1740" fmla="*/ 3258091 h 4322760"/>
              <a:gd name="connsiteX1741" fmla="*/ 2799647 w 4319689"/>
              <a:gd name="connsiteY1741" fmla="*/ 3260723 h 4322760"/>
              <a:gd name="connsiteX1742" fmla="*/ 2786311 w 4319689"/>
              <a:gd name="connsiteY1742" fmla="*/ 3252827 h 4322760"/>
              <a:gd name="connsiteX1743" fmla="*/ 2791312 w 4319689"/>
              <a:gd name="connsiteY1743" fmla="*/ 3230017 h 4322760"/>
              <a:gd name="connsiteX1744" fmla="*/ 2799647 w 4319689"/>
              <a:gd name="connsiteY1744" fmla="*/ 3227385 h 4322760"/>
              <a:gd name="connsiteX1745" fmla="*/ 608406 w 4319689"/>
              <a:gd name="connsiteY1745" fmla="*/ 3217860 h 4322760"/>
              <a:gd name="connsiteX1746" fmla="*/ 625983 w 4319689"/>
              <a:gd name="connsiteY1746" fmla="*/ 3227105 h 4322760"/>
              <a:gd name="connsiteX1747" fmla="*/ 620961 w 4319689"/>
              <a:gd name="connsiteY1747" fmla="*/ 3256521 h 4322760"/>
              <a:gd name="connsiteX1748" fmla="*/ 608406 w 4319689"/>
              <a:gd name="connsiteY1748" fmla="*/ 3260723 h 4322760"/>
              <a:gd name="connsiteX1749" fmla="*/ 591664 w 4319689"/>
              <a:gd name="connsiteY1749" fmla="*/ 3251478 h 4322760"/>
              <a:gd name="connsiteX1750" fmla="*/ 588316 w 4319689"/>
              <a:gd name="connsiteY1750" fmla="*/ 3235509 h 4322760"/>
              <a:gd name="connsiteX1751" fmla="*/ 596686 w 4319689"/>
              <a:gd name="connsiteY1751" fmla="*/ 3221222 h 4322760"/>
              <a:gd name="connsiteX1752" fmla="*/ 608406 w 4319689"/>
              <a:gd name="connsiteY1752" fmla="*/ 3217860 h 4322760"/>
              <a:gd name="connsiteX1753" fmla="*/ 3331502 w 4319689"/>
              <a:gd name="connsiteY1753" fmla="*/ 3216273 h 4322760"/>
              <a:gd name="connsiteX1754" fmla="*/ 3342030 w 4319689"/>
              <a:gd name="connsiteY1754" fmla="*/ 3220683 h 4322760"/>
              <a:gd name="connsiteX1755" fmla="*/ 3347294 w 4319689"/>
              <a:gd name="connsiteY1755" fmla="*/ 3231266 h 4322760"/>
              <a:gd name="connsiteX1756" fmla="*/ 3342908 w 4319689"/>
              <a:gd name="connsiteY1756" fmla="*/ 3242731 h 4322760"/>
              <a:gd name="connsiteX1757" fmla="*/ 3331502 w 4319689"/>
              <a:gd name="connsiteY1757" fmla="*/ 3248023 h 4322760"/>
              <a:gd name="connsiteX1758" fmla="*/ 3320975 w 4319689"/>
              <a:gd name="connsiteY1758" fmla="*/ 3243613 h 4322760"/>
              <a:gd name="connsiteX1759" fmla="*/ 3320097 w 4319689"/>
              <a:gd name="connsiteY1759" fmla="*/ 3221565 h 4322760"/>
              <a:gd name="connsiteX1760" fmla="*/ 3331502 w 4319689"/>
              <a:gd name="connsiteY1760" fmla="*/ 3216273 h 4322760"/>
              <a:gd name="connsiteX1761" fmla="*/ 332144 w 4319689"/>
              <a:gd name="connsiteY1761" fmla="*/ 3214685 h 4322760"/>
              <a:gd name="connsiteX1762" fmla="*/ 354369 w 4319689"/>
              <a:gd name="connsiteY1762" fmla="*/ 3226739 h 4322760"/>
              <a:gd name="connsiteX1763" fmla="*/ 345821 w 4319689"/>
              <a:gd name="connsiteY1763" fmla="*/ 3262041 h 4322760"/>
              <a:gd name="connsiteX1764" fmla="*/ 332144 w 4319689"/>
              <a:gd name="connsiteY1764" fmla="*/ 3265485 h 4322760"/>
              <a:gd name="connsiteX1765" fmla="*/ 310774 w 4319689"/>
              <a:gd name="connsiteY1765" fmla="*/ 3253431 h 4322760"/>
              <a:gd name="connsiteX1766" fmla="*/ 307355 w 4319689"/>
              <a:gd name="connsiteY1766" fmla="*/ 3233627 h 4322760"/>
              <a:gd name="connsiteX1767" fmla="*/ 319322 w 4319689"/>
              <a:gd name="connsiteY1767" fmla="*/ 3218129 h 4322760"/>
              <a:gd name="connsiteX1768" fmla="*/ 332144 w 4319689"/>
              <a:gd name="connsiteY1768" fmla="*/ 3214685 h 4322760"/>
              <a:gd name="connsiteX1769" fmla="*/ 3727929 w 4319689"/>
              <a:gd name="connsiteY1769" fmla="*/ 3201985 h 4322760"/>
              <a:gd name="connsiteX1770" fmla="*/ 3736477 w 4319689"/>
              <a:gd name="connsiteY1770" fmla="*/ 3204498 h 4322760"/>
              <a:gd name="connsiteX1771" fmla="*/ 3743315 w 4319689"/>
              <a:gd name="connsiteY1771" fmla="*/ 3213715 h 4322760"/>
              <a:gd name="connsiteX1772" fmla="*/ 3740751 w 4319689"/>
              <a:gd name="connsiteY1772" fmla="*/ 3225445 h 4322760"/>
              <a:gd name="connsiteX1773" fmla="*/ 3727929 w 4319689"/>
              <a:gd name="connsiteY1773" fmla="*/ 3232148 h 4322760"/>
              <a:gd name="connsiteX1774" fmla="*/ 3719380 w 4319689"/>
              <a:gd name="connsiteY1774" fmla="*/ 3228796 h 4322760"/>
              <a:gd name="connsiteX1775" fmla="*/ 3715106 w 4319689"/>
              <a:gd name="connsiteY1775" fmla="*/ 3208688 h 4322760"/>
              <a:gd name="connsiteX1776" fmla="*/ 3727929 w 4319689"/>
              <a:gd name="connsiteY1776" fmla="*/ 3201985 h 4322760"/>
              <a:gd name="connsiteX1777" fmla="*/ 854458 w 4319689"/>
              <a:gd name="connsiteY1777" fmla="*/ 3201985 h 4322760"/>
              <a:gd name="connsiteX1778" fmla="*/ 868813 w 4319689"/>
              <a:gd name="connsiteY1778" fmla="*/ 3208778 h 4322760"/>
              <a:gd name="connsiteX1779" fmla="*/ 866280 w 4319689"/>
              <a:gd name="connsiteY1779" fmla="*/ 3234252 h 4322760"/>
              <a:gd name="connsiteX1780" fmla="*/ 854458 w 4319689"/>
              <a:gd name="connsiteY1780" fmla="*/ 3238498 h 4322760"/>
              <a:gd name="connsiteX1781" fmla="*/ 840947 w 4319689"/>
              <a:gd name="connsiteY1781" fmla="*/ 3231705 h 4322760"/>
              <a:gd name="connsiteX1782" fmla="*/ 836725 w 4319689"/>
              <a:gd name="connsiteY1782" fmla="*/ 3218119 h 4322760"/>
              <a:gd name="connsiteX1783" fmla="*/ 843480 w 4319689"/>
              <a:gd name="connsiteY1783" fmla="*/ 3206231 h 4322760"/>
              <a:gd name="connsiteX1784" fmla="*/ 854458 w 4319689"/>
              <a:gd name="connsiteY1784" fmla="*/ 3201985 h 4322760"/>
              <a:gd name="connsiteX1785" fmla="*/ 4004926 w 4319689"/>
              <a:gd name="connsiteY1785" fmla="*/ 3198810 h 4322760"/>
              <a:gd name="connsiteX1786" fmla="*/ 4012253 w 4319689"/>
              <a:gd name="connsiteY1786" fmla="*/ 3200486 h 4322760"/>
              <a:gd name="connsiteX1787" fmla="*/ 4019580 w 4319689"/>
              <a:gd name="connsiteY1787" fmla="*/ 3209702 h 4322760"/>
              <a:gd name="connsiteX1788" fmla="*/ 4017952 w 4319689"/>
              <a:gd name="connsiteY1788" fmla="*/ 3221432 h 4322760"/>
              <a:gd name="connsiteX1789" fmla="*/ 4004926 w 4319689"/>
              <a:gd name="connsiteY1789" fmla="*/ 3228973 h 4322760"/>
              <a:gd name="connsiteX1790" fmla="*/ 3997599 w 4319689"/>
              <a:gd name="connsiteY1790" fmla="*/ 3227297 h 4322760"/>
              <a:gd name="connsiteX1791" fmla="*/ 3992715 w 4319689"/>
              <a:gd name="connsiteY1791" fmla="*/ 3206351 h 4322760"/>
              <a:gd name="connsiteX1792" fmla="*/ 4004926 w 4319689"/>
              <a:gd name="connsiteY1792" fmla="*/ 3198810 h 4322760"/>
              <a:gd name="connsiteX1793" fmla="*/ 1335534 w 4319689"/>
              <a:gd name="connsiteY1793" fmla="*/ 3195635 h 4322760"/>
              <a:gd name="connsiteX1794" fmla="*/ 1342908 w 4319689"/>
              <a:gd name="connsiteY1794" fmla="*/ 3198098 h 4322760"/>
              <a:gd name="connsiteX1795" fmla="*/ 1344547 w 4319689"/>
              <a:gd name="connsiteY1795" fmla="*/ 3214521 h 4322760"/>
              <a:gd name="connsiteX1796" fmla="*/ 1335534 w 4319689"/>
              <a:gd name="connsiteY1796" fmla="*/ 3219448 h 4322760"/>
              <a:gd name="connsiteX1797" fmla="*/ 1328159 w 4319689"/>
              <a:gd name="connsiteY1797" fmla="*/ 3216984 h 4322760"/>
              <a:gd name="connsiteX1798" fmla="*/ 1324063 w 4319689"/>
              <a:gd name="connsiteY1798" fmla="*/ 3208773 h 4322760"/>
              <a:gd name="connsiteX1799" fmla="*/ 1326522 w 4319689"/>
              <a:gd name="connsiteY1799" fmla="*/ 3199741 h 4322760"/>
              <a:gd name="connsiteX1800" fmla="*/ 1335534 w 4319689"/>
              <a:gd name="connsiteY1800" fmla="*/ 3195635 h 4322760"/>
              <a:gd name="connsiteX1801" fmla="*/ 1457376 w 4319689"/>
              <a:gd name="connsiteY1801" fmla="*/ 3192460 h 4322760"/>
              <a:gd name="connsiteX1802" fmla="*/ 1462932 w 4319689"/>
              <a:gd name="connsiteY1802" fmla="*/ 3194111 h 4322760"/>
              <a:gd name="connsiteX1803" fmla="*/ 1466107 w 4319689"/>
              <a:gd name="connsiteY1803" fmla="*/ 3208970 h 4322760"/>
              <a:gd name="connsiteX1804" fmla="*/ 1457376 w 4319689"/>
              <a:gd name="connsiteY1804" fmla="*/ 3213098 h 4322760"/>
              <a:gd name="connsiteX1805" fmla="*/ 1451819 w 4319689"/>
              <a:gd name="connsiteY1805" fmla="*/ 3211447 h 4322760"/>
              <a:gd name="connsiteX1806" fmla="*/ 1447851 w 4319689"/>
              <a:gd name="connsiteY1806" fmla="*/ 3204843 h 4322760"/>
              <a:gd name="connsiteX1807" fmla="*/ 1449438 w 4319689"/>
              <a:gd name="connsiteY1807" fmla="*/ 3196587 h 4322760"/>
              <a:gd name="connsiteX1808" fmla="*/ 1457376 w 4319689"/>
              <a:gd name="connsiteY1808" fmla="*/ 3192460 h 4322760"/>
              <a:gd name="connsiteX1809" fmla="*/ 1206515 w 4319689"/>
              <a:gd name="connsiteY1809" fmla="*/ 3187698 h 4322760"/>
              <a:gd name="connsiteX1810" fmla="*/ 1215759 w 4319689"/>
              <a:gd name="connsiteY1810" fmla="*/ 3191162 h 4322760"/>
              <a:gd name="connsiteX1811" fmla="*/ 1216601 w 4319689"/>
              <a:gd name="connsiteY1811" fmla="*/ 3211077 h 4322760"/>
              <a:gd name="connsiteX1812" fmla="*/ 1206515 w 4319689"/>
              <a:gd name="connsiteY1812" fmla="*/ 3216273 h 4322760"/>
              <a:gd name="connsiteX1813" fmla="*/ 1197271 w 4319689"/>
              <a:gd name="connsiteY1813" fmla="*/ 3211943 h 4322760"/>
              <a:gd name="connsiteX1814" fmla="*/ 1193068 w 4319689"/>
              <a:gd name="connsiteY1814" fmla="*/ 3202418 h 4322760"/>
              <a:gd name="connsiteX1815" fmla="*/ 1196429 w 4319689"/>
              <a:gd name="connsiteY1815" fmla="*/ 3192027 h 4322760"/>
              <a:gd name="connsiteX1816" fmla="*/ 1206515 w 4319689"/>
              <a:gd name="connsiteY1816" fmla="*/ 3187698 h 4322760"/>
              <a:gd name="connsiteX1817" fmla="*/ 3483067 w 4319689"/>
              <a:gd name="connsiteY1817" fmla="*/ 3186110 h 4322760"/>
              <a:gd name="connsiteX1818" fmla="*/ 3492258 w 4319689"/>
              <a:gd name="connsiteY1818" fmla="*/ 3189557 h 4322760"/>
              <a:gd name="connsiteX1819" fmla="*/ 3497271 w 4319689"/>
              <a:gd name="connsiteY1819" fmla="*/ 3199037 h 4322760"/>
              <a:gd name="connsiteX1820" fmla="*/ 3494764 w 4319689"/>
              <a:gd name="connsiteY1820" fmla="*/ 3210240 h 4322760"/>
              <a:gd name="connsiteX1821" fmla="*/ 3483067 w 4319689"/>
              <a:gd name="connsiteY1821" fmla="*/ 3216273 h 4322760"/>
              <a:gd name="connsiteX1822" fmla="*/ 3473876 w 4319689"/>
              <a:gd name="connsiteY1822" fmla="*/ 3212826 h 4322760"/>
              <a:gd name="connsiteX1823" fmla="*/ 3471369 w 4319689"/>
              <a:gd name="connsiteY1823" fmla="*/ 3192142 h 4322760"/>
              <a:gd name="connsiteX1824" fmla="*/ 3483067 w 4319689"/>
              <a:gd name="connsiteY1824" fmla="*/ 3186110 h 4322760"/>
              <a:gd name="connsiteX1825" fmla="*/ 3000468 w 4319689"/>
              <a:gd name="connsiteY1825" fmla="*/ 3181348 h 4322760"/>
              <a:gd name="connsiteX1826" fmla="*/ 3012165 w 4319689"/>
              <a:gd name="connsiteY1826" fmla="*/ 3187213 h 4322760"/>
              <a:gd name="connsiteX1827" fmla="*/ 3015507 w 4319689"/>
              <a:gd name="connsiteY1827" fmla="*/ 3198105 h 4322760"/>
              <a:gd name="connsiteX1828" fmla="*/ 3009658 w 4319689"/>
              <a:gd name="connsiteY1828" fmla="*/ 3208159 h 4322760"/>
              <a:gd name="connsiteX1829" fmla="*/ 3000468 w 4319689"/>
              <a:gd name="connsiteY1829" fmla="*/ 3211511 h 4322760"/>
              <a:gd name="connsiteX1830" fmla="*/ 2988770 w 4319689"/>
              <a:gd name="connsiteY1830" fmla="*/ 3205646 h 4322760"/>
              <a:gd name="connsiteX1831" fmla="*/ 2991277 w 4319689"/>
              <a:gd name="connsiteY1831" fmla="*/ 3184699 h 4322760"/>
              <a:gd name="connsiteX1832" fmla="*/ 3000468 w 4319689"/>
              <a:gd name="connsiteY1832" fmla="*/ 3181348 h 4322760"/>
              <a:gd name="connsiteX1833" fmla="*/ 2878230 w 4319689"/>
              <a:gd name="connsiteY1833" fmla="*/ 3178173 h 4322760"/>
              <a:gd name="connsiteX1834" fmla="*/ 2889927 w 4319689"/>
              <a:gd name="connsiteY1834" fmla="*/ 3184876 h 4322760"/>
              <a:gd name="connsiteX1835" fmla="*/ 2892434 w 4319689"/>
              <a:gd name="connsiteY1835" fmla="*/ 3195768 h 4322760"/>
              <a:gd name="connsiteX1836" fmla="*/ 2886585 w 4319689"/>
              <a:gd name="connsiteY1836" fmla="*/ 3205822 h 4322760"/>
              <a:gd name="connsiteX1837" fmla="*/ 2878230 w 4319689"/>
              <a:gd name="connsiteY1837" fmla="*/ 3208336 h 4322760"/>
              <a:gd name="connsiteX1838" fmla="*/ 2865697 w 4319689"/>
              <a:gd name="connsiteY1838" fmla="*/ 3201633 h 4322760"/>
              <a:gd name="connsiteX1839" fmla="*/ 2869874 w 4319689"/>
              <a:gd name="connsiteY1839" fmla="*/ 3181524 h 4322760"/>
              <a:gd name="connsiteX1840" fmla="*/ 2878230 w 4319689"/>
              <a:gd name="connsiteY1840" fmla="*/ 3178173 h 4322760"/>
              <a:gd name="connsiteX1841" fmla="*/ 3128648 w 4319689"/>
              <a:gd name="connsiteY1841" fmla="*/ 3173410 h 4322760"/>
              <a:gd name="connsiteX1842" fmla="*/ 3139804 w 4319689"/>
              <a:gd name="connsiteY1842" fmla="*/ 3178581 h 4322760"/>
              <a:gd name="connsiteX1843" fmla="*/ 3144094 w 4319689"/>
              <a:gd name="connsiteY1843" fmla="*/ 3188922 h 4322760"/>
              <a:gd name="connsiteX1844" fmla="*/ 3138945 w 4319689"/>
              <a:gd name="connsiteY1844" fmla="*/ 3199264 h 4322760"/>
              <a:gd name="connsiteX1845" fmla="*/ 3128648 w 4319689"/>
              <a:gd name="connsiteY1845" fmla="*/ 3203573 h 4322760"/>
              <a:gd name="connsiteX1846" fmla="*/ 3117493 w 4319689"/>
              <a:gd name="connsiteY1846" fmla="*/ 3199264 h 4322760"/>
              <a:gd name="connsiteX1847" fmla="*/ 3118351 w 4319689"/>
              <a:gd name="connsiteY1847" fmla="*/ 3177719 h 4322760"/>
              <a:gd name="connsiteX1848" fmla="*/ 3128648 w 4319689"/>
              <a:gd name="connsiteY1848" fmla="*/ 3173410 h 4322760"/>
              <a:gd name="connsiteX1849" fmla="*/ 1070748 w 4319689"/>
              <a:gd name="connsiteY1849" fmla="*/ 3171823 h 4322760"/>
              <a:gd name="connsiteX1850" fmla="*/ 1082153 w 4319689"/>
              <a:gd name="connsiteY1850" fmla="*/ 3176850 h 4322760"/>
              <a:gd name="connsiteX1851" fmla="*/ 1082153 w 4319689"/>
              <a:gd name="connsiteY1851" fmla="*/ 3197797 h 4322760"/>
              <a:gd name="connsiteX1852" fmla="*/ 1070748 w 4319689"/>
              <a:gd name="connsiteY1852" fmla="*/ 3201986 h 4322760"/>
              <a:gd name="connsiteX1853" fmla="*/ 1059344 w 4319689"/>
              <a:gd name="connsiteY1853" fmla="*/ 3197797 h 4322760"/>
              <a:gd name="connsiteX1854" fmla="*/ 1054956 w 4319689"/>
              <a:gd name="connsiteY1854" fmla="*/ 3186904 h 4322760"/>
              <a:gd name="connsiteX1855" fmla="*/ 1060220 w 4319689"/>
              <a:gd name="connsiteY1855" fmla="*/ 3176012 h 4322760"/>
              <a:gd name="connsiteX1856" fmla="*/ 1070748 w 4319689"/>
              <a:gd name="connsiteY1856" fmla="*/ 3171823 h 4322760"/>
              <a:gd name="connsiteX1857" fmla="*/ 3265173 w 4319689"/>
              <a:gd name="connsiteY1857" fmla="*/ 3157535 h 4322760"/>
              <a:gd name="connsiteX1858" fmla="*/ 3275470 w 4319689"/>
              <a:gd name="connsiteY1858" fmla="*/ 3160897 h 4322760"/>
              <a:gd name="connsiteX1859" fmla="*/ 3279761 w 4319689"/>
              <a:gd name="connsiteY1859" fmla="*/ 3170982 h 4322760"/>
              <a:gd name="connsiteX1860" fmla="*/ 3276329 w 4319689"/>
              <a:gd name="connsiteY1860" fmla="*/ 3181908 h 4322760"/>
              <a:gd name="connsiteX1861" fmla="*/ 3265173 w 4319689"/>
              <a:gd name="connsiteY1861" fmla="*/ 3186110 h 4322760"/>
              <a:gd name="connsiteX1862" fmla="*/ 3255734 w 4319689"/>
              <a:gd name="connsiteY1862" fmla="*/ 3182748 h 4322760"/>
              <a:gd name="connsiteX1863" fmla="*/ 3254876 w 4319689"/>
              <a:gd name="connsiteY1863" fmla="*/ 3162578 h 4322760"/>
              <a:gd name="connsiteX1864" fmla="*/ 3265173 w 4319689"/>
              <a:gd name="connsiteY1864" fmla="*/ 3157535 h 4322760"/>
              <a:gd name="connsiteX1865" fmla="*/ 696056 w 4319689"/>
              <a:gd name="connsiteY1865" fmla="*/ 3157535 h 4322760"/>
              <a:gd name="connsiteX1866" fmla="*/ 713153 w 4319689"/>
              <a:gd name="connsiteY1866" fmla="*/ 3166134 h 4322760"/>
              <a:gd name="connsiteX1867" fmla="*/ 708025 w 4319689"/>
              <a:gd name="connsiteY1867" fmla="*/ 3195370 h 4322760"/>
              <a:gd name="connsiteX1868" fmla="*/ 696912 w 4319689"/>
              <a:gd name="connsiteY1868" fmla="*/ 3198810 h 4322760"/>
              <a:gd name="connsiteX1869" fmla="*/ 679815 w 4319689"/>
              <a:gd name="connsiteY1869" fmla="*/ 3190211 h 4322760"/>
              <a:gd name="connsiteX1870" fmla="*/ 676397 w 4319689"/>
              <a:gd name="connsiteY1870" fmla="*/ 3174733 h 4322760"/>
              <a:gd name="connsiteX1871" fmla="*/ 684943 w 4319689"/>
              <a:gd name="connsiteY1871" fmla="*/ 3160974 h 4322760"/>
              <a:gd name="connsiteX1872" fmla="*/ 696056 w 4319689"/>
              <a:gd name="connsiteY1872" fmla="*/ 3157535 h 4322760"/>
              <a:gd name="connsiteX1873" fmla="*/ 435330 w 4319689"/>
              <a:gd name="connsiteY1873" fmla="*/ 3155947 h 4322760"/>
              <a:gd name="connsiteX1874" fmla="*/ 455943 w 4319689"/>
              <a:gd name="connsiteY1874" fmla="*/ 3167644 h 4322760"/>
              <a:gd name="connsiteX1875" fmla="*/ 448213 w 4319689"/>
              <a:gd name="connsiteY1875" fmla="*/ 3199394 h 4322760"/>
              <a:gd name="connsiteX1876" fmla="*/ 435330 w 4319689"/>
              <a:gd name="connsiteY1876" fmla="*/ 3203572 h 4322760"/>
              <a:gd name="connsiteX1877" fmla="*/ 414719 w 4319689"/>
              <a:gd name="connsiteY1877" fmla="*/ 3191875 h 4322760"/>
              <a:gd name="connsiteX1878" fmla="*/ 412142 w 4319689"/>
              <a:gd name="connsiteY1878" fmla="*/ 3173493 h 4322760"/>
              <a:gd name="connsiteX1879" fmla="*/ 423307 w 4319689"/>
              <a:gd name="connsiteY1879" fmla="*/ 3159289 h 4322760"/>
              <a:gd name="connsiteX1880" fmla="*/ 435330 w 4319689"/>
              <a:gd name="connsiteY1880" fmla="*/ 3155947 h 4322760"/>
              <a:gd name="connsiteX1881" fmla="*/ 3639823 w 4319689"/>
              <a:gd name="connsiteY1881" fmla="*/ 3143247 h 4322760"/>
              <a:gd name="connsiteX1882" fmla="*/ 3647546 w 4319689"/>
              <a:gd name="connsiteY1882" fmla="*/ 3145768 h 4322760"/>
              <a:gd name="connsiteX1883" fmla="*/ 3654411 w 4319689"/>
              <a:gd name="connsiteY1883" fmla="*/ 3154173 h 4322760"/>
              <a:gd name="connsiteX1884" fmla="*/ 3651837 w 4319689"/>
              <a:gd name="connsiteY1884" fmla="*/ 3165098 h 4322760"/>
              <a:gd name="connsiteX1885" fmla="*/ 3639823 w 4319689"/>
              <a:gd name="connsiteY1885" fmla="*/ 3171822 h 4322760"/>
              <a:gd name="connsiteX1886" fmla="*/ 3631242 w 4319689"/>
              <a:gd name="connsiteY1886" fmla="*/ 3169301 h 4322760"/>
              <a:gd name="connsiteX1887" fmla="*/ 3627810 w 4319689"/>
              <a:gd name="connsiteY1887" fmla="*/ 3149130 h 4322760"/>
              <a:gd name="connsiteX1888" fmla="*/ 3639823 w 4319689"/>
              <a:gd name="connsiteY1888" fmla="*/ 3143247 h 4322760"/>
              <a:gd name="connsiteX1889" fmla="*/ 927919 w 4319689"/>
              <a:gd name="connsiteY1889" fmla="*/ 3143247 h 4322760"/>
              <a:gd name="connsiteX1890" fmla="*/ 941197 w 4319689"/>
              <a:gd name="connsiteY1890" fmla="*/ 3149752 h 4322760"/>
              <a:gd name="connsiteX1891" fmla="*/ 938708 w 4319689"/>
              <a:gd name="connsiteY1891" fmla="*/ 3172519 h 4322760"/>
              <a:gd name="connsiteX1892" fmla="*/ 927919 w 4319689"/>
              <a:gd name="connsiteY1892" fmla="*/ 3176585 h 4322760"/>
              <a:gd name="connsiteX1893" fmla="*/ 914642 w 4319689"/>
              <a:gd name="connsiteY1893" fmla="*/ 3170080 h 4322760"/>
              <a:gd name="connsiteX1894" fmla="*/ 911322 w 4319689"/>
              <a:gd name="connsiteY1894" fmla="*/ 3157883 h 4322760"/>
              <a:gd name="connsiteX1895" fmla="*/ 917131 w 4319689"/>
              <a:gd name="connsiteY1895" fmla="*/ 3147312 h 4322760"/>
              <a:gd name="connsiteX1896" fmla="*/ 927919 w 4319689"/>
              <a:gd name="connsiteY1896" fmla="*/ 3143247 h 4322760"/>
              <a:gd name="connsiteX1897" fmla="*/ 3900580 w 4319689"/>
              <a:gd name="connsiteY1897" fmla="*/ 3140072 h 4322760"/>
              <a:gd name="connsiteX1898" fmla="*/ 3907264 w 4319689"/>
              <a:gd name="connsiteY1898" fmla="*/ 3141705 h 4322760"/>
              <a:gd name="connsiteX1899" fmla="*/ 3913948 w 4319689"/>
              <a:gd name="connsiteY1899" fmla="*/ 3150685 h 4322760"/>
              <a:gd name="connsiteX1900" fmla="*/ 3913113 w 4319689"/>
              <a:gd name="connsiteY1900" fmla="*/ 3161299 h 4322760"/>
              <a:gd name="connsiteX1901" fmla="*/ 3900580 w 4319689"/>
              <a:gd name="connsiteY1901" fmla="*/ 3168647 h 4322760"/>
              <a:gd name="connsiteX1902" fmla="*/ 3893060 w 4319689"/>
              <a:gd name="connsiteY1902" fmla="*/ 3166198 h 4322760"/>
              <a:gd name="connsiteX1903" fmla="*/ 3888047 w 4319689"/>
              <a:gd name="connsiteY1903" fmla="*/ 3147420 h 4322760"/>
              <a:gd name="connsiteX1904" fmla="*/ 3900580 w 4319689"/>
              <a:gd name="connsiteY1904" fmla="*/ 3140072 h 4322760"/>
              <a:gd name="connsiteX1905" fmla="*/ 1382710 w 4319689"/>
              <a:gd name="connsiteY1905" fmla="*/ 3136898 h 4322760"/>
              <a:gd name="connsiteX1906" fmla="*/ 1390330 w 4319689"/>
              <a:gd name="connsiteY1906" fmla="*/ 3138544 h 4322760"/>
              <a:gd name="connsiteX1907" fmla="*/ 1392024 w 4319689"/>
              <a:gd name="connsiteY1907" fmla="*/ 3155007 h 4322760"/>
              <a:gd name="connsiteX1908" fmla="*/ 1382710 w 4319689"/>
              <a:gd name="connsiteY1908" fmla="*/ 3159123 h 4322760"/>
              <a:gd name="connsiteX1909" fmla="*/ 1375949 w 4319689"/>
              <a:gd name="connsiteY1909" fmla="*/ 3156653 h 4322760"/>
              <a:gd name="connsiteX1910" fmla="*/ 1371716 w 4319689"/>
              <a:gd name="connsiteY1910" fmla="*/ 3149245 h 4322760"/>
              <a:gd name="connsiteX1911" fmla="*/ 1374256 w 4319689"/>
              <a:gd name="connsiteY1911" fmla="*/ 3141014 h 4322760"/>
              <a:gd name="connsiteX1912" fmla="*/ 1382710 w 4319689"/>
              <a:gd name="connsiteY1912" fmla="*/ 3136898 h 4322760"/>
              <a:gd name="connsiteX1913" fmla="*/ 1260900 w 4319689"/>
              <a:gd name="connsiteY1913" fmla="*/ 3130548 h 4322760"/>
              <a:gd name="connsiteX1914" fmla="*/ 1270424 w 4319689"/>
              <a:gd name="connsiteY1914" fmla="*/ 3133825 h 4322760"/>
              <a:gd name="connsiteX1915" fmla="*/ 1271289 w 4319689"/>
              <a:gd name="connsiteY1915" fmla="*/ 3151851 h 4322760"/>
              <a:gd name="connsiteX1916" fmla="*/ 1260900 w 4319689"/>
              <a:gd name="connsiteY1916" fmla="*/ 3155948 h 4322760"/>
              <a:gd name="connsiteX1917" fmla="*/ 1252240 w 4319689"/>
              <a:gd name="connsiteY1917" fmla="*/ 3152670 h 4322760"/>
              <a:gd name="connsiteX1918" fmla="*/ 1247910 w 4319689"/>
              <a:gd name="connsiteY1918" fmla="*/ 3143658 h 4322760"/>
              <a:gd name="connsiteX1919" fmla="*/ 1251373 w 4319689"/>
              <a:gd name="connsiteY1919" fmla="*/ 3134645 h 4322760"/>
              <a:gd name="connsiteX1920" fmla="*/ 1260900 w 4319689"/>
              <a:gd name="connsiteY1920" fmla="*/ 3130548 h 4322760"/>
              <a:gd name="connsiteX1921" fmla="*/ 3407663 w 4319689"/>
              <a:gd name="connsiteY1921" fmla="*/ 3128960 h 4322760"/>
              <a:gd name="connsiteX1922" fmla="*/ 3416042 w 4319689"/>
              <a:gd name="connsiteY1922" fmla="*/ 3131413 h 4322760"/>
              <a:gd name="connsiteX1923" fmla="*/ 3421907 w 4319689"/>
              <a:gd name="connsiteY1923" fmla="*/ 3141227 h 4322760"/>
              <a:gd name="connsiteX1924" fmla="*/ 3418556 w 4319689"/>
              <a:gd name="connsiteY1924" fmla="*/ 3151041 h 4322760"/>
              <a:gd name="connsiteX1925" fmla="*/ 3407663 w 4319689"/>
              <a:gd name="connsiteY1925" fmla="*/ 3155948 h 4322760"/>
              <a:gd name="connsiteX1926" fmla="*/ 3399285 w 4319689"/>
              <a:gd name="connsiteY1926" fmla="*/ 3153494 h 4322760"/>
              <a:gd name="connsiteX1927" fmla="*/ 3396771 w 4319689"/>
              <a:gd name="connsiteY1927" fmla="*/ 3133867 h 4322760"/>
              <a:gd name="connsiteX1928" fmla="*/ 3407663 w 4319689"/>
              <a:gd name="connsiteY1928" fmla="*/ 3128960 h 4322760"/>
              <a:gd name="connsiteX1929" fmla="*/ 2952051 w 4319689"/>
              <a:gd name="connsiteY1929" fmla="*/ 3122610 h 4322760"/>
              <a:gd name="connsiteX1930" fmla="*/ 2962944 w 4319689"/>
              <a:gd name="connsiteY1930" fmla="*/ 3127805 h 4322760"/>
              <a:gd name="connsiteX1931" fmla="*/ 2966295 w 4319689"/>
              <a:gd name="connsiteY1931" fmla="*/ 3138196 h 4322760"/>
              <a:gd name="connsiteX1932" fmla="*/ 2960430 w 4319689"/>
              <a:gd name="connsiteY1932" fmla="*/ 3148587 h 4322760"/>
              <a:gd name="connsiteX1933" fmla="*/ 2952051 w 4319689"/>
              <a:gd name="connsiteY1933" fmla="*/ 3151185 h 4322760"/>
              <a:gd name="connsiteX1934" fmla="*/ 2941159 w 4319689"/>
              <a:gd name="connsiteY1934" fmla="*/ 3145989 h 4322760"/>
              <a:gd name="connsiteX1935" fmla="*/ 2942835 w 4319689"/>
              <a:gd name="connsiteY1935" fmla="*/ 3126074 h 4322760"/>
              <a:gd name="connsiteX1936" fmla="*/ 2952051 w 4319689"/>
              <a:gd name="connsiteY1936" fmla="*/ 3122610 h 4322760"/>
              <a:gd name="connsiteX1937" fmla="*/ 3073882 w 4319689"/>
              <a:gd name="connsiteY1937" fmla="*/ 3116260 h 4322760"/>
              <a:gd name="connsiteX1938" fmla="*/ 3084223 w 4319689"/>
              <a:gd name="connsiteY1938" fmla="*/ 3120589 h 4322760"/>
              <a:gd name="connsiteX1939" fmla="*/ 3088532 w 4319689"/>
              <a:gd name="connsiteY1939" fmla="*/ 3130980 h 4322760"/>
              <a:gd name="connsiteX1940" fmla="*/ 3083361 w 4319689"/>
              <a:gd name="connsiteY1940" fmla="*/ 3141371 h 4322760"/>
              <a:gd name="connsiteX1941" fmla="*/ 3073882 w 4319689"/>
              <a:gd name="connsiteY1941" fmla="*/ 3144835 h 4322760"/>
              <a:gd name="connsiteX1942" fmla="*/ 3063540 w 4319689"/>
              <a:gd name="connsiteY1942" fmla="*/ 3140505 h 4322760"/>
              <a:gd name="connsiteX1943" fmla="*/ 3064402 w 4319689"/>
              <a:gd name="connsiteY1943" fmla="*/ 3120589 h 4322760"/>
              <a:gd name="connsiteX1944" fmla="*/ 3073882 w 4319689"/>
              <a:gd name="connsiteY1944" fmla="*/ 3116260 h 4322760"/>
              <a:gd name="connsiteX1945" fmla="*/ 1132698 w 4319689"/>
              <a:gd name="connsiteY1945" fmla="*/ 3114673 h 4322760"/>
              <a:gd name="connsiteX1946" fmla="*/ 1143592 w 4319689"/>
              <a:gd name="connsiteY1946" fmla="*/ 3119571 h 4322760"/>
              <a:gd name="connsiteX1947" fmla="*/ 1142753 w 4319689"/>
              <a:gd name="connsiteY1947" fmla="*/ 3139166 h 4322760"/>
              <a:gd name="connsiteX1948" fmla="*/ 1132698 w 4319689"/>
              <a:gd name="connsiteY1948" fmla="*/ 3143248 h 4322760"/>
              <a:gd name="connsiteX1949" fmla="*/ 1121808 w 4319689"/>
              <a:gd name="connsiteY1949" fmla="*/ 3138349 h 4322760"/>
              <a:gd name="connsiteX1950" fmla="*/ 1118458 w 4319689"/>
              <a:gd name="connsiteY1950" fmla="*/ 3128552 h 4322760"/>
              <a:gd name="connsiteX1951" fmla="*/ 1122646 w 4319689"/>
              <a:gd name="connsiteY1951" fmla="*/ 3118755 h 4322760"/>
              <a:gd name="connsiteX1952" fmla="*/ 1132698 w 4319689"/>
              <a:gd name="connsiteY1952" fmla="*/ 3114673 h 4322760"/>
              <a:gd name="connsiteX1953" fmla="*/ 779897 w 4319689"/>
              <a:gd name="connsiteY1953" fmla="*/ 3101972 h 4322760"/>
              <a:gd name="connsiteX1954" fmla="*/ 795059 w 4319689"/>
              <a:gd name="connsiteY1954" fmla="*/ 3110254 h 4322760"/>
              <a:gd name="connsiteX1955" fmla="*/ 790847 w 4319689"/>
              <a:gd name="connsiteY1955" fmla="*/ 3135931 h 4322760"/>
              <a:gd name="connsiteX1956" fmla="*/ 779897 w 4319689"/>
              <a:gd name="connsiteY1956" fmla="*/ 3140072 h 4322760"/>
              <a:gd name="connsiteX1957" fmla="*/ 763893 w 4319689"/>
              <a:gd name="connsiteY1957" fmla="*/ 3131789 h 4322760"/>
              <a:gd name="connsiteX1958" fmla="*/ 760522 w 4319689"/>
              <a:gd name="connsiteY1958" fmla="*/ 3117709 h 4322760"/>
              <a:gd name="connsiteX1959" fmla="*/ 768946 w 4319689"/>
              <a:gd name="connsiteY1959" fmla="*/ 3105285 h 4322760"/>
              <a:gd name="connsiteX1960" fmla="*/ 779897 w 4319689"/>
              <a:gd name="connsiteY1960" fmla="*/ 3101972 h 4322760"/>
              <a:gd name="connsiteX1961" fmla="*/ 3202469 w 4319689"/>
              <a:gd name="connsiteY1961" fmla="*/ 3100385 h 4322760"/>
              <a:gd name="connsiteX1962" fmla="*/ 3211948 w 4319689"/>
              <a:gd name="connsiteY1962" fmla="*/ 3103849 h 4322760"/>
              <a:gd name="connsiteX1963" fmla="*/ 3216257 w 4319689"/>
              <a:gd name="connsiteY1963" fmla="*/ 3113374 h 4322760"/>
              <a:gd name="connsiteX1964" fmla="*/ 3212810 w 4319689"/>
              <a:gd name="connsiteY1964" fmla="*/ 3123764 h 4322760"/>
              <a:gd name="connsiteX1965" fmla="*/ 3202469 w 4319689"/>
              <a:gd name="connsiteY1965" fmla="*/ 3128960 h 4322760"/>
              <a:gd name="connsiteX1966" fmla="*/ 3192989 w 4319689"/>
              <a:gd name="connsiteY1966" fmla="*/ 3124630 h 4322760"/>
              <a:gd name="connsiteX1967" fmla="*/ 3192127 w 4319689"/>
              <a:gd name="connsiteY1967" fmla="*/ 3104714 h 4322760"/>
              <a:gd name="connsiteX1968" fmla="*/ 3202469 w 4319689"/>
              <a:gd name="connsiteY1968" fmla="*/ 3100385 h 4322760"/>
              <a:gd name="connsiteX1969" fmla="*/ 533434 w 4319689"/>
              <a:gd name="connsiteY1969" fmla="*/ 3098797 h 4322760"/>
              <a:gd name="connsiteX1970" fmla="*/ 552319 w 4319689"/>
              <a:gd name="connsiteY1970" fmla="*/ 3109880 h 4322760"/>
              <a:gd name="connsiteX1971" fmla="*/ 544107 w 4319689"/>
              <a:gd name="connsiteY1971" fmla="*/ 3141425 h 4322760"/>
              <a:gd name="connsiteX1972" fmla="*/ 533434 w 4319689"/>
              <a:gd name="connsiteY1972" fmla="*/ 3144835 h 4322760"/>
              <a:gd name="connsiteX1973" fmla="*/ 514548 w 4319689"/>
              <a:gd name="connsiteY1973" fmla="*/ 3133752 h 4322760"/>
              <a:gd name="connsiteX1974" fmla="*/ 512083 w 4319689"/>
              <a:gd name="connsiteY1974" fmla="*/ 3115848 h 4322760"/>
              <a:gd name="connsiteX1975" fmla="*/ 521938 w 4319689"/>
              <a:gd name="connsiteY1975" fmla="*/ 3102207 h 4322760"/>
              <a:gd name="connsiteX1976" fmla="*/ 533434 w 4319689"/>
              <a:gd name="connsiteY1976" fmla="*/ 3098797 h 4322760"/>
              <a:gd name="connsiteX1977" fmla="*/ 3555301 w 4319689"/>
              <a:gd name="connsiteY1977" fmla="*/ 3087685 h 4322760"/>
              <a:gd name="connsiteX1978" fmla="*/ 3562841 w 4319689"/>
              <a:gd name="connsiteY1978" fmla="*/ 3090215 h 4322760"/>
              <a:gd name="connsiteX1979" fmla="*/ 3568706 w 4319689"/>
              <a:gd name="connsiteY1979" fmla="*/ 3098649 h 4322760"/>
              <a:gd name="connsiteX1980" fmla="*/ 3566193 w 4319689"/>
              <a:gd name="connsiteY1980" fmla="*/ 3108769 h 4322760"/>
              <a:gd name="connsiteX1981" fmla="*/ 3555301 w 4319689"/>
              <a:gd name="connsiteY1981" fmla="*/ 3114673 h 4322760"/>
              <a:gd name="connsiteX1982" fmla="*/ 3547760 w 4319689"/>
              <a:gd name="connsiteY1982" fmla="*/ 3112986 h 4322760"/>
              <a:gd name="connsiteX1983" fmla="*/ 3543571 w 4319689"/>
              <a:gd name="connsiteY1983" fmla="*/ 3093588 h 4322760"/>
              <a:gd name="connsiteX1984" fmla="*/ 3555301 w 4319689"/>
              <a:gd name="connsiteY1984" fmla="*/ 3087685 h 4322760"/>
              <a:gd name="connsiteX1985" fmla="*/ 998967 w 4319689"/>
              <a:gd name="connsiteY1985" fmla="*/ 3087685 h 4322760"/>
              <a:gd name="connsiteX1986" fmla="*/ 1011745 w 4319689"/>
              <a:gd name="connsiteY1986" fmla="*/ 3093384 h 4322760"/>
              <a:gd name="connsiteX1987" fmla="*/ 1009189 w 4319689"/>
              <a:gd name="connsiteY1987" fmla="*/ 3115364 h 4322760"/>
              <a:gd name="connsiteX1988" fmla="*/ 998967 w 4319689"/>
              <a:gd name="connsiteY1988" fmla="*/ 3119435 h 4322760"/>
              <a:gd name="connsiteX1989" fmla="*/ 986191 w 4319689"/>
              <a:gd name="connsiteY1989" fmla="*/ 3113736 h 4322760"/>
              <a:gd name="connsiteX1990" fmla="*/ 981930 w 4319689"/>
              <a:gd name="connsiteY1990" fmla="*/ 3101525 h 4322760"/>
              <a:gd name="connsiteX1991" fmla="*/ 987894 w 4319689"/>
              <a:gd name="connsiteY1991" fmla="*/ 3090941 h 4322760"/>
              <a:gd name="connsiteX1992" fmla="*/ 998967 w 4319689"/>
              <a:gd name="connsiteY1992" fmla="*/ 3087685 h 4322760"/>
              <a:gd name="connsiteX1993" fmla="*/ 3802952 w 4319689"/>
              <a:gd name="connsiteY1993" fmla="*/ 3082922 h 4322760"/>
              <a:gd name="connsiteX1994" fmla="*/ 3809654 w 4319689"/>
              <a:gd name="connsiteY1994" fmla="*/ 3084654 h 4322760"/>
              <a:gd name="connsiteX1995" fmla="*/ 3816357 w 4319689"/>
              <a:gd name="connsiteY1995" fmla="*/ 3093313 h 4322760"/>
              <a:gd name="connsiteX1996" fmla="*/ 3814682 w 4319689"/>
              <a:gd name="connsiteY1996" fmla="*/ 3104570 h 4322760"/>
              <a:gd name="connsiteX1997" fmla="*/ 3802952 w 4319689"/>
              <a:gd name="connsiteY1997" fmla="*/ 3111497 h 4322760"/>
              <a:gd name="connsiteX1998" fmla="*/ 3796249 w 4319689"/>
              <a:gd name="connsiteY1998" fmla="*/ 3109765 h 4322760"/>
              <a:gd name="connsiteX1999" fmla="*/ 3791222 w 4319689"/>
              <a:gd name="connsiteY1999" fmla="*/ 3089849 h 4322760"/>
              <a:gd name="connsiteX2000" fmla="*/ 3802952 w 4319689"/>
              <a:gd name="connsiteY2000" fmla="*/ 3082922 h 4322760"/>
              <a:gd name="connsiteX2001" fmla="*/ 256778 w 4319689"/>
              <a:gd name="connsiteY2001" fmla="*/ 3076572 h 4322760"/>
              <a:gd name="connsiteX2002" fmla="*/ 279969 w 4319689"/>
              <a:gd name="connsiteY2002" fmla="*/ 3090708 h 4322760"/>
              <a:gd name="connsiteX2003" fmla="*/ 268373 w 4319689"/>
              <a:gd name="connsiteY2003" fmla="*/ 3125634 h 4322760"/>
              <a:gd name="connsiteX2004" fmla="*/ 256778 w 4319689"/>
              <a:gd name="connsiteY2004" fmla="*/ 3128960 h 4322760"/>
              <a:gd name="connsiteX2005" fmla="*/ 233586 w 4319689"/>
              <a:gd name="connsiteY2005" fmla="*/ 3113992 h 4322760"/>
              <a:gd name="connsiteX2006" fmla="*/ 231930 w 4319689"/>
              <a:gd name="connsiteY2006" fmla="*/ 3094035 h 4322760"/>
              <a:gd name="connsiteX2007" fmla="*/ 245182 w 4319689"/>
              <a:gd name="connsiteY2007" fmla="*/ 3079067 h 4322760"/>
              <a:gd name="connsiteX2008" fmla="*/ 256778 w 4319689"/>
              <a:gd name="connsiteY2008" fmla="*/ 3076572 h 4322760"/>
              <a:gd name="connsiteX2009" fmla="*/ 1311619 w 4319689"/>
              <a:gd name="connsiteY2009" fmla="*/ 3074985 h 4322760"/>
              <a:gd name="connsiteX2010" fmla="*/ 1320324 w 4319689"/>
              <a:gd name="connsiteY2010" fmla="*/ 3078372 h 4322760"/>
              <a:gd name="connsiteX2011" fmla="*/ 1321195 w 4319689"/>
              <a:gd name="connsiteY2011" fmla="*/ 3096152 h 4322760"/>
              <a:gd name="connsiteX2012" fmla="*/ 1311619 w 4319689"/>
              <a:gd name="connsiteY2012" fmla="*/ 3100385 h 4322760"/>
              <a:gd name="connsiteX2013" fmla="*/ 1302915 w 4319689"/>
              <a:gd name="connsiteY2013" fmla="*/ 3096998 h 4322760"/>
              <a:gd name="connsiteX2014" fmla="*/ 1299431 w 4319689"/>
              <a:gd name="connsiteY2014" fmla="*/ 3087685 h 4322760"/>
              <a:gd name="connsiteX2015" fmla="*/ 1302915 w 4319689"/>
              <a:gd name="connsiteY2015" fmla="*/ 3079218 h 4322760"/>
              <a:gd name="connsiteX2016" fmla="*/ 1311619 w 4319689"/>
              <a:gd name="connsiteY2016" fmla="*/ 3074985 h 4322760"/>
              <a:gd name="connsiteX2017" fmla="*/ 3336590 w 4319689"/>
              <a:gd name="connsiteY2017" fmla="*/ 3073398 h 4322760"/>
              <a:gd name="connsiteX2018" fmla="*/ 3344754 w 4319689"/>
              <a:gd name="connsiteY2018" fmla="*/ 3075928 h 4322760"/>
              <a:gd name="connsiteX2019" fmla="*/ 3349653 w 4319689"/>
              <a:gd name="connsiteY2019" fmla="*/ 3085205 h 4322760"/>
              <a:gd name="connsiteX2020" fmla="*/ 3347203 w 4319689"/>
              <a:gd name="connsiteY2020" fmla="*/ 3095326 h 4322760"/>
              <a:gd name="connsiteX2021" fmla="*/ 3336590 w 4319689"/>
              <a:gd name="connsiteY2021" fmla="*/ 3100386 h 4322760"/>
              <a:gd name="connsiteX2022" fmla="*/ 3328426 w 4319689"/>
              <a:gd name="connsiteY2022" fmla="*/ 3097012 h 4322760"/>
              <a:gd name="connsiteX2023" fmla="*/ 3326793 w 4319689"/>
              <a:gd name="connsiteY2023" fmla="*/ 3078458 h 4322760"/>
              <a:gd name="connsiteX2024" fmla="*/ 3336590 w 4319689"/>
              <a:gd name="connsiteY2024" fmla="*/ 3073398 h 4322760"/>
              <a:gd name="connsiteX2025" fmla="*/ 3022697 w 4319689"/>
              <a:gd name="connsiteY2025" fmla="*/ 3062285 h 4322760"/>
              <a:gd name="connsiteX2026" fmla="*/ 3031942 w 4319689"/>
              <a:gd name="connsiteY2026" fmla="*/ 3066502 h 4322760"/>
              <a:gd name="connsiteX2027" fmla="*/ 3036144 w 4319689"/>
              <a:gd name="connsiteY2027" fmla="*/ 3075779 h 4322760"/>
              <a:gd name="connsiteX2028" fmla="*/ 3031942 w 4319689"/>
              <a:gd name="connsiteY2028" fmla="*/ 3085056 h 4322760"/>
              <a:gd name="connsiteX2029" fmla="*/ 3022697 w 4319689"/>
              <a:gd name="connsiteY2029" fmla="*/ 3089273 h 4322760"/>
              <a:gd name="connsiteX2030" fmla="*/ 3012612 w 4319689"/>
              <a:gd name="connsiteY2030" fmla="*/ 3085056 h 4322760"/>
              <a:gd name="connsiteX2031" fmla="*/ 3013452 w 4319689"/>
              <a:gd name="connsiteY2031" fmla="*/ 3065658 h 4322760"/>
              <a:gd name="connsiteX2032" fmla="*/ 3022697 w 4319689"/>
              <a:gd name="connsiteY2032" fmla="*/ 3062285 h 4322760"/>
              <a:gd name="connsiteX2033" fmla="*/ 1191074 w 4319689"/>
              <a:gd name="connsiteY2033" fmla="*/ 3060698 h 4322760"/>
              <a:gd name="connsiteX2034" fmla="*/ 1200870 w 4319689"/>
              <a:gd name="connsiteY2034" fmla="*/ 3064787 h 4322760"/>
              <a:gd name="connsiteX2035" fmla="*/ 1200053 w 4319689"/>
              <a:gd name="connsiteY2035" fmla="*/ 3084415 h 4322760"/>
              <a:gd name="connsiteX2036" fmla="*/ 1191074 w 4319689"/>
              <a:gd name="connsiteY2036" fmla="*/ 3087686 h 4322760"/>
              <a:gd name="connsiteX2037" fmla="*/ 1181276 w 4319689"/>
              <a:gd name="connsiteY2037" fmla="*/ 3083597 h 4322760"/>
              <a:gd name="connsiteX2038" fmla="*/ 1177194 w 4319689"/>
              <a:gd name="connsiteY2038" fmla="*/ 3073783 h 4322760"/>
              <a:gd name="connsiteX2039" fmla="*/ 1182093 w 4319689"/>
              <a:gd name="connsiteY2039" fmla="*/ 3063969 h 4322760"/>
              <a:gd name="connsiteX2040" fmla="*/ 1191074 w 4319689"/>
              <a:gd name="connsiteY2040" fmla="*/ 3060698 h 4322760"/>
              <a:gd name="connsiteX2041" fmla="*/ 4077589 w 4319689"/>
              <a:gd name="connsiteY2041" fmla="*/ 3060697 h 4322760"/>
              <a:gd name="connsiteX2042" fmla="*/ 4083454 w 4319689"/>
              <a:gd name="connsiteY2042" fmla="*/ 3062333 h 4322760"/>
              <a:gd name="connsiteX2043" fmla="*/ 4090994 w 4319689"/>
              <a:gd name="connsiteY2043" fmla="*/ 3069693 h 4322760"/>
              <a:gd name="connsiteX2044" fmla="*/ 4090157 w 4319689"/>
              <a:gd name="connsiteY2044" fmla="*/ 3080325 h 4322760"/>
              <a:gd name="connsiteX2045" fmla="*/ 4077589 w 4319689"/>
              <a:gd name="connsiteY2045" fmla="*/ 3087685 h 4322760"/>
              <a:gd name="connsiteX2046" fmla="*/ 4071724 w 4319689"/>
              <a:gd name="connsiteY2046" fmla="*/ 3086049 h 4322760"/>
              <a:gd name="connsiteX2047" fmla="*/ 4065021 w 4319689"/>
              <a:gd name="connsiteY2047" fmla="*/ 3068875 h 4322760"/>
              <a:gd name="connsiteX2048" fmla="*/ 4077589 w 4319689"/>
              <a:gd name="connsiteY2048" fmla="*/ 3060697 h 4322760"/>
              <a:gd name="connsiteX2049" fmla="*/ 3142940 w 4319689"/>
              <a:gd name="connsiteY2049" fmla="*/ 3047998 h 4322760"/>
              <a:gd name="connsiteX2050" fmla="*/ 3152465 w 4319689"/>
              <a:gd name="connsiteY2050" fmla="*/ 3051275 h 4322760"/>
              <a:gd name="connsiteX2051" fmla="*/ 3156794 w 4319689"/>
              <a:gd name="connsiteY2051" fmla="*/ 3060288 h 4322760"/>
              <a:gd name="connsiteX2052" fmla="*/ 3153330 w 4319689"/>
              <a:gd name="connsiteY2052" fmla="*/ 3069301 h 4322760"/>
              <a:gd name="connsiteX2053" fmla="*/ 3142940 w 4319689"/>
              <a:gd name="connsiteY2053" fmla="*/ 3073398 h 4322760"/>
              <a:gd name="connsiteX2054" fmla="*/ 3134280 w 4319689"/>
              <a:gd name="connsiteY2054" fmla="*/ 3070120 h 4322760"/>
              <a:gd name="connsiteX2055" fmla="*/ 3133415 w 4319689"/>
              <a:gd name="connsiteY2055" fmla="*/ 3052095 h 4322760"/>
              <a:gd name="connsiteX2056" fmla="*/ 3142940 w 4319689"/>
              <a:gd name="connsiteY2056" fmla="*/ 3047998 h 4322760"/>
              <a:gd name="connsiteX2057" fmla="*/ 857632 w 4319689"/>
              <a:gd name="connsiteY2057" fmla="*/ 3047997 h 4322760"/>
              <a:gd name="connsiteX2058" fmla="*/ 872832 w 4319689"/>
              <a:gd name="connsiteY2058" fmla="*/ 3055639 h 4322760"/>
              <a:gd name="connsiteX2059" fmla="*/ 868609 w 4319689"/>
              <a:gd name="connsiteY2059" fmla="*/ 3081113 h 4322760"/>
              <a:gd name="connsiteX2060" fmla="*/ 857632 w 4319689"/>
              <a:gd name="connsiteY2060" fmla="*/ 3084510 h 4322760"/>
              <a:gd name="connsiteX2061" fmla="*/ 842434 w 4319689"/>
              <a:gd name="connsiteY2061" fmla="*/ 3076868 h 4322760"/>
              <a:gd name="connsiteX2062" fmla="*/ 839900 w 4319689"/>
              <a:gd name="connsiteY2062" fmla="*/ 3062432 h 4322760"/>
              <a:gd name="connsiteX2063" fmla="*/ 847499 w 4319689"/>
              <a:gd name="connsiteY2063" fmla="*/ 3051393 h 4322760"/>
              <a:gd name="connsiteX2064" fmla="*/ 857632 w 4319689"/>
              <a:gd name="connsiteY2064" fmla="*/ 3047997 h 4322760"/>
              <a:gd name="connsiteX2065" fmla="*/ 625478 w 4319689"/>
              <a:gd name="connsiteY2065" fmla="*/ 3044822 h 4322760"/>
              <a:gd name="connsiteX2066" fmla="*/ 644189 w 4319689"/>
              <a:gd name="connsiteY2066" fmla="*/ 3056152 h 4322760"/>
              <a:gd name="connsiteX2067" fmla="*/ 636536 w 4319689"/>
              <a:gd name="connsiteY2067" fmla="*/ 3085786 h 4322760"/>
              <a:gd name="connsiteX2068" fmla="*/ 625478 w 4319689"/>
              <a:gd name="connsiteY2068" fmla="*/ 3089272 h 4322760"/>
              <a:gd name="connsiteX2069" fmla="*/ 606770 w 4319689"/>
              <a:gd name="connsiteY2069" fmla="*/ 3078813 h 4322760"/>
              <a:gd name="connsiteX2070" fmla="*/ 604218 w 4319689"/>
              <a:gd name="connsiteY2070" fmla="*/ 3061382 h 4322760"/>
              <a:gd name="connsiteX2071" fmla="*/ 614423 w 4319689"/>
              <a:gd name="connsiteY2071" fmla="*/ 3048308 h 4322760"/>
              <a:gd name="connsiteX2072" fmla="*/ 625478 w 4319689"/>
              <a:gd name="connsiteY2072" fmla="*/ 3044822 h 4322760"/>
              <a:gd name="connsiteX2073" fmla="*/ 3476722 w 4319689"/>
              <a:gd name="connsiteY2073" fmla="*/ 3035298 h 4322760"/>
              <a:gd name="connsiteX2074" fmla="*/ 3484286 w 4319689"/>
              <a:gd name="connsiteY2074" fmla="*/ 3036937 h 4322760"/>
              <a:gd name="connsiteX2075" fmla="*/ 3489329 w 4319689"/>
              <a:gd name="connsiteY2075" fmla="*/ 3045130 h 4322760"/>
              <a:gd name="connsiteX2076" fmla="*/ 3487648 w 4319689"/>
              <a:gd name="connsiteY2076" fmla="*/ 3054962 h 4322760"/>
              <a:gd name="connsiteX2077" fmla="*/ 3476722 w 4319689"/>
              <a:gd name="connsiteY2077" fmla="*/ 3060698 h 4322760"/>
              <a:gd name="connsiteX2078" fmla="*/ 3469158 w 4319689"/>
              <a:gd name="connsiteY2078" fmla="*/ 3058240 h 4322760"/>
              <a:gd name="connsiteX2079" fmla="*/ 3465796 w 4319689"/>
              <a:gd name="connsiteY2079" fmla="*/ 3040214 h 4322760"/>
              <a:gd name="connsiteX2080" fmla="*/ 3476722 w 4319689"/>
              <a:gd name="connsiteY2080" fmla="*/ 3035298 h 4322760"/>
              <a:gd name="connsiteX2081" fmla="*/ 1064075 w 4319689"/>
              <a:gd name="connsiteY2081" fmla="*/ 3035298 h 4322760"/>
              <a:gd name="connsiteX2082" fmla="*/ 1075472 w 4319689"/>
              <a:gd name="connsiteY2082" fmla="*/ 3041004 h 4322760"/>
              <a:gd name="connsiteX2083" fmla="*/ 1073030 w 4319689"/>
              <a:gd name="connsiteY2083" fmla="*/ 3062200 h 4322760"/>
              <a:gd name="connsiteX2084" fmla="*/ 1064075 w 4319689"/>
              <a:gd name="connsiteY2084" fmla="*/ 3065461 h 4322760"/>
              <a:gd name="connsiteX2085" fmla="*/ 1051861 w 4319689"/>
              <a:gd name="connsiteY2085" fmla="*/ 3059754 h 4322760"/>
              <a:gd name="connsiteX2086" fmla="*/ 1048605 w 4319689"/>
              <a:gd name="connsiteY2086" fmla="*/ 3048341 h 4322760"/>
              <a:gd name="connsiteX2087" fmla="*/ 1054304 w 4319689"/>
              <a:gd name="connsiteY2087" fmla="*/ 3038559 h 4322760"/>
              <a:gd name="connsiteX2088" fmla="*/ 1064075 w 4319689"/>
              <a:gd name="connsiteY2088" fmla="*/ 3035298 h 4322760"/>
              <a:gd name="connsiteX2089" fmla="*/ 3710084 w 4319689"/>
              <a:gd name="connsiteY2089" fmla="*/ 3030535 h 4322760"/>
              <a:gd name="connsiteX2090" fmla="*/ 3715967 w 4319689"/>
              <a:gd name="connsiteY2090" fmla="*/ 3032222 h 4322760"/>
              <a:gd name="connsiteX2091" fmla="*/ 3722691 w 4319689"/>
              <a:gd name="connsiteY2091" fmla="*/ 3040655 h 4322760"/>
              <a:gd name="connsiteX2092" fmla="*/ 3721010 w 4319689"/>
              <a:gd name="connsiteY2092" fmla="*/ 3050776 h 4322760"/>
              <a:gd name="connsiteX2093" fmla="*/ 3710084 w 4319689"/>
              <a:gd name="connsiteY2093" fmla="*/ 3057523 h 4322760"/>
              <a:gd name="connsiteX2094" fmla="*/ 3703361 w 4319689"/>
              <a:gd name="connsiteY2094" fmla="*/ 3054993 h 4322760"/>
              <a:gd name="connsiteX2095" fmla="*/ 3698318 w 4319689"/>
              <a:gd name="connsiteY2095" fmla="*/ 3037282 h 4322760"/>
              <a:gd name="connsiteX2096" fmla="*/ 3710084 w 4319689"/>
              <a:gd name="connsiteY2096" fmla="*/ 3030535 h 4322760"/>
              <a:gd name="connsiteX2097" fmla="*/ 364730 w 4319689"/>
              <a:gd name="connsiteY2097" fmla="*/ 3024185 h 4322760"/>
              <a:gd name="connsiteX2098" fmla="*/ 386319 w 4319689"/>
              <a:gd name="connsiteY2098" fmla="*/ 3038578 h 4322760"/>
              <a:gd name="connsiteX2099" fmla="*/ 375525 w 4319689"/>
              <a:gd name="connsiteY2099" fmla="*/ 3072445 h 4322760"/>
              <a:gd name="connsiteX2100" fmla="*/ 364730 w 4319689"/>
              <a:gd name="connsiteY2100" fmla="*/ 3074985 h 4322760"/>
              <a:gd name="connsiteX2101" fmla="*/ 342310 w 4319689"/>
              <a:gd name="connsiteY2101" fmla="*/ 3060592 h 4322760"/>
              <a:gd name="connsiteX2102" fmla="*/ 340649 w 4319689"/>
              <a:gd name="connsiteY2102" fmla="*/ 3041118 h 4322760"/>
              <a:gd name="connsiteX2103" fmla="*/ 353935 w 4319689"/>
              <a:gd name="connsiteY2103" fmla="*/ 3026725 h 4322760"/>
              <a:gd name="connsiteX2104" fmla="*/ 364730 w 4319689"/>
              <a:gd name="connsiteY2104" fmla="*/ 3024185 h 4322760"/>
              <a:gd name="connsiteX2105" fmla="*/ 3269940 w 4319689"/>
              <a:gd name="connsiteY2105" fmla="*/ 3022598 h 4322760"/>
              <a:gd name="connsiteX2106" fmla="*/ 3278599 w 4319689"/>
              <a:gd name="connsiteY2106" fmla="*/ 3025138 h 4322760"/>
              <a:gd name="connsiteX2107" fmla="*/ 3282928 w 4319689"/>
              <a:gd name="connsiteY2107" fmla="*/ 3033605 h 4322760"/>
              <a:gd name="connsiteX2108" fmla="*/ 3280330 w 4319689"/>
              <a:gd name="connsiteY2108" fmla="*/ 3042918 h 4322760"/>
              <a:gd name="connsiteX2109" fmla="*/ 3269940 w 4319689"/>
              <a:gd name="connsiteY2109" fmla="*/ 3047998 h 4322760"/>
              <a:gd name="connsiteX2110" fmla="*/ 3262146 w 4319689"/>
              <a:gd name="connsiteY2110" fmla="*/ 3045458 h 4322760"/>
              <a:gd name="connsiteX2111" fmla="*/ 3259549 w 4319689"/>
              <a:gd name="connsiteY2111" fmla="*/ 3026831 h 4322760"/>
              <a:gd name="connsiteX2112" fmla="*/ 3269940 w 4319689"/>
              <a:gd name="connsiteY2112" fmla="*/ 3022598 h 4322760"/>
              <a:gd name="connsiteX2113" fmla="*/ 1245842 w 4319689"/>
              <a:gd name="connsiteY2113" fmla="*/ 3009898 h 4322760"/>
              <a:gd name="connsiteX2114" fmla="*/ 1254838 w 4319689"/>
              <a:gd name="connsiteY2114" fmla="*/ 3013995 h 4322760"/>
              <a:gd name="connsiteX2115" fmla="*/ 1254838 w 4319689"/>
              <a:gd name="connsiteY2115" fmla="*/ 3032020 h 4322760"/>
              <a:gd name="connsiteX2116" fmla="*/ 1245842 w 4319689"/>
              <a:gd name="connsiteY2116" fmla="*/ 3035298 h 4322760"/>
              <a:gd name="connsiteX2117" fmla="*/ 1236845 w 4319689"/>
              <a:gd name="connsiteY2117" fmla="*/ 3031201 h 4322760"/>
              <a:gd name="connsiteX2118" fmla="*/ 1232757 w 4319689"/>
              <a:gd name="connsiteY2118" fmla="*/ 3022188 h 4322760"/>
              <a:gd name="connsiteX2119" fmla="*/ 1236845 w 4319689"/>
              <a:gd name="connsiteY2119" fmla="*/ 3013175 h 4322760"/>
              <a:gd name="connsiteX2120" fmla="*/ 1245842 w 4319689"/>
              <a:gd name="connsiteY2120" fmla="*/ 3009898 h 4322760"/>
              <a:gd name="connsiteX2121" fmla="*/ 3969232 w 4319689"/>
              <a:gd name="connsiteY2121" fmla="*/ 3009897 h 4322760"/>
              <a:gd name="connsiteX2122" fmla="*/ 3975264 w 4319689"/>
              <a:gd name="connsiteY2122" fmla="*/ 3010716 h 4322760"/>
              <a:gd name="connsiteX2123" fmla="*/ 3982159 w 4319689"/>
              <a:gd name="connsiteY2123" fmla="*/ 3018090 h 4322760"/>
              <a:gd name="connsiteX2124" fmla="*/ 3981297 w 4319689"/>
              <a:gd name="connsiteY2124" fmla="*/ 3027923 h 4322760"/>
              <a:gd name="connsiteX2125" fmla="*/ 3969232 w 4319689"/>
              <a:gd name="connsiteY2125" fmla="*/ 3035297 h 4322760"/>
              <a:gd name="connsiteX2126" fmla="*/ 3963199 w 4319689"/>
              <a:gd name="connsiteY2126" fmla="*/ 3034478 h 4322760"/>
              <a:gd name="connsiteX2127" fmla="*/ 3957166 w 4319689"/>
              <a:gd name="connsiteY2127" fmla="*/ 3017271 h 4322760"/>
              <a:gd name="connsiteX2128" fmla="*/ 3969232 w 4319689"/>
              <a:gd name="connsiteY2128" fmla="*/ 3009897 h 4322760"/>
              <a:gd name="connsiteX2129" fmla="*/ 3087354 w 4319689"/>
              <a:gd name="connsiteY2129" fmla="*/ 2997198 h 4322760"/>
              <a:gd name="connsiteX2130" fmla="*/ 3095547 w 4319689"/>
              <a:gd name="connsiteY2130" fmla="*/ 3000585 h 4322760"/>
              <a:gd name="connsiteX2131" fmla="*/ 3099644 w 4319689"/>
              <a:gd name="connsiteY2131" fmla="*/ 3009051 h 4322760"/>
              <a:gd name="connsiteX2132" fmla="*/ 3096367 w 4319689"/>
              <a:gd name="connsiteY2132" fmla="*/ 3018365 h 4322760"/>
              <a:gd name="connsiteX2133" fmla="*/ 3087354 w 4319689"/>
              <a:gd name="connsiteY2133" fmla="*/ 3022598 h 4322760"/>
              <a:gd name="connsiteX2134" fmla="*/ 3079160 w 4319689"/>
              <a:gd name="connsiteY2134" fmla="*/ 3019211 h 4322760"/>
              <a:gd name="connsiteX2135" fmla="*/ 3078341 w 4319689"/>
              <a:gd name="connsiteY2135" fmla="*/ 3001431 h 4322760"/>
              <a:gd name="connsiteX2136" fmla="*/ 3087354 w 4319689"/>
              <a:gd name="connsiteY2136" fmla="*/ 2997198 h 4322760"/>
              <a:gd name="connsiteX2137" fmla="*/ 932295 w 4319689"/>
              <a:gd name="connsiteY2137" fmla="*/ 2997198 h 4322760"/>
              <a:gd name="connsiteX2138" fmla="*/ 945842 w 4319689"/>
              <a:gd name="connsiteY2138" fmla="*/ 3004864 h 4322760"/>
              <a:gd name="connsiteX2139" fmla="*/ 942455 w 4319689"/>
              <a:gd name="connsiteY2139" fmla="*/ 3028716 h 4322760"/>
              <a:gd name="connsiteX2140" fmla="*/ 932295 w 4319689"/>
              <a:gd name="connsiteY2140" fmla="*/ 3032123 h 4322760"/>
              <a:gd name="connsiteX2141" fmla="*/ 917902 w 4319689"/>
              <a:gd name="connsiteY2141" fmla="*/ 3024456 h 4322760"/>
              <a:gd name="connsiteX2142" fmla="*/ 914514 w 4319689"/>
              <a:gd name="connsiteY2142" fmla="*/ 3011679 h 4322760"/>
              <a:gd name="connsiteX2143" fmla="*/ 922135 w 4319689"/>
              <a:gd name="connsiteY2143" fmla="*/ 3000605 h 4322760"/>
              <a:gd name="connsiteX2144" fmla="*/ 932295 w 4319689"/>
              <a:gd name="connsiteY2144" fmla="*/ 2997198 h 4322760"/>
              <a:gd name="connsiteX2145" fmla="*/ 712788 w 4319689"/>
              <a:gd name="connsiteY2145" fmla="*/ 2995610 h 4322760"/>
              <a:gd name="connsiteX2146" fmla="*/ 729883 w 4319689"/>
              <a:gd name="connsiteY2146" fmla="*/ 3005069 h 4322760"/>
              <a:gd name="connsiteX2147" fmla="*/ 723046 w 4319689"/>
              <a:gd name="connsiteY2147" fmla="*/ 3033445 h 4322760"/>
              <a:gd name="connsiteX2148" fmla="*/ 712788 w 4319689"/>
              <a:gd name="connsiteY2148" fmla="*/ 3036885 h 4322760"/>
              <a:gd name="connsiteX2149" fmla="*/ 694837 w 4319689"/>
              <a:gd name="connsiteY2149" fmla="*/ 3026566 h 4322760"/>
              <a:gd name="connsiteX2150" fmla="*/ 692273 w 4319689"/>
              <a:gd name="connsiteY2150" fmla="*/ 3011088 h 4322760"/>
              <a:gd name="connsiteX2151" fmla="*/ 701675 w 4319689"/>
              <a:gd name="connsiteY2151" fmla="*/ 2998190 h 4322760"/>
              <a:gd name="connsiteX2152" fmla="*/ 712788 w 4319689"/>
              <a:gd name="connsiteY2152" fmla="*/ 2995610 h 4322760"/>
              <a:gd name="connsiteX2153" fmla="*/ 3402907 w 4319689"/>
              <a:gd name="connsiteY2153" fmla="*/ 2984498 h 4322760"/>
              <a:gd name="connsiteX2154" fmla="*/ 3409654 w 4319689"/>
              <a:gd name="connsiteY2154" fmla="*/ 2986250 h 4322760"/>
              <a:gd name="connsiteX2155" fmla="*/ 3414714 w 4319689"/>
              <a:gd name="connsiteY2155" fmla="*/ 2995008 h 4322760"/>
              <a:gd name="connsiteX2156" fmla="*/ 3413027 w 4319689"/>
              <a:gd name="connsiteY2156" fmla="*/ 3004643 h 4322760"/>
              <a:gd name="connsiteX2157" fmla="*/ 3402907 w 4319689"/>
              <a:gd name="connsiteY2157" fmla="*/ 3009898 h 4322760"/>
              <a:gd name="connsiteX2158" fmla="*/ 3395316 w 4319689"/>
              <a:gd name="connsiteY2158" fmla="*/ 3008146 h 4322760"/>
              <a:gd name="connsiteX2159" fmla="*/ 3392786 w 4319689"/>
              <a:gd name="connsiteY2159" fmla="*/ 2989753 h 4322760"/>
              <a:gd name="connsiteX2160" fmla="*/ 3402907 w 4319689"/>
              <a:gd name="connsiteY2160" fmla="*/ 2984498 h 4322760"/>
              <a:gd name="connsiteX2161" fmla="*/ 1125559 w 4319689"/>
              <a:gd name="connsiteY2161" fmla="*/ 2984498 h 4322760"/>
              <a:gd name="connsiteX2162" fmla="*/ 1137256 w 4319689"/>
              <a:gd name="connsiteY2162" fmla="*/ 2990530 h 4322760"/>
              <a:gd name="connsiteX2163" fmla="*/ 1134748 w 4319689"/>
              <a:gd name="connsiteY2163" fmla="*/ 3011214 h 4322760"/>
              <a:gd name="connsiteX2164" fmla="*/ 1125559 w 4319689"/>
              <a:gd name="connsiteY2164" fmla="*/ 3014661 h 4322760"/>
              <a:gd name="connsiteX2165" fmla="*/ 1113862 w 4319689"/>
              <a:gd name="connsiteY2165" fmla="*/ 3009490 h 4322760"/>
              <a:gd name="connsiteX2166" fmla="*/ 1111355 w 4319689"/>
              <a:gd name="connsiteY2166" fmla="*/ 2998287 h 4322760"/>
              <a:gd name="connsiteX2167" fmla="*/ 1116367 w 4319689"/>
              <a:gd name="connsiteY2167" fmla="*/ 2987945 h 4322760"/>
              <a:gd name="connsiteX2168" fmla="*/ 1125559 w 4319689"/>
              <a:gd name="connsiteY2168" fmla="*/ 2984498 h 4322760"/>
              <a:gd name="connsiteX2169" fmla="*/ 3621982 w 4319689"/>
              <a:gd name="connsiteY2169" fmla="*/ 2982910 h 4322760"/>
              <a:gd name="connsiteX2170" fmla="*/ 3627885 w 4319689"/>
              <a:gd name="connsiteY2170" fmla="*/ 2984603 h 4322760"/>
              <a:gd name="connsiteX2171" fmla="*/ 3633789 w 4319689"/>
              <a:gd name="connsiteY2171" fmla="*/ 2992223 h 4322760"/>
              <a:gd name="connsiteX2172" fmla="*/ 3632945 w 4319689"/>
              <a:gd name="connsiteY2172" fmla="*/ 3001537 h 4322760"/>
              <a:gd name="connsiteX2173" fmla="*/ 3621982 w 4319689"/>
              <a:gd name="connsiteY2173" fmla="*/ 3008310 h 4322760"/>
              <a:gd name="connsiteX2174" fmla="*/ 3615235 w 4319689"/>
              <a:gd name="connsiteY2174" fmla="*/ 3006617 h 4322760"/>
              <a:gd name="connsiteX2175" fmla="*/ 3611018 w 4319689"/>
              <a:gd name="connsiteY2175" fmla="*/ 2988837 h 4322760"/>
              <a:gd name="connsiteX2176" fmla="*/ 3621982 w 4319689"/>
              <a:gd name="connsiteY2176" fmla="*/ 2982910 h 4322760"/>
              <a:gd name="connsiteX2177" fmla="*/ 466329 w 4319689"/>
              <a:gd name="connsiteY2177" fmla="*/ 2974972 h 4322760"/>
              <a:gd name="connsiteX2178" fmla="*/ 487150 w 4319689"/>
              <a:gd name="connsiteY2178" fmla="*/ 2988340 h 4322760"/>
              <a:gd name="connsiteX2179" fmla="*/ 477155 w 4319689"/>
              <a:gd name="connsiteY2179" fmla="*/ 3020090 h 4322760"/>
              <a:gd name="connsiteX2180" fmla="*/ 466329 w 4319689"/>
              <a:gd name="connsiteY2180" fmla="*/ 3022597 h 4322760"/>
              <a:gd name="connsiteX2181" fmla="*/ 445510 w 4319689"/>
              <a:gd name="connsiteY2181" fmla="*/ 3009228 h 4322760"/>
              <a:gd name="connsiteX2182" fmla="*/ 443844 w 4319689"/>
              <a:gd name="connsiteY2182" fmla="*/ 2990847 h 4322760"/>
              <a:gd name="connsiteX2183" fmla="*/ 456336 w 4319689"/>
              <a:gd name="connsiteY2183" fmla="*/ 2977478 h 4322760"/>
              <a:gd name="connsiteX2184" fmla="*/ 466329 w 4319689"/>
              <a:gd name="connsiteY2184" fmla="*/ 2974972 h 4322760"/>
              <a:gd name="connsiteX2185" fmla="*/ 3207236 w 4319689"/>
              <a:gd name="connsiteY2185" fmla="*/ 2973385 h 4322760"/>
              <a:gd name="connsiteX2186" fmla="*/ 3215072 w 4319689"/>
              <a:gd name="connsiteY2186" fmla="*/ 2975848 h 4322760"/>
              <a:gd name="connsiteX2187" fmla="*/ 3219425 w 4319689"/>
              <a:gd name="connsiteY2187" fmla="*/ 2983239 h 4322760"/>
              <a:gd name="connsiteX2188" fmla="*/ 3216813 w 4319689"/>
              <a:gd name="connsiteY2188" fmla="*/ 2992271 h 4322760"/>
              <a:gd name="connsiteX2189" fmla="*/ 3207236 w 4319689"/>
              <a:gd name="connsiteY2189" fmla="*/ 2997198 h 4322760"/>
              <a:gd name="connsiteX2190" fmla="*/ 3199401 w 4319689"/>
              <a:gd name="connsiteY2190" fmla="*/ 2993913 h 4322760"/>
              <a:gd name="connsiteX2191" fmla="*/ 3196789 w 4319689"/>
              <a:gd name="connsiteY2191" fmla="*/ 2977491 h 4322760"/>
              <a:gd name="connsiteX2192" fmla="*/ 3207236 w 4319689"/>
              <a:gd name="connsiteY2192" fmla="*/ 2973385 h 4322760"/>
              <a:gd name="connsiteX2193" fmla="*/ 3868045 w 4319689"/>
              <a:gd name="connsiteY2193" fmla="*/ 2960685 h 4322760"/>
              <a:gd name="connsiteX2194" fmla="*/ 3873105 w 4319689"/>
              <a:gd name="connsiteY2194" fmla="*/ 2961532 h 4322760"/>
              <a:gd name="connsiteX2195" fmla="*/ 3879852 w 4319689"/>
              <a:gd name="connsiteY2195" fmla="*/ 2969152 h 4322760"/>
              <a:gd name="connsiteX2196" fmla="*/ 3879008 w 4319689"/>
              <a:gd name="connsiteY2196" fmla="*/ 2978465 h 4322760"/>
              <a:gd name="connsiteX2197" fmla="*/ 3868045 w 4319689"/>
              <a:gd name="connsiteY2197" fmla="*/ 2986085 h 4322760"/>
              <a:gd name="connsiteX2198" fmla="*/ 3862141 w 4319689"/>
              <a:gd name="connsiteY2198" fmla="*/ 2984392 h 4322760"/>
              <a:gd name="connsiteX2199" fmla="*/ 3856237 w 4319689"/>
              <a:gd name="connsiteY2199" fmla="*/ 2967458 h 4322760"/>
              <a:gd name="connsiteX2200" fmla="*/ 3868045 w 4319689"/>
              <a:gd name="connsiteY2200" fmla="*/ 2960685 h 4322760"/>
              <a:gd name="connsiteX2201" fmla="*/ 1000905 w 4319689"/>
              <a:gd name="connsiteY2201" fmla="*/ 2949573 h 4322760"/>
              <a:gd name="connsiteX2202" fmla="*/ 1014815 w 4319689"/>
              <a:gd name="connsiteY2202" fmla="*/ 2956411 h 4322760"/>
              <a:gd name="connsiteX2203" fmla="*/ 1010469 w 4319689"/>
              <a:gd name="connsiteY2203" fmla="*/ 2979492 h 4322760"/>
              <a:gd name="connsiteX2204" fmla="*/ 1000905 w 4319689"/>
              <a:gd name="connsiteY2204" fmla="*/ 2982911 h 4322760"/>
              <a:gd name="connsiteX2205" fmla="*/ 986996 w 4319689"/>
              <a:gd name="connsiteY2205" fmla="*/ 2976072 h 4322760"/>
              <a:gd name="connsiteX2206" fmla="*/ 984387 w 4319689"/>
              <a:gd name="connsiteY2206" fmla="*/ 2963250 h 4322760"/>
              <a:gd name="connsiteX2207" fmla="*/ 991343 w 4319689"/>
              <a:gd name="connsiteY2207" fmla="*/ 2952137 h 4322760"/>
              <a:gd name="connsiteX2208" fmla="*/ 1000905 w 4319689"/>
              <a:gd name="connsiteY2208" fmla="*/ 2949573 h 4322760"/>
              <a:gd name="connsiteX2209" fmla="*/ 794543 w 4319689"/>
              <a:gd name="connsiteY2209" fmla="*/ 2947985 h 4322760"/>
              <a:gd name="connsiteX2210" fmla="*/ 811686 w 4319689"/>
              <a:gd name="connsiteY2210" fmla="*/ 2957298 h 4322760"/>
              <a:gd name="connsiteX2211" fmla="*/ 804829 w 4319689"/>
              <a:gd name="connsiteY2211" fmla="*/ 2983545 h 4322760"/>
              <a:gd name="connsiteX2212" fmla="*/ 794543 w 4319689"/>
              <a:gd name="connsiteY2212" fmla="*/ 2986085 h 4322760"/>
              <a:gd name="connsiteX2213" fmla="*/ 777396 w 4319689"/>
              <a:gd name="connsiteY2213" fmla="*/ 2976772 h 4322760"/>
              <a:gd name="connsiteX2214" fmla="*/ 775682 w 4319689"/>
              <a:gd name="connsiteY2214" fmla="*/ 2962378 h 4322760"/>
              <a:gd name="connsiteX2215" fmla="*/ 784255 w 4319689"/>
              <a:gd name="connsiteY2215" fmla="*/ 2950525 h 4322760"/>
              <a:gd name="connsiteX2216" fmla="*/ 794543 w 4319689"/>
              <a:gd name="connsiteY2216" fmla="*/ 2947985 h 4322760"/>
              <a:gd name="connsiteX2217" fmla="*/ 1183501 w 4319689"/>
              <a:gd name="connsiteY2217" fmla="*/ 2938460 h 4322760"/>
              <a:gd name="connsiteX2218" fmla="*/ 1194393 w 4319689"/>
              <a:gd name="connsiteY2218" fmla="*/ 2943367 h 4322760"/>
              <a:gd name="connsiteX2219" fmla="*/ 1192717 w 4319689"/>
              <a:gd name="connsiteY2219" fmla="*/ 2962177 h 4322760"/>
              <a:gd name="connsiteX2220" fmla="*/ 1184337 w 4319689"/>
              <a:gd name="connsiteY2220" fmla="*/ 2965448 h 4322760"/>
              <a:gd name="connsiteX2221" fmla="*/ 1172607 w 4319689"/>
              <a:gd name="connsiteY2221" fmla="*/ 2960541 h 4322760"/>
              <a:gd name="connsiteX2222" fmla="*/ 1170095 w 4319689"/>
              <a:gd name="connsiteY2222" fmla="*/ 2950727 h 4322760"/>
              <a:gd name="connsiteX2223" fmla="*/ 1175121 w 4319689"/>
              <a:gd name="connsiteY2223" fmla="*/ 2940913 h 4322760"/>
              <a:gd name="connsiteX2224" fmla="*/ 1183501 w 4319689"/>
              <a:gd name="connsiteY2224" fmla="*/ 2938460 h 4322760"/>
              <a:gd name="connsiteX2225" fmla="*/ 3331829 w 4319689"/>
              <a:gd name="connsiteY2225" fmla="*/ 2936873 h 4322760"/>
              <a:gd name="connsiteX2226" fmla="*/ 3338384 w 4319689"/>
              <a:gd name="connsiteY2226" fmla="*/ 2939500 h 4322760"/>
              <a:gd name="connsiteX2227" fmla="*/ 3343300 w 4319689"/>
              <a:gd name="connsiteY2227" fmla="*/ 2947383 h 4322760"/>
              <a:gd name="connsiteX2228" fmla="*/ 3341661 w 4319689"/>
              <a:gd name="connsiteY2228" fmla="*/ 2956142 h 4322760"/>
              <a:gd name="connsiteX2229" fmla="*/ 3331829 w 4319689"/>
              <a:gd name="connsiteY2229" fmla="*/ 2962273 h 4322760"/>
              <a:gd name="connsiteX2230" fmla="*/ 3326093 w 4319689"/>
              <a:gd name="connsiteY2230" fmla="*/ 2959645 h 4322760"/>
              <a:gd name="connsiteX2231" fmla="*/ 3322816 w 4319689"/>
              <a:gd name="connsiteY2231" fmla="*/ 2943004 h 4322760"/>
              <a:gd name="connsiteX2232" fmla="*/ 3331829 w 4319689"/>
              <a:gd name="connsiteY2232" fmla="*/ 2936873 h 4322760"/>
              <a:gd name="connsiteX2233" fmla="*/ 3538641 w 4319689"/>
              <a:gd name="connsiteY2233" fmla="*/ 2935285 h 4322760"/>
              <a:gd name="connsiteX2234" fmla="*/ 3544568 w 4319689"/>
              <a:gd name="connsiteY2234" fmla="*/ 2936927 h 4322760"/>
              <a:gd name="connsiteX2235" fmla="*/ 3549648 w 4319689"/>
              <a:gd name="connsiteY2235" fmla="*/ 2944317 h 4322760"/>
              <a:gd name="connsiteX2236" fmla="*/ 3548801 w 4319689"/>
              <a:gd name="connsiteY2236" fmla="*/ 2953350 h 4322760"/>
              <a:gd name="connsiteX2237" fmla="*/ 3538641 w 4319689"/>
              <a:gd name="connsiteY2237" fmla="*/ 2959098 h 4322760"/>
              <a:gd name="connsiteX2238" fmla="*/ 3532714 w 4319689"/>
              <a:gd name="connsiteY2238" fmla="*/ 2957456 h 4322760"/>
              <a:gd name="connsiteX2239" fmla="*/ 3527634 w 4319689"/>
              <a:gd name="connsiteY2239" fmla="*/ 2941854 h 4322760"/>
              <a:gd name="connsiteX2240" fmla="*/ 3538641 w 4319689"/>
              <a:gd name="connsiteY2240" fmla="*/ 2935285 h 4322760"/>
              <a:gd name="connsiteX2241" fmla="*/ 191257 w 4319689"/>
              <a:gd name="connsiteY2241" fmla="*/ 2932110 h 4322760"/>
              <a:gd name="connsiteX2242" fmla="*/ 217230 w 4319689"/>
              <a:gd name="connsiteY2242" fmla="*/ 2948947 h 4322760"/>
              <a:gd name="connsiteX2243" fmla="*/ 202149 w 4319689"/>
              <a:gd name="connsiteY2243" fmla="*/ 2985147 h 4322760"/>
              <a:gd name="connsiteX2244" fmla="*/ 191257 w 4319689"/>
              <a:gd name="connsiteY2244" fmla="*/ 2987673 h 4322760"/>
              <a:gd name="connsiteX2245" fmla="*/ 165283 w 4319689"/>
              <a:gd name="connsiteY2245" fmla="*/ 2969994 h 4322760"/>
              <a:gd name="connsiteX2246" fmla="*/ 166121 w 4319689"/>
              <a:gd name="connsiteY2246" fmla="*/ 2948947 h 4322760"/>
              <a:gd name="connsiteX2247" fmla="*/ 181203 w 4319689"/>
              <a:gd name="connsiteY2247" fmla="*/ 2933794 h 4322760"/>
              <a:gd name="connsiteX2248" fmla="*/ 191257 w 4319689"/>
              <a:gd name="connsiteY2248" fmla="*/ 2932110 h 4322760"/>
              <a:gd name="connsiteX2249" fmla="*/ 562009 w 4319689"/>
              <a:gd name="connsiteY2249" fmla="*/ 2928935 h 4322760"/>
              <a:gd name="connsiteX2250" fmla="*/ 581714 w 4319689"/>
              <a:gd name="connsiteY2250" fmla="*/ 2940676 h 4322760"/>
              <a:gd name="connsiteX2251" fmla="*/ 571863 w 4319689"/>
              <a:gd name="connsiteY2251" fmla="*/ 2970869 h 4322760"/>
              <a:gd name="connsiteX2252" fmla="*/ 562009 w 4319689"/>
              <a:gd name="connsiteY2252" fmla="*/ 2973385 h 4322760"/>
              <a:gd name="connsiteX2253" fmla="*/ 542301 w 4319689"/>
              <a:gd name="connsiteY2253" fmla="*/ 2960805 h 4322760"/>
              <a:gd name="connsiteX2254" fmla="*/ 540659 w 4319689"/>
              <a:gd name="connsiteY2254" fmla="*/ 2944031 h 4322760"/>
              <a:gd name="connsiteX2255" fmla="*/ 552154 w 4319689"/>
              <a:gd name="connsiteY2255" fmla="*/ 2930612 h 4322760"/>
              <a:gd name="connsiteX2256" fmla="*/ 562009 w 4319689"/>
              <a:gd name="connsiteY2256" fmla="*/ 2928935 h 4322760"/>
              <a:gd name="connsiteX2257" fmla="*/ 3148116 w 4319689"/>
              <a:gd name="connsiteY2257" fmla="*/ 2925760 h 4322760"/>
              <a:gd name="connsiteX2258" fmla="*/ 3154889 w 4319689"/>
              <a:gd name="connsiteY2258" fmla="*/ 2928311 h 4322760"/>
              <a:gd name="connsiteX2259" fmla="*/ 3159122 w 4319689"/>
              <a:gd name="connsiteY2259" fmla="*/ 2935965 h 4322760"/>
              <a:gd name="connsiteX2260" fmla="*/ 3156582 w 4319689"/>
              <a:gd name="connsiteY2260" fmla="*/ 2944470 h 4322760"/>
              <a:gd name="connsiteX2261" fmla="*/ 3148116 w 4319689"/>
              <a:gd name="connsiteY2261" fmla="*/ 2949573 h 4322760"/>
              <a:gd name="connsiteX2262" fmla="*/ 3140496 w 4319689"/>
              <a:gd name="connsiteY2262" fmla="*/ 2947021 h 4322760"/>
              <a:gd name="connsiteX2263" fmla="*/ 3138802 w 4319689"/>
              <a:gd name="connsiteY2263" fmla="*/ 2930012 h 4322760"/>
              <a:gd name="connsiteX2264" fmla="*/ 3148116 w 4319689"/>
              <a:gd name="connsiteY2264" fmla="*/ 2925760 h 4322760"/>
              <a:gd name="connsiteX2265" fmla="*/ 4141095 w 4319689"/>
              <a:gd name="connsiteY2265" fmla="*/ 2917822 h 4322760"/>
              <a:gd name="connsiteX2266" fmla="*/ 4145311 w 4319689"/>
              <a:gd name="connsiteY2266" fmla="*/ 2918643 h 4322760"/>
              <a:gd name="connsiteX2267" fmla="*/ 4152902 w 4319689"/>
              <a:gd name="connsiteY2267" fmla="*/ 2924391 h 4322760"/>
              <a:gd name="connsiteX2268" fmla="*/ 4152902 w 4319689"/>
              <a:gd name="connsiteY2268" fmla="*/ 2934245 h 4322760"/>
              <a:gd name="connsiteX2269" fmla="*/ 4141095 w 4319689"/>
              <a:gd name="connsiteY2269" fmla="*/ 2941635 h 4322760"/>
              <a:gd name="connsiteX2270" fmla="*/ 4136878 w 4319689"/>
              <a:gd name="connsiteY2270" fmla="*/ 2940814 h 4322760"/>
              <a:gd name="connsiteX2271" fmla="*/ 4129287 w 4319689"/>
              <a:gd name="connsiteY2271" fmla="*/ 2925212 h 4322760"/>
              <a:gd name="connsiteX2272" fmla="*/ 4141095 w 4319689"/>
              <a:gd name="connsiteY2272" fmla="*/ 2917822 h 4322760"/>
              <a:gd name="connsiteX2273" fmla="*/ 3769979 w 4319689"/>
              <a:gd name="connsiteY2273" fmla="*/ 2916235 h 4322760"/>
              <a:gd name="connsiteX2274" fmla="*/ 3774895 w 4319689"/>
              <a:gd name="connsiteY2274" fmla="*/ 2917029 h 4322760"/>
              <a:gd name="connsiteX2275" fmla="*/ 3781450 w 4319689"/>
              <a:gd name="connsiteY2275" fmla="*/ 2923379 h 4322760"/>
              <a:gd name="connsiteX2276" fmla="*/ 3780631 w 4319689"/>
              <a:gd name="connsiteY2276" fmla="*/ 2932110 h 4322760"/>
              <a:gd name="connsiteX2277" fmla="*/ 3769979 w 4319689"/>
              <a:gd name="connsiteY2277" fmla="*/ 2938460 h 4322760"/>
              <a:gd name="connsiteX2278" fmla="*/ 3765063 w 4319689"/>
              <a:gd name="connsiteY2278" fmla="*/ 2937666 h 4322760"/>
              <a:gd name="connsiteX2279" fmla="*/ 3759327 w 4319689"/>
              <a:gd name="connsiteY2279" fmla="*/ 2922585 h 4322760"/>
              <a:gd name="connsiteX2280" fmla="*/ 3769979 w 4319689"/>
              <a:gd name="connsiteY2280" fmla="*/ 2916235 h 4322760"/>
              <a:gd name="connsiteX2281" fmla="*/ 1066783 w 4319689"/>
              <a:gd name="connsiteY2281" fmla="*/ 2905123 h 4322760"/>
              <a:gd name="connsiteX2282" fmla="*/ 1079880 w 4319689"/>
              <a:gd name="connsiteY2282" fmla="*/ 2911988 h 4322760"/>
              <a:gd name="connsiteX2283" fmla="*/ 1076389 w 4319689"/>
              <a:gd name="connsiteY2283" fmla="*/ 2934299 h 4322760"/>
              <a:gd name="connsiteX2284" fmla="*/ 1066783 w 4319689"/>
              <a:gd name="connsiteY2284" fmla="*/ 2936873 h 4322760"/>
              <a:gd name="connsiteX2285" fmla="*/ 1052814 w 4319689"/>
              <a:gd name="connsiteY2285" fmla="*/ 2930008 h 4322760"/>
              <a:gd name="connsiteX2286" fmla="*/ 1050193 w 4319689"/>
              <a:gd name="connsiteY2286" fmla="*/ 2917994 h 4322760"/>
              <a:gd name="connsiteX2287" fmla="*/ 1057179 w 4319689"/>
              <a:gd name="connsiteY2287" fmla="*/ 2907697 h 4322760"/>
              <a:gd name="connsiteX2288" fmla="*/ 1066783 w 4319689"/>
              <a:gd name="connsiteY2288" fmla="*/ 2905123 h 4322760"/>
              <a:gd name="connsiteX2289" fmla="*/ 870332 w 4319689"/>
              <a:gd name="connsiteY2289" fmla="*/ 2903535 h 4322760"/>
              <a:gd name="connsiteX2290" fmla="*/ 886377 w 4319689"/>
              <a:gd name="connsiteY2290" fmla="*/ 2912026 h 4322760"/>
              <a:gd name="connsiteX2291" fmla="*/ 880467 w 4319689"/>
              <a:gd name="connsiteY2291" fmla="*/ 2937500 h 4322760"/>
              <a:gd name="connsiteX2292" fmla="*/ 870332 w 4319689"/>
              <a:gd name="connsiteY2292" fmla="*/ 2940048 h 4322760"/>
              <a:gd name="connsiteX2293" fmla="*/ 855134 w 4319689"/>
              <a:gd name="connsiteY2293" fmla="*/ 2931556 h 4322760"/>
              <a:gd name="connsiteX2294" fmla="*/ 852601 w 4319689"/>
              <a:gd name="connsiteY2294" fmla="*/ 2917121 h 4322760"/>
              <a:gd name="connsiteX2295" fmla="*/ 861044 w 4319689"/>
              <a:gd name="connsiteY2295" fmla="*/ 2906082 h 4322760"/>
              <a:gd name="connsiteX2296" fmla="*/ 870332 w 4319689"/>
              <a:gd name="connsiteY2296" fmla="*/ 2903535 h 4322760"/>
              <a:gd name="connsiteX2297" fmla="*/ 3265949 w 4319689"/>
              <a:gd name="connsiteY2297" fmla="*/ 2894010 h 4322760"/>
              <a:gd name="connsiteX2298" fmla="*/ 3271697 w 4319689"/>
              <a:gd name="connsiteY2298" fmla="*/ 2895656 h 4322760"/>
              <a:gd name="connsiteX2299" fmla="*/ 3276624 w 4319689"/>
              <a:gd name="connsiteY2299" fmla="*/ 2903065 h 4322760"/>
              <a:gd name="connsiteX2300" fmla="*/ 3274982 w 4319689"/>
              <a:gd name="connsiteY2300" fmla="*/ 2911296 h 4322760"/>
              <a:gd name="connsiteX2301" fmla="*/ 3265949 w 4319689"/>
              <a:gd name="connsiteY2301" fmla="*/ 2916235 h 4322760"/>
              <a:gd name="connsiteX2302" fmla="*/ 3259380 w 4319689"/>
              <a:gd name="connsiteY2302" fmla="*/ 2914589 h 4322760"/>
              <a:gd name="connsiteX2303" fmla="*/ 3256917 w 4319689"/>
              <a:gd name="connsiteY2303" fmla="*/ 2898949 h 4322760"/>
              <a:gd name="connsiteX2304" fmla="*/ 3265949 w 4319689"/>
              <a:gd name="connsiteY2304" fmla="*/ 2894010 h 4322760"/>
              <a:gd name="connsiteX2305" fmla="*/ 3460444 w 4319689"/>
              <a:gd name="connsiteY2305" fmla="*/ 2890835 h 4322760"/>
              <a:gd name="connsiteX2306" fmla="*/ 3466575 w 4319689"/>
              <a:gd name="connsiteY2306" fmla="*/ 2892536 h 4322760"/>
              <a:gd name="connsiteX2307" fmla="*/ 3471830 w 4319689"/>
              <a:gd name="connsiteY2307" fmla="*/ 2899340 h 4322760"/>
              <a:gd name="connsiteX2308" fmla="*/ 3470954 w 4319689"/>
              <a:gd name="connsiteY2308" fmla="*/ 2908695 h 4322760"/>
              <a:gd name="connsiteX2309" fmla="*/ 3460444 w 4319689"/>
              <a:gd name="connsiteY2309" fmla="*/ 2914648 h 4322760"/>
              <a:gd name="connsiteX2310" fmla="*/ 3454313 w 4319689"/>
              <a:gd name="connsiteY2310" fmla="*/ 2912947 h 4322760"/>
              <a:gd name="connsiteX2311" fmla="*/ 3449934 w 4319689"/>
              <a:gd name="connsiteY2311" fmla="*/ 2896788 h 4322760"/>
              <a:gd name="connsiteX2312" fmla="*/ 3460444 w 4319689"/>
              <a:gd name="connsiteY2312" fmla="*/ 2890835 h 4322760"/>
              <a:gd name="connsiteX2313" fmla="*/ 303130 w 4319689"/>
              <a:gd name="connsiteY2313" fmla="*/ 2887660 h 4322760"/>
              <a:gd name="connsiteX2314" fmla="*/ 328180 w 4319689"/>
              <a:gd name="connsiteY2314" fmla="*/ 2903938 h 4322760"/>
              <a:gd name="connsiteX2315" fmla="*/ 313495 w 4319689"/>
              <a:gd name="connsiteY2315" fmla="*/ 2939065 h 4322760"/>
              <a:gd name="connsiteX2316" fmla="*/ 303130 w 4319689"/>
              <a:gd name="connsiteY2316" fmla="*/ 2941635 h 4322760"/>
              <a:gd name="connsiteX2317" fmla="*/ 278080 w 4319689"/>
              <a:gd name="connsiteY2317" fmla="*/ 2924500 h 4322760"/>
              <a:gd name="connsiteX2318" fmla="*/ 278080 w 4319689"/>
              <a:gd name="connsiteY2318" fmla="*/ 2903938 h 4322760"/>
              <a:gd name="connsiteX2319" fmla="*/ 292764 w 4319689"/>
              <a:gd name="connsiteY2319" fmla="*/ 2889373 h 4322760"/>
              <a:gd name="connsiteX2320" fmla="*/ 303130 w 4319689"/>
              <a:gd name="connsiteY2320" fmla="*/ 2887660 h 4322760"/>
              <a:gd name="connsiteX2321" fmla="*/ 652856 w 4319689"/>
              <a:gd name="connsiteY2321" fmla="*/ 2884485 h 4322760"/>
              <a:gd name="connsiteX2322" fmla="*/ 672108 w 4319689"/>
              <a:gd name="connsiteY2322" fmla="*/ 2896687 h 4322760"/>
              <a:gd name="connsiteX2323" fmla="*/ 662901 w 4319689"/>
              <a:gd name="connsiteY2323" fmla="*/ 2926320 h 4322760"/>
              <a:gd name="connsiteX2324" fmla="*/ 652856 w 4319689"/>
              <a:gd name="connsiteY2324" fmla="*/ 2928935 h 4322760"/>
              <a:gd name="connsiteX2325" fmla="*/ 633605 w 4319689"/>
              <a:gd name="connsiteY2325" fmla="*/ 2916733 h 4322760"/>
              <a:gd name="connsiteX2326" fmla="*/ 632767 w 4319689"/>
              <a:gd name="connsiteY2326" fmla="*/ 2899302 h 4322760"/>
              <a:gd name="connsiteX2327" fmla="*/ 643649 w 4319689"/>
              <a:gd name="connsiteY2327" fmla="*/ 2887100 h 4322760"/>
              <a:gd name="connsiteX2328" fmla="*/ 652856 w 4319689"/>
              <a:gd name="connsiteY2328" fmla="*/ 2884485 h 4322760"/>
              <a:gd name="connsiteX2329" fmla="*/ 4028742 w 4319689"/>
              <a:gd name="connsiteY2329" fmla="*/ 2874960 h 4322760"/>
              <a:gd name="connsiteX2330" fmla="*/ 4032839 w 4319689"/>
              <a:gd name="connsiteY2330" fmla="*/ 2875754 h 4322760"/>
              <a:gd name="connsiteX2331" fmla="*/ 4039394 w 4319689"/>
              <a:gd name="connsiteY2331" fmla="*/ 2881310 h 4322760"/>
              <a:gd name="connsiteX2332" fmla="*/ 4039394 w 4319689"/>
              <a:gd name="connsiteY2332" fmla="*/ 2890041 h 4322760"/>
              <a:gd name="connsiteX2333" fmla="*/ 4028742 w 4319689"/>
              <a:gd name="connsiteY2333" fmla="*/ 2897185 h 4322760"/>
              <a:gd name="connsiteX2334" fmla="*/ 4024645 w 4319689"/>
              <a:gd name="connsiteY2334" fmla="*/ 2896391 h 4322760"/>
              <a:gd name="connsiteX2335" fmla="*/ 4018090 w 4319689"/>
              <a:gd name="connsiteY2335" fmla="*/ 2882104 h 4322760"/>
              <a:gd name="connsiteX2336" fmla="*/ 4028742 w 4319689"/>
              <a:gd name="connsiteY2336" fmla="*/ 2874960 h 4322760"/>
              <a:gd name="connsiteX2337" fmla="*/ 3678698 w 4319689"/>
              <a:gd name="connsiteY2337" fmla="*/ 2871785 h 4322760"/>
              <a:gd name="connsiteX2338" fmla="*/ 3683625 w 4319689"/>
              <a:gd name="connsiteY2338" fmla="*/ 2872667 h 4322760"/>
              <a:gd name="connsiteX2339" fmla="*/ 3689373 w 4319689"/>
              <a:gd name="connsiteY2339" fmla="*/ 2879723 h 4322760"/>
              <a:gd name="connsiteX2340" fmla="*/ 3689373 w 4319689"/>
              <a:gd name="connsiteY2340" fmla="*/ 2889424 h 4322760"/>
              <a:gd name="connsiteX2341" fmla="*/ 3678698 w 4319689"/>
              <a:gd name="connsiteY2341" fmla="*/ 2895598 h 4322760"/>
              <a:gd name="connsiteX2342" fmla="*/ 3673771 w 4319689"/>
              <a:gd name="connsiteY2342" fmla="*/ 2894716 h 4322760"/>
              <a:gd name="connsiteX2343" fmla="*/ 3668845 w 4319689"/>
              <a:gd name="connsiteY2343" fmla="*/ 2878841 h 4322760"/>
              <a:gd name="connsiteX2344" fmla="*/ 3678698 w 4319689"/>
              <a:gd name="connsiteY2344" fmla="*/ 2871785 h 4322760"/>
              <a:gd name="connsiteX2345" fmla="*/ 1128733 w 4319689"/>
              <a:gd name="connsiteY2345" fmla="*/ 2863848 h 4322760"/>
              <a:gd name="connsiteX2346" fmla="*/ 1141265 w 4319689"/>
              <a:gd name="connsiteY2346" fmla="*/ 2869563 h 4322760"/>
              <a:gd name="connsiteX2347" fmla="*/ 1137087 w 4319689"/>
              <a:gd name="connsiteY2347" fmla="*/ 2889974 h 4322760"/>
              <a:gd name="connsiteX2348" fmla="*/ 1128733 w 4319689"/>
              <a:gd name="connsiteY2348" fmla="*/ 2892423 h 4322760"/>
              <a:gd name="connsiteX2349" fmla="*/ 1117036 w 4319689"/>
              <a:gd name="connsiteY2349" fmla="*/ 2886708 h 4322760"/>
              <a:gd name="connsiteX2350" fmla="*/ 1114530 w 4319689"/>
              <a:gd name="connsiteY2350" fmla="*/ 2875278 h 4322760"/>
              <a:gd name="connsiteX2351" fmla="*/ 1120379 w 4319689"/>
              <a:gd name="connsiteY2351" fmla="*/ 2866297 h 4322760"/>
              <a:gd name="connsiteX2352" fmla="*/ 1128733 w 4319689"/>
              <a:gd name="connsiteY2352" fmla="*/ 2863848 h 4322760"/>
              <a:gd name="connsiteX2353" fmla="*/ 944995 w 4319689"/>
              <a:gd name="connsiteY2353" fmla="*/ 2862260 h 4322760"/>
              <a:gd name="connsiteX2354" fmla="*/ 960233 w 4319689"/>
              <a:gd name="connsiteY2354" fmla="*/ 2870391 h 4322760"/>
              <a:gd name="connsiteX2355" fmla="*/ 954308 w 4319689"/>
              <a:gd name="connsiteY2355" fmla="*/ 2893159 h 4322760"/>
              <a:gd name="connsiteX2356" fmla="*/ 944995 w 4319689"/>
              <a:gd name="connsiteY2356" fmla="*/ 2895598 h 4322760"/>
              <a:gd name="connsiteX2357" fmla="*/ 929756 w 4319689"/>
              <a:gd name="connsiteY2357" fmla="*/ 2887467 h 4322760"/>
              <a:gd name="connsiteX2358" fmla="*/ 928061 w 4319689"/>
              <a:gd name="connsiteY2358" fmla="*/ 2874457 h 4322760"/>
              <a:gd name="connsiteX2359" fmla="*/ 935682 w 4319689"/>
              <a:gd name="connsiteY2359" fmla="*/ 2864699 h 4322760"/>
              <a:gd name="connsiteX2360" fmla="*/ 944995 w 4319689"/>
              <a:gd name="connsiteY2360" fmla="*/ 2862260 h 4322760"/>
              <a:gd name="connsiteX2361" fmla="*/ 3202889 w 4319689"/>
              <a:gd name="connsiteY2361" fmla="*/ 2852735 h 4322760"/>
              <a:gd name="connsiteX2362" fmla="*/ 3208842 w 4319689"/>
              <a:gd name="connsiteY2362" fmla="*/ 2854444 h 4322760"/>
              <a:gd name="connsiteX2363" fmla="*/ 3213095 w 4319689"/>
              <a:gd name="connsiteY2363" fmla="*/ 2861283 h 4322760"/>
              <a:gd name="connsiteX2364" fmla="*/ 3211394 w 4319689"/>
              <a:gd name="connsiteY2364" fmla="*/ 2869831 h 4322760"/>
              <a:gd name="connsiteX2365" fmla="*/ 3202889 w 4319689"/>
              <a:gd name="connsiteY2365" fmla="*/ 2874960 h 4322760"/>
              <a:gd name="connsiteX2366" fmla="*/ 3196085 w 4319689"/>
              <a:gd name="connsiteY2366" fmla="*/ 2872395 h 4322760"/>
              <a:gd name="connsiteX2367" fmla="*/ 3193534 w 4319689"/>
              <a:gd name="connsiteY2367" fmla="*/ 2857864 h 4322760"/>
              <a:gd name="connsiteX2368" fmla="*/ 3202889 w 4319689"/>
              <a:gd name="connsiteY2368" fmla="*/ 2852735 h 4322760"/>
              <a:gd name="connsiteX2369" fmla="*/ 3387038 w 4319689"/>
              <a:gd name="connsiteY2369" fmla="*/ 2849560 h 4322760"/>
              <a:gd name="connsiteX2370" fmla="*/ 3392141 w 4319689"/>
              <a:gd name="connsiteY2370" fmla="*/ 2851269 h 4322760"/>
              <a:gd name="connsiteX2371" fmla="*/ 3397244 w 4319689"/>
              <a:gd name="connsiteY2371" fmla="*/ 2858108 h 4322760"/>
              <a:gd name="connsiteX2372" fmla="*/ 3396393 w 4319689"/>
              <a:gd name="connsiteY2372" fmla="*/ 2866656 h 4322760"/>
              <a:gd name="connsiteX2373" fmla="*/ 3387038 w 4319689"/>
              <a:gd name="connsiteY2373" fmla="*/ 2871785 h 4322760"/>
              <a:gd name="connsiteX2374" fmla="*/ 3381085 w 4319689"/>
              <a:gd name="connsiteY2374" fmla="*/ 2870075 h 4322760"/>
              <a:gd name="connsiteX2375" fmla="*/ 3377683 w 4319689"/>
              <a:gd name="connsiteY2375" fmla="*/ 2855544 h 4322760"/>
              <a:gd name="connsiteX2376" fmla="*/ 3387038 w 4319689"/>
              <a:gd name="connsiteY2376" fmla="*/ 2849560 h 4322760"/>
              <a:gd name="connsiteX2377" fmla="*/ 407998 w 4319689"/>
              <a:gd name="connsiteY2377" fmla="*/ 2846385 h 4322760"/>
              <a:gd name="connsiteX2378" fmla="*/ 430769 w 4319689"/>
              <a:gd name="connsiteY2378" fmla="*/ 2861625 h 4322760"/>
              <a:gd name="connsiteX2379" fmla="*/ 417275 w 4319689"/>
              <a:gd name="connsiteY2379" fmla="*/ 2894645 h 4322760"/>
              <a:gd name="connsiteX2380" fmla="*/ 407998 w 4319689"/>
              <a:gd name="connsiteY2380" fmla="*/ 2897185 h 4322760"/>
              <a:gd name="connsiteX2381" fmla="*/ 384383 w 4319689"/>
              <a:gd name="connsiteY2381" fmla="*/ 2881098 h 4322760"/>
              <a:gd name="connsiteX2382" fmla="*/ 384383 w 4319689"/>
              <a:gd name="connsiteY2382" fmla="*/ 2861625 h 4322760"/>
              <a:gd name="connsiteX2383" fmla="*/ 398721 w 4319689"/>
              <a:gd name="connsiteY2383" fmla="*/ 2848078 h 4322760"/>
              <a:gd name="connsiteX2384" fmla="*/ 407998 w 4319689"/>
              <a:gd name="connsiteY2384" fmla="*/ 2846385 h 4322760"/>
              <a:gd name="connsiteX2385" fmla="*/ 737784 w 4319689"/>
              <a:gd name="connsiteY2385" fmla="*/ 2843210 h 4322760"/>
              <a:gd name="connsiteX2386" fmla="*/ 756236 w 4319689"/>
              <a:gd name="connsiteY2386" fmla="*/ 2855003 h 4322760"/>
              <a:gd name="connsiteX2387" fmla="*/ 747011 w 4319689"/>
              <a:gd name="connsiteY2387" fmla="*/ 2881958 h 4322760"/>
              <a:gd name="connsiteX2388" fmla="*/ 737784 w 4319689"/>
              <a:gd name="connsiteY2388" fmla="*/ 2884485 h 4322760"/>
              <a:gd name="connsiteX2389" fmla="*/ 719334 w 4319689"/>
              <a:gd name="connsiteY2389" fmla="*/ 2872692 h 4322760"/>
              <a:gd name="connsiteX2390" fmla="*/ 718495 w 4319689"/>
              <a:gd name="connsiteY2390" fmla="*/ 2857530 h 4322760"/>
              <a:gd name="connsiteX2391" fmla="*/ 728559 w 4319689"/>
              <a:gd name="connsiteY2391" fmla="*/ 2845737 h 4322760"/>
              <a:gd name="connsiteX2392" fmla="*/ 737784 w 4319689"/>
              <a:gd name="connsiteY2392" fmla="*/ 2843210 h 4322760"/>
              <a:gd name="connsiteX2393" fmla="*/ 3923174 w 4319689"/>
              <a:gd name="connsiteY2393" fmla="*/ 2833685 h 4322760"/>
              <a:gd name="connsiteX2394" fmla="*/ 3927280 w 4319689"/>
              <a:gd name="connsiteY2394" fmla="*/ 2834508 h 4322760"/>
              <a:gd name="connsiteX2395" fmla="*/ 3933028 w 4319689"/>
              <a:gd name="connsiteY2395" fmla="*/ 2840270 h 4322760"/>
              <a:gd name="connsiteX2396" fmla="*/ 3933028 w 4319689"/>
              <a:gd name="connsiteY2396" fmla="*/ 2848502 h 4322760"/>
              <a:gd name="connsiteX2397" fmla="*/ 3923174 w 4319689"/>
              <a:gd name="connsiteY2397" fmla="*/ 2855910 h 4322760"/>
              <a:gd name="connsiteX2398" fmla="*/ 3919069 w 4319689"/>
              <a:gd name="connsiteY2398" fmla="*/ 2855087 h 4322760"/>
              <a:gd name="connsiteX2399" fmla="*/ 3912500 w 4319689"/>
              <a:gd name="connsiteY2399" fmla="*/ 2840270 h 4322760"/>
              <a:gd name="connsiteX2400" fmla="*/ 3923174 w 4319689"/>
              <a:gd name="connsiteY2400" fmla="*/ 2833685 h 4322760"/>
              <a:gd name="connsiteX2401" fmla="*/ 3592563 w 4319689"/>
              <a:gd name="connsiteY2401" fmla="*/ 2832098 h 4322760"/>
              <a:gd name="connsiteX2402" fmla="*/ 3597666 w 4319689"/>
              <a:gd name="connsiteY2402" fmla="*/ 2833807 h 4322760"/>
              <a:gd name="connsiteX2403" fmla="*/ 3603619 w 4319689"/>
              <a:gd name="connsiteY2403" fmla="*/ 2839791 h 4322760"/>
              <a:gd name="connsiteX2404" fmla="*/ 3602768 w 4319689"/>
              <a:gd name="connsiteY2404" fmla="*/ 2848339 h 4322760"/>
              <a:gd name="connsiteX2405" fmla="*/ 3592563 w 4319689"/>
              <a:gd name="connsiteY2405" fmla="*/ 2854323 h 4322760"/>
              <a:gd name="connsiteX2406" fmla="*/ 3588310 w 4319689"/>
              <a:gd name="connsiteY2406" fmla="*/ 2853468 h 4322760"/>
              <a:gd name="connsiteX2407" fmla="*/ 3583208 w 4319689"/>
              <a:gd name="connsiteY2407" fmla="*/ 2838936 h 4322760"/>
              <a:gd name="connsiteX2408" fmla="*/ 3592563 w 4319689"/>
              <a:gd name="connsiteY2408" fmla="*/ 2832098 h 4322760"/>
              <a:gd name="connsiteX2409" fmla="*/ 1013202 w 4319689"/>
              <a:gd name="connsiteY2409" fmla="*/ 2822573 h 4322760"/>
              <a:gd name="connsiteX2410" fmla="*/ 1027636 w 4319689"/>
              <a:gd name="connsiteY2410" fmla="*/ 2829900 h 4322760"/>
              <a:gd name="connsiteX2411" fmla="*/ 1022542 w 4319689"/>
              <a:gd name="connsiteY2411" fmla="*/ 2851881 h 4322760"/>
              <a:gd name="connsiteX2412" fmla="*/ 1013202 w 4319689"/>
              <a:gd name="connsiteY2412" fmla="*/ 2854323 h 4322760"/>
              <a:gd name="connsiteX2413" fmla="*/ 998766 w 4319689"/>
              <a:gd name="connsiteY2413" fmla="*/ 2846182 h 4322760"/>
              <a:gd name="connsiteX2414" fmla="*/ 997069 w 4319689"/>
              <a:gd name="connsiteY2414" fmla="*/ 2833970 h 4322760"/>
              <a:gd name="connsiteX2415" fmla="*/ 1004711 w 4319689"/>
              <a:gd name="connsiteY2415" fmla="*/ 2824201 h 4322760"/>
              <a:gd name="connsiteX2416" fmla="*/ 1013202 w 4319689"/>
              <a:gd name="connsiteY2416" fmla="*/ 2822573 h 4322760"/>
              <a:gd name="connsiteX2417" fmla="*/ 3317986 w 4319689"/>
              <a:gd name="connsiteY2417" fmla="*/ 2811460 h 4322760"/>
              <a:gd name="connsiteX2418" fmla="*/ 3323115 w 4319689"/>
              <a:gd name="connsiteY2418" fmla="*/ 2813111 h 4322760"/>
              <a:gd name="connsiteX2419" fmla="*/ 3328244 w 4319689"/>
              <a:gd name="connsiteY2419" fmla="*/ 2818890 h 4322760"/>
              <a:gd name="connsiteX2420" fmla="*/ 3326535 w 4319689"/>
              <a:gd name="connsiteY2420" fmla="*/ 2826319 h 4322760"/>
              <a:gd name="connsiteX2421" fmla="*/ 3317986 w 4319689"/>
              <a:gd name="connsiteY2421" fmla="*/ 2832098 h 4322760"/>
              <a:gd name="connsiteX2422" fmla="*/ 3312003 w 4319689"/>
              <a:gd name="connsiteY2422" fmla="*/ 2830447 h 4322760"/>
              <a:gd name="connsiteX2423" fmla="*/ 3308584 w 4319689"/>
              <a:gd name="connsiteY2423" fmla="*/ 2816413 h 4322760"/>
              <a:gd name="connsiteX2424" fmla="*/ 3317986 w 4319689"/>
              <a:gd name="connsiteY2424" fmla="*/ 2811460 h 4322760"/>
              <a:gd name="connsiteX2425" fmla="*/ 507606 w 4319689"/>
              <a:gd name="connsiteY2425" fmla="*/ 2808285 h 4322760"/>
              <a:gd name="connsiteX2426" fmla="*/ 529259 w 4319689"/>
              <a:gd name="connsiteY2426" fmla="*/ 2822261 h 4322760"/>
              <a:gd name="connsiteX2427" fmla="*/ 516766 w 4319689"/>
              <a:gd name="connsiteY2427" fmla="*/ 2852679 h 4322760"/>
              <a:gd name="connsiteX2428" fmla="*/ 507606 w 4319689"/>
              <a:gd name="connsiteY2428" fmla="*/ 2854323 h 4322760"/>
              <a:gd name="connsiteX2429" fmla="*/ 485954 w 4319689"/>
              <a:gd name="connsiteY2429" fmla="*/ 2840347 h 4322760"/>
              <a:gd name="connsiteX2430" fmla="*/ 485954 w 4319689"/>
              <a:gd name="connsiteY2430" fmla="*/ 2822261 h 4322760"/>
              <a:gd name="connsiteX2431" fmla="*/ 499278 w 4319689"/>
              <a:gd name="connsiteY2431" fmla="*/ 2809929 h 4322760"/>
              <a:gd name="connsiteX2432" fmla="*/ 507606 w 4319689"/>
              <a:gd name="connsiteY2432" fmla="*/ 2808285 h 4322760"/>
              <a:gd name="connsiteX2433" fmla="*/ 817497 w 4319689"/>
              <a:gd name="connsiteY2433" fmla="*/ 2805110 h 4322760"/>
              <a:gd name="connsiteX2434" fmla="*/ 835499 w 4319689"/>
              <a:gd name="connsiteY2434" fmla="*/ 2815877 h 4322760"/>
              <a:gd name="connsiteX2435" fmla="*/ 826927 w 4319689"/>
              <a:gd name="connsiteY2435" fmla="*/ 2841553 h 4322760"/>
              <a:gd name="connsiteX2436" fmla="*/ 817497 w 4319689"/>
              <a:gd name="connsiteY2436" fmla="*/ 2843210 h 4322760"/>
              <a:gd name="connsiteX2437" fmla="*/ 800353 w 4319689"/>
              <a:gd name="connsiteY2437" fmla="*/ 2832442 h 4322760"/>
              <a:gd name="connsiteX2438" fmla="*/ 799495 w 4319689"/>
              <a:gd name="connsiteY2438" fmla="*/ 2818362 h 4322760"/>
              <a:gd name="connsiteX2439" fmla="*/ 808926 w 4319689"/>
              <a:gd name="connsiteY2439" fmla="*/ 2807595 h 4322760"/>
              <a:gd name="connsiteX2440" fmla="*/ 817497 w 4319689"/>
              <a:gd name="connsiteY2440" fmla="*/ 2805110 h 4322760"/>
              <a:gd name="connsiteX2441" fmla="*/ 3823601 w 4319689"/>
              <a:gd name="connsiteY2441" fmla="*/ 2795585 h 4322760"/>
              <a:gd name="connsiteX2442" fmla="*/ 3827003 w 4319689"/>
              <a:gd name="connsiteY2442" fmla="*/ 2795585 h 4322760"/>
              <a:gd name="connsiteX2443" fmla="*/ 3832956 w 4319689"/>
              <a:gd name="connsiteY2443" fmla="*/ 2801364 h 4322760"/>
              <a:gd name="connsiteX2444" fmla="*/ 3833807 w 4319689"/>
              <a:gd name="connsiteY2444" fmla="*/ 2809619 h 4322760"/>
              <a:gd name="connsiteX2445" fmla="*/ 3823601 w 4319689"/>
              <a:gd name="connsiteY2445" fmla="*/ 2816223 h 4322760"/>
              <a:gd name="connsiteX2446" fmla="*/ 3819349 w 4319689"/>
              <a:gd name="connsiteY2446" fmla="*/ 2815397 h 4322760"/>
              <a:gd name="connsiteX2447" fmla="*/ 3813396 w 4319689"/>
              <a:gd name="connsiteY2447" fmla="*/ 2802189 h 4322760"/>
              <a:gd name="connsiteX2448" fmla="*/ 3823601 w 4319689"/>
              <a:gd name="connsiteY2448" fmla="*/ 2795585 h 4322760"/>
              <a:gd name="connsiteX2449" fmla="*/ 3512042 w 4319689"/>
              <a:gd name="connsiteY2449" fmla="*/ 2793998 h 4322760"/>
              <a:gd name="connsiteX2450" fmla="*/ 3517334 w 4319689"/>
              <a:gd name="connsiteY2450" fmla="*/ 2794823 h 4322760"/>
              <a:gd name="connsiteX2451" fmla="*/ 3522625 w 4319689"/>
              <a:gd name="connsiteY2451" fmla="*/ 2800602 h 4322760"/>
              <a:gd name="connsiteX2452" fmla="*/ 3521743 w 4319689"/>
              <a:gd name="connsiteY2452" fmla="*/ 2808857 h 4322760"/>
              <a:gd name="connsiteX2453" fmla="*/ 3512042 w 4319689"/>
              <a:gd name="connsiteY2453" fmla="*/ 2814636 h 4322760"/>
              <a:gd name="connsiteX2454" fmla="*/ 3507632 w 4319689"/>
              <a:gd name="connsiteY2454" fmla="*/ 2813810 h 4322760"/>
              <a:gd name="connsiteX2455" fmla="*/ 3502340 w 4319689"/>
              <a:gd name="connsiteY2455" fmla="*/ 2799777 h 4322760"/>
              <a:gd name="connsiteX2456" fmla="*/ 3512042 w 4319689"/>
              <a:gd name="connsiteY2456" fmla="*/ 2793998 h 4322760"/>
              <a:gd name="connsiteX2457" fmla="*/ 1077491 w 4319689"/>
              <a:gd name="connsiteY2457" fmla="*/ 2784473 h 4322760"/>
              <a:gd name="connsiteX2458" fmla="*/ 1091120 w 4319689"/>
              <a:gd name="connsiteY2458" fmla="*/ 2791993 h 4322760"/>
              <a:gd name="connsiteX2459" fmla="*/ 1086009 w 4319689"/>
              <a:gd name="connsiteY2459" fmla="*/ 2813716 h 4322760"/>
              <a:gd name="connsiteX2460" fmla="*/ 1077491 w 4319689"/>
              <a:gd name="connsiteY2460" fmla="*/ 2816223 h 4322760"/>
              <a:gd name="connsiteX2461" fmla="*/ 1063862 w 4319689"/>
              <a:gd name="connsiteY2461" fmla="*/ 2807868 h 4322760"/>
              <a:gd name="connsiteX2462" fmla="*/ 1062158 w 4319689"/>
              <a:gd name="connsiteY2462" fmla="*/ 2796170 h 4322760"/>
              <a:gd name="connsiteX2463" fmla="*/ 1069824 w 4319689"/>
              <a:gd name="connsiteY2463" fmla="*/ 2786979 h 4322760"/>
              <a:gd name="connsiteX2464" fmla="*/ 1077491 w 4319689"/>
              <a:gd name="connsiteY2464" fmla="*/ 2784473 h 4322760"/>
              <a:gd name="connsiteX2465" fmla="*/ 137687 w 4319689"/>
              <a:gd name="connsiteY2465" fmla="*/ 2782885 h 4322760"/>
              <a:gd name="connsiteX2466" fmla="*/ 165627 w 4319689"/>
              <a:gd name="connsiteY2466" fmla="*/ 2803024 h 4322760"/>
              <a:gd name="connsiteX2467" fmla="*/ 147000 w 4319689"/>
              <a:gd name="connsiteY2467" fmla="*/ 2839945 h 4322760"/>
              <a:gd name="connsiteX2468" fmla="*/ 137687 w 4319689"/>
              <a:gd name="connsiteY2468" fmla="*/ 2841623 h 4322760"/>
              <a:gd name="connsiteX2469" fmla="*/ 109747 w 4319689"/>
              <a:gd name="connsiteY2469" fmla="*/ 2821484 h 4322760"/>
              <a:gd name="connsiteX2470" fmla="*/ 111440 w 4319689"/>
              <a:gd name="connsiteY2470" fmla="*/ 2798828 h 4322760"/>
              <a:gd name="connsiteX2471" fmla="*/ 128374 w 4319689"/>
              <a:gd name="connsiteY2471" fmla="*/ 2784563 h 4322760"/>
              <a:gd name="connsiteX2472" fmla="*/ 137687 w 4319689"/>
              <a:gd name="connsiteY2472" fmla="*/ 2782885 h 4322760"/>
              <a:gd name="connsiteX2473" fmla="*/ 3252045 w 4319689"/>
              <a:gd name="connsiteY2473" fmla="*/ 2773360 h 4322760"/>
              <a:gd name="connsiteX2474" fmla="*/ 3256808 w 4319689"/>
              <a:gd name="connsiteY2474" fmla="*/ 2775080 h 4322760"/>
              <a:gd name="connsiteX2475" fmla="*/ 3260776 w 4319689"/>
              <a:gd name="connsiteY2475" fmla="*/ 2781099 h 4322760"/>
              <a:gd name="connsiteX2476" fmla="*/ 3259983 w 4319689"/>
              <a:gd name="connsiteY2476" fmla="*/ 2788838 h 4322760"/>
              <a:gd name="connsiteX2477" fmla="*/ 3252045 w 4319689"/>
              <a:gd name="connsiteY2477" fmla="*/ 2793998 h 4322760"/>
              <a:gd name="connsiteX2478" fmla="*/ 3247282 w 4319689"/>
              <a:gd name="connsiteY2478" fmla="*/ 2792278 h 4322760"/>
              <a:gd name="connsiteX2479" fmla="*/ 3244107 w 4319689"/>
              <a:gd name="connsiteY2479" fmla="*/ 2778519 h 4322760"/>
              <a:gd name="connsiteX2480" fmla="*/ 3252045 w 4319689"/>
              <a:gd name="connsiteY2480" fmla="*/ 2773360 h 4322760"/>
              <a:gd name="connsiteX2481" fmla="*/ 4192639 w 4319689"/>
              <a:gd name="connsiteY2481" fmla="*/ 2770185 h 4322760"/>
              <a:gd name="connsiteX2482" fmla="*/ 4196041 w 4319689"/>
              <a:gd name="connsiteY2482" fmla="*/ 2770979 h 4322760"/>
              <a:gd name="connsiteX2483" fmla="*/ 4202844 w 4319689"/>
              <a:gd name="connsiteY2483" fmla="*/ 2775741 h 4322760"/>
              <a:gd name="connsiteX2484" fmla="*/ 4203695 w 4319689"/>
              <a:gd name="connsiteY2484" fmla="*/ 2783679 h 4322760"/>
              <a:gd name="connsiteX2485" fmla="*/ 4192639 w 4319689"/>
              <a:gd name="connsiteY2485" fmla="*/ 2790823 h 4322760"/>
              <a:gd name="connsiteX2486" fmla="*/ 4189237 w 4319689"/>
              <a:gd name="connsiteY2486" fmla="*/ 2790823 h 4322760"/>
              <a:gd name="connsiteX2487" fmla="*/ 4182433 w 4319689"/>
              <a:gd name="connsiteY2487" fmla="*/ 2777329 h 4322760"/>
              <a:gd name="connsiteX2488" fmla="*/ 4192639 w 4319689"/>
              <a:gd name="connsiteY2488" fmla="*/ 2770185 h 4322760"/>
              <a:gd name="connsiteX2489" fmla="*/ 600875 w 4319689"/>
              <a:gd name="connsiteY2489" fmla="*/ 2770185 h 4322760"/>
              <a:gd name="connsiteX2490" fmla="*/ 622088 w 4319689"/>
              <a:gd name="connsiteY2490" fmla="*/ 2784678 h 4322760"/>
              <a:gd name="connsiteX2491" fmla="*/ 609360 w 4319689"/>
              <a:gd name="connsiteY2491" fmla="*/ 2814518 h 4322760"/>
              <a:gd name="connsiteX2492" fmla="*/ 600875 w 4319689"/>
              <a:gd name="connsiteY2492" fmla="*/ 2816223 h 4322760"/>
              <a:gd name="connsiteX2493" fmla="*/ 579663 w 4319689"/>
              <a:gd name="connsiteY2493" fmla="*/ 2801729 h 4322760"/>
              <a:gd name="connsiteX2494" fmla="*/ 579663 w 4319689"/>
              <a:gd name="connsiteY2494" fmla="*/ 2784678 h 4322760"/>
              <a:gd name="connsiteX2495" fmla="*/ 592391 w 4319689"/>
              <a:gd name="connsiteY2495" fmla="*/ 2771890 h 4322760"/>
              <a:gd name="connsiteX2496" fmla="*/ 600875 w 4319689"/>
              <a:gd name="connsiteY2496" fmla="*/ 2770185 h 4322760"/>
              <a:gd name="connsiteX2497" fmla="*/ 894144 w 4319689"/>
              <a:gd name="connsiteY2497" fmla="*/ 2768598 h 4322760"/>
              <a:gd name="connsiteX2498" fmla="*/ 911035 w 4319689"/>
              <a:gd name="connsiteY2498" fmla="*/ 2778556 h 4322760"/>
              <a:gd name="connsiteX2499" fmla="*/ 902589 w 4319689"/>
              <a:gd name="connsiteY2499" fmla="*/ 2802621 h 4322760"/>
              <a:gd name="connsiteX2500" fmla="*/ 894144 w 4319689"/>
              <a:gd name="connsiteY2500" fmla="*/ 2805111 h 4322760"/>
              <a:gd name="connsiteX2501" fmla="*/ 878100 w 4319689"/>
              <a:gd name="connsiteY2501" fmla="*/ 2794323 h 4322760"/>
              <a:gd name="connsiteX2502" fmla="*/ 877256 w 4319689"/>
              <a:gd name="connsiteY2502" fmla="*/ 2781045 h 4322760"/>
              <a:gd name="connsiteX2503" fmla="*/ 886544 w 4319689"/>
              <a:gd name="connsiteY2503" fmla="*/ 2770258 h 4322760"/>
              <a:gd name="connsiteX2504" fmla="*/ 894144 w 4319689"/>
              <a:gd name="connsiteY2504" fmla="*/ 2768598 h 4322760"/>
              <a:gd name="connsiteX2505" fmla="*/ 3436194 w 4319689"/>
              <a:gd name="connsiteY2505" fmla="*/ 2759073 h 4322760"/>
              <a:gd name="connsiteX2506" fmla="*/ 3440163 w 4319689"/>
              <a:gd name="connsiteY2506" fmla="*/ 2759901 h 4322760"/>
              <a:gd name="connsiteX2507" fmla="*/ 3444925 w 4319689"/>
              <a:gd name="connsiteY2507" fmla="*/ 2764871 h 4322760"/>
              <a:gd name="connsiteX2508" fmla="*/ 3444132 w 4319689"/>
              <a:gd name="connsiteY2508" fmla="*/ 2772325 h 4322760"/>
              <a:gd name="connsiteX2509" fmla="*/ 3435400 w 4319689"/>
              <a:gd name="connsiteY2509" fmla="*/ 2778123 h 4322760"/>
              <a:gd name="connsiteX2510" fmla="*/ 3431431 w 4319689"/>
              <a:gd name="connsiteY2510" fmla="*/ 2777295 h 4322760"/>
              <a:gd name="connsiteX2511" fmla="*/ 3427462 w 4319689"/>
              <a:gd name="connsiteY2511" fmla="*/ 2764042 h 4322760"/>
              <a:gd name="connsiteX2512" fmla="*/ 3436194 w 4319689"/>
              <a:gd name="connsiteY2512" fmla="*/ 2759073 h 4322760"/>
              <a:gd name="connsiteX2513" fmla="*/ 3728705 w 4319689"/>
              <a:gd name="connsiteY2513" fmla="*/ 2759072 h 4322760"/>
              <a:gd name="connsiteX2514" fmla="*/ 3731998 w 4319689"/>
              <a:gd name="connsiteY2514" fmla="*/ 2759932 h 4322760"/>
              <a:gd name="connsiteX2515" fmla="*/ 3737760 w 4319689"/>
              <a:gd name="connsiteY2515" fmla="*/ 2765091 h 4322760"/>
              <a:gd name="connsiteX2516" fmla="*/ 3737760 w 4319689"/>
              <a:gd name="connsiteY2516" fmla="*/ 2773690 h 4322760"/>
              <a:gd name="connsiteX2517" fmla="*/ 3728705 w 4319689"/>
              <a:gd name="connsiteY2517" fmla="*/ 2779710 h 4322760"/>
              <a:gd name="connsiteX2518" fmla="*/ 3724590 w 4319689"/>
              <a:gd name="connsiteY2518" fmla="*/ 2779710 h 4322760"/>
              <a:gd name="connsiteX2519" fmla="*/ 3719651 w 4319689"/>
              <a:gd name="connsiteY2519" fmla="*/ 2765951 h 4322760"/>
              <a:gd name="connsiteX2520" fmla="*/ 3728705 w 4319689"/>
              <a:gd name="connsiteY2520" fmla="*/ 2759072 h 4322760"/>
              <a:gd name="connsiteX2521" fmla="*/ 251988 w 4319689"/>
              <a:gd name="connsiteY2521" fmla="*/ 2746372 h 4322760"/>
              <a:gd name="connsiteX2522" fmla="*/ 279177 w 4319689"/>
              <a:gd name="connsiteY2522" fmla="*/ 2765735 h 4322760"/>
              <a:gd name="connsiteX2523" fmla="*/ 261334 w 4319689"/>
              <a:gd name="connsiteY2523" fmla="*/ 2801093 h 4322760"/>
              <a:gd name="connsiteX2524" fmla="*/ 251988 w 4319689"/>
              <a:gd name="connsiteY2524" fmla="*/ 2801935 h 4322760"/>
              <a:gd name="connsiteX2525" fmla="*/ 225649 w 4319689"/>
              <a:gd name="connsiteY2525" fmla="*/ 2783414 h 4322760"/>
              <a:gd name="connsiteX2526" fmla="*/ 227349 w 4319689"/>
              <a:gd name="connsiteY2526" fmla="*/ 2761525 h 4322760"/>
              <a:gd name="connsiteX2527" fmla="*/ 244341 w 4319689"/>
              <a:gd name="connsiteY2527" fmla="*/ 2748056 h 4322760"/>
              <a:gd name="connsiteX2528" fmla="*/ 251988 w 4319689"/>
              <a:gd name="connsiteY2528" fmla="*/ 2746372 h 4322760"/>
              <a:gd name="connsiteX2529" fmla="*/ 4077192 w 4319689"/>
              <a:gd name="connsiteY2529" fmla="*/ 2735260 h 4322760"/>
              <a:gd name="connsiteX2530" fmla="*/ 4080720 w 4319689"/>
              <a:gd name="connsiteY2530" fmla="*/ 2736085 h 4322760"/>
              <a:gd name="connsiteX2531" fmla="*/ 4086893 w 4319689"/>
              <a:gd name="connsiteY2531" fmla="*/ 2741039 h 4322760"/>
              <a:gd name="connsiteX2532" fmla="*/ 4087775 w 4319689"/>
              <a:gd name="connsiteY2532" fmla="*/ 2748468 h 4322760"/>
              <a:gd name="connsiteX2533" fmla="*/ 4077192 w 4319689"/>
              <a:gd name="connsiteY2533" fmla="*/ 2755898 h 4322760"/>
              <a:gd name="connsiteX2534" fmla="*/ 4073664 w 4319689"/>
              <a:gd name="connsiteY2534" fmla="*/ 2755898 h 4322760"/>
              <a:gd name="connsiteX2535" fmla="*/ 4066608 w 4319689"/>
              <a:gd name="connsiteY2535" fmla="*/ 2742690 h 4322760"/>
              <a:gd name="connsiteX2536" fmla="*/ 4077192 w 4319689"/>
              <a:gd name="connsiteY2536" fmla="*/ 2735260 h 4322760"/>
              <a:gd name="connsiteX2537" fmla="*/ 689397 w 4319689"/>
              <a:gd name="connsiteY2537" fmla="*/ 2735260 h 4322760"/>
              <a:gd name="connsiteX2538" fmla="*/ 709314 w 4319689"/>
              <a:gd name="connsiteY2538" fmla="*/ 2748707 h 4322760"/>
              <a:gd name="connsiteX2539" fmla="*/ 697190 w 4319689"/>
              <a:gd name="connsiteY2539" fmla="*/ 2776442 h 4322760"/>
              <a:gd name="connsiteX2540" fmla="*/ 689397 w 4319689"/>
              <a:gd name="connsiteY2540" fmla="*/ 2778123 h 4322760"/>
              <a:gd name="connsiteX2541" fmla="*/ 668615 w 4319689"/>
              <a:gd name="connsiteY2541" fmla="*/ 2764676 h 4322760"/>
              <a:gd name="connsiteX2542" fmla="*/ 668615 w 4319689"/>
              <a:gd name="connsiteY2542" fmla="*/ 2748707 h 4322760"/>
              <a:gd name="connsiteX2543" fmla="*/ 680736 w 4319689"/>
              <a:gd name="connsiteY2543" fmla="*/ 2736941 h 4322760"/>
              <a:gd name="connsiteX2544" fmla="*/ 689397 w 4319689"/>
              <a:gd name="connsiteY2544" fmla="*/ 2735260 h 4322760"/>
              <a:gd name="connsiteX2545" fmla="*/ 964786 w 4319689"/>
              <a:gd name="connsiteY2545" fmla="*/ 2733673 h 4322760"/>
              <a:gd name="connsiteX2546" fmla="*/ 980872 w 4319689"/>
              <a:gd name="connsiteY2546" fmla="*/ 2743043 h 4322760"/>
              <a:gd name="connsiteX2547" fmla="*/ 973253 w 4319689"/>
              <a:gd name="connsiteY2547" fmla="*/ 2766894 h 4322760"/>
              <a:gd name="connsiteX2548" fmla="*/ 964786 w 4319689"/>
              <a:gd name="connsiteY2548" fmla="*/ 2768598 h 4322760"/>
              <a:gd name="connsiteX2549" fmla="*/ 949546 w 4319689"/>
              <a:gd name="connsiteY2549" fmla="*/ 2759228 h 4322760"/>
              <a:gd name="connsiteX2550" fmla="*/ 948700 w 4319689"/>
              <a:gd name="connsiteY2550" fmla="*/ 2745598 h 4322760"/>
              <a:gd name="connsiteX2551" fmla="*/ 957166 w 4319689"/>
              <a:gd name="connsiteY2551" fmla="*/ 2735377 h 4322760"/>
              <a:gd name="connsiteX2552" fmla="*/ 964786 w 4319689"/>
              <a:gd name="connsiteY2552" fmla="*/ 2733673 h 4322760"/>
              <a:gd name="connsiteX2553" fmla="*/ 3640249 w 4319689"/>
              <a:gd name="connsiteY2553" fmla="*/ 2725735 h 4322760"/>
              <a:gd name="connsiteX2554" fmla="*/ 3643668 w 4319689"/>
              <a:gd name="connsiteY2554" fmla="*/ 2725735 h 4322760"/>
              <a:gd name="connsiteX2555" fmla="*/ 3648797 w 4319689"/>
              <a:gd name="connsiteY2555" fmla="*/ 2731533 h 4322760"/>
              <a:gd name="connsiteX2556" fmla="*/ 3649651 w 4319689"/>
              <a:gd name="connsiteY2556" fmla="*/ 2738987 h 4322760"/>
              <a:gd name="connsiteX2557" fmla="*/ 3640249 w 4319689"/>
              <a:gd name="connsiteY2557" fmla="*/ 2744785 h 4322760"/>
              <a:gd name="connsiteX2558" fmla="*/ 3635975 w 4319689"/>
              <a:gd name="connsiteY2558" fmla="*/ 2743957 h 4322760"/>
              <a:gd name="connsiteX2559" fmla="*/ 3630846 w 4319689"/>
              <a:gd name="connsiteY2559" fmla="*/ 2731533 h 4322760"/>
              <a:gd name="connsiteX2560" fmla="*/ 3640249 w 4319689"/>
              <a:gd name="connsiteY2560" fmla="*/ 2725735 h 4322760"/>
              <a:gd name="connsiteX2561" fmla="*/ 3363614 w 4319689"/>
              <a:gd name="connsiteY2561" fmla="*/ 2724148 h 4322760"/>
              <a:gd name="connsiteX2562" fmla="*/ 3368059 w 4319689"/>
              <a:gd name="connsiteY2562" fmla="*/ 2724976 h 4322760"/>
              <a:gd name="connsiteX2563" fmla="*/ 3373393 w 4319689"/>
              <a:gd name="connsiteY2563" fmla="*/ 2730774 h 4322760"/>
              <a:gd name="connsiteX2564" fmla="*/ 3372504 w 4319689"/>
              <a:gd name="connsiteY2564" fmla="*/ 2737400 h 4322760"/>
              <a:gd name="connsiteX2565" fmla="*/ 3363614 w 4319689"/>
              <a:gd name="connsiteY2565" fmla="*/ 2743198 h 4322760"/>
              <a:gd name="connsiteX2566" fmla="*/ 3359169 w 4319689"/>
              <a:gd name="connsiteY2566" fmla="*/ 2742370 h 4322760"/>
              <a:gd name="connsiteX2567" fmla="*/ 3354724 w 4319689"/>
              <a:gd name="connsiteY2567" fmla="*/ 2729946 h 4322760"/>
              <a:gd name="connsiteX2568" fmla="*/ 3363614 w 4319689"/>
              <a:gd name="connsiteY2568" fmla="*/ 2724148 h 4322760"/>
              <a:gd name="connsiteX2569" fmla="*/ 359536 w 4319689"/>
              <a:gd name="connsiteY2569" fmla="*/ 2713035 h 4322760"/>
              <a:gd name="connsiteX2570" fmla="*/ 384749 w 4319689"/>
              <a:gd name="connsiteY2570" fmla="*/ 2730779 h 4322760"/>
              <a:gd name="connsiteX2571" fmla="*/ 367939 w 4319689"/>
              <a:gd name="connsiteY2571" fmla="*/ 2764578 h 4322760"/>
              <a:gd name="connsiteX2572" fmla="*/ 359536 w 4319689"/>
              <a:gd name="connsiteY2572" fmla="*/ 2765423 h 4322760"/>
              <a:gd name="connsiteX2573" fmla="*/ 335163 w 4319689"/>
              <a:gd name="connsiteY2573" fmla="*/ 2747679 h 4322760"/>
              <a:gd name="connsiteX2574" fmla="*/ 336845 w 4319689"/>
              <a:gd name="connsiteY2574" fmla="*/ 2727399 h 4322760"/>
              <a:gd name="connsiteX2575" fmla="*/ 351971 w 4319689"/>
              <a:gd name="connsiteY2575" fmla="*/ 2713880 h 4322760"/>
              <a:gd name="connsiteX2576" fmla="*/ 359536 w 4319689"/>
              <a:gd name="connsiteY2576" fmla="*/ 2713035 h 4322760"/>
              <a:gd name="connsiteX2577" fmla="*/ 772711 w 4319689"/>
              <a:gd name="connsiteY2577" fmla="*/ 2703510 h 4322760"/>
              <a:gd name="connsiteX2578" fmla="*/ 791999 w 4319689"/>
              <a:gd name="connsiteY2578" fmla="*/ 2716408 h 4322760"/>
              <a:gd name="connsiteX2579" fmla="*/ 781097 w 4319689"/>
              <a:gd name="connsiteY2579" fmla="*/ 2743065 h 4322760"/>
              <a:gd name="connsiteX2580" fmla="*/ 772711 w 4319689"/>
              <a:gd name="connsiteY2580" fmla="*/ 2744785 h 4322760"/>
              <a:gd name="connsiteX2581" fmla="*/ 754259 w 4319689"/>
              <a:gd name="connsiteY2581" fmla="*/ 2731886 h 4322760"/>
              <a:gd name="connsiteX2582" fmla="*/ 754259 w 4319689"/>
              <a:gd name="connsiteY2582" fmla="*/ 2715548 h 4322760"/>
              <a:gd name="connsiteX2583" fmla="*/ 765162 w 4319689"/>
              <a:gd name="connsiteY2583" fmla="*/ 2704370 h 4322760"/>
              <a:gd name="connsiteX2584" fmla="*/ 772711 w 4319689"/>
              <a:gd name="connsiteY2584" fmla="*/ 2703510 h 4322760"/>
              <a:gd name="connsiteX2585" fmla="*/ 3968007 w 4319689"/>
              <a:gd name="connsiteY2585" fmla="*/ 2701922 h 4322760"/>
              <a:gd name="connsiteX2586" fmla="*/ 3971426 w 4319689"/>
              <a:gd name="connsiteY2586" fmla="*/ 2702782 h 4322760"/>
              <a:gd name="connsiteX2587" fmla="*/ 3977410 w 4319689"/>
              <a:gd name="connsiteY2587" fmla="*/ 2707941 h 4322760"/>
              <a:gd name="connsiteX2588" fmla="*/ 3978264 w 4319689"/>
              <a:gd name="connsiteY2588" fmla="*/ 2715681 h 4322760"/>
              <a:gd name="connsiteX2589" fmla="*/ 3968007 w 4319689"/>
              <a:gd name="connsiteY2589" fmla="*/ 2722560 h 4322760"/>
              <a:gd name="connsiteX2590" fmla="*/ 3965442 w 4319689"/>
              <a:gd name="connsiteY2590" fmla="*/ 2722560 h 4322760"/>
              <a:gd name="connsiteX2591" fmla="*/ 3958604 w 4319689"/>
              <a:gd name="connsiteY2591" fmla="*/ 2709661 h 4322760"/>
              <a:gd name="connsiteX2592" fmla="*/ 3968007 w 4319689"/>
              <a:gd name="connsiteY2592" fmla="*/ 2701922 h 4322760"/>
              <a:gd name="connsiteX2593" fmla="*/ 1033099 w 4319689"/>
              <a:gd name="connsiteY2593" fmla="*/ 2700335 h 4322760"/>
              <a:gd name="connsiteX2594" fmla="*/ 1047719 w 4319689"/>
              <a:gd name="connsiteY2594" fmla="*/ 2709939 h 4322760"/>
              <a:gd name="connsiteX2595" fmla="*/ 1040411 w 4319689"/>
              <a:gd name="connsiteY2595" fmla="*/ 2733514 h 4322760"/>
              <a:gd name="connsiteX2596" fmla="*/ 1033099 w 4319689"/>
              <a:gd name="connsiteY2596" fmla="*/ 2735260 h 4322760"/>
              <a:gd name="connsiteX2597" fmla="*/ 1019293 w 4319689"/>
              <a:gd name="connsiteY2597" fmla="*/ 2725655 h 4322760"/>
              <a:gd name="connsiteX2598" fmla="*/ 1018481 w 4319689"/>
              <a:gd name="connsiteY2598" fmla="*/ 2712559 h 4322760"/>
              <a:gd name="connsiteX2599" fmla="*/ 1026602 w 4319689"/>
              <a:gd name="connsiteY2599" fmla="*/ 2702081 h 4322760"/>
              <a:gd name="connsiteX2600" fmla="*/ 1033099 w 4319689"/>
              <a:gd name="connsiteY2600" fmla="*/ 2700335 h 4322760"/>
              <a:gd name="connsiteX2601" fmla="*/ 3556050 w 4319689"/>
              <a:gd name="connsiteY2601" fmla="*/ 2693985 h 4322760"/>
              <a:gd name="connsiteX2602" fmla="*/ 3559490 w 4319689"/>
              <a:gd name="connsiteY2602" fmla="*/ 2693985 h 4322760"/>
              <a:gd name="connsiteX2603" fmla="*/ 3565509 w 4319689"/>
              <a:gd name="connsiteY2603" fmla="*/ 2698748 h 4322760"/>
              <a:gd name="connsiteX2604" fmla="*/ 3565509 w 4319689"/>
              <a:gd name="connsiteY2604" fmla="*/ 2705891 h 4322760"/>
              <a:gd name="connsiteX2605" fmla="*/ 3556050 w 4319689"/>
              <a:gd name="connsiteY2605" fmla="*/ 2711448 h 4322760"/>
              <a:gd name="connsiteX2606" fmla="*/ 3552611 w 4319689"/>
              <a:gd name="connsiteY2606" fmla="*/ 2710654 h 4322760"/>
              <a:gd name="connsiteX2607" fmla="*/ 3547451 w 4319689"/>
              <a:gd name="connsiteY2607" fmla="*/ 2699541 h 4322760"/>
              <a:gd name="connsiteX2608" fmla="*/ 3556050 w 4319689"/>
              <a:gd name="connsiteY2608" fmla="*/ 2693985 h 4322760"/>
              <a:gd name="connsiteX2609" fmla="*/ 3295321 w 4319689"/>
              <a:gd name="connsiteY2609" fmla="*/ 2692398 h 4322760"/>
              <a:gd name="connsiteX2610" fmla="*/ 3299463 w 4319689"/>
              <a:gd name="connsiteY2610" fmla="*/ 2693192 h 4322760"/>
              <a:gd name="connsiteX2611" fmla="*/ 3303604 w 4319689"/>
              <a:gd name="connsiteY2611" fmla="*/ 2698748 h 4322760"/>
              <a:gd name="connsiteX2612" fmla="*/ 3303604 w 4319689"/>
              <a:gd name="connsiteY2612" fmla="*/ 2705098 h 4322760"/>
              <a:gd name="connsiteX2613" fmla="*/ 3295321 w 4319689"/>
              <a:gd name="connsiteY2613" fmla="*/ 2709861 h 4322760"/>
              <a:gd name="connsiteX2614" fmla="*/ 3291180 w 4319689"/>
              <a:gd name="connsiteY2614" fmla="*/ 2709067 h 4322760"/>
              <a:gd name="connsiteX2615" fmla="*/ 3287039 w 4319689"/>
              <a:gd name="connsiteY2615" fmla="*/ 2697954 h 4322760"/>
              <a:gd name="connsiteX2616" fmla="*/ 3295321 w 4319689"/>
              <a:gd name="connsiteY2616" fmla="*/ 2692398 h 4322760"/>
              <a:gd name="connsiteX2617" fmla="*/ 461533 w 4319689"/>
              <a:gd name="connsiteY2617" fmla="*/ 2682872 h 4322760"/>
              <a:gd name="connsiteX2618" fmla="*/ 485521 w 4319689"/>
              <a:gd name="connsiteY2618" fmla="*/ 2699554 h 4322760"/>
              <a:gd name="connsiteX2619" fmla="*/ 470100 w 4319689"/>
              <a:gd name="connsiteY2619" fmla="*/ 2730417 h 4322760"/>
              <a:gd name="connsiteX2620" fmla="*/ 461533 w 4319689"/>
              <a:gd name="connsiteY2620" fmla="*/ 2732085 h 4322760"/>
              <a:gd name="connsiteX2621" fmla="*/ 437545 w 4319689"/>
              <a:gd name="connsiteY2621" fmla="*/ 2714568 h 4322760"/>
              <a:gd name="connsiteX2622" fmla="*/ 439257 w 4319689"/>
              <a:gd name="connsiteY2622" fmla="*/ 2696218 h 4322760"/>
              <a:gd name="connsiteX2623" fmla="*/ 453822 w 4319689"/>
              <a:gd name="connsiteY2623" fmla="*/ 2683706 h 4322760"/>
              <a:gd name="connsiteX2624" fmla="*/ 461533 w 4319689"/>
              <a:gd name="connsiteY2624" fmla="*/ 2682872 h 4322760"/>
              <a:gd name="connsiteX2625" fmla="*/ 3866026 w 4319689"/>
              <a:gd name="connsiteY2625" fmla="*/ 2671760 h 4322760"/>
              <a:gd name="connsiteX2626" fmla="*/ 3868503 w 4319689"/>
              <a:gd name="connsiteY2626" fmla="*/ 2672588 h 4322760"/>
              <a:gd name="connsiteX2627" fmla="*/ 3874281 w 4319689"/>
              <a:gd name="connsiteY2627" fmla="*/ 2676729 h 4322760"/>
              <a:gd name="connsiteX2628" fmla="*/ 3875107 w 4319689"/>
              <a:gd name="connsiteY2628" fmla="*/ 2684184 h 4322760"/>
              <a:gd name="connsiteX2629" fmla="*/ 3866026 w 4319689"/>
              <a:gd name="connsiteY2629" fmla="*/ 2690810 h 4322760"/>
              <a:gd name="connsiteX2630" fmla="*/ 3863549 w 4319689"/>
              <a:gd name="connsiteY2630" fmla="*/ 2689982 h 4322760"/>
              <a:gd name="connsiteX2631" fmla="*/ 3856945 w 4319689"/>
              <a:gd name="connsiteY2631" fmla="*/ 2678386 h 4322760"/>
              <a:gd name="connsiteX2632" fmla="*/ 3866026 w 4319689"/>
              <a:gd name="connsiteY2632" fmla="*/ 2671760 h 4322760"/>
              <a:gd name="connsiteX2633" fmla="*/ 850492 w 4319689"/>
              <a:gd name="connsiteY2633" fmla="*/ 2671760 h 4322760"/>
              <a:gd name="connsiteX2634" fmla="*/ 869023 w 4319689"/>
              <a:gd name="connsiteY2634" fmla="*/ 2683839 h 4322760"/>
              <a:gd name="connsiteX2635" fmla="*/ 858073 w 4319689"/>
              <a:gd name="connsiteY2635" fmla="*/ 2709722 h 4322760"/>
              <a:gd name="connsiteX2636" fmla="*/ 850492 w 4319689"/>
              <a:gd name="connsiteY2636" fmla="*/ 2711448 h 4322760"/>
              <a:gd name="connsiteX2637" fmla="*/ 832802 w 4319689"/>
              <a:gd name="connsiteY2637" fmla="*/ 2699369 h 4322760"/>
              <a:gd name="connsiteX2638" fmla="*/ 832802 w 4319689"/>
              <a:gd name="connsiteY2638" fmla="*/ 2683839 h 4322760"/>
              <a:gd name="connsiteX2639" fmla="*/ 843753 w 4319689"/>
              <a:gd name="connsiteY2639" fmla="*/ 2673485 h 4322760"/>
              <a:gd name="connsiteX2640" fmla="*/ 850492 w 4319689"/>
              <a:gd name="connsiteY2640" fmla="*/ 2671760 h 4322760"/>
              <a:gd name="connsiteX2641" fmla="*/ 3477883 w 4319689"/>
              <a:gd name="connsiteY2641" fmla="*/ 2663823 h 4322760"/>
              <a:gd name="connsiteX2642" fmla="*/ 3481196 w 4319689"/>
              <a:gd name="connsiteY2642" fmla="*/ 2663823 h 4322760"/>
              <a:gd name="connsiteX2643" fmla="*/ 3486166 w 4319689"/>
              <a:gd name="connsiteY2643" fmla="*/ 2668812 h 4322760"/>
              <a:gd name="connsiteX2644" fmla="*/ 3486166 w 4319689"/>
              <a:gd name="connsiteY2644" fmla="*/ 2675465 h 4322760"/>
              <a:gd name="connsiteX2645" fmla="*/ 3477883 w 4319689"/>
              <a:gd name="connsiteY2645" fmla="*/ 2681286 h 4322760"/>
              <a:gd name="connsiteX2646" fmla="*/ 3474570 w 4319689"/>
              <a:gd name="connsiteY2646" fmla="*/ 2680454 h 4322760"/>
              <a:gd name="connsiteX2647" fmla="*/ 3469601 w 4319689"/>
              <a:gd name="connsiteY2647" fmla="*/ 2669644 h 4322760"/>
              <a:gd name="connsiteX2648" fmla="*/ 3477883 w 4319689"/>
              <a:gd name="connsiteY2648" fmla="*/ 2663823 h 4322760"/>
              <a:gd name="connsiteX2649" fmla="*/ 557573 w 4319689"/>
              <a:gd name="connsiteY2649" fmla="*/ 2652710 h 4322760"/>
              <a:gd name="connsiteX2650" fmla="*/ 580762 w 4319689"/>
              <a:gd name="connsiteY2650" fmla="*/ 2668868 h 4322760"/>
              <a:gd name="connsiteX2651" fmla="*/ 565303 w 4319689"/>
              <a:gd name="connsiteY2651" fmla="*/ 2698634 h 4322760"/>
              <a:gd name="connsiteX2652" fmla="*/ 557573 w 4319689"/>
              <a:gd name="connsiteY2652" fmla="*/ 2700335 h 4322760"/>
              <a:gd name="connsiteX2653" fmla="*/ 534386 w 4319689"/>
              <a:gd name="connsiteY2653" fmla="*/ 2683326 h 4322760"/>
              <a:gd name="connsiteX2654" fmla="*/ 536103 w 4319689"/>
              <a:gd name="connsiteY2654" fmla="*/ 2665467 h 4322760"/>
              <a:gd name="connsiteX2655" fmla="*/ 550703 w 4319689"/>
              <a:gd name="connsiteY2655" fmla="*/ 2653560 h 4322760"/>
              <a:gd name="connsiteX2656" fmla="*/ 557573 w 4319689"/>
              <a:gd name="connsiteY2656" fmla="*/ 2652710 h 4322760"/>
              <a:gd name="connsiteX2657" fmla="*/ 3769569 w 4319689"/>
              <a:gd name="connsiteY2657" fmla="*/ 2643185 h 4322760"/>
              <a:gd name="connsiteX2658" fmla="*/ 3772744 w 4319689"/>
              <a:gd name="connsiteY2658" fmla="*/ 2643185 h 4322760"/>
              <a:gd name="connsiteX2659" fmla="*/ 3777507 w 4319689"/>
              <a:gd name="connsiteY2659" fmla="*/ 2647154 h 4322760"/>
              <a:gd name="connsiteX2660" fmla="*/ 3778300 w 4319689"/>
              <a:gd name="connsiteY2660" fmla="*/ 2654298 h 4322760"/>
              <a:gd name="connsiteX2661" fmla="*/ 3769569 w 4319689"/>
              <a:gd name="connsiteY2661" fmla="*/ 2660648 h 4322760"/>
              <a:gd name="connsiteX2662" fmla="*/ 3767188 w 4319689"/>
              <a:gd name="connsiteY2662" fmla="*/ 2659854 h 4322760"/>
              <a:gd name="connsiteX2663" fmla="*/ 3761632 w 4319689"/>
              <a:gd name="connsiteY2663" fmla="*/ 2648741 h 4322760"/>
              <a:gd name="connsiteX2664" fmla="*/ 3769569 w 4319689"/>
              <a:gd name="connsiteY2664" fmla="*/ 2643185 h 4322760"/>
              <a:gd name="connsiteX2665" fmla="*/ 924309 w 4319689"/>
              <a:gd name="connsiteY2665" fmla="*/ 2643185 h 4322760"/>
              <a:gd name="connsiteX2666" fmla="*/ 941197 w 4319689"/>
              <a:gd name="connsiteY2666" fmla="*/ 2654224 h 4322760"/>
              <a:gd name="connsiteX2667" fmla="*/ 931909 w 4319689"/>
              <a:gd name="connsiteY2667" fmla="*/ 2678000 h 4322760"/>
              <a:gd name="connsiteX2668" fmla="*/ 924309 w 4319689"/>
              <a:gd name="connsiteY2668" fmla="*/ 2679698 h 4322760"/>
              <a:gd name="connsiteX2669" fmla="*/ 907419 w 4319689"/>
              <a:gd name="connsiteY2669" fmla="*/ 2668659 h 4322760"/>
              <a:gd name="connsiteX2670" fmla="*/ 907419 w 4319689"/>
              <a:gd name="connsiteY2670" fmla="*/ 2654224 h 4322760"/>
              <a:gd name="connsiteX2671" fmla="*/ 917553 w 4319689"/>
              <a:gd name="connsiteY2671" fmla="*/ 2644034 h 4322760"/>
              <a:gd name="connsiteX2672" fmla="*/ 924309 w 4319689"/>
              <a:gd name="connsiteY2672" fmla="*/ 2643185 h 4322760"/>
              <a:gd name="connsiteX2673" fmla="*/ 3402857 w 4319689"/>
              <a:gd name="connsiteY2673" fmla="*/ 2633660 h 4322760"/>
              <a:gd name="connsiteX2674" fmla="*/ 3406321 w 4319689"/>
              <a:gd name="connsiteY2674" fmla="*/ 2634533 h 4322760"/>
              <a:gd name="connsiteX2675" fmla="*/ 3411516 w 4319689"/>
              <a:gd name="connsiteY2675" fmla="*/ 2638899 h 4322760"/>
              <a:gd name="connsiteX2676" fmla="*/ 3411516 w 4319689"/>
              <a:gd name="connsiteY2676" fmla="*/ 2645884 h 4322760"/>
              <a:gd name="connsiteX2677" fmla="*/ 3402857 w 4319689"/>
              <a:gd name="connsiteY2677" fmla="*/ 2651123 h 4322760"/>
              <a:gd name="connsiteX2678" fmla="*/ 3400259 w 4319689"/>
              <a:gd name="connsiteY2678" fmla="*/ 2651123 h 4322760"/>
              <a:gd name="connsiteX2679" fmla="*/ 3395064 w 4319689"/>
              <a:gd name="connsiteY2679" fmla="*/ 2638899 h 4322760"/>
              <a:gd name="connsiteX2680" fmla="*/ 3402857 w 4319689"/>
              <a:gd name="connsiteY2680" fmla="*/ 2633660 h 4322760"/>
              <a:gd name="connsiteX2681" fmla="*/ 94467 w 4319689"/>
              <a:gd name="connsiteY2681" fmla="*/ 2628897 h 4322760"/>
              <a:gd name="connsiteX2682" fmla="*/ 123673 w 4319689"/>
              <a:gd name="connsiteY2682" fmla="*/ 2652644 h 4322760"/>
              <a:gd name="connsiteX2683" fmla="*/ 101977 w 4319689"/>
              <a:gd name="connsiteY2683" fmla="*/ 2689962 h 4322760"/>
              <a:gd name="connsiteX2684" fmla="*/ 94467 w 4319689"/>
              <a:gd name="connsiteY2684" fmla="*/ 2690810 h 4322760"/>
              <a:gd name="connsiteX2685" fmla="*/ 64426 w 4319689"/>
              <a:gd name="connsiteY2685" fmla="*/ 2667911 h 4322760"/>
              <a:gd name="connsiteX2686" fmla="*/ 68598 w 4319689"/>
              <a:gd name="connsiteY2686" fmla="*/ 2644163 h 4322760"/>
              <a:gd name="connsiteX2687" fmla="*/ 87791 w 4319689"/>
              <a:gd name="connsiteY2687" fmla="*/ 2629745 h 4322760"/>
              <a:gd name="connsiteX2688" fmla="*/ 94467 w 4319689"/>
              <a:gd name="connsiteY2688" fmla="*/ 2628897 h 4322760"/>
              <a:gd name="connsiteX2689" fmla="*/ 648918 w 4319689"/>
              <a:gd name="connsiteY2689" fmla="*/ 2624135 h 4322760"/>
              <a:gd name="connsiteX2690" fmla="*/ 670503 w 4319689"/>
              <a:gd name="connsiteY2690" fmla="*/ 2640333 h 4322760"/>
              <a:gd name="connsiteX2691" fmla="*/ 655824 w 4319689"/>
              <a:gd name="connsiteY2691" fmla="*/ 2668468 h 4322760"/>
              <a:gd name="connsiteX2692" fmla="*/ 648918 w 4319689"/>
              <a:gd name="connsiteY2692" fmla="*/ 2670173 h 4322760"/>
              <a:gd name="connsiteX2693" fmla="*/ 626470 w 4319689"/>
              <a:gd name="connsiteY2693" fmla="*/ 2653974 h 4322760"/>
              <a:gd name="connsiteX2694" fmla="*/ 628196 w 4319689"/>
              <a:gd name="connsiteY2694" fmla="*/ 2636923 h 4322760"/>
              <a:gd name="connsiteX2695" fmla="*/ 642011 w 4319689"/>
              <a:gd name="connsiteY2695" fmla="*/ 2625840 h 4322760"/>
              <a:gd name="connsiteX2696" fmla="*/ 648918 w 4319689"/>
              <a:gd name="connsiteY2696" fmla="*/ 2624135 h 4322760"/>
              <a:gd name="connsiteX2697" fmla="*/ 4232326 w 4319689"/>
              <a:gd name="connsiteY2697" fmla="*/ 2619372 h 4322760"/>
              <a:gd name="connsiteX2698" fmla="*/ 4234906 w 4319689"/>
              <a:gd name="connsiteY2698" fmla="*/ 2619372 h 4322760"/>
              <a:gd name="connsiteX2699" fmla="*/ 4240925 w 4319689"/>
              <a:gd name="connsiteY2699" fmla="*/ 2623513 h 4322760"/>
              <a:gd name="connsiteX2700" fmla="*/ 4241785 w 4319689"/>
              <a:gd name="connsiteY2700" fmla="*/ 2630968 h 4322760"/>
              <a:gd name="connsiteX2701" fmla="*/ 4232326 w 4319689"/>
              <a:gd name="connsiteY2701" fmla="*/ 2638422 h 4322760"/>
              <a:gd name="connsiteX2702" fmla="*/ 4230606 w 4319689"/>
              <a:gd name="connsiteY2702" fmla="*/ 2637594 h 4322760"/>
              <a:gd name="connsiteX2703" fmla="*/ 4222867 w 4319689"/>
              <a:gd name="connsiteY2703" fmla="*/ 2625998 h 4322760"/>
              <a:gd name="connsiteX2704" fmla="*/ 4232326 w 4319689"/>
              <a:gd name="connsiteY2704" fmla="*/ 2619372 h 4322760"/>
              <a:gd name="connsiteX2705" fmla="*/ 994595 w 4319689"/>
              <a:gd name="connsiteY2705" fmla="*/ 2616198 h 4322760"/>
              <a:gd name="connsiteX2706" fmla="*/ 1010363 w 4319689"/>
              <a:gd name="connsiteY2706" fmla="*/ 2627272 h 4322760"/>
              <a:gd name="connsiteX2707" fmla="*/ 1001235 w 4319689"/>
              <a:gd name="connsiteY2707" fmla="*/ 2650271 h 4322760"/>
              <a:gd name="connsiteX2708" fmla="*/ 994595 w 4319689"/>
              <a:gd name="connsiteY2708" fmla="*/ 2651123 h 4322760"/>
              <a:gd name="connsiteX2709" fmla="*/ 978829 w 4319689"/>
              <a:gd name="connsiteY2709" fmla="*/ 2640901 h 4322760"/>
              <a:gd name="connsiteX2710" fmla="*/ 978829 w 4319689"/>
              <a:gd name="connsiteY2710" fmla="*/ 2627272 h 4322760"/>
              <a:gd name="connsiteX2711" fmla="*/ 987957 w 4319689"/>
              <a:gd name="connsiteY2711" fmla="*/ 2617902 h 4322760"/>
              <a:gd name="connsiteX2712" fmla="*/ 994595 w 4319689"/>
              <a:gd name="connsiteY2712" fmla="*/ 2616198 h 4322760"/>
              <a:gd name="connsiteX2713" fmla="*/ 3678288 w 4319689"/>
              <a:gd name="connsiteY2713" fmla="*/ 2614610 h 4322760"/>
              <a:gd name="connsiteX2714" fmla="*/ 3680669 w 4319689"/>
              <a:gd name="connsiteY2714" fmla="*/ 2615441 h 4322760"/>
              <a:gd name="connsiteX2715" fmla="*/ 3686225 w 4319689"/>
              <a:gd name="connsiteY2715" fmla="*/ 2619599 h 4322760"/>
              <a:gd name="connsiteX2716" fmla="*/ 3686225 w 4319689"/>
              <a:gd name="connsiteY2716" fmla="*/ 2626252 h 4322760"/>
              <a:gd name="connsiteX2717" fmla="*/ 3678288 w 4319689"/>
              <a:gd name="connsiteY2717" fmla="*/ 2632073 h 4322760"/>
              <a:gd name="connsiteX2718" fmla="*/ 3675906 w 4319689"/>
              <a:gd name="connsiteY2718" fmla="*/ 2632073 h 4322760"/>
              <a:gd name="connsiteX2719" fmla="*/ 3670350 w 4319689"/>
              <a:gd name="connsiteY2719" fmla="*/ 2621262 h 4322760"/>
              <a:gd name="connsiteX2720" fmla="*/ 3678288 w 4319689"/>
              <a:gd name="connsiteY2720" fmla="*/ 2614610 h 4322760"/>
              <a:gd name="connsiteX2721" fmla="*/ 3332629 w 4319689"/>
              <a:gd name="connsiteY2721" fmla="*/ 2606673 h 4322760"/>
              <a:gd name="connsiteX2722" fmla="*/ 3335956 w 4319689"/>
              <a:gd name="connsiteY2722" fmla="*/ 2607546 h 4322760"/>
              <a:gd name="connsiteX2723" fmla="*/ 3340114 w 4319689"/>
              <a:gd name="connsiteY2723" fmla="*/ 2611912 h 4322760"/>
              <a:gd name="connsiteX2724" fmla="*/ 3340114 w 4319689"/>
              <a:gd name="connsiteY2724" fmla="*/ 2618024 h 4322760"/>
              <a:gd name="connsiteX2725" fmla="*/ 3332629 w 4319689"/>
              <a:gd name="connsiteY2725" fmla="*/ 2624136 h 4322760"/>
              <a:gd name="connsiteX2726" fmla="*/ 3329303 w 4319689"/>
              <a:gd name="connsiteY2726" fmla="*/ 2623263 h 4322760"/>
              <a:gd name="connsiteX2727" fmla="*/ 3325145 w 4319689"/>
              <a:gd name="connsiteY2727" fmla="*/ 2611912 h 4322760"/>
              <a:gd name="connsiteX2728" fmla="*/ 3332629 w 4319689"/>
              <a:gd name="connsiteY2728" fmla="*/ 2606673 h 4322760"/>
              <a:gd name="connsiteX2729" fmla="*/ 211109 w 4319689"/>
              <a:gd name="connsiteY2729" fmla="*/ 2603497 h 4322760"/>
              <a:gd name="connsiteX2730" fmla="*/ 239555 w 4319689"/>
              <a:gd name="connsiteY2730" fmla="*/ 2625032 h 4322760"/>
              <a:gd name="connsiteX2731" fmla="*/ 218638 w 4319689"/>
              <a:gd name="connsiteY2731" fmla="*/ 2659819 h 4322760"/>
              <a:gd name="connsiteX2732" fmla="*/ 211109 w 4319689"/>
              <a:gd name="connsiteY2732" fmla="*/ 2660647 h 4322760"/>
              <a:gd name="connsiteX2733" fmla="*/ 183499 w 4319689"/>
              <a:gd name="connsiteY2733" fmla="*/ 2639112 h 4322760"/>
              <a:gd name="connsiteX2734" fmla="*/ 186845 w 4319689"/>
              <a:gd name="connsiteY2734" fmla="*/ 2616749 h 4322760"/>
              <a:gd name="connsiteX2735" fmla="*/ 205252 w 4319689"/>
              <a:gd name="connsiteY2735" fmla="*/ 2604325 h 4322760"/>
              <a:gd name="connsiteX2736" fmla="*/ 211109 w 4319689"/>
              <a:gd name="connsiteY2736" fmla="*/ 2603497 h 4322760"/>
              <a:gd name="connsiteX2737" fmla="*/ 734222 w 4319689"/>
              <a:gd name="connsiteY2737" fmla="*/ 2598735 h 4322760"/>
              <a:gd name="connsiteX2738" fmla="*/ 754683 w 4319689"/>
              <a:gd name="connsiteY2738" fmla="*/ 2613863 h 4322760"/>
              <a:gd name="connsiteX2739" fmla="*/ 741042 w 4319689"/>
              <a:gd name="connsiteY2739" fmla="*/ 2639917 h 4322760"/>
              <a:gd name="connsiteX2740" fmla="*/ 734222 w 4319689"/>
              <a:gd name="connsiteY2740" fmla="*/ 2641598 h 4322760"/>
              <a:gd name="connsiteX2741" fmla="*/ 713762 w 4319689"/>
              <a:gd name="connsiteY2741" fmla="*/ 2626470 h 4322760"/>
              <a:gd name="connsiteX2742" fmla="*/ 715467 w 4319689"/>
              <a:gd name="connsiteY2742" fmla="*/ 2610501 h 4322760"/>
              <a:gd name="connsiteX2743" fmla="*/ 727402 w 4319689"/>
              <a:gd name="connsiteY2743" fmla="*/ 2599575 h 4322760"/>
              <a:gd name="connsiteX2744" fmla="*/ 734222 w 4319689"/>
              <a:gd name="connsiteY2744" fmla="*/ 2598735 h 4322760"/>
              <a:gd name="connsiteX2745" fmla="*/ 4115300 w 4319689"/>
              <a:gd name="connsiteY2745" fmla="*/ 2592385 h 4322760"/>
              <a:gd name="connsiteX2746" fmla="*/ 4117095 w 4319689"/>
              <a:gd name="connsiteY2746" fmla="*/ 2592385 h 4322760"/>
              <a:gd name="connsiteX2747" fmla="*/ 4123376 w 4319689"/>
              <a:gd name="connsiteY2747" fmla="*/ 2596714 h 4322760"/>
              <a:gd name="connsiteX2748" fmla="*/ 4125170 w 4319689"/>
              <a:gd name="connsiteY2748" fmla="*/ 2603642 h 4322760"/>
              <a:gd name="connsiteX2749" fmla="*/ 4115300 w 4319689"/>
              <a:gd name="connsiteY2749" fmla="*/ 2611435 h 4322760"/>
              <a:gd name="connsiteX2750" fmla="*/ 4113505 w 4319689"/>
              <a:gd name="connsiteY2750" fmla="*/ 2610569 h 4322760"/>
              <a:gd name="connsiteX2751" fmla="*/ 4105430 w 4319689"/>
              <a:gd name="connsiteY2751" fmla="*/ 2599312 h 4322760"/>
              <a:gd name="connsiteX2752" fmla="*/ 4115300 w 4319689"/>
              <a:gd name="connsiteY2752" fmla="*/ 2592385 h 4322760"/>
              <a:gd name="connsiteX2753" fmla="*/ 3592635 w 4319689"/>
              <a:gd name="connsiteY2753" fmla="*/ 2589210 h 4322760"/>
              <a:gd name="connsiteX2754" fmla="*/ 3594367 w 4319689"/>
              <a:gd name="connsiteY2754" fmla="*/ 2589210 h 4322760"/>
              <a:gd name="connsiteX2755" fmla="*/ 3599562 w 4319689"/>
              <a:gd name="connsiteY2755" fmla="*/ 2593576 h 4322760"/>
              <a:gd name="connsiteX2756" fmla="*/ 3600428 w 4319689"/>
              <a:gd name="connsiteY2756" fmla="*/ 2600561 h 4322760"/>
              <a:gd name="connsiteX2757" fmla="*/ 3592635 w 4319689"/>
              <a:gd name="connsiteY2757" fmla="*/ 2606673 h 4322760"/>
              <a:gd name="connsiteX2758" fmla="*/ 3590037 w 4319689"/>
              <a:gd name="connsiteY2758" fmla="*/ 2605800 h 4322760"/>
              <a:gd name="connsiteX2759" fmla="*/ 3583976 w 4319689"/>
              <a:gd name="connsiteY2759" fmla="*/ 2595322 h 4322760"/>
              <a:gd name="connsiteX2760" fmla="*/ 3592635 w 4319689"/>
              <a:gd name="connsiteY2760" fmla="*/ 2589210 h 4322760"/>
              <a:gd name="connsiteX2761" fmla="*/ 321485 w 4319689"/>
              <a:gd name="connsiteY2761" fmla="*/ 2578097 h 4322760"/>
              <a:gd name="connsiteX2762" fmla="*/ 348335 w 4319689"/>
              <a:gd name="connsiteY2762" fmla="*/ 2599143 h 4322760"/>
              <a:gd name="connsiteX2763" fmla="*/ 328197 w 4319689"/>
              <a:gd name="connsiteY2763" fmla="*/ 2632818 h 4322760"/>
              <a:gd name="connsiteX2764" fmla="*/ 321485 w 4319689"/>
              <a:gd name="connsiteY2764" fmla="*/ 2633660 h 4322760"/>
              <a:gd name="connsiteX2765" fmla="*/ 294633 w 4319689"/>
              <a:gd name="connsiteY2765" fmla="*/ 2612613 h 4322760"/>
              <a:gd name="connsiteX2766" fmla="*/ 297990 w 4319689"/>
              <a:gd name="connsiteY2766" fmla="*/ 2590725 h 4322760"/>
              <a:gd name="connsiteX2767" fmla="*/ 315612 w 4319689"/>
              <a:gd name="connsiteY2767" fmla="*/ 2578939 h 4322760"/>
              <a:gd name="connsiteX2768" fmla="*/ 321485 w 4319689"/>
              <a:gd name="connsiteY2768" fmla="*/ 2578097 h 4322760"/>
              <a:gd name="connsiteX2769" fmla="*/ 815213 w 4319689"/>
              <a:gd name="connsiteY2769" fmla="*/ 2573335 h 4322760"/>
              <a:gd name="connsiteX2770" fmla="*/ 833347 w 4319689"/>
              <a:gd name="connsiteY2770" fmla="*/ 2587093 h 4322760"/>
              <a:gd name="connsiteX2771" fmla="*/ 820983 w 4319689"/>
              <a:gd name="connsiteY2771" fmla="*/ 2613750 h 4322760"/>
              <a:gd name="connsiteX2772" fmla="*/ 815213 w 4319689"/>
              <a:gd name="connsiteY2772" fmla="*/ 2614610 h 4322760"/>
              <a:gd name="connsiteX2773" fmla="*/ 796254 w 4319689"/>
              <a:gd name="connsiteY2773" fmla="*/ 2599992 h 4322760"/>
              <a:gd name="connsiteX2774" fmla="*/ 797079 w 4319689"/>
              <a:gd name="connsiteY2774" fmla="*/ 2584514 h 4322760"/>
              <a:gd name="connsiteX2775" fmla="*/ 808619 w 4319689"/>
              <a:gd name="connsiteY2775" fmla="*/ 2574195 h 4322760"/>
              <a:gd name="connsiteX2776" fmla="*/ 815213 w 4319689"/>
              <a:gd name="connsiteY2776" fmla="*/ 2573335 h 4322760"/>
              <a:gd name="connsiteX2777" fmla="*/ 4004933 w 4319689"/>
              <a:gd name="connsiteY2777" fmla="*/ 2568572 h 4322760"/>
              <a:gd name="connsiteX2778" fmla="*/ 4006590 w 4319689"/>
              <a:gd name="connsiteY2778" fmla="*/ 2568572 h 4322760"/>
              <a:gd name="connsiteX2779" fmla="*/ 4012388 w 4319689"/>
              <a:gd name="connsiteY2779" fmla="*/ 2571898 h 4322760"/>
              <a:gd name="connsiteX2780" fmla="*/ 4013216 w 4319689"/>
              <a:gd name="connsiteY2780" fmla="*/ 2578551 h 4322760"/>
              <a:gd name="connsiteX2781" fmla="*/ 4004933 w 4319689"/>
              <a:gd name="connsiteY2781" fmla="*/ 2586035 h 4322760"/>
              <a:gd name="connsiteX2782" fmla="*/ 4003277 w 4319689"/>
              <a:gd name="connsiteY2782" fmla="*/ 2585203 h 4322760"/>
              <a:gd name="connsiteX2783" fmla="*/ 3996651 w 4319689"/>
              <a:gd name="connsiteY2783" fmla="*/ 2575224 h 4322760"/>
              <a:gd name="connsiteX2784" fmla="*/ 4004933 w 4319689"/>
              <a:gd name="connsiteY2784" fmla="*/ 2568572 h 4322760"/>
              <a:gd name="connsiteX2785" fmla="*/ 3511601 w 4319689"/>
              <a:gd name="connsiteY2785" fmla="*/ 2565398 h 4322760"/>
              <a:gd name="connsiteX2786" fmla="*/ 3514220 w 4319689"/>
              <a:gd name="connsiteY2786" fmla="*/ 2565398 h 4322760"/>
              <a:gd name="connsiteX2787" fmla="*/ 3519459 w 4319689"/>
              <a:gd name="connsiteY2787" fmla="*/ 2569576 h 4322760"/>
              <a:gd name="connsiteX2788" fmla="*/ 3520332 w 4319689"/>
              <a:gd name="connsiteY2788" fmla="*/ 2575424 h 4322760"/>
              <a:gd name="connsiteX2789" fmla="*/ 3511601 w 4319689"/>
              <a:gd name="connsiteY2789" fmla="*/ 2581273 h 4322760"/>
              <a:gd name="connsiteX2790" fmla="*/ 3509854 w 4319689"/>
              <a:gd name="connsiteY2790" fmla="*/ 2581273 h 4322760"/>
              <a:gd name="connsiteX2791" fmla="*/ 3503742 w 4319689"/>
              <a:gd name="connsiteY2791" fmla="*/ 2570411 h 4322760"/>
              <a:gd name="connsiteX2792" fmla="*/ 3511601 w 4319689"/>
              <a:gd name="connsiteY2792" fmla="*/ 2565398 h 4322760"/>
              <a:gd name="connsiteX2793" fmla="*/ 425027 w 4319689"/>
              <a:gd name="connsiteY2793" fmla="*/ 2554285 h 4322760"/>
              <a:gd name="connsiteX2794" fmla="*/ 451468 w 4319689"/>
              <a:gd name="connsiteY2794" fmla="*/ 2574564 h 4322760"/>
              <a:gd name="connsiteX2795" fmla="*/ 431849 w 4319689"/>
              <a:gd name="connsiteY2795" fmla="*/ 2605828 h 4322760"/>
              <a:gd name="connsiteX2796" fmla="*/ 425027 w 4319689"/>
              <a:gd name="connsiteY2796" fmla="*/ 2606673 h 4322760"/>
              <a:gd name="connsiteX2797" fmla="*/ 399436 w 4319689"/>
              <a:gd name="connsiteY2797" fmla="*/ 2586394 h 4322760"/>
              <a:gd name="connsiteX2798" fmla="*/ 402848 w 4319689"/>
              <a:gd name="connsiteY2798" fmla="*/ 2566959 h 4322760"/>
              <a:gd name="connsiteX2799" fmla="*/ 419056 w 4319689"/>
              <a:gd name="connsiteY2799" fmla="*/ 2555130 h 4322760"/>
              <a:gd name="connsiteX2800" fmla="*/ 425027 w 4319689"/>
              <a:gd name="connsiteY2800" fmla="*/ 2554285 h 4322760"/>
              <a:gd name="connsiteX2801" fmla="*/ 891022 w 4319689"/>
              <a:gd name="connsiteY2801" fmla="*/ 2549523 h 4322760"/>
              <a:gd name="connsiteX2802" fmla="*/ 909555 w 4319689"/>
              <a:gd name="connsiteY2802" fmla="*/ 2563327 h 4322760"/>
              <a:gd name="connsiteX2803" fmla="*/ 896919 w 4319689"/>
              <a:gd name="connsiteY2803" fmla="*/ 2587485 h 4322760"/>
              <a:gd name="connsiteX2804" fmla="*/ 891022 w 4319689"/>
              <a:gd name="connsiteY2804" fmla="*/ 2589211 h 4322760"/>
              <a:gd name="connsiteX2805" fmla="*/ 872490 w 4319689"/>
              <a:gd name="connsiteY2805" fmla="*/ 2575406 h 4322760"/>
              <a:gd name="connsiteX2806" fmla="*/ 874174 w 4319689"/>
              <a:gd name="connsiteY2806" fmla="*/ 2559876 h 4322760"/>
              <a:gd name="connsiteX2807" fmla="*/ 885125 w 4319689"/>
              <a:gd name="connsiteY2807" fmla="*/ 2550386 h 4322760"/>
              <a:gd name="connsiteX2808" fmla="*/ 891022 w 4319689"/>
              <a:gd name="connsiteY2808" fmla="*/ 2549523 h 4322760"/>
              <a:gd name="connsiteX2809" fmla="*/ 3899744 w 4319689"/>
              <a:gd name="connsiteY2809" fmla="*/ 2544760 h 4322760"/>
              <a:gd name="connsiteX2810" fmla="*/ 3901476 w 4319689"/>
              <a:gd name="connsiteY2810" fmla="*/ 2544760 h 4322760"/>
              <a:gd name="connsiteX2811" fmla="*/ 3907537 w 4319689"/>
              <a:gd name="connsiteY2811" fmla="*/ 2549126 h 4322760"/>
              <a:gd name="connsiteX2812" fmla="*/ 3908403 w 4319689"/>
              <a:gd name="connsiteY2812" fmla="*/ 2555238 h 4322760"/>
              <a:gd name="connsiteX2813" fmla="*/ 3899744 w 4319689"/>
              <a:gd name="connsiteY2813" fmla="*/ 2562223 h 4322760"/>
              <a:gd name="connsiteX2814" fmla="*/ 3898012 w 4319689"/>
              <a:gd name="connsiteY2814" fmla="*/ 2562223 h 4322760"/>
              <a:gd name="connsiteX2815" fmla="*/ 3891085 w 4319689"/>
              <a:gd name="connsiteY2815" fmla="*/ 2551745 h 4322760"/>
              <a:gd name="connsiteX2816" fmla="*/ 3899744 w 4319689"/>
              <a:gd name="connsiteY2816" fmla="*/ 2544760 h 4322760"/>
              <a:gd name="connsiteX2817" fmla="*/ 3435400 w 4319689"/>
              <a:gd name="connsiteY2817" fmla="*/ 2541585 h 4322760"/>
              <a:gd name="connsiteX2818" fmla="*/ 3436988 w 4319689"/>
              <a:gd name="connsiteY2818" fmla="*/ 2542420 h 4322760"/>
              <a:gd name="connsiteX2819" fmla="*/ 3441750 w 4319689"/>
              <a:gd name="connsiteY2819" fmla="*/ 2545763 h 4322760"/>
              <a:gd name="connsiteX2820" fmla="*/ 3442544 w 4319689"/>
              <a:gd name="connsiteY2820" fmla="*/ 2551611 h 4322760"/>
              <a:gd name="connsiteX2821" fmla="*/ 3435400 w 4319689"/>
              <a:gd name="connsiteY2821" fmla="*/ 2557460 h 4322760"/>
              <a:gd name="connsiteX2822" fmla="*/ 3433019 w 4319689"/>
              <a:gd name="connsiteY2822" fmla="*/ 2556624 h 4322760"/>
              <a:gd name="connsiteX2823" fmla="*/ 3428257 w 4319689"/>
              <a:gd name="connsiteY2823" fmla="*/ 2547434 h 4322760"/>
              <a:gd name="connsiteX2824" fmla="*/ 3435400 w 4319689"/>
              <a:gd name="connsiteY2824" fmla="*/ 2541585 h 4322760"/>
              <a:gd name="connsiteX2825" fmla="*/ 524302 w 4319689"/>
              <a:gd name="connsiteY2825" fmla="*/ 2532060 h 4322760"/>
              <a:gd name="connsiteX2826" fmla="*/ 548291 w 4319689"/>
              <a:gd name="connsiteY2826" fmla="*/ 2551245 h 4322760"/>
              <a:gd name="connsiteX2827" fmla="*/ 530298 w 4319689"/>
              <a:gd name="connsiteY2827" fmla="*/ 2580439 h 4322760"/>
              <a:gd name="connsiteX2828" fmla="*/ 524302 w 4319689"/>
              <a:gd name="connsiteY2828" fmla="*/ 2581273 h 4322760"/>
              <a:gd name="connsiteX2829" fmla="*/ 499456 w 4319689"/>
              <a:gd name="connsiteY2829" fmla="*/ 2562922 h 4322760"/>
              <a:gd name="connsiteX2830" fmla="*/ 502883 w 4319689"/>
              <a:gd name="connsiteY2830" fmla="*/ 2543738 h 4322760"/>
              <a:gd name="connsiteX2831" fmla="*/ 518304 w 4319689"/>
              <a:gd name="connsiteY2831" fmla="*/ 2532894 h 4322760"/>
              <a:gd name="connsiteX2832" fmla="*/ 524302 w 4319689"/>
              <a:gd name="connsiteY2832" fmla="*/ 2532060 h 4322760"/>
              <a:gd name="connsiteX2833" fmla="*/ 962811 w 4319689"/>
              <a:gd name="connsiteY2833" fmla="*/ 2527298 h 4322760"/>
              <a:gd name="connsiteX2834" fmla="*/ 980931 w 4319689"/>
              <a:gd name="connsiteY2834" fmla="*/ 2540035 h 4322760"/>
              <a:gd name="connsiteX2835" fmla="*/ 968853 w 4319689"/>
              <a:gd name="connsiteY2835" fmla="*/ 2562962 h 4322760"/>
              <a:gd name="connsiteX2836" fmla="*/ 962811 w 4319689"/>
              <a:gd name="connsiteY2836" fmla="*/ 2563811 h 4322760"/>
              <a:gd name="connsiteX2837" fmla="*/ 944693 w 4319689"/>
              <a:gd name="connsiteY2837" fmla="*/ 2551074 h 4322760"/>
              <a:gd name="connsiteX2838" fmla="*/ 946420 w 4319689"/>
              <a:gd name="connsiteY2838" fmla="*/ 2536638 h 4322760"/>
              <a:gd name="connsiteX2839" fmla="*/ 956773 w 4319689"/>
              <a:gd name="connsiteY2839" fmla="*/ 2528147 h 4322760"/>
              <a:gd name="connsiteX2840" fmla="*/ 962811 w 4319689"/>
              <a:gd name="connsiteY2840" fmla="*/ 2527298 h 4322760"/>
              <a:gd name="connsiteX2841" fmla="*/ 3801319 w 4319689"/>
              <a:gd name="connsiteY2841" fmla="*/ 2522535 h 4322760"/>
              <a:gd name="connsiteX2842" fmla="*/ 3802906 w 4319689"/>
              <a:gd name="connsiteY2842" fmla="*/ 2522535 h 4322760"/>
              <a:gd name="connsiteX2843" fmla="*/ 3808462 w 4319689"/>
              <a:gd name="connsiteY2843" fmla="*/ 2526713 h 4322760"/>
              <a:gd name="connsiteX2844" fmla="*/ 3809256 w 4319689"/>
              <a:gd name="connsiteY2844" fmla="*/ 2532561 h 4322760"/>
              <a:gd name="connsiteX2845" fmla="*/ 3801319 w 4319689"/>
              <a:gd name="connsiteY2845" fmla="*/ 2538410 h 4322760"/>
              <a:gd name="connsiteX2846" fmla="*/ 3799731 w 4319689"/>
              <a:gd name="connsiteY2846" fmla="*/ 2538410 h 4322760"/>
              <a:gd name="connsiteX2847" fmla="*/ 3794969 w 4319689"/>
              <a:gd name="connsiteY2847" fmla="*/ 2535068 h 4322760"/>
              <a:gd name="connsiteX2848" fmla="*/ 3794175 w 4319689"/>
              <a:gd name="connsiteY2848" fmla="*/ 2529219 h 4322760"/>
              <a:gd name="connsiteX2849" fmla="*/ 3801319 w 4319689"/>
              <a:gd name="connsiteY2849" fmla="*/ 2522535 h 4322760"/>
              <a:gd name="connsiteX2850" fmla="*/ 3362376 w 4319689"/>
              <a:gd name="connsiteY2850" fmla="*/ 2520948 h 4322760"/>
              <a:gd name="connsiteX2851" fmla="*/ 3364757 w 4319689"/>
              <a:gd name="connsiteY2851" fmla="*/ 2520948 h 4322760"/>
              <a:gd name="connsiteX2852" fmla="*/ 3368726 w 4319689"/>
              <a:gd name="connsiteY2852" fmla="*/ 2524310 h 4322760"/>
              <a:gd name="connsiteX2853" fmla="*/ 3369520 w 4319689"/>
              <a:gd name="connsiteY2853" fmla="*/ 2530193 h 4322760"/>
              <a:gd name="connsiteX2854" fmla="*/ 3362376 w 4319689"/>
              <a:gd name="connsiteY2854" fmla="*/ 2535236 h 4322760"/>
              <a:gd name="connsiteX2855" fmla="*/ 3360789 w 4319689"/>
              <a:gd name="connsiteY2855" fmla="*/ 2535236 h 4322760"/>
              <a:gd name="connsiteX2856" fmla="*/ 3356026 w 4319689"/>
              <a:gd name="connsiteY2856" fmla="*/ 2531874 h 4322760"/>
              <a:gd name="connsiteX2857" fmla="*/ 3356026 w 4319689"/>
              <a:gd name="connsiteY2857" fmla="*/ 2525991 h 4322760"/>
              <a:gd name="connsiteX2858" fmla="*/ 3362376 w 4319689"/>
              <a:gd name="connsiteY2858" fmla="*/ 2520948 h 4322760"/>
              <a:gd name="connsiteX2859" fmla="*/ 616348 w 4319689"/>
              <a:gd name="connsiteY2859" fmla="*/ 2509835 h 4322760"/>
              <a:gd name="connsiteX2860" fmla="*/ 639703 w 4319689"/>
              <a:gd name="connsiteY2860" fmla="*/ 2528545 h 4322760"/>
              <a:gd name="connsiteX2861" fmla="*/ 622187 w 4319689"/>
              <a:gd name="connsiteY2861" fmla="*/ 2556609 h 4322760"/>
              <a:gd name="connsiteX2862" fmla="*/ 616348 w 4319689"/>
              <a:gd name="connsiteY2862" fmla="*/ 2557460 h 4322760"/>
              <a:gd name="connsiteX2863" fmla="*/ 593827 w 4319689"/>
              <a:gd name="connsiteY2863" fmla="*/ 2539600 h 4322760"/>
              <a:gd name="connsiteX2864" fmla="*/ 597164 w 4319689"/>
              <a:gd name="connsiteY2864" fmla="*/ 2521741 h 4322760"/>
              <a:gd name="connsiteX2865" fmla="*/ 611344 w 4319689"/>
              <a:gd name="connsiteY2865" fmla="*/ 2510685 h 4322760"/>
              <a:gd name="connsiteX2866" fmla="*/ 616348 w 4319689"/>
              <a:gd name="connsiteY2866" fmla="*/ 2509835 h 4322760"/>
              <a:gd name="connsiteX2867" fmla="*/ 3708451 w 4319689"/>
              <a:gd name="connsiteY2867" fmla="*/ 2503485 h 4322760"/>
              <a:gd name="connsiteX2868" fmla="*/ 3710197 w 4319689"/>
              <a:gd name="connsiteY2868" fmla="*/ 2503485 h 4322760"/>
              <a:gd name="connsiteX2869" fmla="*/ 3715436 w 4319689"/>
              <a:gd name="connsiteY2869" fmla="*/ 2506660 h 4322760"/>
              <a:gd name="connsiteX2870" fmla="*/ 3716309 w 4319689"/>
              <a:gd name="connsiteY2870" fmla="*/ 2512216 h 4322760"/>
              <a:gd name="connsiteX2871" fmla="*/ 3708451 w 4319689"/>
              <a:gd name="connsiteY2871" fmla="*/ 2517773 h 4322760"/>
              <a:gd name="connsiteX2872" fmla="*/ 3706704 w 4319689"/>
              <a:gd name="connsiteY2872" fmla="*/ 2517773 h 4322760"/>
              <a:gd name="connsiteX2873" fmla="*/ 3700592 w 4319689"/>
              <a:gd name="connsiteY2873" fmla="*/ 2509041 h 4322760"/>
              <a:gd name="connsiteX2874" fmla="*/ 3708451 w 4319689"/>
              <a:gd name="connsiteY2874" fmla="*/ 2503485 h 4322760"/>
              <a:gd name="connsiteX2875" fmla="*/ 698166 w 4319689"/>
              <a:gd name="connsiteY2875" fmla="*/ 2490785 h 4322760"/>
              <a:gd name="connsiteX2876" fmla="*/ 703267 w 4319689"/>
              <a:gd name="connsiteY2876" fmla="*/ 2490785 h 4322760"/>
              <a:gd name="connsiteX2877" fmla="*/ 725380 w 4319689"/>
              <a:gd name="connsiteY2877" fmla="*/ 2507558 h 4322760"/>
              <a:gd name="connsiteX2878" fmla="*/ 709221 w 4319689"/>
              <a:gd name="connsiteY2878" fmla="*/ 2534396 h 4322760"/>
              <a:gd name="connsiteX2879" fmla="*/ 703267 w 4319689"/>
              <a:gd name="connsiteY2879" fmla="*/ 2535235 h 4322760"/>
              <a:gd name="connsiteX2880" fmla="*/ 681158 w 4319689"/>
              <a:gd name="connsiteY2880" fmla="*/ 2518461 h 4322760"/>
              <a:gd name="connsiteX2881" fmla="*/ 684559 w 4319689"/>
              <a:gd name="connsiteY2881" fmla="*/ 2500849 h 4322760"/>
              <a:gd name="connsiteX2882" fmla="*/ 698166 w 4319689"/>
              <a:gd name="connsiteY2882" fmla="*/ 2490785 h 4322760"/>
              <a:gd name="connsiteX2883" fmla="*/ 3621514 w 4319689"/>
              <a:gd name="connsiteY2883" fmla="*/ 2482848 h 4322760"/>
              <a:gd name="connsiteX2884" fmla="*/ 3623185 w 4319689"/>
              <a:gd name="connsiteY2884" fmla="*/ 2482848 h 4322760"/>
              <a:gd name="connsiteX2885" fmla="*/ 3628198 w 4319689"/>
              <a:gd name="connsiteY2885" fmla="*/ 2486210 h 4322760"/>
              <a:gd name="connsiteX2886" fmla="*/ 3629034 w 4319689"/>
              <a:gd name="connsiteY2886" fmla="*/ 2491253 h 4322760"/>
              <a:gd name="connsiteX2887" fmla="*/ 3621514 w 4319689"/>
              <a:gd name="connsiteY2887" fmla="*/ 2497136 h 4322760"/>
              <a:gd name="connsiteX2888" fmla="*/ 3619843 w 4319689"/>
              <a:gd name="connsiteY2888" fmla="*/ 2497136 h 4322760"/>
              <a:gd name="connsiteX2889" fmla="*/ 3614830 w 4319689"/>
              <a:gd name="connsiteY2889" fmla="*/ 2488731 h 4322760"/>
              <a:gd name="connsiteX2890" fmla="*/ 3621514 w 4319689"/>
              <a:gd name="connsiteY2890" fmla="*/ 2482848 h 4322760"/>
              <a:gd name="connsiteX2891" fmla="*/ 62287 w 4319689"/>
              <a:gd name="connsiteY2891" fmla="*/ 2473322 h 4322760"/>
              <a:gd name="connsiteX2892" fmla="*/ 94312 w 4319689"/>
              <a:gd name="connsiteY2892" fmla="*/ 2500371 h 4322760"/>
              <a:gd name="connsiteX2893" fmla="*/ 68187 w 4319689"/>
              <a:gd name="connsiteY2893" fmla="*/ 2537565 h 4322760"/>
              <a:gd name="connsiteX2894" fmla="*/ 62287 w 4319689"/>
              <a:gd name="connsiteY2894" fmla="*/ 2538410 h 4322760"/>
              <a:gd name="connsiteX2895" fmla="*/ 31106 w 4319689"/>
              <a:gd name="connsiteY2895" fmla="*/ 2511360 h 4322760"/>
              <a:gd name="connsiteX2896" fmla="*/ 37005 w 4319689"/>
              <a:gd name="connsiteY2896" fmla="*/ 2486847 h 4322760"/>
              <a:gd name="connsiteX2897" fmla="*/ 58074 w 4319689"/>
              <a:gd name="connsiteY2897" fmla="*/ 2474167 h 4322760"/>
              <a:gd name="connsiteX2898" fmla="*/ 62287 w 4319689"/>
              <a:gd name="connsiteY2898" fmla="*/ 2473322 h 4322760"/>
              <a:gd name="connsiteX2899" fmla="*/ 781216 w 4319689"/>
              <a:gd name="connsiteY2899" fmla="*/ 2471735 h 4322760"/>
              <a:gd name="connsiteX2900" fmla="*/ 786249 w 4319689"/>
              <a:gd name="connsiteY2900" fmla="*/ 2471735 h 4322760"/>
              <a:gd name="connsiteX2901" fmla="*/ 806377 w 4319689"/>
              <a:gd name="connsiteY2901" fmla="*/ 2488023 h 4322760"/>
              <a:gd name="connsiteX2902" fmla="*/ 791281 w 4319689"/>
              <a:gd name="connsiteY2902" fmla="*/ 2513741 h 4322760"/>
              <a:gd name="connsiteX2903" fmla="*/ 786249 w 4319689"/>
              <a:gd name="connsiteY2903" fmla="*/ 2514598 h 4322760"/>
              <a:gd name="connsiteX2904" fmla="*/ 765282 w 4319689"/>
              <a:gd name="connsiteY2904" fmla="*/ 2498310 h 4322760"/>
              <a:gd name="connsiteX2905" fmla="*/ 767797 w 4319689"/>
              <a:gd name="connsiteY2905" fmla="*/ 2481165 h 4322760"/>
              <a:gd name="connsiteX2906" fmla="*/ 781216 w 4319689"/>
              <a:gd name="connsiteY2906" fmla="*/ 2471735 h 4322760"/>
              <a:gd name="connsiteX2907" fmla="*/ 4261241 w 4319689"/>
              <a:gd name="connsiteY2907" fmla="*/ 2465385 h 4322760"/>
              <a:gd name="connsiteX2908" fmla="*/ 4263055 w 4319689"/>
              <a:gd name="connsiteY2908" fmla="*/ 2465385 h 4322760"/>
              <a:gd name="connsiteX2909" fmla="*/ 4268498 w 4319689"/>
              <a:gd name="connsiteY2909" fmla="*/ 2468877 h 4322760"/>
              <a:gd name="connsiteX2910" fmla="*/ 4270312 w 4319689"/>
              <a:gd name="connsiteY2910" fmla="*/ 2474990 h 4322760"/>
              <a:gd name="connsiteX2911" fmla="*/ 4261241 w 4319689"/>
              <a:gd name="connsiteY2911" fmla="*/ 2482848 h 4322760"/>
              <a:gd name="connsiteX2912" fmla="*/ 4260334 w 4319689"/>
              <a:gd name="connsiteY2912" fmla="*/ 2481975 h 4322760"/>
              <a:gd name="connsiteX2913" fmla="*/ 4253076 w 4319689"/>
              <a:gd name="connsiteY2913" fmla="*/ 2472370 h 4322760"/>
              <a:gd name="connsiteX2914" fmla="*/ 4261241 w 4319689"/>
              <a:gd name="connsiteY2914" fmla="*/ 2465385 h 4322760"/>
              <a:gd name="connsiteX2915" fmla="*/ 3537794 w 4319689"/>
              <a:gd name="connsiteY2915" fmla="*/ 2465385 h 4322760"/>
              <a:gd name="connsiteX2916" fmla="*/ 3539558 w 4319689"/>
              <a:gd name="connsiteY2916" fmla="*/ 2465385 h 4322760"/>
              <a:gd name="connsiteX2917" fmla="*/ 3543967 w 4319689"/>
              <a:gd name="connsiteY2917" fmla="*/ 2468747 h 4322760"/>
              <a:gd name="connsiteX2918" fmla="*/ 3545731 w 4319689"/>
              <a:gd name="connsiteY2918" fmla="*/ 2473790 h 4322760"/>
              <a:gd name="connsiteX2919" fmla="*/ 3537794 w 4319689"/>
              <a:gd name="connsiteY2919" fmla="*/ 2479673 h 4322760"/>
              <a:gd name="connsiteX2920" fmla="*/ 3536030 w 4319689"/>
              <a:gd name="connsiteY2920" fmla="*/ 2479673 h 4322760"/>
              <a:gd name="connsiteX2921" fmla="*/ 3530738 w 4319689"/>
              <a:gd name="connsiteY2921" fmla="*/ 2471268 h 4322760"/>
              <a:gd name="connsiteX2922" fmla="*/ 3537794 w 4319689"/>
              <a:gd name="connsiteY2922" fmla="*/ 2465385 h 4322760"/>
              <a:gd name="connsiteX2923" fmla="*/ 181763 w 4319689"/>
              <a:gd name="connsiteY2923" fmla="*/ 2455860 h 4322760"/>
              <a:gd name="connsiteX2924" fmla="*/ 212594 w 4319689"/>
              <a:gd name="connsiteY2924" fmla="*/ 2481657 h 4322760"/>
              <a:gd name="connsiteX2925" fmla="*/ 186902 w 4319689"/>
              <a:gd name="connsiteY2925" fmla="*/ 2517773 h 4322760"/>
              <a:gd name="connsiteX2926" fmla="*/ 181763 w 4319689"/>
              <a:gd name="connsiteY2926" fmla="*/ 2517773 h 4322760"/>
              <a:gd name="connsiteX2927" fmla="*/ 150932 w 4319689"/>
              <a:gd name="connsiteY2927" fmla="*/ 2491976 h 4322760"/>
              <a:gd name="connsiteX2928" fmla="*/ 156927 w 4319689"/>
              <a:gd name="connsiteY2928" fmla="*/ 2468758 h 4322760"/>
              <a:gd name="connsiteX2929" fmla="*/ 176624 w 4319689"/>
              <a:gd name="connsiteY2929" fmla="*/ 2456720 h 4322760"/>
              <a:gd name="connsiteX2930" fmla="*/ 181763 w 4319689"/>
              <a:gd name="connsiteY2930" fmla="*/ 2455860 h 4322760"/>
              <a:gd name="connsiteX2931" fmla="*/ 859786 w 4319689"/>
              <a:gd name="connsiteY2931" fmla="*/ 2454273 h 4322760"/>
              <a:gd name="connsiteX2932" fmla="*/ 864829 w 4319689"/>
              <a:gd name="connsiteY2932" fmla="*/ 2454273 h 4322760"/>
              <a:gd name="connsiteX2933" fmla="*/ 884159 w 4319689"/>
              <a:gd name="connsiteY2933" fmla="*/ 2469473 h 4322760"/>
              <a:gd name="connsiteX2934" fmla="*/ 869872 w 4319689"/>
              <a:gd name="connsiteY2934" fmla="*/ 2493116 h 4322760"/>
              <a:gd name="connsiteX2935" fmla="*/ 864829 w 4319689"/>
              <a:gd name="connsiteY2935" fmla="*/ 2493961 h 4322760"/>
              <a:gd name="connsiteX2936" fmla="*/ 845499 w 4319689"/>
              <a:gd name="connsiteY2936" fmla="*/ 2478761 h 4322760"/>
              <a:gd name="connsiteX2937" fmla="*/ 848020 w 4319689"/>
              <a:gd name="connsiteY2937" fmla="*/ 2463562 h 4322760"/>
              <a:gd name="connsiteX2938" fmla="*/ 859786 w 4319689"/>
              <a:gd name="connsiteY2938" fmla="*/ 2454273 h 4322760"/>
              <a:gd name="connsiteX2939" fmla="*/ 4142632 w 4319689"/>
              <a:gd name="connsiteY2939" fmla="*/ 2447922 h 4322760"/>
              <a:gd name="connsiteX2940" fmla="*/ 4144219 w 4319689"/>
              <a:gd name="connsiteY2940" fmla="*/ 2447922 h 4322760"/>
              <a:gd name="connsiteX2941" fmla="*/ 4148982 w 4319689"/>
              <a:gd name="connsiteY2941" fmla="*/ 2451264 h 4322760"/>
              <a:gd name="connsiteX2942" fmla="*/ 4150569 w 4319689"/>
              <a:gd name="connsiteY2942" fmla="*/ 2457113 h 4322760"/>
              <a:gd name="connsiteX2943" fmla="*/ 4142632 w 4319689"/>
              <a:gd name="connsiteY2943" fmla="*/ 2463797 h 4322760"/>
              <a:gd name="connsiteX2944" fmla="*/ 4141838 w 4319689"/>
              <a:gd name="connsiteY2944" fmla="*/ 2463797 h 4322760"/>
              <a:gd name="connsiteX2945" fmla="*/ 4135488 w 4319689"/>
              <a:gd name="connsiteY2945" fmla="*/ 2454606 h 4322760"/>
              <a:gd name="connsiteX2946" fmla="*/ 4142632 w 4319689"/>
              <a:gd name="connsiteY2946" fmla="*/ 2447922 h 4322760"/>
              <a:gd name="connsiteX2947" fmla="*/ 3461221 w 4319689"/>
              <a:gd name="connsiteY2947" fmla="*/ 2446335 h 4322760"/>
              <a:gd name="connsiteX2948" fmla="*/ 3462902 w 4319689"/>
              <a:gd name="connsiteY2948" fmla="*/ 2447175 h 4322760"/>
              <a:gd name="connsiteX2949" fmla="*/ 3467105 w 4319689"/>
              <a:gd name="connsiteY2949" fmla="*/ 2449697 h 4322760"/>
              <a:gd name="connsiteX2950" fmla="*/ 3467945 w 4319689"/>
              <a:gd name="connsiteY2950" fmla="*/ 2454740 h 4322760"/>
              <a:gd name="connsiteX2951" fmla="*/ 3461221 w 4319689"/>
              <a:gd name="connsiteY2951" fmla="*/ 2460623 h 4322760"/>
              <a:gd name="connsiteX2952" fmla="*/ 3459540 w 4319689"/>
              <a:gd name="connsiteY2952" fmla="*/ 2460623 h 4322760"/>
              <a:gd name="connsiteX2953" fmla="*/ 3455338 w 4319689"/>
              <a:gd name="connsiteY2953" fmla="*/ 2457261 h 4322760"/>
              <a:gd name="connsiteX2954" fmla="*/ 3454498 w 4319689"/>
              <a:gd name="connsiteY2954" fmla="*/ 2452218 h 4322760"/>
              <a:gd name="connsiteX2955" fmla="*/ 3461221 w 4319689"/>
              <a:gd name="connsiteY2955" fmla="*/ 2446335 h 4322760"/>
              <a:gd name="connsiteX2956" fmla="*/ 293705 w 4319689"/>
              <a:gd name="connsiteY2956" fmla="*/ 2439985 h 4322760"/>
              <a:gd name="connsiteX2957" fmla="*/ 322191 w 4319689"/>
              <a:gd name="connsiteY2957" fmla="*/ 2464004 h 4322760"/>
              <a:gd name="connsiteX2958" fmla="*/ 298732 w 4319689"/>
              <a:gd name="connsiteY2958" fmla="*/ 2496307 h 4322760"/>
              <a:gd name="connsiteX2959" fmla="*/ 293705 w 4319689"/>
              <a:gd name="connsiteY2959" fmla="*/ 2497135 h 4322760"/>
              <a:gd name="connsiteX2960" fmla="*/ 265218 w 4319689"/>
              <a:gd name="connsiteY2960" fmla="*/ 2473115 h 4322760"/>
              <a:gd name="connsiteX2961" fmla="*/ 270246 w 4319689"/>
              <a:gd name="connsiteY2961" fmla="*/ 2451581 h 4322760"/>
              <a:gd name="connsiteX2962" fmla="*/ 288678 w 4319689"/>
              <a:gd name="connsiteY2962" fmla="*/ 2440813 h 4322760"/>
              <a:gd name="connsiteX2963" fmla="*/ 293705 w 4319689"/>
              <a:gd name="connsiteY2963" fmla="*/ 2439985 h 4322760"/>
              <a:gd name="connsiteX2964" fmla="*/ 932848 w 4319689"/>
              <a:gd name="connsiteY2964" fmla="*/ 2438398 h 4322760"/>
              <a:gd name="connsiteX2965" fmla="*/ 937060 w 4319689"/>
              <a:gd name="connsiteY2965" fmla="*/ 2438398 h 4322760"/>
              <a:gd name="connsiteX2966" fmla="*/ 955591 w 4319689"/>
              <a:gd name="connsiteY2966" fmla="*/ 2452192 h 4322760"/>
              <a:gd name="connsiteX2967" fmla="*/ 941273 w 4319689"/>
              <a:gd name="connsiteY2967" fmla="*/ 2474099 h 4322760"/>
              <a:gd name="connsiteX2968" fmla="*/ 937060 w 4319689"/>
              <a:gd name="connsiteY2968" fmla="*/ 2474911 h 4322760"/>
              <a:gd name="connsiteX2969" fmla="*/ 918528 w 4319689"/>
              <a:gd name="connsiteY2969" fmla="*/ 2461117 h 4322760"/>
              <a:gd name="connsiteX2970" fmla="*/ 920214 w 4319689"/>
              <a:gd name="connsiteY2970" fmla="*/ 2446512 h 4322760"/>
              <a:gd name="connsiteX2971" fmla="*/ 932848 w 4319689"/>
              <a:gd name="connsiteY2971" fmla="*/ 2438398 h 4322760"/>
              <a:gd name="connsiteX2972" fmla="*/ 4029502 w 4319689"/>
              <a:gd name="connsiteY2972" fmla="*/ 2432047 h 4322760"/>
              <a:gd name="connsiteX2973" fmla="*/ 4031173 w 4319689"/>
              <a:gd name="connsiteY2973" fmla="*/ 2432047 h 4322760"/>
              <a:gd name="connsiteX2974" fmla="*/ 4036186 w 4319689"/>
              <a:gd name="connsiteY2974" fmla="*/ 2435222 h 4322760"/>
              <a:gd name="connsiteX2975" fmla="*/ 4037022 w 4319689"/>
              <a:gd name="connsiteY2975" fmla="*/ 2439985 h 4322760"/>
              <a:gd name="connsiteX2976" fmla="*/ 4029502 w 4319689"/>
              <a:gd name="connsiteY2976" fmla="*/ 2446335 h 4322760"/>
              <a:gd name="connsiteX2977" fmla="*/ 4028666 w 4319689"/>
              <a:gd name="connsiteY2977" fmla="*/ 2446335 h 4322760"/>
              <a:gd name="connsiteX2978" fmla="*/ 4022818 w 4319689"/>
              <a:gd name="connsiteY2978" fmla="*/ 2438397 h 4322760"/>
              <a:gd name="connsiteX2979" fmla="*/ 4029502 w 4319689"/>
              <a:gd name="connsiteY2979" fmla="*/ 2432047 h 4322760"/>
              <a:gd name="connsiteX2980" fmla="*/ 3386608 w 4319689"/>
              <a:gd name="connsiteY2980" fmla="*/ 2430460 h 4322760"/>
              <a:gd name="connsiteX2981" fmla="*/ 3387449 w 4319689"/>
              <a:gd name="connsiteY2981" fmla="*/ 2430460 h 4322760"/>
              <a:gd name="connsiteX2982" fmla="*/ 3391651 w 4319689"/>
              <a:gd name="connsiteY2982" fmla="*/ 2434032 h 4322760"/>
              <a:gd name="connsiteX2983" fmla="*/ 3392492 w 4319689"/>
              <a:gd name="connsiteY2983" fmla="*/ 2439390 h 4322760"/>
              <a:gd name="connsiteX2984" fmla="*/ 3386608 w 4319689"/>
              <a:gd name="connsiteY2984" fmla="*/ 2444748 h 4322760"/>
              <a:gd name="connsiteX2985" fmla="*/ 3384927 w 4319689"/>
              <a:gd name="connsiteY2985" fmla="*/ 2444748 h 4322760"/>
              <a:gd name="connsiteX2986" fmla="*/ 3379885 w 4319689"/>
              <a:gd name="connsiteY2986" fmla="*/ 2435818 h 4322760"/>
              <a:gd name="connsiteX2987" fmla="*/ 3386608 w 4319689"/>
              <a:gd name="connsiteY2987" fmla="*/ 2430460 h 4322760"/>
              <a:gd name="connsiteX2988" fmla="*/ 399248 w 4319689"/>
              <a:gd name="connsiteY2988" fmla="*/ 2424110 h 4322760"/>
              <a:gd name="connsiteX2989" fmla="*/ 426889 w 4319689"/>
              <a:gd name="connsiteY2989" fmla="*/ 2447361 h 4322760"/>
              <a:gd name="connsiteX2990" fmla="*/ 404430 w 4319689"/>
              <a:gd name="connsiteY2990" fmla="*/ 2478085 h 4322760"/>
              <a:gd name="connsiteX2991" fmla="*/ 399248 w 4319689"/>
              <a:gd name="connsiteY2991" fmla="*/ 2478085 h 4322760"/>
              <a:gd name="connsiteX2992" fmla="*/ 371605 w 4319689"/>
              <a:gd name="connsiteY2992" fmla="*/ 2455664 h 4322760"/>
              <a:gd name="connsiteX2993" fmla="*/ 376789 w 4319689"/>
              <a:gd name="connsiteY2993" fmla="*/ 2435735 h 4322760"/>
              <a:gd name="connsiteX2994" fmla="*/ 394929 w 4319689"/>
              <a:gd name="connsiteY2994" fmla="*/ 2424940 h 4322760"/>
              <a:gd name="connsiteX2995" fmla="*/ 399248 w 4319689"/>
              <a:gd name="connsiteY2995" fmla="*/ 2424110 h 4322760"/>
              <a:gd name="connsiteX2996" fmla="*/ 3924350 w 4319689"/>
              <a:gd name="connsiteY2996" fmla="*/ 2416172 h 4322760"/>
              <a:gd name="connsiteX2997" fmla="*/ 3925144 w 4319689"/>
              <a:gd name="connsiteY2997" fmla="*/ 2416172 h 4322760"/>
              <a:gd name="connsiteX2998" fmla="*/ 3929907 w 4319689"/>
              <a:gd name="connsiteY2998" fmla="*/ 2418693 h 4322760"/>
              <a:gd name="connsiteX2999" fmla="*/ 3931494 w 4319689"/>
              <a:gd name="connsiteY2999" fmla="*/ 2424577 h 4322760"/>
              <a:gd name="connsiteX3000" fmla="*/ 3924350 w 4319689"/>
              <a:gd name="connsiteY3000" fmla="*/ 2430460 h 4322760"/>
              <a:gd name="connsiteX3001" fmla="*/ 3923556 w 4319689"/>
              <a:gd name="connsiteY3001" fmla="*/ 2430460 h 4322760"/>
              <a:gd name="connsiteX3002" fmla="*/ 3917206 w 4319689"/>
              <a:gd name="connsiteY3002" fmla="*/ 2422055 h 4322760"/>
              <a:gd name="connsiteX3003" fmla="*/ 3924350 w 4319689"/>
              <a:gd name="connsiteY3003" fmla="*/ 2416172 h 4322760"/>
              <a:gd name="connsiteX3004" fmla="*/ 494763 w 4319689"/>
              <a:gd name="connsiteY3004" fmla="*/ 2408235 h 4322760"/>
              <a:gd name="connsiteX3005" fmla="*/ 498916 w 4319689"/>
              <a:gd name="connsiteY3005" fmla="*/ 2408235 h 4322760"/>
              <a:gd name="connsiteX3006" fmla="*/ 523826 w 4319689"/>
              <a:gd name="connsiteY3006" fmla="*/ 2429705 h 4322760"/>
              <a:gd name="connsiteX3007" fmla="*/ 503067 w 4319689"/>
              <a:gd name="connsiteY3007" fmla="*/ 2460623 h 4322760"/>
              <a:gd name="connsiteX3008" fmla="*/ 498916 w 4319689"/>
              <a:gd name="connsiteY3008" fmla="*/ 2460623 h 4322760"/>
              <a:gd name="connsiteX3009" fmla="*/ 474003 w 4319689"/>
              <a:gd name="connsiteY3009" fmla="*/ 2438294 h 4322760"/>
              <a:gd name="connsiteX3010" fmla="*/ 478156 w 4319689"/>
              <a:gd name="connsiteY3010" fmla="*/ 2418541 h 4322760"/>
              <a:gd name="connsiteX3011" fmla="*/ 494763 w 4319689"/>
              <a:gd name="connsiteY3011" fmla="*/ 2408235 h 4322760"/>
              <a:gd name="connsiteX3012" fmla="*/ 3824758 w 4319689"/>
              <a:gd name="connsiteY3012" fmla="*/ 2401885 h 4322760"/>
              <a:gd name="connsiteX3013" fmla="*/ 3829801 w 4319689"/>
              <a:gd name="connsiteY3013" fmla="*/ 2405247 h 4322760"/>
              <a:gd name="connsiteX3014" fmla="*/ 3831482 w 4319689"/>
              <a:gd name="connsiteY3014" fmla="*/ 2410290 h 4322760"/>
              <a:gd name="connsiteX3015" fmla="*/ 3824758 w 4319689"/>
              <a:gd name="connsiteY3015" fmla="*/ 2416173 h 4322760"/>
              <a:gd name="connsiteX3016" fmla="*/ 3823078 w 4319689"/>
              <a:gd name="connsiteY3016" fmla="*/ 2416173 h 4322760"/>
              <a:gd name="connsiteX3017" fmla="*/ 3817194 w 4319689"/>
              <a:gd name="connsiteY3017" fmla="*/ 2407768 h 4322760"/>
              <a:gd name="connsiteX3018" fmla="*/ 3824758 w 4319689"/>
              <a:gd name="connsiteY3018" fmla="*/ 2401885 h 4322760"/>
              <a:gd name="connsiteX3019" fmla="*/ 589562 w 4319689"/>
              <a:gd name="connsiteY3019" fmla="*/ 2393947 h 4322760"/>
              <a:gd name="connsiteX3020" fmla="*/ 592942 w 4319689"/>
              <a:gd name="connsiteY3020" fmla="*/ 2393947 h 4322760"/>
              <a:gd name="connsiteX3021" fmla="*/ 617445 w 4319689"/>
              <a:gd name="connsiteY3021" fmla="*/ 2414311 h 4322760"/>
              <a:gd name="connsiteX3022" fmla="*/ 598011 w 4319689"/>
              <a:gd name="connsiteY3022" fmla="*/ 2443160 h 4322760"/>
              <a:gd name="connsiteX3023" fmla="*/ 592942 w 4319689"/>
              <a:gd name="connsiteY3023" fmla="*/ 2443160 h 4322760"/>
              <a:gd name="connsiteX3024" fmla="*/ 569283 w 4319689"/>
              <a:gd name="connsiteY3024" fmla="*/ 2422796 h 4322760"/>
              <a:gd name="connsiteX3025" fmla="*/ 573507 w 4319689"/>
              <a:gd name="connsiteY3025" fmla="*/ 2404129 h 4322760"/>
              <a:gd name="connsiteX3026" fmla="*/ 589562 w 4319689"/>
              <a:gd name="connsiteY3026" fmla="*/ 2393947 h 4322760"/>
              <a:gd name="connsiteX3027" fmla="*/ 3731095 w 4319689"/>
              <a:gd name="connsiteY3027" fmla="*/ 2387598 h 4322760"/>
              <a:gd name="connsiteX3028" fmla="*/ 3737819 w 4319689"/>
              <a:gd name="connsiteY3028" fmla="*/ 2395635 h 4322760"/>
              <a:gd name="connsiteX3029" fmla="*/ 3731095 w 4319689"/>
              <a:gd name="connsiteY3029" fmla="*/ 2401886 h 4322760"/>
              <a:gd name="connsiteX3030" fmla="*/ 3730255 w 4319689"/>
              <a:gd name="connsiteY3030" fmla="*/ 2401886 h 4322760"/>
              <a:gd name="connsiteX3031" fmla="*/ 3724372 w 4319689"/>
              <a:gd name="connsiteY3031" fmla="*/ 2393849 h 4322760"/>
              <a:gd name="connsiteX3032" fmla="*/ 3731095 w 4319689"/>
              <a:gd name="connsiteY3032" fmla="*/ 2387598 h 4322760"/>
              <a:gd name="connsiteX3033" fmla="*/ 677789 w 4319689"/>
              <a:gd name="connsiteY3033" fmla="*/ 2381248 h 4322760"/>
              <a:gd name="connsiteX3034" fmla="*/ 681073 w 4319689"/>
              <a:gd name="connsiteY3034" fmla="*/ 2381248 h 4322760"/>
              <a:gd name="connsiteX3035" fmla="*/ 704063 w 4319689"/>
              <a:gd name="connsiteY3035" fmla="*/ 2400500 h 4322760"/>
              <a:gd name="connsiteX3036" fmla="*/ 685180 w 4319689"/>
              <a:gd name="connsiteY3036" fmla="*/ 2427286 h 4322760"/>
              <a:gd name="connsiteX3037" fmla="*/ 681073 w 4319689"/>
              <a:gd name="connsiteY3037" fmla="*/ 2427286 h 4322760"/>
              <a:gd name="connsiteX3038" fmla="*/ 658902 w 4319689"/>
              <a:gd name="connsiteY3038" fmla="*/ 2408034 h 4322760"/>
              <a:gd name="connsiteX3039" fmla="*/ 663007 w 4319689"/>
              <a:gd name="connsiteY3039" fmla="*/ 2390455 h 4322760"/>
              <a:gd name="connsiteX3040" fmla="*/ 677789 w 4319689"/>
              <a:gd name="connsiteY3040" fmla="*/ 2381248 h 4322760"/>
              <a:gd name="connsiteX3041" fmla="*/ 3641405 w 4319689"/>
              <a:gd name="connsiteY3041" fmla="*/ 2374898 h 4322760"/>
              <a:gd name="connsiteX3042" fmla="*/ 3646485 w 4319689"/>
              <a:gd name="connsiteY3042" fmla="*/ 2377438 h 4322760"/>
              <a:gd name="connsiteX3043" fmla="*/ 3647331 w 4319689"/>
              <a:gd name="connsiteY3043" fmla="*/ 2381671 h 4322760"/>
              <a:gd name="connsiteX3044" fmla="*/ 3641405 w 4319689"/>
              <a:gd name="connsiteY3044" fmla="*/ 2387598 h 4322760"/>
              <a:gd name="connsiteX3045" fmla="*/ 3639711 w 4319689"/>
              <a:gd name="connsiteY3045" fmla="*/ 2387598 h 4322760"/>
              <a:gd name="connsiteX3046" fmla="*/ 3635478 w 4319689"/>
              <a:gd name="connsiteY3046" fmla="*/ 2385058 h 4322760"/>
              <a:gd name="connsiteX3047" fmla="*/ 3634631 w 4319689"/>
              <a:gd name="connsiteY3047" fmla="*/ 2379978 h 4322760"/>
              <a:gd name="connsiteX3048" fmla="*/ 3641405 w 4319689"/>
              <a:gd name="connsiteY3048" fmla="*/ 2374898 h 4322760"/>
              <a:gd name="connsiteX3049" fmla="*/ 762134 w 4319689"/>
              <a:gd name="connsiteY3049" fmla="*/ 2368548 h 4322760"/>
              <a:gd name="connsiteX3050" fmla="*/ 765598 w 4319689"/>
              <a:gd name="connsiteY3050" fmla="*/ 2368548 h 4322760"/>
              <a:gd name="connsiteX3051" fmla="*/ 788110 w 4319689"/>
              <a:gd name="connsiteY3051" fmla="*/ 2386999 h 4322760"/>
              <a:gd name="connsiteX3052" fmla="*/ 769061 w 4319689"/>
              <a:gd name="connsiteY3052" fmla="*/ 2412159 h 4322760"/>
              <a:gd name="connsiteX3053" fmla="*/ 765598 w 4319689"/>
              <a:gd name="connsiteY3053" fmla="*/ 2412998 h 4322760"/>
              <a:gd name="connsiteX3054" fmla="*/ 743083 w 4319689"/>
              <a:gd name="connsiteY3054" fmla="*/ 2394547 h 4322760"/>
              <a:gd name="connsiteX3055" fmla="*/ 747414 w 4319689"/>
              <a:gd name="connsiteY3055" fmla="*/ 2377773 h 4322760"/>
              <a:gd name="connsiteX3056" fmla="*/ 762134 w 4319689"/>
              <a:gd name="connsiteY3056" fmla="*/ 2368548 h 4322760"/>
              <a:gd name="connsiteX3057" fmla="*/ 3558008 w 4319689"/>
              <a:gd name="connsiteY3057" fmla="*/ 2362198 h 4322760"/>
              <a:gd name="connsiteX3058" fmla="*/ 3563088 w 4319689"/>
              <a:gd name="connsiteY3058" fmla="*/ 2364738 h 4322760"/>
              <a:gd name="connsiteX3059" fmla="*/ 3563935 w 4319689"/>
              <a:gd name="connsiteY3059" fmla="*/ 2369818 h 4322760"/>
              <a:gd name="connsiteX3060" fmla="*/ 3558008 w 4319689"/>
              <a:gd name="connsiteY3060" fmla="*/ 2374898 h 4322760"/>
              <a:gd name="connsiteX3061" fmla="*/ 3557161 w 4319689"/>
              <a:gd name="connsiteY3061" fmla="*/ 2374898 h 4322760"/>
              <a:gd name="connsiteX3062" fmla="*/ 3552928 w 4319689"/>
              <a:gd name="connsiteY3062" fmla="*/ 2372358 h 4322760"/>
              <a:gd name="connsiteX3063" fmla="*/ 3552081 w 4319689"/>
              <a:gd name="connsiteY3063" fmla="*/ 2367278 h 4322760"/>
              <a:gd name="connsiteX3064" fmla="*/ 3558008 w 4319689"/>
              <a:gd name="connsiteY3064" fmla="*/ 2362198 h 4322760"/>
              <a:gd name="connsiteX3065" fmla="*/ 840490 w 4319689"/>
              <a:gd name="connsiteY3065" fmla="*/ 2355848 h 4322760"/>
              <a:gd name="connsiteX3066" fmla="*/ 843788 w 4319689"/>
              <a:gd name="connsiteY3066" fmla="*/ 2355848 h 4322760"/>
              <a:gd name="connsiteX3067" fmla="*/ 864394 w 4319689"/>
              <a:gd name="connsiteY3067" fmla="*/ 2373850 h 4322760"/>
              <a:gd name="connsiteX3068" fmla="*/ 847908 w 4319689"/>
              <a:gd name="connsiteY3068" fmla="*/ 2397854 h 4322760"/>
              <a:gd name="connsiteX3069" fmla="*/ 843788 w 4319689"/>
              <a:gd name="connsiteY3069" fmla="*/ 2398711 h 4322760"/>
              <a:gd name="connsiteX3070" fmla="*/ 824006 w 4319689"/>
              <a:gd name="connsiteY3070" fmla="*/ 2380708 h 4322760"/>
              <a:gd name="connsiteX3071" fmla="*/ 827303 w 4319689"/>
              <a:gd name="connsiteY3071" fmla="*/ 2364420 h 4322760"/>
              <a:gd name="connsiteX3072" fmla="*/ 840490 w 4319689"/>
              <a:gd name="connsiteY3072" fmla="*/ 2355848 h 4322760"/>
              <a:gd name="connsiteX3073" fmla="*/ 3478634 w 4319689"/>
              <a:gd name="connsiteY3073" fmla="*/ 2351085 h 4322760"/>
              <a:gd name="connsiteX3074" fmla="*/ 3483714 w 4319689"/>
              <a:gd name="connsiteY3074" fmla="*/ 2353625 h 4322760"/>
              <a:gd name="connsiteX3075" fmla="*/ 3484561 w 4319689"/>
              <a:gd name="connsiteY3075" fmla="*/ 2358705 h 4322760"/>
              <a:gd name="connsiteX3076" fmla="*/ 3478634 w 4319689"/>
              <a:gd name="connsiteY3076" fmla="*/ 2363785 h 4322760"/>
              <a:gd name="connsiteX3077" fmla="*/ 3477787 w 4319689"/>
              <a:gd name="connsiteY3077" fmla="*/ 2363785 h 4322760"/>
              <a:gd name="connsiteX3078" fmla="*/ 3472707 w 4319689"/>
              <a:gd name="connsiteY3078" fmla="*/ 2357012 h 4322760"/>
              <a:gd name="connsiteX3079" fmla="*/ 3478634 w 4319689"/>
              <a:gd name="connsiteY3079" fmla="*/ 2351085 h 4322760"/>
              <a:gd name="connsiteX3080" fmla="*/ 915797 w 4319689"/>
              <a:gd name="connsiteY3080" fmla="*/ 2346323 h 4322760"/>
              <a:gd name="connsiteX3081" fmla="*/ 919226 w 4319689"/>
              <a:gd name="connsiteY3081" fmla="*/ 2346323 h 4322760"/>
              <a:gd name="connsiteX3082" fmla="*/ 938944 w 4319689"/>
              <a:gd name="connsiteY3082" fmla="*/ 2363211 h 4322760"/>
              <a:gd name="connsiteX3083" fmla="*/ 922654 w 4319689"/>
              <a:gd name="connsiteY3083" fmla="*/ 2386011 h 4322760"/>
              <a:gd name="connsiteX3084" fmla="*/ 918369 w 4319689"/>
              <a:gd name="connsiteY3084" fmla="*/ 2386011 h 4322760"/>
              <a:gd name="connsiteX3085" fmla="*/ 898650 w 4319689"/>
              <a:gd name="connsiteY3085" fmla="*/ 2369122 h 4322760"/>
              <a:gd name="connsiteX3086" fmla="*/ 902080 w 4319689"/>
              <a:gd name="connsiteY3086" fmla="*/ 2353923 h 4322760"/>
              <a:gd name="connsiteX3087" fmla="*/ 915797 w 4319689"/>
              <a:gd name="connsiteY3087" fmla="*/ 2346323 h 4322760"/>
              <a:gd name="connsiteX3088" fmla="*/ 3403651 w 4319689"/>
              <a:gd name="connsiteY3088" fmla="*/ 2339973 h 4322760"/>
              <a:gd name="connsiteX3089" fmla="*/ 3407620 w 4319689"/>
              <a:gd name="connsiteY3089" fmla="*/ 2341683 h 4322760"/>
              <a:gd name="connsiteX3090" fmla="*/ 3409207 w 4319689"/>
              <a:gd name="connsiteY3090" fmla="*/ 2345957 h 4322760"/>
              <a:gd name="connsiteX3091" fmla="*/ 3403651 w 4319689"/>
              <a:gd name="connsiteY3091" fmla="*/ 2351086 h 4322760"/>
              <a:gd name="connsiteX3092" fmla="*/ 3402857 w 4319689"/>
              <a:gd name="connsiteY3092" fmla="*/ 2351086 h 4322760"/>
              <a:gd name="connsiteX3093" fmla="*/ 3398888 w 4319689"/>
              <a:gd name="connsiteY3093" fmla="*/ 2348521 h 4322760"/>
              <a:gd name="connsiteX3094" fmla="*/ 3398094 w 4319689"/>
              <a:gd name="connsiteY3094" fmla="*/ 2344247 h 4322760"/>
              <a:gd name="connsiteX3095" fmla="*/ 3403651 w 4319689"/>
              <a:gd name="connsiteY3095" fmla="*/ 2339973 h 4322760"/>
              <a:gd name="connsiteX3096" fmla="*/ 40416 w 4319689"/>
              <a:gd name="connsiteY3096" fmla="*/ 2316160 h 4322760"/>
              <a:gd name="connsiteX3097" fmla="*/ 42914 w 4319689"/>
              <a:gd name="connsiteY3097" fmla="*/ 2316160 h 4322760"/>
              <a:gd name="connsiteX3098" fmla="*/ 75380 w 4319689"/>
              <a:gd name="connsiteY3098" fmla="*/ 2346878 h 4322760"/>
              <a:gd name="connsiteX3099" fmla="*/ 46244 w 4319689"/>
              <a:gd name="connsiteY3099" fmla="*/ 2383570 h 4322760"/>
              <a:gd name="connsiteX3100" fmla="*/ 42081 w 4319689"/>
              <a:gd name="connsiteY3100" fmla="*/ 2384423 h 4322760"/>
              <a:gd name="connsiteX3101" fmla="*/ 9615 w 4319689"/>
              <a:gd name="connsiteY3101" fmla="*/ 2352851 h 4322760"/>
              <a:gd name="connsiteX3102" fmla="*/ 17107 w 4319689"/>
              <a:gd name="connsiteY3102" fmla="*/ 2328106 h 4322760"/>
              <a:gd name="connsiteX3103" fmla="*/ 40416 w 4319689"/>
              <a:gd name="connsiteY3103" fmla="*/ 2316160 h 4322760"/>
              <a:gd name="connsiteX3104" fmla="*/ 4279531 w 4319689"/>
              <a:gd name="connsiteY3104" fmla="*/ 2309810 h 4322760"/>
              <a:gd name="connsiteX3105" fmla="*/ 4286255 w 4319689"/>
              <a:gd name="connsiteY3105" fmla="*/ 2317847 h 4322760"/>
              <a:gd name="connsiteX3106" fmla="*/ 4279531 w 4319689"/>
              <a:gd name="connsiteY3106" fmla="*/ 2324098 h 4322760"/>
              <a:gd name="connsiteX3107" fmla="*/ 4272807 w 4319689"/>
              <a:gd name="connsiteY3107" fmla="*/ 2316954 h 4322760"/>
              <a:gd name="connsiteX3108" fmla="*/ 4279531 w 4319689"/>
              <a:gd name="connsiteY3108" fmla="*/ 2309810 h 4322760"/>
              <a:gd name="connsiteX3109" fmla="*/ 162776 w 4319689"/>
              <a:gd name="connsiteY3109" fmla="*/ 2308222 h 4322760"/>
              <a:gd name="connsiteX3110" fmla="*/ 194404 w 4319689"/>
              <a:gd name="connsiteY3110" fmla="*/ 2337465 h 4322760"/>
              <a:gd name="connsiteX3111" fmla="*/ 165341 w 4319689"/>
              <a:gd name="connsiteY3111" fmla="*/ 2371722 h 4322760"/>
              <a:gd name="connsiteX3112" fmla="*/ 161921 w 4319689"/>
              <a:gd name="connsiteY3112" fmla="*/ 2371722 h 4322760"/>
              <a:gd name="connsiteX3113" fmla="*/ 130293 w 4319689"/>
              <a:gd name="connsiteY3113" fmla="*/ 2343314 h 4322760"/>
              <a:gd name="connsiteX3114" fmla="*/ 137986 w 4319689"/>
              <a:gd name="connsiteY3114" fmla="*/ 2319919 h 4322760"/>
              <a:gd name="connsiteX3115" fmla="*/ 160212 w 4319689"/>
              <a:gd name="connsiteY3115" fmla="*/ 2309057 h 4322760"/>
              <a:gd name="connsiteX3116" fmla="*/ 162776 w 4319689"/>
              <a:gd name="connsiteY3116" fmla="*/ 2308222 h 4322760"/>
              <a:gd name="connsiteX3117" fmla="*/ 4159301 w 4319689"/>
              <a:gd name="connsiteY3117" fmla="*/ 2301872 h 4322760"/>
              <a:gd name="connsiteX3118" fmla="*/ 4166445 w 4319689"/>
              <a:gd name="connsiteY3118" fmla="*/ 2308222 h 4322760"/>
              <a:gd name="connsiteX3119" fmla="*/ 4159301 w 4319689"/>
              <a:gd name="connsiteY3119" fmla="*/ 2314572 h 4322760"/>
              <a:gd name="connsiteX3120" fmla="*/ 4158408 w 4319689"/>
              <a:gd name="connsiteY3120" fmla="*/ 2314572 h 4322760"/>
              <a:gd name="connsiteX3121" fmla="*/ 4152157 w 4319689"/>
              <a:gd name="connsiteY3121" fmla="*/ 2307428 h 4322760"/>
              <a:gd name="connsiteX3122" fmla="*/ 4159301 w 4319689"/>
              <a:gd name="connsiteY3122" fmla="*/ 2301872 h 4322760"/>
              <a:gd name="connsiteX3123" fmla="*/ 273777 w 4319689"/>
              <a:gd name="connsiteY3123" fmla="*/ 2298697 h 4322760"/>
              <a:gd name="connsiteX3124" fmla="*/ 275450 w 4319689"/>
              <a:gd name="connsiteY3124" fmla="*/ 2298697 h 4322760"/>
              <a:gd name="connsiteX3125" fmla="*/ 305569 w 4319689"/>
              <a:gd name="connsiteY3125" fmla="*/ 2327074 h 4322760"/>
              <a:gd name="connsiteX3126" fmla="*/ 278797 w 4319689"/>
              <a:gd name="connsiteY3126" fmla="*/ 2360610 h 4322760"/>
              <a:gd name="connsiteX3127" fmla="*/ 275450 w 4319689"/>
              <a:gd name="connsiteY3127" fmla="*/ 2360610 h 4322760"/>
              <a:gd name="connsiteX3128" fmla="*/ 246167 w 4319689"/>
              <a:gd name="connsiteY3128" fmla="*/ 2332233 h 4322760"/>
              <a:gd name="connsiteX3129" fmla="*/ 253696 w 4319689"/>
              <a:gd name="connsiteY3129" fmla="*/ 2309876 h 4322760"/>
              <a:gd name="connsiteX3130" fmla="*/ 273777 w 4319689"/>
              <a:gd name="connsiteY3130" fmla="*/ 2298697 h 4322760"/>
              <a:gd name="connsiteX3131" fmla="*/ 4046588 w 4319689"/>
              <a:gd name="connsiteY3131" fmla="*/ 2293935 h 4322760"/>
              <a:gd name="connsiteX3132" fmla="*/ 4051946 w 4319689"/>
              <a:gd name="connsiteY3132" fmla="*/ 2296475 h 4322760"/>
              <a:gd name="connsiteX3133" fmla="*/ 4052839 w 4319689"/>
              <a:gd name="connsiteY3133" fmla="*/ 2300708 h 4322760"/>
              <a:gd name="connsiteX3134" fmla="*/ 4046588 w 4319689"/>
              <a:gd name="connsiteY3134" fmla="*/ 2306635 h 4322760"/>
              <a:gd name="connsiteX3135" fmla="*/ 4045695 w 4319689"/>
              <a:gd name="connsiteY3135" fmla="*/ 2306635 h 4322760"/>
              <a:gd name="connsiteX3136" fmla="*/ 4039444 w 4319689"/>
              <a:gd name="connsiteY3136" fmla="*/ 2299862 h 4322760"/>
              <a:gd name="connsiteX3137" fmla="*/ 4046588 w 4319689"/>
              <a:gd name="connsiteY3137" fmla="*/ 2293935 h 4322760"/>
              <a:gd name="connsiteX3138" fmla="*/ 379670 w 4319689"/>
              <a:gd name="connsiteY3138" fmla="*/ 2292347 h 4322760"/>
              <a:gd name="connsiteX3139" fmla="*/ 382224 w 4319689"/>
              <a:gd name="connsiteY3139" fmla="*/ 2292347 h 4322760"/>
              <a:gd name="connsiteX3140" fmla="*/ 411167 w 4319689"/>
              <a:gd name="connsiteY3140" fmla="*/ 2318401 h 4322760"/>
              <a:gd name="connsiteX3141" fmla="*/ 384777 w 4319689"/>
              <a:gd name="connsiteY3141" fmla="*/ 2348656 h 4322760"/>
              <a:gd name="connsiteX3142" fmla="*/ 382224 w 4319689"/>
              <a:gd name="connsiteY3142" fmla="*/ 2349497 h 4322760"/>
              <a:gd name="connsiteX3143" fmla="*/ 353281 w 4319689"/>
              <a:gd name="connsiteY3143" fmla="*/ 2323443 h 4322760"/>
              <a:gd name="connsiteX3144" fmla="*/ 360090 w 4319689"/>
              <a:gd name="connsiteY3144" fmla="*/ 2302432 h 4322760"/>
              <a:gd name="connsiteX3145" fmla="*/ 379670 w 4319689"/>
              <a:gd name="connsiteY3145" fmla="*/ 2292347 h 4322760"/>
              <a:gd name="connsiteX3146" fmla="*/ 3939008 w 4319689"/>
              <a:gd name="connsiteY3146" fmla="*/ 2285997 h 4322760"/>
              <a:gd name="connsiteX3147" fmla="*/ 3945781 w 4319689"/>
              <a:gd name="connsiteY3147" fmla="*/ 2292770 h 4322760"/>
              <a:gd name="connsiteX3148" fmla="*/ 3939008 w 4319689"/>
              <a:gd name="connsiteY3148" fmla="*/ 2298697 h 4322760"/>
              <a:gd name="connsiteX3149" fmla="*/ 3934775 w 4319689"/>
              <a:gd name="connsiteY3149" fmla="*/ 2296157 h 4322760"/>
              <a:gd name="connsiteX3150" fmla="*/ 3933081 w 4319689"/>
              <a:gd name="connsiteY3150" fmla="*/ 2291924 h 4322760"/>
              <a:gd name="connsiteX3151" fmla="*/ 3939008 w 4319689"/>
              <a:gd name="connsiteY3151" fmla="*/ 2285997 h 4322760"/>
              <a:gd name="connsiteX3152" fmla="*/ 481723 w 4319689"/>
              <a:gd name="connsiteY3152" fmla="*/ 2284410 h 4322760"/>
              <a:gd name="connsiteX3153" fmla="*/ 483409 w 4319689"/>
              <a:gd name="connsiteY3153" fmla="*/ 2284410 h 4322760"/>
              <a:gd name="connsiteX3154" fmla="*/ 510347 w 4319689"/>
              <a:gd name="connsiteY3154" fmla="*/ 2308867 h 4322760"/>
              <a:gd name="connsiteX3155" fmla="*/ 486774 w 4319689"/>
              <a:gd name="connsiteY3155" fmla="*/ 2338385 h 4322760"/>
              <a:gd name="connsiteX3156" fmla="*/ 483409 w 4319689"/>
              <a:gd name="connsiteY3156" fmla="*/ 2338385 h 4322760"/>
              <a:gd name="connsiteX3157" fmla="*/ 456468 w 4319689"/>
              <a:gd name="connsiteY3157" fmla="*/ 2313927 h 4322760"/>
              <a:gd name="connsiteX3158" fmla="*/ 463203 w 4319689"/>
              <a:gd name="connsiteY3158" fmla="*/ 2293687 h 4322760"/>
              <a:gd name="connsiteX3159" fmla="*/ 481723 w 4319689"/>
              <a:gd name="connsiteY3159" fmla="*/ 2284410 h 4322760"/>
              <a:gd name="connsiteX3160" fmla="*/ 3838626 w 4319689"/>
              <a:gd name="connsiteY3160" fmla="*/ 2279647 h 4322760"/>
              <a:gd name="connsiteX3161" fmla="*/ 3842595 w 4319689"/>
              <a:gd name="connsiteY3161" fmla="*/ 2281234 h 4322760"/>
              <a:gd name="connsiteX3162" fmla="*/ 3844182 w 4319689"/>
              <a:gd name="connsiteY3162" fmla="*/ 2285203 h 4322760"/>
              <a:gd name="connsiteX3163" fmla="*/ 3838626 w 4319689"/>
              <a:gd name="connsiteY3163" fmla="*/ 2290760 h 4322760"/>
              <a:gd name="connsiteX3164" fmla="*/ 3837832 w 4319689"/>
              <a:gd name="connsiteY3164" fmla="*/ 2290760 h 4322760"/>
              <a:gd name="connsiteX3165" fmla="*/ 3833069 w 4319689"/>
              <a:gd name="connsiteY3165" fmla="*/ 2284410 h 4322760"/>
              <a:gd name="connsiteX3166" fmla="*/ 3838626 w 4319689"/>
              <a:gd name="connsiteY3166" fmla="*/ 2279647 h 4322760"/>
              <a:gd name="connsiteX3167" fmla="*/ 575707 w 4319689"/>
              <a:gd name="connsiteY3167" fmla="*/ 2278060 h 4322760"/>
              <a:gd name="connsiteX3168" fmla="*/ 578278 w 4319689"/>
              <a:gd name="connsiteY3168" fmla="*/ 2278060 h 4322760"/>
              <a:gd name="connsiteX3169" fmla="*/ 603980 w 4319689"/>
              <a:gd name="connsiteY3169" fmla="*/ 2300206 h 4322760"/>
              <a:gd name="connsiteX3170" fmla="*/ 580848 w 4319689"/>
              <a:gd name="connsiteY3170" fmla="*/ 2327273 h 4322760"/>
              <a:gd name="connsiteX3171" fmla="*/ 578278 w 4319689"/>
              <a:gd name="connsiteY3171" fmla="*/ 2327273 h 4322760"/>
              <a:gd name="connsiteX3172" fmla="*/ 552574 w 4319689"/>
              <a:gd name="connsiteY3172" fmla="*/ 2305127 h 4322760"/>
              <a:gd name="connsiteX3173" fmla="*/ 558572 w 4319689"/>
              <a:gd name="connsiteY3173" fmla="*/ 2286262 h 4322760"/>
              <a:gd name="connsiteX3174" fmla="*/ 575707 w 4319689"/>
              <a:gd name="connsiteY3174" fmla="*/ 2278060 h 4322760"/>
              <a:gd name="connsiteX3175" fmla="*/ 3743376 w 4319689"/>
              <a:gd name="connsiteY3175" fmla="*/ 2271710 h 4322760"/>
              <a:gd name="connsiteX3176" fmla="*/ 3747345 w 4319689"/>
              <a:gd name="connsiteY3176" fmla="*/ 2273420 h 4322760"/>
              <a:gd name="connsiteX3177" fmla="*/ 3748932 w 4319689"/>
              <a:gd name="connsiteY3177" fmla="*/ 2277694 h 4322760"/>
              <a:gd name="connsiteX3178" fmla="*/ 3743376 w 4319689"/>
              <a:gd name="connsiteY3178" fmla="*/ 2282823 h 4322760"/>
              <a:gd name="connsiteX3179" fmla="*/ 3738613 w 4319689"/>
              <a:gd name="connsiteY3179" fmla="*/ 2276839 h 4322760"/>
              <a:gd name="connsiteX3180" fmla="*/ 3743376 w 4319689"/>
              <a:gd name="connsiteY3180" fmla="*/ 2271710 h 4322760"/>
              <a:gd name="connsiteX3181" fmla="*/ 666314 w 4319689"/>
              <a:gd name="connsiteY3181" fmla="*/ 2270123 h 4322760"/>
              <a:gd name="connsiteX3182" fmla="*/ 667983 w 4319689"/>
              <a:gd name="connsiteY3182" fmla="*/ 2270123 h 4322760"/>
              <a:gd name="connsiteX3183" fmla="*/ 692173 w 4319689"/>
              <a:gd name="connsiteY3183" fmla="*/ 2292571 h 4322760"/>
              <a:gd name="connsiteX3184" fmla="*/ 670484 w 4319689"/>
              <a:gd name="connsiteY3184" fmla="*/ 2319336 h 4322760"/>
              <a:gd name="connsiteX3185" fmla="*/ 667983 w 4319689"/>
              <a:gd name="connsiteY3185" fmla="*/ 2319336 h 4322760"/>
              <a:gd name="connsiteX3186" fmla="*/ 643794 w 4319689"/>
              <a:gd name="connsiteY3186" fmla="*/ 2296888 h 4322760"/>
              <a:gd name="connsiteX3187" fmla="*/ 649632 w 4319689"/>
              <a:gd name="connsiteY3187" fmla="*/ 2278757 h 4322760"/>
              <a:gd name="connsiteX3188" fmla="*/ 666314 w 4319689"/>
              <a:gd name="connsiteY3188" fmla="*/ 2270123 h 4322760"/>
              <a:gd name="connsiteX3189" fmla="*/ 3654048 w 4319689"/>
              <a:gd name="connsiteY3189" fmla="*/ 2265360 h 4322760"/>
              <a:gd name="connsiteX3190" fmla="*/ 3658323 w 4319689"/>
              <a:gd name="connsiteY3190" fmla="*/ 2267070 h 4322760"/>
              <a:gd name="connsiteX3191" fmla="*/ 3660032 w 4319689"/>
              <a:gd name="connsiteY3191" fmla="*/ 2271344 h 4322760"/>
              <a:gd name="connsiteX3192" fmla="*/ 3654048 w 4319689"/>
              <a:gd name="connsiteY3192" fmla="*/ 2276473 h 4322760"/>
              <a:gd name="connsiteX3193" fmla="*/ 3649774 w 4319689"/>
              <a:gd name="connsiteY3193" fmla="*/ 2274763 h 4322760"/>
              <a:gd name="connsiteX3194" fmla="*/ 3648919 w 4319689"/>
              <a:gd name="connsiteY3194" fmla="*/ 2270489 h 4322760"/>
              <a:gd name="connsiteX3195" fmla="*/ 3654048 w 4319689"/>
              <a:gd name="connsiteY3195" fmla="*/ 2265360 h 4322760"/>
              <a:gd name="connsiteX3196" fmla="*/ 750378 w 4319689"/>
              <a:gd name="connsiteY3196" fmla="*/ 2263773 h 4322760"/>
              <a:gd name="connsiteX3197" fmla="*/ 752105 w 4319689"/>
              <a:gd name="connsiteY3197" fmla="*/ 2263773 h 4322760"/>
              <a:gd name="connsiteX3198" fmla="*/ 775417 w 4319689"/>
              <a:gd name="connsiteY3198" fmla="*/ 2284699 h 4322760"/>
              <a:gd name="connsiteX3199" fmla="*/ 754695 w 4319689"/>
              <a:gd name="connsiteY3199" fmla="*/ 2309811 h 4322760"/>
              <a:gd name="connsiteX3200" fmla="*/ 752105 w 4319689"/>
              <a:gd name="connsiteY3200" fmla="*/ 2309811 h 4322760"/>
              <a:gd name="connsiteX3201" fmla="*/ 728795 w 4319689"/>
              <a:gd name="connsiteY3201" fmla="*/ 2288885 h 4322760"/>
              <a:gd name="connsiteX3202" fmla="*/ 733975 w 4319689"/>
              <a:gd name="connsiteY3202" fmla="*/ 2272143 h 4322760"/>
              <a:gd name="connsiteX3203" fmla="*/ 750378 w 4319689"/>
              <a:gd name="connsiteY3203" fmla="*/ 2263773 h 4322760"/>
              <a:gd name="connsiteX3204" fmla="*/ 3569544 w 4319689"/>
              <a:gd name="connsiteY3204" fmla="*/ 2259010 h 4322760"/>
              <a:gd name="connsiteX3205" fmla="*/ 3574306 w 4319689"/>
              <a:gd name="connsiteY3205" fmla="*/ 2264994 h 4322760"/>
              <a:gd name="connsiteX3206" fmla="*/ 3569544 w 4319689"/>
              <a:gd name="connsiteY3206" fmla="*/ 2270123 h 4322760"/>
              <a:gd name="connsiteX3207" fmla="*/ 3568750 w 4319689"/>
              <a:gd name="connsiteY3207" fmla="*/ 2269268 h 4322760"/>
              <a:gd name="connsiteX3208" fmla="*/ 3565575 w 4319689"/>
              <a:gd name="connsiteY3208" fmla="*/ 2267558 h 4322760"/>
              <a:gd name="connsiteX3209" fmla="*/ 3564781 w 4319689"/>
              <a:gd name="connsiteY3209" fmla="*/ 2264139 h 4322760"/>
              <a:gd name="connsiteX3210" fmla="*/ 3569544 w 4319689"/>
              <a:gd name="connsiteY3210" fmla="*/ 2259010 h 4322760"/>
              <a:gd name="connsiteX3211" fmla="*/ 829355 w 4319689"/>
              <a:gd name="connsiteY3211" fmla="*/ 2257423 h 4322760"/>
              <a:gd name="connsiteX3212" fmla="*/ 831059 w 4319689"/>
              <a:gd name="connsiteY3212" fmla="*/ 2257423 h 4322760"/>
              <a:gd name="connsiteX3213" fmla="*/ 853227 w 4319689"/>
              <a:gd name="connsiteY3213" fmla="*/ 2277938 h 4322760"/>
              <a:gd name="connsiteX3214" fmla="*/ 833617 w 4319689"/>
              <a:gd name="connsiteY3214" fmla="*/ 2301873 h 4322760"/>
              <a:gd name="connsiteX3215" fmla="*/ 831059 w 4319689"/>
              <a:gd name="connsiteY3215" fmla="*/ 2301873 h 4322760"/>
              <a:gd name="connsiteX3216" fmla="*/ 809746 w 4319689"/>
              <a:gd name="connsiteY3216" fmla="*/ 2281357 h 4322760"/>
              <a:gd name="connsiteX3217" fmla="*/ 814862 w 4319689"/>
              <a:gd name="connsiteY3217" fmla="*/ 2265116 h 4322760"/>
              <a:gd name="connsiteX3218" fmla="*/ 829355 w 4319689"/>
              <a:gd name="connsiteY3218" fmla="*/ 2257423 h 4322760"/>
              <a:gd name="connsiteX3219" fmla="*/ 3488948 w 4319689"/>
              <a:gd name="connsiteY3219" fmla="*/ 2254248 h 4322760"/>
              <a:gd name="connsiteX3220" fmla="*/ 3494077 w 4319689"/>
              <a:gd name="connsiteY3220" fmla="*/ 2259804 h 4322760"/>
              <a:gd name="connsiteX3221" fmla="*/ 3488948 w 4319689"/>
              <a:gd name="connsiteY3221" fmla="*/ 2263773 h 4322760"/>
              <a:gd name="connsiteX3222" fmla="*/ 3483819 w 4319689"/>
              <a:gd name="connsiteY3222" fmla="*/ 2259010 h 4322760"/>
              <a:gd name="connsiteX3223" fmla="*/ 3488948 w 4319689"/>
              <a:gd name="connsiteY3223" fmla="*/ 2254248 h 4322760"/>
              <a:gd name="connsiteX3224" fmla="*/ 906105 w 4319689"/>
              <a:gd name="connsiteY3224" fmla="*/ 2252660 h 4322760"/>
              <a:gd name="connsiteX3225" fmla="*/ 927116 w 4319689"/>
              <a:gd name="connsiteY3225" fmla="*/ 2271646 h 4322760"/>
              <a:gd name="connsiteX3226" fmla="*/ 908628 w 4319689"/>
              <a:gd name="connsiteY3226" fmla="*/ 2293935 h 4322760"/>
              <a:gd name="connsiteX3227" fmla="*/ 906105 w 4319689"/>
              <a:gd name="connsiteY3227" fmla="*/ 2293935 h 4322760"/>
              <a:gd name="connsiteX3228" fmla="*/ 885934 w 4319689"/>
              <a:gd name="connsiteY3228" fmla="*/ 2274948 h 4322760"/>
              <a:gd name="connsiteX3229" fmla="*/ 890977 w 4319689"/>
              <a:gd name="connsiteY3229" fmla="*/ 2260089 h 4322760"/>
              <a:gd name="connsiteX3230" fmla="*/ 905265 w 4319689"/>
              <a:gd name="connsiteY3230" fmla="*/ 2253485 h 4322760"/>
              <a:gd name="connsiteX3231" fmla="*/ 906105 w 4319689"/>
              <a:gd name="connsiteY3231" fmla="*/ 2252660 h 4322760"/>
              <a:gd name="connsiteX3232" fmla="*/ 3413970 w 4319689"/>
              <a:gd name="connsiteY3232" fmla="*/ 2247898 h 4322760"/>
              <a:gd name="connsiteX3233" fmla="*/ 3418732 w 4319689"/>
              <a:gd name="connsiteY3233" fmla="*/ 2253454 h 4322760"/>
              <a:gd name="connsiteX3234" fmla="*/ 3413970 w 4319689"/>
              <a:gd name="connsiteY3234" fmla="*/ 2259011 h 4322760"/>
              <a:gd name="connsiteX3235" fmla="*/ 3409207 w 4319689"/>
              <a:gd name="connsiteY3235" fmla="*/ 2252528 h 4322760"/>
              <a:gd name="connsiteX3236" fmla="*/ 3413970 w 4319689"/>
              <a:gd name="connsiteY3236" fmla="*/ 2247898 h 4322760"/>
              <a:gd name="connsiteX3237" fmla="*/ 902557 w 4319689"/>
              <a:gd name="connsiteY3237" fmla="*/ 2158998 h 4322760"/>
              <a:gd name="connsiteX3238" fmla="*/ 923927 w 4319689"/>
              <a:gd name="connsiteY3238" fmla="*/ 2180429 h 4322760"/>
              <a:gd name="connsiteX3239" fmla="*/ 902557 w 4319689"/>
              <a:gd name="connsiteY3239" fmla="*/ 2201861 h 4322760"/>
              <a:gd name="connsiteX3240" fmla="*/ 880331 w 4319689"/>
              <a:gd name="connsiteY3240" fmla="*/ 2180429 h 4322760"/>
              <a:gd name="connsiteX3241" fmla="*/ 887168 w 4319689"/>
              <a:gd name="connsiteY3241" fmla="*/ 2165592 h 4322760"/>
              <a:gd name="connsiteX3242" fmla="*/ 902557 w 4319689"/>
              <a:gd name="connsiteY3242" fmla="*/ 2158998 h 4322760"/>
              <a:gd name="connsiteX3243" fmla="*/ 826730 w 4319689"/>
              <a:gd name="connsiteY3243" fmla="*/ 2158998 h 4322760"/>
              <a:gd name="connsiteX3244" fmla="*/ 849332 w 4319689"/>
              <a:gd name="connsiteY3244" fmla="*/ 2181223 h 4322760"/>
              <a:gd name="connsiteX3245" fmla="*/ 827567 w 4319689"/>
              <a:gd name="connsiteY3245" fmla="*/ 2203448 h 4322760"/>
              <a:gd name="connsiteX3246" fmla="*/ 826730 w 4319689"/>
              <a:gd name="connsiteY3246" fmla="*/ 2203448 h 4322760"/>
              <a:gd name="connsiteX3247" fmla="*/ 804130 w 4319689"/>
              <a:gd name="connsiteY3247" fmla="*/ 2182046 h 4322760"/>
              <a:gd name="connsiteX3248" fmla="*/ 810826 w 4319689"/>
              <a:gd name="connsiteY3248" fmla="*/ 2165583 h 4322760"/>
              <a:gd name="connsiteX3249" fmla="*/ 826730 w 4319689"/>
              <a:gd name="connsiteY3249" fmla="*/ 2158998 h 4322760"/>
              <a:gd name="connsiteX3250" fmla="*/ 746562 w 4319689"/>
              <a:gd name="connsiteY3250" fmla="*/ 2158998 h 4322760"/>
              <a:gd name="connsiteX3251" fmla="*/ 770793 w 4319689"/>
              <a:gd name="connsiteY3251" fmla="*/ 2182393 h 4322760"/>
              <a:gd name="connsiteX3252" fmla="*/ 747399 w 4319689"/>
              <a:gd name="connsiteY3252" fmla="*/ 2206623 h 4322760"/>
              <a:gd name="connsiteX3253" fmla="*/ 746562 w 4319689"/>
              <a:gd name="connsiteY3253" fmla="*/ 2206623 h 4322760"/>
              <a:gd name="connsiteX3254" fmla="*/ 723168 w 4319689"/>
              <a:gd name="connsiteY3254" fmla="*/ 2183228 h 4322760"/>
              <a:gd name="connsiteX3255" fmla="*/ 729853 w 4319689"/>
              <a:gd name="connsiteY3255" fmla="*/ 2166518 h 4322760"/>
              <a:gd name="connsiteX3256" fmla="*/ 746562 w 4319689"/>
              <a:gd name="connsiteY3256" fmla="*/ 2158998 h 4322760"/>
              <a:gd name="connsiteX3257" fmla="*/ 661257 w 4319689"/>
              <a:gd name="connsiteY3257" fmla="*/ 2158998 h 4322760"/>
              <a:gd name="connsiteX3258" fmla="*/ 686655 w 4319689"/>
              <a:gd name="connsiteY3258" fmla="*/ 2183604 h 4322760"/>
              <a:gd name="connsiteX3259" fmla="*/ 662103 w 4319689"/>
              <a:gd name="connsiteY3259" fmla="*/ 2208211 h 4322760"/>
              <a:gd name="connsiteX3260" fmla="*/ 661257 w 4319689"/>
              <a:gd name="connsiteY3260" fmla="*/ 2208211 h 4322760"/>
              <a:gd name="connsiteX3261" fmla="*/ 635856 w 4319689"/>
              <a:gd name="connsiteY3261" fmla="*/ 2184425 h 4322760"/>
              <a:gd name="connsiteX3262" fmla="*/ 643476 w 4319689"/>
              <a:gd name="connsiteY3262" fmla="*/ 2166380 h 4322760"/>
              <a:gd name="connsiteX3263" fmla="*/ 661257 w 4319689"/>
              <a:gd name="connsiteY3263" fmla="*/ 2158998 h 4322760"/>
              <a:gd name="connsiteX3264" fmla="*/ 571146 w 4319689"/>
              <a:gd name="connsiteY3264" fmla="*/ 2158998 h 4322760"/>
              <a:gd name="connsiteX3265" fmla="*/ 597755 w 4319689"/>
              <a:gd name="connsiteY3265" fmla="*/ 2185985 h 4322760"/>
              <a:gd name="connsiteX3266" fmla="*/ 571978 w 4319689"/>
              <a:gd name="connsiteY3266" fmla="*/ 2212973 h 4322760"/>
              <a:gd name="connsiteX3267" fmla="*/ 571146 w 4319689"/>
              <a:gd name="connsiteY3267" fmla="*/ 2212973 h 4322760"/>
              <a:gd name="connsiteX3268" fmla="*/ 545369 w 4319689"/>
              <a:gd name="connsiteY3268" fmla="*/ 2186829 h 4322760"/>
              <a:gd name="connsiteX3269" fmla="*/ 552852 w 4319689"/>
              <a:gd name="connsiteY3269" fmla="*/ 2167431 h 4322760"/>
              <a:gd name="connsiteX3270" fmla="*/ 571146 w 4319689"/>
              <a:gd name="connsiteY3270" fmla="*/ 2158998 h 4322760"/>
              <a:gd name="connsiteX3271" fmla="*/ 475899 w 4319689"/>
              <a:gd name="connsiteY3271" fmla="*/ 2158997 h 4322760"/>
              <a:gd name="connsiteX3272" fmla="*/ 504094 w 4319689"/>
              <a:gd name="connsiteY3272" fmla="*/ 2186364 h 4322760"/>
              <a:gd name="connsiteX3273" fmla="*/ 476727 w 4319689"/>
              <a:gd name="connsiteY3273" fmla="*/ 2214560 h 4322760"/>
              <a:gd name="connsiteX3274" fmla="*/ 475899 w 4319689"/>
              <a:gd name="connsiteY3274" fmla="*/ 2214560 h 4322760"/>
              <a:gd name="connsiteX3275" fmla="*/ 448531 w 4319689"/>
              <a:gd name="connsiteY3275" fmla="*/ 2187193 h 4322760"/>
              <a:gd name="connsiteX3276" fmla="*/ 456825 w 4319689"/>
              <a:gd name="connsiteY3276" fmla="*/ 2167290 h 4322760"/>
              <a:gd name="connsiteX3277" fmla="*/ 475899 w 4319689"/>
              <a:gd name="connsiteY3277" fmla="*/ 2158997 h 4322760"/>
              <a:gd name="connsiteX3278" fmla="*/ 375930 w 4319689"/>
              <a:gd name="connsiteY3278" fmla="*/ 2158997 h 4322760"/>
              <a:gd name="connsiteX3279" fmla="*/ 405667 w 4319689"/>
              <a:gd name="connsiteY3279" fmla="*/ 2187952 h 4322760"/>
              <a:gd name="connsiteX3280" fmla="*/ 376779 w 4319689"/>
              <a:gd name="connsiteY3280" fmla="*/ 2217735 h 4322760"/>
              <a:gd name="connsiteX3281" fmla="*/ 375930 w 4319689"/>
              <a:gd name="connsiteY3281" fmla="*/ 2217735 h 4322760"/>
              <a:gd name="connsiteX3282" fmla="*/ 346194 w 4319689"/>
              <a:gd name="connsiteY3282" fmla="*/ 2188780 h 4322760"/>
              <a:gd name="connsiteX3283" fmla="*/ 354688 w 4319689"/>
              <a:gd name="connsiteY3283" fmla="*/ 2168097 h 4322760"/>
              <a:gd name="connsiteX3284" fmla="*/ 375930 w 4319689"/>
              <a:gd name="connsiteY3284" fmla="*/ 2158997 h 4322760"/>
              <a:gd name="connsiteX3285" fmla="*/ 268720 w 4319689"/>
              <a:gd name="connsiteY3285" fmla="*/ 2158997 h 4322760"/>
              <a:gd name="connsiteX3286" fmla="*/ 300047 w 4319689"/>
              <a:gd name="connsiteY3286" fmla="*/ 2189541 h 4322760"/>
              <a:gd name="connsiteX3287" fmla="*/ 269566 w 4319689"/>
              <a:gd name="connsiteY3287" fmla="*/ 2220910 h 4322760"/>
              <a:gd name="connsiteX3288" fmla="*/ 268720 w 4319689"/>
              <a:gd name="connsiteY3288" fmla="*/ 2220910 h 4322760"/>
              <a:gd name="connsiteX3289" fmla="*/ 237393 w 4319689"/>
              <a:gd name="connsiteY3289" fmla="*/ 2190366 h 4322760"/>
              <a:gd name="connsiteX3290" fmla="*/ 245859 w 4319689"/>
              <a:gd name="connsiteY3290" fmla="*/ 2168077 h 4322760"/>
              <a:gd name="connsiteX3291" fmla="*/ 268720 w 4319689"/>
              <a:gd name="connsiteY3291" fmla="*/ 2158997 h 4322760"/>
              <a:gd name="connsiteX3292" fmla="*/ 154416 w 4319689"/>
              <a:gd name="connsiteY3292" fmla="*/ 2158997 h 4322760"/>
              <a:gd name="connsiteX3293" fmla="*/ 188175 w 4319689"/>
              <a:gd name="connsiteY3293" fmla="*/ 2191912 h 4322760"/>
              <a:gd name="connsiteX3294" fmla="*/ 156104 w 4319689"/>
              <a:gd name="connsiteY3294" fmla="*/ 2225672 h 4322760"/>
              <a:gd name="connsiteX3295" fmla="*/ 154416 w 4319689"/>
              <a:gd name="connsiteY3295" fmla="*/ 2225672 h 4322760"/>
              <a:gd name="connsiteX3296" fmla="*/ 121500 w 4319689"/>
              <a:gd name="connsiteY3296" fmla="*/ 2192756 h 4322760"/>
              <a:gd name="connsiteX3297" fmla="*/ 131628 w 4319689"/>
              <a:gd name="connsiteY3297" fmla="*/ 2169125 h 4322760"/>
              <a:gd name="connsiteX3298" fmla="*/ 154416 w 4319689"/>
              <a:gd name="connsiteY3298" fmla="*/ 2158997 h 4322760"/>
              <a:gd name="connsiteX3299" fmla="*/ 34976 w 4319689"/>
              <a:gd name="connsiteY3299" fmla="*/ 2158997 h 4322760"/>
              <a:gd name="connsiteX3300" fmla="*/ 69845 w 4319689"/>
              <a:gd name="connsiteY3300" fmla="*/ 2193501 h 4322760"/>
              <a:gd name="connsiteX3301" fmla="*/ 35827 w 4319689"/>
              <a:gd name="connsiteY3301" fmla="*/ 2228847 h 4322760"/>
              <a:gd name="connsiteX3302" fmla="*/ 34976 w 4319689"/>
              <a:gd name="connsiteY3302" fmla="*/ 2228847 h 4322760"/>
              <a:gd name="connsiteX3303" fmla="*/ 108 w 4319689"/>
              <a:gd name="connsiteY3303" fmla="*/ 2195184 h 4322760"/>
              <a:gd name="connsiteX3304" fmla="*/ 9463 w 4319689"/>
              <a:gd name="connsiteY3304" fmla="*/ 2169937 h 4322760"/>
              <a:gd name="connsiteX3305" fmla="*/ 34976 w 4319689"/>
              <a:gd name="connsiteY3305" fmla="*/ 2158997 h 4322760"/>
              <a:gd name="connsiteX3306" fmla="*/ 3416289 w 4319689"/>
              <a:gd name="connsiteY3306" fmla="*/ 2116135 h 4322760"/>
              <a:gd name="connsiteX3307" fmla="*/ 3417144 w 4319689"/>
              <a:gd name="connsiteY3307" fmla="*/ 2116135 h 4322760"/>
              <a:gd name="connsiteX3308" fmla="*/ 3439369 w 4319689"/>
              <a:gd name="connsiteY3308" fmla="*/ 2138360 h 4322760"/>
              <a:gd name="connsiteX3309" fmla="*/ 3432531 w 4319689"/>
              <a:gd name="connsiteY3309" fmla="*/ 2153746 h 4322760"/>
              <a:gd name="connsiteX3310" fmla="*/ 3417144 w 4319689"/>
              <a:gd name="connsiteY3310" fmla="*/ 2160585 h 4322760"/>
              <a:gd name="connsiteX3311" fmla="*/ 3395774 w 4319689"/>
              <a:gd name="connsiteY3311" fmla="*/ 2138360 h 4322760"/>
              <a:gd name="connsiteX3312" fmla="*/ 3416289 w 4319689"/>
              <a:gd name="connsiteY3312" fmla="*/ 2116135 h 4322760"/>
              <a:gd name="connsiteX3313" fmla="*/ 3492133 w 4319689"/>
              <a:gd name="connsiteY3313" fmla="*/ 2114548 h 4322760"/>
              <a:gd name="connsiteX3314" fmla="*/ 3515570 w 4319689"/>
              <a:gd name="connsiteY3314" fmla="*/ 2137133 h 4322760"/>
              <a:gd name="connsiteX3315" fmla="*/ 3508874 w 4319689"/>
              <a:gd name="connsiteY3315" fmla="*/ 2153637 h 4322760"/>
              <a:gd name="connsiteX3316" fmla="*/ 3492970 w 4319689"/>
              <a:gd name="connsiteY3316" fmla="*/ 2160586 h 4322760"/>
              <a:gd name="connsiteX3317" fmla="*/ 3470369 w 4319689"/>
              <a:gd name="connsiteY3317" fmla="*/ 2138001 h 4322760"/>
              <a:gd name="connsiteX3318" fmla="*/ 3492133 w 4319689"/>
              <a:gd name="connsiteY3318" fmla="*/ 2114548 h 4322760"/>
              <a:gd name="connsiteX3319" fmla="*/ 3572302 w 4319689"/>
              <a:gd name="connsiteY3319" fmla="*/ 2111373 h 4322760"/>
              <a:gd name="connsiteX3320" fmla="*/ 3596532 w 4319689"/>
              <a:gd name="connsiteY3320" fmla="*/ 2135548 h 4322760"/>
              <a:gd name="connsiteX3321" fmla="*/ 3589848 w 4319689"/>
              <a:gd name="connsiteY3321" fmla="*/ 2153679 h 4322760"/>
              <a:gd name="connsiteX3322" fmla="*/ 3573138 w 4319689"/>
              <a:gd name="connsiteY3322" fmla="*/ 2160586 h 4322760"/>
              <a:gd name="connsiteX3323" fmla="*/ 3548907 w 4319689"/>
              <a:gd name="connsiteY3323" fmla="*/ 2136411 h 4322760"/>
              <a:gd name="connsiteX3324" fmla="*/ 3572302 w 4319689"/>
              <a:gd name="connsiteY3324" fmla="*/ 2111373 h 4322760"/>
              <a:gd name="connsiteX3325" fmla="*/ 3657598 w 4319689"/>
              <a:gd name="connsiteY3325" fmla="*/ 2109785 h 4322760"/>
              <a:gd name="connsiteX3326" fmla="*/ 3683844 w 4319689"/>
              <a:gd name="connsiteY3326" fmla="*/ 2135185 h 4322760"/>
              <a:gd name="connsiteX3327" fmla="*/ 3676224 w 4319689"/>
              <a:gd name="connsiteY3327" fmla="*/ 2152965 h 4322760"/>
              <a:gd name="connsiteX3328" fmla="*/ 3658444 w 4319689"/>
              <a:gd name="connsiteY3328" fmla="*/ 2160585 h 4322760"/>
              <a:gd name="connsiteX3329" fmla="*/ 3633044 w 4319689"/>
              <a:gd name="connsiteY3329" fmla="*/ 2136032 h 4322760"/>
              <a:gd name="connsiteX3330" fmla="*/ 3657598 w 4319689"/>
              <a:gd name="connsiteY3330" fmla="*/ 2109785 h 4322760"/>
              <a:gd name="connsiteX3331" fmla="*/ 3747722 w 4319689"/>
              <a:gd name="connsiteY3331" fmla="*/ 2106610 h 4322760"/>
              <a:gd name="connsiteX3332" fmla="*/ 3774332 w 4319689"/>
              <a:gd name="connsiteY3332" fmla="*/ 2133169 h 4322760"/>
              <a:gd name="connsiteX3333" fmla="*/ 3766848 w 4319689"/>
              <a:gd name="connsiteY3333" fmla="*/ 2152874 h 4322760"/>
              <a:gd name="connsiteX3334" fmla="*/ 3748554 w 4319689"/>
              <a:gd name="connsiteY3334" fmla="*/ 2160585 h 4322760"/>
              <a:gd name="connsiteX3335" fmla="*/ 3721944 w 4319689"/>
              <a:gd name="connsiteY3335" fmla="*/ 2134026 h 4322760"/>
              <a:gd name="connsiteX3336" fmla="*/ 3747722 w 4319689"/>
              <a:gd name="connsiteY3336" fmla="*/ 2106610 h 4322760"/>
              <a:gd name="connsiteX3337" fmla="*/ 3842144 w 4319689"/>
              <a:gd name="connsiteY3337" fmla="*/ 2103435 h 4322760"/>
              <a:gd name="connsiteX3338" fmla="*/ 3871169 w 4319689"/>
              <a:gd name="connsiteY3338" fmla="*/ 2131583 h 4322760"/>
              <a:gd name="connsiteX3339" fmla="*/ 3862876 w 4319689"/>
              <a:gd name="connsiteY3339" fmla="*/ 2152055 h 4322760"/>
              <a:gd name="connsiteX3340" fmla="*/ 3843802 w 4319689"/>
              <a:gd name="connsiteY3340" fmla="*/ 2160585 h 4322760"/>
              <a:gd name="connsiteX3341" fmla="*/ 3815606 w 4319689"/>
              <a:gd name="connsiteY3341" fmla="*/ 2132436 h 4322760"/>
              <a:gd name="connsiteX3342" fmla="*/ 3842144 w 4319689"/>
              <a:gd name="connsiteY3342" fmla="*/ 2103435 h 4322760"/>
              <a:gd name="connsiteX3343" fmla="*/ 3943769 w 4319689"/>
              <a:gd name="connsiteY3343" fmla="*/ 2100260 h 4322760"/>
              <a:gd name="connsiteX3344" fmla="*/ 3974356 w 4319689"/>
              <a:gd name="connsiteY3344" fmla="*/ 2129629 h 4322760"/>
              <a:gd name="connsiteX3345" fmla="*/ 3965860 w 4319689"/>
              <a:gd name="connsiteY3345" fmla="*/ 2150607 h 4322760"/>
              <a:gd name="connsiteX3346" fmla="*/ 3944619 w 4319689"/>
              <a:gd name="connsiteY3346" fmla="*/ 2158998 h 4322760"/>
              <a:gd name="connsiteX3347" fmla="*/ 3914881 w 4319689"/>
              <a:gd name="connsiteY3347" fmla="*/ 2130468 h 4322760"/>
              <a:gd name="connsiteX3348" fmla="*/ 3943769 w 4319689"/>
              <a:gd name="connsiteY3348" fmla="*/ 2100260 h 4322760"/>
              <a:gd name="connsiteX3349" fmla="*/ 4050133 w 4319689"/>
              <a:gd name="connsiteY3349" fmla="*/ 2097085 h 4322760"/>
              <a:gd name="connsiteX3350" fmla="*/ 4050980 w 4319689"/>
              <a:gd name="connsiteY3350" fmla="*/ 2097085 h 4322760"/>
              <a:gd name="connsiteX3351" fmla="*/ 4082306 w 4319689"/>
              <a:gd name="connsiteY3351" fmla="*/ 2127205 h 4322760"/>
              <a:gd name="connsiteX3352" fmla="*/ 4072993 w 4319689"/>
              <a:gd name="connsiteY3352" fmla="*/ 2149795 h 4322760"/>
              <a:gd name="connsiteX3353" fmla="*/ 4050980 w 4319689"/>
              <a:gd name="connsiteY3353" fmla="*/ 2158998 h 4322760"/>
              <a:gd name="connsiteX3354" fmla="*/ 4019653 w 4319689"/>
              <a:gd name="connsiteY3354" fmla="*/ 2128878 h 4322760"/>
              <a:gd name="connsiteX3355" fmla="*/ 4050133 w 4319689"/>
              <a:gd name="connsiteY3355" fmla="*/ 2097085 h 4322760"/>
              <a:gd name="connsiteX3356" fmla="*/ 4163591 w 4319689"/>
              <a:gd name="connsiteY3356" fmla="*/ 2092322 h 4322760"/>
              <a:gd name="connsiteX3357" fmla="*/ 4165279 w 4319689"/>
              <a:gd name="connsiteY3357" fmla="*/ 2092322 h 4322760"/>
              <a:gd name="connsiteX3358" fmla="*/ 4198194 w 4319689"/>
              <a:gd name="connsiteY3358" fmla="*/ 2125237 h 4322760"/>
              <a:gd name="connsiteX3359" fmla="*/ 4188066 w 4319689"/>
              <a:gd name="connsiteY3359" fmla="*/ 2148869 h 4322760"/>
              <a:gd name="connsiteX3360" fmla="*/ 4165279 w 4319689"/>
              <a:gd name="connsiteY3360" fmla="*/ 2158997 h 4322760"/>
              <a:gd name="connsiteX3361" fmla="*/ 4131519 w 4319689"/>
              <a:gd name="connsiteY3361" fmla="*/ 2126081 h 4322760"/>
              <a:gd name="connsiteX3362" fmla="*/ 4163591 w 4319689"/>
              <a:gd name="connsiteY3362" fmla="*/ 2092322 h 4322760"/>
              <a:gd name="connsiteX3363" fmla="*/ 4283863 w 4319689"/>
              <a:gd name="connsiteY3363" fmla="*/ 2089147 h 4322760"/>
              <a:gd name="connsiteX3364" fmla="*/ 4284713 w 4319689"/>
              <a:gd name="connsiteY3364" fmla="*/ 2089147 h 4322760"/>
              <a:gd name="connsiteX3365" fmla="*/ 4319582 w 4319689"/>
              <a:gd name="connsiteY3365" fmla="*/ 2122810 h 4322760"/>
              <a:gd name="connsiteX3366" fmla="*/ 4309376 w 4319689"/>
              <a:gd name="connsiteY3366" fmla="*/ 2148057 h 4322760"/>
              <a:gd name="connsiteX3367" fmla="*/ 4284713 w 4319689"/>
              <a:gd name="connsiteY3367" fmla="*/ 2158997 h 4322760"/>
              <a:gd name="connsiteX3368" fmla="*/ 4248994 w 4319689"/>
              <a:gd name="connsiteY3368" fmla="*/ 2124493 h 4322760"/>
              <a:gd name="connsiteX3369" fmla="*/ 4283863 w 4319689"/>
              <a:gd name="connsiteY3369" fmla="*/ 2089147 h 4322760"/>
              <a:gd name="connsiteX3370" fmla="*/ 906525 w 4319689"/>
              <a:gd name="connsiteY3370" fmla="*/ 2052635 h 4322760"/>
              <a:gd name="connsiteX3371" fmla="*/ 911156 w 4319689"/>
              <a:gd name="connsiteY3371" fmla="*/ 2058191 h 4322760"/>
              <a:gd name="connsiteX3372" fmla="*/ 906525 w 4319689"/>
              <a:gd name="connsiteY3372" fmla="*/ 2062160 h 4322760"/>
              <a:gd name="connsiteX3373" fmla="*/ 905599 w 4319689"/>
              <a:gd name="connsiteY3373" fmla="*/ 2062160 h 4322760"/>
              <a:gd name="connsiteX3374" fmla="*/ 901894 w 4319689"/>
              <a:gd name="connsiteY3374" fmla="*/ 2060572 h 4322760"/>
              <a:gd name="connsiteX3375" fmla="*/ 900969 w 4319689"/>
              <a:gd name="connsiteY3375" fmla="*/ 2057397 h 4322760"/>
              <a:gd name="connsiteX3376" fmla="*/ 906525 w 4319689"/>
              <a:gd name="connsiteY3376" fmla="*/ 2052635 h 4322760"/>
              <a:gd name="connsiteX3377" fmla="*/ 829898 w 4319689"/>
              <a:gd name="connsiteY3377" fmla="*/ 2046285 h 4322760"/>
              <a:gd name="connsiteX3378" fmla="*/ 835027 w 4319689"/>
              <a:gd name="connsiteY3378" fmla="*/ 2051841 h 4322760"/>
              <a:gd name="connsiteX3379" fmla="*/ 829898 w 4319689"/>
              <a:gd name="connsiteY3379" fmla="*/ 2057398 h 4322760"/>
              <a:gd name="connsiteX3380" fmla="*/ 824768 w 4319689"/>
              <a:gd name="connsiteY3380" fmla="*/ 2050915 h 4322760"/>
              <a:gd name="connsiteX3381" fmla="*/ 829898 w 4319689"/>
              <a:gd name="connsiteY3381" fmla="*/ 2046285 h 4322760"/>
              <a:gd name="connsiteX3382" fmla="*/ 751377 w 4319689"/>
              <a:gd name="connsiteY3382" fmla="*/ 2039935 h 4322760"/>
              <a:gd name="connsiteX3383" fmla="*/ 755651 w 4319689"/>
              <a:gd name="connsiteY3383" fmla="*/ 2041522 h 4322760"/>
              <a:gd name="connsiteX3384" fmla="*/ 756507 w 4319689"/>
              <a:gd name="connsiteY3384" fmla="*/ 2045491 h 4322760"/>
              <a:gd name="connsiteX3385" fmla="*/ 751377 w 4319689"/>
              <a:gd name="connsiteY3385" fmla="*/ 2049460 h 4322760"/>
              <a:gd name="connsiteX3386" fmla="*/ 750521 w 4319689"/>
              <a:gd name="connsiteY3386" fmla="*/ 2049460 h 4322760"/>
              <a:gd name="connsiteX3387" fmla="*/ 747103 w 4319689"/>
              <a:gd name="connsiteY3387" fmla="*/ 2047872 h 4322760"/>
              <a:gd name="connsiteX3388" fmla="*/ 746248 w 4319689"/>
              <a:gd name="connsiteY3388" fmla="*/ 2044697 h 4322760"/>
              <a:gd name="connsiteX3389" fmla="*/ 751377 w 4319689"/>
              <a:gd name="connsiteY3389" fmla="*/ 2039935 h 4322760"/>
              <a:gd name="connsiteX3390" fmla="*/ 667240 w 4319689"/>
              <a:gd name="connsiteY3390" fmla="*/ 2031998 h 4322760"/>
              <a:gd name="connsiteX3391" fmla="*/ 672369 w 4319689"/>
              <a:gd name="connsiteY3391" fmla="*/ 2037982 h 4322760"/>
              <a:gd name="connsiteX3392" fmla="*/ 667240 w 4319689"/>
              <a:gd name="connsiteY3392" fmla="*/ 2043111 h 4322760"/>
              <a:gd name="connsiteX3393" fmla="*/ 666385 w 4319689"/>
              <a:gd name="connsiteY3393" fmla="*/ 2043111 h 4322760"/>
              <a:gd name="connsiteX3394" fmla="*/ 661257 w 4319689"/>
              <a:gd name="connsiteY3394" fmla="*/ 2037127 h 4322760"/>
              <a:gd name="connsiteX3395" fmla="*/ 667240 w 4319689"/>
              <a:gd name="connsiteY3395" fmla="*/ 2031998 h 4322760"/>
              <a:gd name="connsiteX3396" fmla="*/ 3412382 w 4319689"/>
              <a:gd name="connsiteY3396" fmla="*/ 2024060 h 4322760"/>
              <a:gd name="connsiteX3397" fmla="*/ 3433019 w 4319689"/>
              <a:gd name="connsiteY3397" fmla="*/ 2043777 h 4322760"/>
              <a:gd name="connsiteX3398" fmla="*/ 3428066 w 4319689"/>
              <a:gd name="connsiteY3398" fmla="*/ 2059208 h 4322760"/>
              <a:gd name="connsiteX3399" fmla="*/ 3414033 w 4319689"/>
              <a:gd name="connsiteY3399" fmla="*/ 2066923 h 4322760"/>
              <a:gd name="connsiteX3400" fmla="*/ 3412382 w 4319689"/>
              <a:gd name="connsiteY3400" fmla="*/ 2066923 h 4322760"/>
              <a:gd name="connsiteX3401" fmla="*/ 3392570 w 4319689"/>
              <a:gd name="connsiteY3401" fmla="*/ 2047206 h 4322760"/>
              <a:gd name="connsiteX3402" fmla="*/ 3410731 w 4319689"/>
              <a:gd name="connsiteY3402" fmla="*/ 2024917 h 4322760"/>
              <a:gd name="connsiteX3403" fmla="*/ 3412382 w 4319689"/>
              <a:gd name="connsiteY3403" fmla="*/ 2024060 h 4322760"/>
              <a:gd name="connsiteX3404" fmla="*/ 575897 w 4319689"/>
              <a:gd name="connsiteY3404" fmla="*/ 2024060 h 4322760"/>
              <a:gd name="connsiteX3405" fmla="*/ 581026 w 4319689"/>
              <a:gd name="connsiteY3405" fmla="*/ 2026781 h 4322760"/>
              <a:gd name="connsiteX3406" fmla="*/ 581881 w 4319689"/>
              <a:gd name="connsiteY3406" fmla="*/ 2031317 h 4322760"/>
              <a:gd name="connsiteX3407" fmla="*/ 576751 w 4319689"/>
              <a:gd name="connsiteY3407" fmla="*/ 2036760 h 4322760"/>
              <a:gd name="connsiteX3408" fmla="*/ 575897 w 4319689"/>
              <a:gd name="connsiteY3408" fmla="*/ 2036760 h 4322760"/>
              <a:gd name="connsiteX3409" fmla="*/ 571623 w 4319689"/>
              <a:gd name="connsiteY3409" fmla="*/ 2034946 h 4322760"/>
              <a:gd name="connsiteX3410" fmla="*/ 570769 w 4319689"/>
              <a:gd name="connsiteY3410" fmla="*/ 2030410 h 4322760"/>
              <a:gd name="connsiteX3411" fmla="*/ 575897 w 4319689"/>
              <a:gd name="connsiteY3411" fmla="*/ 2024060 h 4322760"/>
              <a:gd name="connsiteX3412" fmla="*/ 3486083 w 4319689"/>
              <a:gd name="connsiteY3412" fmla="*/ 2017710 h 4322760"/>
              <a:gd name="connsiteX3413" fmla="*/ 3488641 w 4319689"/>
              <a:gd name="connsiteY3413" fmla="*/ 2017710 h 4322760"/>
              <a:gd name="connsiteX3414" fmla="*/ 3509955 w 4319689"/>
              <a:gd name="connsiteY3414" fmla="*/ 2037493 h 4322760"/>
              <a:gd name="connsiteX3415" fmla="*/ 3504839 w 4319689"/>
              <a:gd name="connsiteY3415" fmla="*/ 2053154 h 4322760"/>
              <a:gd name="connsiteX3416" fmla="*/ 3489493 w 4319689"/>
              <a:gd name="connsiteY3416" fmla="*/ 2060573 h 4322760"/>
              <a:gd name="connsiteX3417" fmla="*/ 3488641 w 4319689"/>
              <a:gd name="connsiteY3417" fmla="*/ 2060573 h 4322760"/>
              <a:gd name="connsiteX3418" fmla="*/ 3466474 w 4319689"/>
              <a:gd name="connsiteY3418" fmla="*/ 2040790 h 4322760"/>
              <a:gd name="connsiteX3419" fmla="*/ 3486083 w 4319689"/>
              <a:gd name="connsiteY3419" fmla="*/ 2017710 h 4322760"/>
              <a:gd name="connsiteX3420" fmla="*/ 481868 w 4319689"/>
              <a:gd name="connsiteY3420" fmla="*/ 2017710 h 4322760"/>
              <a:gd name="connsiteX3421" fmla="*/ 488219 w 4319689"/>
              <a:gd name="connsiteY3421" fmla="*/ 2023266 h 4322760"/>
              <a:gd name="connsiteX3422" fmla="*/ 481868 w 4319689"/>
              <a:gd name="connsiteY3422" fmla="*/ 2028823 h 4322760"/>
              <a:gd name="connsiteX3423" fmla="*/ 480961 w 4319689"/>
              <a:gd name="connsiteY3423" fmla="*/ 2028823 h 4322760"/>
              <a:gd name="connsiteX3424" fmla="*/ 477332 w 4319689"/>
              <a:gd name="connsiteY3424" fmla="*/ 2027235 h 4322760"/>
              <a:gd name="connsiteX3425" fmla="*/ 475518 w 4319689"/>
              <a:gd name="connsiteY3425" fmla="*/ 2022473 h 4322760"/>
              <a:gd name="connsiteX3426" fmla="*/ 481868 w 4319689"/>
              <a:gd name="connsiteY3426" fmla="*/ 2017710 h 4322760"/>
              <a:gd name="connsiteX3427" fmla="*/ 3565005 w 4319689"/>
              <a:gd name="connsiteY3427" fmla="*/ 2008185 h 4322760"/>
              <a:gd name="connsiteX3428" fmla="*/ 3567595 w 4319689"/>
              <a:gd name="connsiteY3428" fmla="*/ 2008185 h 4322760"/>
              <a:gd name="connsiteX3429" fmla="*/ 3590907 w 4319689"/>
              <a:gd name="connsiteY3429" fmla="*/ 2029833 h 4322760"/>
              <a:gd name="connsiteX3430" fmla="*/ 3585727 w 4319689"/>
              <a:gd name="connsiteY3430" fmla="*/ 2047151 h 4322760"/>
              <a:gd name="connsiteX3431" fmla="*/ 3569322 w 4319689"/>
              <a:gd name="connsiteY3431" fmla="*/ 2055810 h 4322760"/>
              <a:gd name="connsiteX3432" fmla="*/ 3567595 w 4319689"/>
              <a:gd name="connsiteY3432" fmla="*/ 2055810 h 4322760"/>
              <a:gd name="connsiteX3433" fmla="*/ 3544284 w 4319689"/>
              <a:gd name="connsiteY3433" fmla="*/ 2034162 h 4322760"/>
              <a:gd name="connsiteX3434" fmla="*/ 3565005 w 4319689"/>
              <a:gd name="connsiteY3434" fmla="*/ 2008185 h 4322760"/>
              <a:gd name="connsiteX3435" fmla="*/ 382279 w 4319689"/>
              <a:gd name="connsiteY3435" fmla="*/ 2008185 h 4322760"/>
              <a:gd name="connsiteX3436" fmla="*/ 388205 w 4319689"/>
              <a:gd name="connsiteY3436" fmla="*/ 2015442 h 4322760"/>
              <a:gd name="connsiteX3437" fmla="*/ 382279 w 4319689"/>
              <a:gd name="connsiteY3437" fmla="*/ 2020885 h 4322760"/>
              <a:gd name="connsiteX3438" fmla="*/ 381432 w 4319689"/>
              <a:gd name="connsiteY3438" fmla="*/ 2020885 h 4322760"/>
              <a:gd name="connsiteX3439" fmla="*/ 377199 w 4319689"/>
              <a:gd name="connsiteY3439" fmla="*/ 2019071 h 4322760"/>
              <a:gd name="connsiteX3440" fmla="*/ 375505 w 4319689"/>
              <a:gd name="connsiteY3440" fmla="*/ 2014535 h 4322760"/>
              <a:gd name="connsiteX3441" fmla="*/ 382279 w 4319689"/>
              <a:gd name="connsiteY3441" fmla="*/ 2008185 h 4322760"/>
              <a:gd name="connsiteX3442" fmla="*/ 3649215 w 4319689"/>
              <a:gd name="connsiteY3442" fmla="*/ 2000248 h 4322760"/>
              <a:gd name="connsiteX3443" fmla="*/ 3651718 w 4319689"/>
              <a:gd name="connsiteY3443" fmla="*/ 2000248 h 4322760"/>
              <a:gd name="connsiteX3444" fmla="*/ 3675907 w 4319689"/>
              <a:gd name="connsiteY3444" fmla="*/ 2022418 h 4322760"/>
              <a:gd name="connsiteX3445" fmla="*/ 3670068 w 4319689"/>
              <a:gd name="connsiteY3445" fmla="*/ 2039662 h 4322760"/>
              <a:gd name="connsiteX3446" fmla="*/ 3653386 w 4319689"/>
              <a:gd name="connsiteY3446" fmla="*/ 2047873 h 4322760"/>
              <a:gd name="connsiteX3447" fmla="*/ 3651718 w 4319689"/>
              <a:gd name="connsiteY3447" fmla="*/ 2047873 h 4322760"/>
              <a:gd name="connsiteX3448" fmla="*/ 3627528 w 4319689"/>
              <a:gd name="connsiteY3448" fmla="*/ 2026524 h 4322760"/>
              <a:gd name="connsiteX3449" fmla="*/ 3649215 w 4319689"/>
              <a:gd name="connsiteY3449" fmla="*/ 2000248 h 4322760"/>
              <a:gd name="connsiteX3450" fmla="*/ 274699 w 4319689"/>
              <a:gd name="connsiteY3450" fmla="*/ 2000247 h 4322760"/>
              <a:gd name="connsiteX3451" fmla="*/ 281844 w 4319689"/>
              <a:gd name="connsiteY3451" fmla="*/ 2007020 h 4322760"/>
              <a:gd name="connsiteX3452" fmla="*/ 274699 w 4319689"/>
              <a:gd name="connsiteY3452" fmla="*/ 2012947 h 4322760"/>
              <a:gd name="connsiteX3453" fmla="*/ 268448 w 4319689"/>
              <a:gd name="connsiteY3453" fmla="*/ 2006174 h 4322760"/>
              <a:gd name="connsiteX3454" fmla="*/ 274699 w 4319689"/>
              <a:gd name="connsiteY3454" fmla="*/ 2000247 h 4322760"/>
              <a:gd name="connsiteX3455" fmla="*/ 3738852 w 4319689"/>
              <a:gd name="connsiteY3455" fmla="*/ 1990723 h 4322760"/>
              <a:gd name="connsiteX3456" fmla="*/ 3741422 w 4319689"/>
              <a:gd name="connsiteY3456" fmla="*/ 1990723 h 4322760"/>
              <a:gd name="connsiteX3457" fmla="*/ 3767125 w 4319689"/>
              <a:gd name="connsiteY3457" fmla="*/ 2014041 h 4322760"/>
              <a:gd name="connsiteX3458" fmla="*/ 3761127 w 4319689"/>
              <a:gd name="connsiteY3458" fmla="*/ 2032362 h 4322760"/>
              <a:gd name="connsiteX3459" fmla="*/ 3743136 w 4319689"/>
              <a:gd name="connsiteY3459" fmla="*/ 2041523 h 4322760"/>
              <a:gd name="connsiteX3460" fmla="*/ 3741422 w 4319689"/>
              <a:gd name="connsiteY3460" fmla="*/ 2041523 h 4322760"/>
              <a:gd name="connsiteX3461" fmla="*/ 3715720 w 4319689"/>
              <a:gd name="connsiteY3461" fmla="*/ 2018205 h 4322760"/>
              <a:gd name="connsiteX3462" fmla="*/ 3738852 w 4319689"/>
              <a:gd name="connsiteY3462" fmla="*/ 1990723 h 4322760"/>
              <a:gd name="connsiteX3463" fmla="*/ 161189 w 4319689"/>
              <a:gd name="connsiteY3463" fmla="*/ 1990722 h 4322760"/>
              <a:gd name="connsiteX3464" fmla="*/ 167539 w 4319689"/>
              <a:gd name="connsiteY3464" fmla="*/ 1997072 h 4322760"/>
              <a:gd name="connsiteX3465" fmla="*/ 161189 w 4319689"/>
              <a:gd name="connsiteY3465" fmla="*/ 2003422 h 4322760"/>
              <a:gd name="connsiteX3466" fmla="*/ 154839 w 4319689"/>
              <a:gd name="connsiteY3466" fmla="*/ 1996278 h 4322760"/>
              <a:gd name="connsiteX3467" fmla="*/ 161189 w 4319689"/>
              <a:gd name="connsiteY3467" fmla="*/ 1990722 h 4322760"/>
              <a:gd name="connsiteX3468" fmla="*/ 3832925 w 4319689"/>
              <a:gd name="connsiteY3468" fmla="*/ 1979610 h 4322760"/>
              <a:gd name="connsiteX3469" fmla="*/ 3836293 w 4319689"/>
              <a:gd name="connsiteY3469" fmla="*/ 1979610 h 4322760"/>
              <a:gd name="connsiteX3470" fmla="*/ 3862390 w 4319689"/>
              <a:gd name="connsiteY3470" fmla="*/ 2004067 h 4322760"/>
              <a:gd name="connsiteX3471" fmla="*/ 3856497 w 4319689"/>
              <a:gd name="connsiteY3471" fmla="*/ 2024308 h 4322760"/>
              <a:gd name="connsiteX3472" fmla="*/ 3837976 w 4319689"/>
              <a:gd name="connsiteY3472" fmla="*/ 2033585 h 4322760"/>
              <a:gd name="connsiteX3473" fmla="*/ 3836293 w 4319689"/>
              <a:gd name="connsiteY3473" fmla="*/ 2033585 h 4322760"/>
              <a:gd name="connsiteX3474" fmla="*/ 3809353 w 4319689"/>
              <a:gd name="connsiteY3474" fmla="*/ 2009127 h 4322760"/>
              <a:gd name="connsiteX3475" fmla="*/ 3832925 w 4319689"/>
              <a:gd name="connsiteY3475" fmla="*/ 1979610 h 4322760"/>
              <a:gd name="connsiteX3476" fmla="*/ 41326 w 4319689"/>
              <a:gd name="connsiteY3476" fmla="*/ 1979610 h 4322760"/>
              <a:gd name="connsiteX3477" fmla="*/ 48470 w 4319689"/>
              <a:gd name="connsiteY3477" fmla="*/ 1987647 h 4322760"/>
              <a:gd name="connsiteX3478" fmla="*/ 41326 w 4319689"/>
              <a:gd name="connsiteY3478" fmla="*/ 1993898 h 4322760"/>
              <a:gd name="connsiteX3479" fmla="*/ 40433 w 4319689"/>
              <a:gd name="connsiteY3479" fmla="*/ 1993898 h 4322760"/>
              <a:gd name="connsiteX3480" fmla="*/ 35968 w 4319689"/>
              <a:gd name="connsiteY3480" fmla="*/ 1991219 h 4322760"/>
              <a:gd name="connsiteX3481" fmla="*/ 34182 w 4319689"/>
              <a:gd name="connsiteY3481" fmla="*/ 1985861 h 4322760"/>
              <a:gd name="connsiteX3482" fmla="*/ 41326 w 4319689"/>
              <a:gd name="connsiteY3482" fmla="*/ 1979610 h 4322760"/>
              <a:gd name="connsiteX3483" fmla="*/ 3934533 w 4319689"/>
              <a:gd name="connsiteY3483" fmla="*/ 1968497 h 4322760"/>
              <a:gd name="connsiteX3484" fmla="*/ 3937889 w 4319689"/>
              <a:gd name="connsiteY3484" fmla="*/ 1968497 h 4322760"/>
              <a:gd name="connsiteX3485" fmla="*/ 3965580 w 4319689"/>
              <a:gd name="connsiteY3485" fmla="*/ 1995274 h 4322760"/>
              <a:gd name="connsiteX3486" fmla="*/ 3958867 w 4319689"/>
              <a:gd name="connsiteY3486" fmla="*/ 2016869 h 4322760"/>
              <a:gd name="connsiteX3487" fmla="*/ 3939568 w 4319689"/>
              <a:gd name="connsiteY3487" fmla="*/ 2027235 h 4322760"/>
              <a:gd name="connsiteX3488" fmla="*/ 3937889 w 4319689"/>
              <a:gd name="connsiteY3488" fmla="*/ 2027235 h 4322760"/>
              <a:gd name="connsiteX3489" fmla="*/ 3909359 w 4319689"/>
              <a:gd name="connsiteY3489" fmla="*/ 2000457 h 4322760"/>
              <a:gd name="connsiteX3490" fmla="*/ 3934533 w 4319689"/>
              <a:gd name="connsiteY3490" fmla="*/ 1968497 h 4322760"/>
              <a:gd name="connsiteX3491" fmla="*/ 916421 w 4319689"/>
              <a:gd name="connsiteY3491" fmla="*/ 1960560 h 4322760"/>
              <a:gd name="connsiteX3492" fmla="*/ 922348 w 4319689"/>
              <a:gd name="connsiteY3492" fmla="*/ 1966910 h 4322760"/>
              <a:gd name="connsiteX3493" fmla="*/ 916421 w 4319689"/>
              <a:gd name="connsiteY3493" fmla="*/ 1971673 h 4322760"/>
              <a:gd name="connsiteX3494" fmla="*/ 915574 w 4319689"/>
              <a:gd name="connsiteY3494" fmla="*/ 1971673 h 4322760"/>
              <a:gd name="connsiteX3495" fmla="*/ 912187 w 4319689"/>
              <a:gd name="connsiteY3495" fmla="*/ 1969292 h 4322760"/>
              <a:gd name="connsiteX3496" fmla="*/ 911341 w 4319689"/>
              <a:gd name="connsiteY3496" fmla="*/ 1965323 h 4322760"/>
              <a:gd name="connsiteX3497" fmla="*/ 916421 w 4319689"/>
              <a:gd name="connsiteY3497" fmla="*/ 1960560 h 4322760"/>
              <a:gd name="connsiteX3498" fmla="*/ 4040444 w 4319689"/>
              <a:gd name="connsiteY3498" fmla="*/ 1957385 h 4322760"/>
              <a:gd name="connsiteX3499" fmla="*/ 4043837 w 4319689"/>
              <a:gd name="connsiteY3499" fmla="*/ 1957385 h 4322760"/>
              <a:gd name="connsiteX3500" fmla="*/ 4074369 w 4319689"/>
              <a:gd name="connsiteY3500" fmla="*/ 1984574 h 4322760"/>
              <a:gd name="connsiteX3501" fmla="*/ 4066736 w 4319689"/>
              <a:gd name="connsiteY3501" fmla="*/ 2007514 h 4322760"/>
              <a:gd name="connsiteX3502" fmla="*/ 4046381 w 4319689"/>
              <a:gd name="connsiteY3502" fmla="*/ 2017710 h 4322760"/>
              <a:gd name="connsiteX3503" fmla="*/ 4043837 w 4319689"/>
              <a:gd name="connsiteY3503" fmla="*/ 2017710 h 4322760"/>
              <a:gd name="connsiteX3504" fmla="*/ 4013304 w 4319689"/>
              <a:gd name="connsiteY3504" fmla="*/ 1990521 h 4322760"/>
              <a:gd name="connsiteX3505" fmla="*/ 4040444 w 4319689"/>
              <a:gd name="connsiteY3505" fmla="*/ 1957385 h 4322760"/>
              <a:gd name="connsiteX3506" fmla="*/ 842654 w 4319689"/>
              <a:gd name="connsiteY3506" fmla="*/ 1947860 h 4322760"/>
              <a:gd name="connsiteX3507" fmla="*/ 847735 w 4319689"/>
              <a:gd name="connsiteY3507" fmla="*/ 1950581 h 4322760"/>
              <a:gd name="connsiteX3508" fmla="*/ 848580 w 4319689"/>
              <a:gd name="connsiteY3508" fmla="*/ 1955117 h 4322760"/>
              <a:gd name="connsiteX3509" fmla="*/ 842654 w 4319689"/>
              <a:gd name="connsiteY3509" fmla="*/ 1960560 h 4322760"/>
              <a:gd name="connsiteX3510" fmla="*/ 841807 w 4319689"/>
              <a:gd name="connsiteY3510" fmla="*/ 1960560 h 4322760"/>
              <a:gd name="connsiteX3511" fmla="*/ 836727 w 4319689"/>
              <a:gd name="connsiteY3511" fmla="*/ 1953303 h 4322760"/>
              <a:gd name="connsiteX3512" fmla="*/ 842654 w 4319689"/>
              <a:gd name="connsiteY3512" fmla="*/ 1947860 h 4322760"/>
              <a:gd name="connsiteX3513" fmla="*/ 4153168 w 4319689"/>
              <a:gd name="connsiteY3513" fmla="*/ 1946272 h 4322760"/>
              <a:gd name="connsiteX3514" fmla="*/ 4156549 w 4319689"/>
              <a:gd name="connsiteY3514" fmla="*/ 1946272 h 4322760"/>
              <a:gd name="connsiteX3515" fmla="*/ 4188670 w 4319689"/>
              <a:gd name="connsiteY3515" fmla="*/ 1975059 h 4322760"/>
              <a:gd name="connsiteX3516" fmla="*/ 4181063 w 4319689"/>
              <a:gd name="connsiteY3516" fmla="*/ 1998765 h 4322760"/>
              <a:gd name="connsiteX3517" fmla="*/ 4159085 w 4319689"/>
              <a:gd name="connsiteY3517" fmla="*/ 2009772 h 4322760"/>
              <a:gd name="connsiteX3518" fmla="*/ 4156549 w 4319689"/>
              <a:gd name="connsiteY3518" fmla="*/ 2009772 h 4322760"/>
              <a:gd name="connsiteX3519" fmla="*/ 4124428 w 4319689"/>
              <a:gd name="connsiteY3519" fmla="*/ 1980985 h 4322760"/>
              <a:gd name="connsiteX3520" fmla="*/ 4153168 w 4319689"/>
              <a:gd name="connsiteY3520" fmla="*/ 1946272 h 4322760"/>
              <a:gd name="connsiteX3521" fmla="*/ 762432 w 4319689"/>
              <a:gd name="connsiteY3521" fmla="*/ 1935160 h 4322760"/>
              <a:gd name="connsiteX3522" fmla="*/ 769205 w 4319689"/>
              <a:gd name="connsiteY3522" fmla="*/ 1942780 h 4322760"/>
              <a:gd name="connsiteX3523" fmla="*/ 762432 w 4319689"/>
              <a:gd name="connsiteY3523" fmla="*/ 1947860 h 4322760"/>
              <a:gd name="connsiteX3524" fmla="*/ 761585 w 4319689"/>
              <a:gd name="connsiteY3524" fmla="*/ 1947860 h 4322760"/>
              <a:gd name="connsiteX3525" fmla="*/ 757352 w 4319689"/>
              <a:gd name="connsiteY3525" fmla="*/ 1945320 h 4322760"/>
              <a:gd name="connsiteX3526" fmla="*/ 756507 w 4319689"/>
              <a:gd name="connsiteY3526" fmla="*/ 1940240 h 4322760"/>
              <a:gd name="connsiteX3527" fmla="*/ 762432 w 4319689"/>
              <a:gd name="connsiteY3527" fmla="*/ 1935160 h 4322760"/>
              <a:gd name="connsiteX3528" fmla="*/ 3397047 w 4319689"/>
              <a:gd name="connsiteY3528" fmla="*/ 1933573 h 4322760"/>
              <a:gd name="connsiteX3529" fmla="*/ 3400476 w 4319689"/>
              <a:gd name="connsiteY3529" fmla="*/ 1933573 h 4322760"/>
              <a:gd name="connsiteX3530" fmla="*/ 3421050 w 4319689"/>
              <a:gd name="connsiteY3530" fmla="*/ 1950461 h 4322760"/>
              <a:gd name="connsiteX3531" fmla="*/ 3416764 w 4319689"/>
              <a:gd name="connsiteY3531" fmla="*/ 1965661 h 4322760"/>
              <a:gd name="connsiteX3532" fmla="*/ 3403905 w 4319689"/>
              <a:gd name="connsiteY3532" fmla="*/ 1973261 h 4322760"/>
              <a:gd name="connsiteX3533" fmla="*/ 3400476 w 4319689"/>
              <a:gd name="connsiteY3533" fmla="*/ 1973261 h 4322760"/>
              <a:gd name="connsiteX3534" fmla="*/ 3380759 w 4319689"/>
              <a:gd name="connsiteY3534" fmla="*/ 1957217 h 4322760"/>
              <a:gd name="connsiteX3535" fmla="*/ 3397047 w 4319689"/>
              <a:gd name="connsiteY3535" fmla="*/ 1933573 h 4322760"/>
              <a:gd name="connsiteX3536" fmla="*/ 4276403 w 4319689"/>
              <a:gd name="connsiteY3536" fmla="*/ 1933572 h 4322760"/>
              <a:gd name="connsiteX3537" fmla="*/ 4310066 w 4319689"/>
              <a:gd name="connsiteY3537" fmla="*/ 1964409 h 4322760"/>
              <a:gd name="connsiteX3538" fmla="*/ 4301650 w 4319689"/>
              <a:gd name="connsiteY3538" fmla="*/ 1988579 h 4322760"/>
              <a:gd name="connsiteX3539" fmla="*/ 4278928 w 4319689"/>
              <a:gd name="connsiteY3539" fmla="*/ 2000247 h 4322760"/>
              <a:gd name="connsiteX3540" fmla="*/ 4276403 w 4319689"/>
              <a:gd name="connsiteY3540" fmla="*/ 2000247 h 4322760"/>
              <a:gd name="connsiteX3541" fmla="*/ 4242740 w 4319689"/>
              <a:gd name="connsiteY3541" fmla="*/ 1970243 h 4322760"/>
              <a:gd name="connsiteX3542" fmla="*/ 4273037 w 4319689"/>
              <a:gd name="connsiteY3542" fmla="*/ 1934405 h 4322760"/>
              <a:gd name="connsiteX3543" fmla="*/ 4276403 w 4319689"/>
              <a:gd name="connsiteY3543" fmla="*/ 1933572 h 4322760"/>
              <a:gd name="connsiteX3544" fmla="*/ 679511 w 4319689"/>
              <a:gd name="connsiteY3544" fmla="*/ 1922460 h 4322760"/>
              <a:gd name="connsiteX3545" fmla="*/ 686655 w 4319689"/>
              <a:gd name="connsiteY3545" fmla="*/ 1929604 h 4322760"/>
              <a:gd name="connsiteX3546" fmla="*/ 679511 w 4319689"/>
              <a:gd name="connsiteY3546" fmla="*/ 1935160 h 4322760"/>
              <a:gd name="connsiteX3547" fmla="*/ 678619 w 4319689"/>
              <a:gd name="connsiteY3547" fmla="*/ 1935160 h 4322760"/>
              <a:gd name="connsiteX3548" fmla="*/ 674153 w 4319689"/>
              <a:gd name="connsiteY3548" fmla="*/ 1932779 h 4322760"/>
              <a:gd name="connsiteX3549" fmla="*/ 672368 w 4319689"/>
              <a:gd name="connsiteY3549" fmla="*/ 1928016 h 4322760"/>
              <a:gd name="connsiteX3550" fmla="*/ 679511 w 4319689"/>
              <a:gd name="connsiteY3550" fmla="*/ 1922460 h 4322760"/>
              <a:gd name="connsiteX3551" fmla="*/ 3475913 w 4319689"/>
              <a:gd name="connsiteY3551" fmla="*/ 1920873 h 4322760"/>
              <a:gd name="connsiteX3552" fmla="*/ 3495696 w 4319689"/>
              <a:gd name="connsiteY3552" fmla="*/ 1938208 h 4322760"/>
              <a:gd name="connsiteX3553" fmla="*/ 3492399 w 4319689"/>
              <a:gd name="connsiteY3553" fmla="*/ 1953893 h 4322760"/>
              <a:gd name="connsiteX3554" fmla="*/ 3478386 w 4319689"/>
              <a:gd name="connsiteY3554" fmla="*/ 1962148 h 4322760"/>
              <a:gd name="connsiteX3555" fmla="*/ 3475913 w 4319689"/>
              <a:gd name="connsiteY3555" fmla="*/ 1962148 h 4322760"/>
              <a:gd name="connsiteX3556" fmla="*/ 3455306 w 4319689"/>
              <a:gd name="connsiteY3556" fmla="*/ 1944812 h 4322760"/>
              <a:gd name="connsiteX3557" fmla="*/ 3471791 w 4319689"/>
              <a:gd name="connsiteY3557" fmla="*/ 1921698 h 4322760"/>
              <a:gd name="connsiteX3558" fmla="*/ 3475913 w 4319689"/>
              <a:gd name="connsiteY3558" fmla="*/ 1920873 h 4322760"/>
              <a:gd name="connsiteX3559" fmla="*/ 590612 w 4319689"/>
              <a:gd name="connsiteY3559" fmla="*/ 1908173 h 4322760"/>
              <a:gd name="connsiteX3560" fmla="*/ 597755 w 4319689"/>
              <a:gd name="connsiteY3560" fmla="*/ 1916110 h 4322760"/>
              <a:gd name="connsiteX3561" fmla="*/ 590612 w 4319689"/>
              <a:gd name="connsiteY3561" fmla="*/ 1920873 h 4322760"/>
              <a:gd name="connsiteX3562" fmla="*/ 589718 w 4319689"/>
              <a:gd name="connsiteY3562" fmla="*/ 1920873 h 4322760"/>
              <a:gd name="connsiteX3563" fmla="*/ 584361 w 4319689"/>
              <a:gd name="connsiteY3563" fmla="*/ 1918492 h 4322760"/>
              <a:gd name="connsiteX3564" fmla="*/ 583468 w 4319689"/>
              <a:gd name="connsiteY3564" fmla="*/ 1913729 h 4322760"/>
              <a:gd name="connsiteX3565" fmla="*/ 590612 w 4319689"/>
              <a:gd name="connsiteY3565" fmla="*/ 1908173 h 4322760"/>
              <a:gd name="connsiteX3566" fmla="*/ 3554103 w 4319689"/>
              <a:gd name="connsiteY3566" fmla="*/ 1904998 h 4322760"/>
              <a:gd name="connsiteX3567" fmla="*/ 3576616 w 4319689"/>
              <a:gd name="connsiteY3567" fmla="*/ 1924108 h 4322760"/>
              <a:gd name="connsiteX3568" fmla="*/ 3572287 w 4319689"/>
              <a:gd name="connsiteY3568" fmla="*/ 1941481 h 4322760"/>
              <a:gd name="connsiteX3569" fmla="*/ 3557566 w 4319689"/>
              <a:gd name="connsiteY3569" fmla="*/ 1950167 h 4322760"/>
              <a:gd name="connsiteX3570" fmla="*/ 3554103 w 4319689"/>
              <a:gd name="connsiteY3570" fmla="*/ 1951036 h 4322760"/>
              <a:gd name="connsiteX3571" fmla="*/ 3531589 w 4319689"/>
              <a:gd name="connsiteY3571" fmla="*/ 1931926 h 4322760"/>
              <a:gd name="connsiteX3572" fmla="*/ 3550639 w 4319689"/>
              <a:gd name="connsiteY3572" fmla="*/ 1905867 h 4322760"/>
              <a:gd name="connsiteX3573" fmla="*/ 3554103 w 4319689"/>
              <a:gd name="connsiteY3573" fmla="*/ 1904998 h 4322760"/>
              <a:gd name="connsiteX3574" fmla="*/ 496529 w 4319689"/>
              <a:gd name="connsiteY3574" fmla="*/ 1893885 h 4322760"/>
              <a:gd name="connsiteX3575" fmla="*/ 497370 w 4319689"/>
              <a:gd name="connsiteY3575" fmla="*/ 1893885 h 4322760"/>
              <a:gd name="connsiteX3576" fmla="*/ 502413 w 4319689"/>
              <a:gd name="connsiteY3576" fmla="*/ 1896266 h 4322760"/>
              <a:gd name="connsiteX3577" fmla="*/ 503253 w 4319689"/>
              <a:gd name="connsiteY3577" fmla="*/ 1901029 h 4322760"/>
              <a:gd name="connsiteX3578" fmla="*/ 496529 w 4319689"/>
              <a:gd name="connsiteY3578" fmla="*/ 1906585 h 4322760"/>
              <a:gd name="connsiteX3579" fmla="*/ 495688 w 4319689"/>
              <a:gd name="connsiteY3579" fmla="*/ 1906585 h 4322760"/>
              <a:gd name="connsiteX3580" fmla="*/ 491487 w 4319689"/>
              <a:gd name="connsiteY3580" fmla="*/ 1904204 h 4322760"/>
              <a:gd name="connsiteX3581" fmla="*/ 489806 w 4319689"/>
              <a:gd name="connsiteY3581" fmla="*/ 1899441 h 4322760"/>
              <a:gd name="connsiteX3582" fmla="*/ 496529 w 4319689"/>
              <a:gd name="connsiteY3582" fmla="*/ 1893885 h 4322760"/>
              <a:gd name="connsiteX3583" fmla="*/ 3637430 w 4319689"/>
              <a:gd name="connsiteY3583" fmla="*/ 1890710 h 4322760"/>
              <a:gd name="connsiteX3584" fmla="*/ 3660785 w 4319689"/>
              <a:gd name="connsiteY3584" fmla="*/ 1910270 h 4322760"/>
              <a:gd name="connsiteX3585" fmla="*/ 3656615 w 4319689"/>
              <a:gd name="connsiteY3585" fmla="*/ 1928130 h 4322760"/>
              <a:gd name="connsiteX3586" fmla="*/ 3641600 w 4319689"/>
              <a:gd name="connsiteY3586" fmla="*/ 1937484 h 4322760"/>
              <a:gd name="connsiteX3587" fmla="*/ 3637430 w 4319689"/>
              <a:gd name="connsiteY3587" fmla="*/ 1938335 h 4322760"/>
              <a:gd name="connsiteX3588" fmla="*/ 3614909 w 4319689"/>
              <a:gd name="connsiteY3588" fmla="*/ 1917924 h 4322760"/>
              <a:gd name="connsiteX3589" fmla="*/ 3634093 w 4319689"/>
              <a:gd name="connsiteY3589" fmla="*/ 1891560 h 4322760"/>
              <a:gd name="connsiteX3590" fmla="*/ 3637430 w 4319689"/>
              <a:gd name="connsiteY3590" fmla="*/ 1890710 h 4322760"/>
              <a:gd name="connsiteX3591" fmla="*/ 396936 w 4319689"/>
              <a:gd name="connsiteY3591" fmla="*/ 1876422 h 4322760"/>
              <a:gd name="connsiteX3592" fmla="*/ 397731 w 4319689"/>
              <a:gd name="connsiteY3592" fmla="*/ 1876422 h 4322760"/>
              <a:gd name="connsiteX3593" fmla="*/ 402494 w 4319689"/>
              <a:gd name="connsiteY3593" fmla="*/ 1878943 h 4322760"/>
              <a:gd name="connsiteX3594" fmla="*/ 403287 w 4319689"/>
              <a:gd name="connsiteY3594" fmla="*/ 1884827 h 4322760"/>
              <a:gd name="connsiteX3595" fmla="*/ 396936 w 4319689"/>
              <a:gd name="connsiteY3595" fmla="*/ 1890710 h 4322760"/>
              <a:gd name="connsiteX3596" fmla="*/ 396143 w 4319689"/>
              <a:gd name="connsiteY3596" fmla="*/ 1890710 h 4322760"/>
              <a:gd name="connsiteX3597" fmla="*/ 391379 w 4319689"/>
              <a:gd name="connsiteY3597" fmla="*/ 1888188 h 4322760"/>
              <a:gd name="connsiteX3598" fmla="*/ 389793 w 4319689"/>
              <a:gd name="connsiteY3598" fmla="*/ 1882305 h 4322760"/>
              <a:gd name="connsiteX3599" fmla="*/ 396936 w 4319689"/>
              <a:gd name="connsiteY3599" fmla="*/ 1876422 h 4322760"/>
              <a:gd name="connsiteX3600" fmla="*/ 3727201 w 4319689"/>
              <a:gd name="connsiteY3600" fmla="*/ 1874835 h 4322760"/>
              <a:gd name="connsiteX3601" fmla="*/ 3751248 w 4319689"/>
              <a:gd name="connsiteY3601" fmla="*/ 1895688 h 4322760"/>
              <a:gd name="connsiteX3602" fmla="*/ 3746954 w 4319689"/>
              <a:gd name="connsiteY3602" fmla="*/ 1914038 h 4322760"/>
              <a:gd name="connsiteX3603" fmla="*/ 3730637 w 4319689"/>
              <a:gd name="connsiteY3603" fmla="*/ 1923214 h 4322760"/>
              <a:gd name="connsiteX3604" fmla="*/ 3727201 w 4319689"/>
              <a:gd name="connsiteY3604" fmla="*/ 1924048 h 4322760"/>
              <a:gd name="connsiteX3605" fmla="*/ 3702296 w 4319689"/>
              <a:gd name="connsiteY3605" fmla="*/ 1903195 h 4322760"/>
              <a:gd name="connsiteX3606" fmla="*/ 3722049 w 4319689"/>
              <a:gd name="connsiteY3606" fmla="*/ 1875669 h 4322760"/>
              <a:gd name="connsiteX3607" fmla="*/ 3727201 w 4319689"/>
              <a:gd name="connsiteY3607" fmla="*/ 1874835 h 4322760"/>
              <a:gd name="connsiteX3608" fmla="*/ 934680 w 4319689"/>
              <a:gd name="connsiteY3608" fmla="*/ 1868485 h 4322760"/>
              <a:gd name="connsiteX3609" fmla="*/ 936361 w 4319689"/>
              <a:gd name="connsiteY3609" fmla="*/ 1869279 h 4322760"/>
              <a:gd name="connsiteX3610" fmla="*/ 941403 w 4319689"/>
              <a:gd name="connsiteY3610" fmla="*/ 1876422 h 4322760"/>
              <a:gd name="connsiteX3611" fmla="*/ 934680 w 4319689"/>
              <a:gd name="connsiteY3611" fmla="*/ 1881185 h 4322760"/>
              <a:gd name="connsiteX3612" fmla="*/ 933839 w 4319689"/>
              <a:gd name="connsiteY3612" fmla="*/ 1881185 h 4322760"/>
              <a:gd name="connsiteX3613" fmla="*/ 929636 w 4319689"/>
              <a:gd name="connsiteY3613" fmla="*/ 1878010 h 4322760"/>
              <a:gd name="connsiteX3614" fmla="*/ 928798 w 4319689"/>
              <a:gd name="connsiteY3614" fmla="*/ 1873247 h 4322760"/>
              <a:gd name="connsiteX3615" fmla="*/ 934680 w 4319689"/>
              <a:gd name="connsiteY3615" fmla="*/ 1868485 h 4322760"/>
              <a:gd name="connsiteX3616" fmla="*/ 291786 w 4319689"/>
              <a:gd name="connsiteY3616" fmla="*/ 1860547 h 4322760"/>
              <a:gd name="connsiteX3617" fmla="*/ 292621 w 4319689"/>
              <a:gd name="connsiteY3617" fmla="*/ 1860547 h 4322760"/>
              <a:gd name="connsiteX3618" fmla="*/ 298470 w 4319689"/>
              <a:gd name="connsiteY3618" fmla="*/ 1868485 h 4322760"/>
              <a:gd name="connsiteX3619" fmla="*/ 291786 w 4319689"/>
              <a:gd name="connsiteY3619" fmla="*/ 1874835 h 4322760"/>
              <a:gd name="connsiteX3620" fmla="*/ 290115 w 4319689"/>
              <a:gd name="connsiteY3620" fmla="*/ 1874835 h 4322760"/>
              <a:gd name="connsiteX3621" fmla="*/ 285101 w 4319689"/>
              <a:gd name="connsiteY3621" fmla="*/ 1871660 h 4322760"/>
              <a:gd name="connsiteX3622" fmla="*/ 284266 w 4319689"/>
              <a:gd name="connsiteY3622" fmla="*/ 1866103 h 4322760"/>
              <a:gd name="connsiteX3623" fmla="*/ 291786 w 4319689"/>
              <a:gd name="connsiteY3623" fmla="*/ 1860547 h 4322760"/>
              <a:gd name="connsiteX3624" fmla="*/ 3821212 w 4319689"/>
              <a:gd name="connsiteY3624" fmla="*/ 1857372 h 4322760"/>
              <a:gd name="connsiteX3625" fmla="*/ 3846513 w 4319689"/>
              <a:gd name="connsiteY3625" fmla="*/ 1879341 h 4322760"/>
              <a:gd name="connsiteX3626" fmla="*/ 3842296 w 4319689"/>
              <a:gd name="connsiteY3626" fmla="*/ 1898775 h 4322760"/>
              <a:gd name="connsiteX3627" fmla="*/ 3825429 w 4319689"/>
              <a:gd name="connsiteY3627" fmla="*/ 1908915 h 4322760"/>
              <a:gd name="connsiteX3628" fmla="*/ 3821212 w 4319689"/>
              <a:gd name="connsiteY3628" fmla="*/ 1909760 h 4322760"/>
              <a:gd name="connsiteX3629" fmla="*/ 3795068 w 4319689"/>
              <a:gd name="connsiteY3629" fmla="*/ 1887791 h 4322760"/>
              <a:gd name="connsiteX3630" fmla="*/ 3816995 w 4319689"/>
              <a:gd name="connsiteY3630" fmla="*/ 1858217 h 4322760"/>
              <a:gd name="connsiteX3631" fmla="*/ 3821212 w 4319689"/>
              <a:gd name="connsiteY3631" fmla="*/ 1857372 h 4322760"/>
              <a:gd name="connsiteX3632" fmla="*/ 860067 w 4319689"/>
              <a:gd name="connsiteY3632" fmla="*/ 1851023 h 4322760"/>
              <a:gd name="connsiteX3633" fmla="*/ 861748 w 4319689"/>
              <a:gd name="connsiteY3633" fmla="*/ 1851023 h 4322760"/>
              <a:gd name="connsiteX3634" fmla="*/ 866791 w 4319689"/>
              <a:gd name="connsiteY3634" fmla="*/ 1858960 h 4322760"/>
              <a:gd name="connsiteX3635" fmla="*/ 860067 w 4319689"/>
              <a:gd name="connsiteY3635" fmla="*/ 1863723 h 4322760"/>
              <a:gd name="connsiteX3636" fmla="*/ 858386 w 4319689"/>
              <a:gd name="connsiteY3636" fmla="*/ 1863723 h 4322760"/>
              <a:gd name="connsiteX3637" fmla="*/ 854185 w 4319689"/>
              <a:gd name="connsiteY3637" fmla="*/ 1860548 h 4322760"/>
              <a:gd name="connsiteX3638" fmla="*/ 853344 w 4319689"/>
              <a:gd name="connsiteY3638" fmla="*/ 1855785 h 4322760"/>
              <a:gd name="connsiteX3639" fmla="*/ 860067 w 4319689"/>
              <a:gd name="connsiteY3639" fmla="*/ 1851023 h 4322760"/>
              <a:gd name="connsiteX3640" fmla="*/ 3382641 w 4319689"/>
              <a:gd name="connsiteY3640" fmla="*/ 1843085 h 4322760"/>
              <a:gd name="connsiteX3641" fmla="*/ 3401172 w 4319689"/>
              <a:gd name="connsiteY3641" fmla="*/ 1857478 h 4322760"/>
              <a:gd name="connsiteX3642" fmla="*/ 3399488 w 4319689"/>
              <a:gd name="connsiteY3642" fmla="*/ 1872718 h 4322760"/>
              <a:gd name="connsiteX3643" fmla="*/ 3386853 w 4319689"/>
              <a:gd name="connsiteY3643" fmla="*/ 1881185 h 4322760"/>
              <a:gd name="connsiteX3644" fmla="*/ 3382641 w 4319689"/>
              <a:gd name="connsiteY3644" fmla="*/ 1881185 h 4322760"/>
              <a:gd name="connsiteX3645" fmla="*/ 3364109 w 4319689"/>
              <a:gd name="connsiteY3645" fmla="*/ 1866792 h 4322760"/>
              <a:gd name="connsiteX3646" fmla="*/ 3378429 w 4319689"/>
              <a:gd name="connsiteY3646" fmla="*/ 1843932 h 4322760"/>
              <a:gd name="connsiteX3647" fmla="*/ 3382641 w 4319689"/>
              <a:gd name="connsiteY3647" fmla="*/ 1843085 h 4322760"/>
              <a:gd name="connsiteX3648" fmla="*/ 179445 w 4319689"/>
              <a:gd name="connsiteY3648" fmla="*/ 1843085 h 4322760"/>
              <a:gd name="connsiteX3649" fmla="*/ 180318 w 4319689"/>
              <a:gd name="connsiteY3649" fmla="*/ 1843085 h 4322760"/>
              <a:gd name="connsiteX3650" fmla="*/ 187304 w 4319689"/>
              <a:gd name="connsiteY3650" fmla="*/ 1851023 h 4322760"/>
              <a:gd name="connsiteX3651" fmla="*/ 179445 w 4319689"/>
              <a:gd name="connsiteY3651" fmla="*/ 1857373 h 4322760"/>
              <a:gd name="connsiteX3652" fmla="*/ 177699 w 4319689"/>
              <a:gd name="connsiteY3652" fmla="*/ 1857373 h 4322760"/>
              <a:gd name="connsiteX3653" fmla="*/ 172460 w 4319689"/>
              <a:gd name="connsiteY3653" fmla="*/ 1854992 h 4322760"/>
              <a:gd name="connsiteX3654" fmla="*/ 170714 w 4319689"/>
              <a:gd name="connsiteY3654" fmla="*/ 1848641 h 4322760"/>
              <a:gd name="connsiteX3655" fmla="*/ 179445 w 4319689"/>
              <a:gd name="connsiteY3655" fmla="*/ 1843085 h 4322760"/>
              <a:gd name="connsiteX3656" fmla="*/ 3915269 w 4319689"/>
              <a:gd name="connsiteY3656" fmla="*/ 1839910 h 4322760"/>
              <a:gd name="connsiteX3657" fmla="*/ 3920452 w 4319689"/>
              <a:gd name="connsiteY3657" fmla="*/ 1839910 h 4322760"/>
              <a:gd name="connsiteX3658" fmla="*/ 3948093 w 4319689"/>
              <a:gd name="connsiteY3658" fmla="*/ 1862990 h 4322760"/>
              <a:gd name="connsiteX3659" fmla="*/ 3942911 w 4319689"/>
              <a:gd name="connsiteY3659" fmla="*/ 1883505 h 4322760"/>
              <a:gd name="connsiteX3660" fmla="*/ 3924771 w 4319689"/>
              <a:gd name="connsiteY3660" fmla="*/ 1894618 h 4322760"/>
              <a:gd name="connsiteX3661" fmla="*/ 3920452 w 4319689"/>
              <a:gd name="connsiteY3661" fmla="*/ 1895473 h 4322760"/>
              <a:gd name="connsiteX3662" fmla="*/ 3892811 w 4319689"/>
              <a:gd name="connsiteY3662" fmla="*/ 1871538 h 4322760"/>
              <a:gd name="connsiteX3663" fmla="*/ 3915269 w 4319689"/>
              <a:gd name="connsiteY3663" fmla="*/ 1839910 h 4322760"/>
              <a:gd name="connsiteX3664" fmla="*/ 783493 w 4319689"/>
              <a:gd name="connsiteY3664" fmla="*/ 1831973 h 4322760"/>
              <a:gd name="connsiteX3665" fmla="*/ 785257 w 4319689"/>
              <a:gd name="connsiteY3665" fmla="*/ 1831973 h 4322760"/>
              <a:gd name="connsiteX3666" fmla="*/ 790548 w 4319689"/>
              <a:gd name="connsiteY3666" fmla="*/ 1840378 h 4322760"/>
              <a:gd name="connsiteX3667" fmla="*/ 783493 w 4319689"/>
              <a:gd name="connsiteY3667" fmla="*/ 1846261 h 4322760"/>
              <a:gd name="connsiteX3668" fmla="*/ 781730 w 4319689"/>
              <a:gd name="connsiteY3668" fmla="*/ 1846261 h 4322760"/>
              <a:gd name="connsiteX3669" fmla="*/ 777319 w 4319689"/>
              <a:gd name="connsiteY3669" fmla="*/ 1842899 h 4322760"/>
              <a:gd name="connsiteX3670" fmla="*/ 776437 w 4319689"/>
              <a:gd name="connsiteY3670" fmla="*/ 1837016 h 4322760"/>
              <a:gd name="connsiteX3671" fmla="*/ 783493 w 4319689"/>
              <a:gd name="connsiteY3671" fmla="*/ 1831973 h 4322760"/>
              <a:gd name="connsiteX3672" fmla="*/ 3454871 w 4319689"/>
              <a:gd name="connsiteY3672" fmla="*/ 1824035 h 4322760"/>
              <a:gd name="connsiteX3673" fmla="*/ 3474201 w 4319689"/>
              <a:gd name="connsiteY3673" fmla="*/ 1839235 h 4322760"/>
              <a:gd name="connsiteX3674" fmla="*/ 3472520 w 4319689"/>
              <a:gd name="connsiteY3674" fmla="*/ 1854434 h 4322760"/>
              <a:gd name="connsiteX3675" fmla="*/ 3459914 w 4319689"/>
              <a:gd name="connsiteY3675" fmla="*/ 1863723 h 4322760"/>
              <a:gd name="connsiteX3676" fmla="*/ 3454871 w 4319689"/>
              <a:gd name="connsiteY3676" fmla="*/ 1863723 h 4322760"/>
              <a:gd name="connsiteX3677" fmla="*/ 3435540 w 4319689"/>
              <a:gd name="connsiteY3677" fmla="*/ 1848523 h 4322760"/>
              <a:gd name="connsiteX3678" fmla="*/ 3449828 w 4319689"/>
              <a:gd name="connsiteY3678" fmla="*/ 1824879 h 4322760"/>
              <a:gd name="connsiteX3679" fmla="*/ 3454871 w 4319689"/>
              <a:gd name="connsiteY3679" fmla="*/ 1824035 h 4322760"/>
              <a:gd name="connsiteX3680" fmla="*/ 60377 w 4319689"/>
              <a:gd name="connsiteY3680" fmla="*/ 1822447 h 4322760"/>
              <a:gd name="connsiteX3681" fmla="*/ 61250 w 4319689"/>
              <a:gd name="connsiteY3681" fmla="*/ 1822447 h 4322760"/>
              <a:gd name="connsiteX3682" fmla="*/ 68235 w 4319689"/>
              <a:gd name="connsiteY3682" fmla="*/ 1832052 h 4322760"/>
              <a:gd name="connsiteX3683" fmla="*/ 60377 w 4319689"/>
              <a:gd name="connsiteY3683" fmla="*/ 1839910 h 4322760"/>
              <a:gd name="connsiteX3684" fmla="*/ 58631 w 4319689"/>
              <a:gd name="connsiteY3684" fmla="*/ 1839910 h 4322760"/>
              <a:gd name="connsiteX3685" fmla="*/ 53392 w 4319689"/>
              <a:gd name="connsiteY3685" fmla="*/ 1836417 h 4322760"/>
              <a:gd name="connsiteX3686" fmla="*/ 51645 w 4319689"/>
              <a:gd name="connsiteY3686" fmla="*/ 1829432 h 4322760"/>
              <a:gd name="connsiteX3687" fmla="*/ 60377 w 4319689"/>
              <a:gd name="connsiteY3687" fmla="*/ 1822447 h 4322760"/>
              <a:gd name="connsiteX3688" fmla="*/ 4025995 w 4319689"/>
              <a:gd name="connsiteY3688" fmla="*/ 1820860 h 4322760"/>
              <a:gd name="connsiteX3689" fmla="*/ 4054481 w 4319689"/>
              <a:gd name="connsiteY3689" fmla="*/ 1845233 h 4322760"/>
              <a:gd name="connsiteX3690" fmla="*/ 4049454 w 4319689"/>
              <a:gd name="connsiteY3690" fmla="*/ 1867084 h 4322760"/>
              <a:gd name="connsiteX3691" fmla="*/ 4030184 w 4319689"/>
              <a:gd name="connsiteY3691" fmla="*/ 1878010 h 4322760"/>
              <a:gd name="connsiteX3692" fmla="*/ 4025995 w 4319689"/>
              <a:gd name="connsiteY3692" fmla="*/ 1878010 h 4322760"/>
              <a:gd name="connsiteX3693" fmla="*/ 3997508 w 4319689"/>
              <a:gd name="connsiteY3693" fmla="*/ 1854478 h 4322760"/>
              <a:gd name="connsiteX3694" fmla="*/ 4020968 w 4319689"/>
              <a:gd name="connsiteY3694" fmla="*/ 1821700 h 4322760"/>
              <a:gd name="connsiteX3695" fmla="*/ 4025995 w 4319689"/>
              <a:gd name="connsiteY3695" fmla="*/ 1820860 h 4322760"/>
              <a:gd name="connsiteX3696" fmla="*/ 700527 w 4319689"/>
              <a:gd name="connsiteY3696" fmla="*/ 1812923 h 4322760"/>
              <a:gd name="connsiteX3697" fmla="*/ 702197 w 4319689"/>
              <a:gd name="connsiteY3697" fmla="*/ 1812923 h 4322760"/>
              <a:gd name="connsiteX3698" fmla="*/ 708045 w 4319689"/>
              <a:gd name="connsiteY3698" fmla="*/ 1822168 h 4322760"/>
              <a:gd name="connsiteX3699" fmla="*/ 700527 w 4319689"/>
              <a:gd name="connsiteY3699" fmla="*/ 1827211 h 4322760"/>
              <a:gd name="connsiteX3700" fmla="*/ 698855 w 4319689"/>
              <a:gd name="connsiteY3700" fmla="*/ 1827211 h 4322760"/>
              <a:gd name="connsiteX3701" fmla="*/ 693842 w 4319689"/>
              <a:gd name="connsiteY3701" fmla="*/ 1823849 h 4322760"/>
              <a:gd name="connsiteX3702" fmla="*/ 693007 w 4319689"/>
              <a:gd name="connsiteY3702" fmla="*/ 1818806 h 4322760"/>
              <a:gd name="connsiteX3703" fmla="*/ 700527 w 4319689"/>
              <a:gd name="connsiteY3703" fmla="*/ 1812923 h 4322760"/>
              <a:gd name="connsiteX3704" fmla="*/ 3533452 w 4319689"/>
              <a:gd name="connsiteY3704" fmla="*/ 1804985 h 4322760"/>
              <a:gd name="connsiteX3705" fmla="*/ 3554419 w 4319689"/>
              <a:gd name="connsiteY3705" fmla="*/ 1820669 h 4322760"/>
              <a:gd name="connsiteX3706" fmla="*/ 3551903 w 4319689"/>
              <a:gd name="connsiteY3706" fmla="*/ 1836354 h 4322760"/>
              <a:gd name="connsiteX3707" fmla="*/ 3538484 w 4319689"/>
              <a:gd name="connsiteY3707" fmla="*/ 1846260 h 4322760"/>
              <a:gd name="connsiteX3708" fmla="*/ 3533452 w 4319689"/>
              <a:gd name="connsiteY3708" fmla="*/ 1846260 h 4322760"/>
              <a:gd name="connsiteX3709" fmla="*/ 3513323 w 4319689"/>
              <a:gd name="connsiteY3709" fmla="*/ 1830575 h 4322760"/>
              <a:gd name="connsiteX3710" fmla="*/ 3528420 w 4319689"/>
              <a:gd name="connsiteY3710" fmla="*/ 1805810 h 4322760"/>
              <a:gd name="connsiteX3711" fmla="*/ 3533452 w 4319689"/>
              <a:gd name="connsiteY3711" fmla="*/ 1804985 h 4322760"/>
              <a:gd name="connsiteX3712" fmla="*/ 4137933 w 4319689"/>
              <a:gd name="connsiteY3712" fmla="*/ 1800222 h 4322760"/>
              <a:gd name="connsiteX3713" fmla="*/ 4167907 w 4319689"/>
              <a:gd name="connsiteY3713" fmla="*/ 1825357 h 4322760"/>
              <a:gd name="connsiteX3714" fmla="*/ 4162769 w 4319689"/>
              <a:gd name="connsiteY3714" fmla="*/ 1848817 h 4322760"/>
              <a:gd name="connsiteX3715" fmla="*/ 4142215 w 4319689"/>
              <a:gd name="connsiteY3715" fmla="*/ 1860547 h 4322760"/>
              <a:gd name="connsiteX3716" fmla="*/ 4137933 w 4319689"/>
              <a:gd name="connsiteY3716" fmla="*/ 1860547 h 4322760"/>
              <a:gd name="connsiteX3717" fmla="*/ 4107102 w 4319689"/>
              <a:gd name="connsiteY3717" fmla="*/ 1835411 h 4322760"/>
              <a:gd name="connsiteX3718" fmla="*/ 4132794 w 4319689"/>
              <a:gd name="connsiteY3718" fmla="*/ 1801060 h 4322760"/>
              <a:gd name="connsiteX3719" fmla="*/ 4137933 w 4319689"/>
              <a:gd name="connsiteY3719" fmla="*/ 1800222 h 4322760"/>
              <a:gd name="connsiteX3720" fmla="*/ 613212 w 4319689"/>
              <a:gd name="connsiteY3720" fmla="*/ 1792285 h 4322760"/>
              <a:gd name="connsiteX3721" fmla="*/ 614884 w 4319689"/>
              <a:gd name="connsiteY3721" fmla="*/ 1792285 h 4322760"/>
              <a:gd name="connsiteX3722" fmla="*/ 620733 w 4319689"/>
              <a:gd name="connsiteY3722" fmla="*/ 1801476 h 4322760"/>
              <a:gd name="connsiteX3723" fmla="*/ 613212 w 4319689"/>
              <a:gd name="connsiteY3723" fmla="*/ 1808160 h 4322760"/>
              <a:gd name="connsiteX3724" fmla="*/ 611542 w 4319689"/>
              <a:gd name="connsiteY3724" fmla="*/ 1807324 h 4322760"/>
              <a:gd name="connsiteX3725" fmla="*/ 606527 w 4319689"/>
              <a:gd name="connsiteY3725" fmla="*/ 1803982 h 4322760"/>
              <a:gd name="connsiteX3726" fmla="*/ 605693 w 4319689"/>
              <a:gd name="connsiteY3726" fmla="*/ 1798134 h 4322760"/>
              <a:gd name="connsiteX3727" fmla="*/ 613212 w 4319689"/>
              <a:gd name="connsiteY3727" fmla="*/ 1792285 h 4322760"/>
              <a:gd name="connsiteX3728" fmla="*/ 3616432 w 4319689"/>
              <a:gd name="connsiteY3728" fmla="*/ 1782760 h 4322760"/>
              <a:gd name="connsiteX3729" fmla="*/ 3638544 w 4319689"/>
              <a:gd name="connsiteY3729" fmla="*/ 1800133 h 4322760"/>
              <a:gd name="connsiteX3730" fmla="*/ 3635992 w 4319689"/>
              <a:gd name="connsiteY3730" fmla="*/ 1817506 h 4322760"/>
              <a:gd name="connsiteX3731" fmla="*/ 3621535 w 4319689"/>
              <a:gd name="connsiteY3731" fmla="*/ 1827929 h 4322760"/>
              <a:gd name="connsiteX3732" fmla="*/ 3616432 w 4319689"/>
              <a:gd name="connsiteY3732" fmla="*/ 1828798 h 4322760"/>
              <a:gd name="connsiteX3733" fmla="*/ 3594321 w 4319689"/>
              <a:gd name="connsiteY3733" fmla="*/ 1811425 h 4322760"/>
              <a:gd name="connsiteX3734" fmla="*/ 3611330 w 4319689"/>
              <a:gd name="connsiteY3734" fmla="*/ 1783629 h 4322760"/>
              <a:gd name="connsiteX3735" fmla="*/ 3616432 w 4319689"/>
              <a:gd name="connsiteY3735" fmla="*/ 1782760 h 4322760"/>
              <a:gd name="connsiteX3736" fmla="*/ 4251504 w 4319689"/>
              <a:gd name="connsiteY3736" fmla="*/ 1779585 h 4322760"/>
              <a:gd name="connsiteX3737" fmla="*/ 4257403 w 4319689"/>
              <a:gd name="connsiteY3737" fmla="*/ 1779585 h 4322760"/>
              <a:gd name="connsiteX3738" fmla="*/ 4288585 w 4319689"/>
              <a:gd name="connsiteY3738" fmla="*/ 1805486 h 4322760"/>
              <a:gd name="connsiteX3739" fmla="*/ 4282685 w 4319689"/>
              <a:gd name="connsiteY3739" fmla="*/ 1829716 h 4322760"/>
              <a:gd name="connsiteX3740" fmla="*/ 4261617 w 4319689"/>
              <a:gd name="connsiteY3740" fmla="*/ 1842249 h 4322760"/>
              <a:gd name="connsiteX3741" fmla="*/ 4257403 w 4319689"/>
              <a:gd name="connsiteY3741" fmla="*/ 1843085 h 4322760"/>
              <a:gd name="connsiteX3742" fmla="*/ 4225378 w 4319689"/>
              <a:gd name="connsiteY3742" fmla="*/ 1816348 h 4322760"/>
              <a:gd name="connsiteX3743" fmla="*/ 4251504 w 4319689"/>
              <a:gd name="connsiteY3743" fmla="*/ 1779585 h 4322760"/>
              <a:gd name="connsiteX3744" fmla="*/ 959288 w 4319689"/>
              <a:gd name="connsiteY3744" fmla="*/ 1777998 h 4322760"/>
              <a:gd name="connsiteX3745" fmla="*/ 961796 w 4319689"/>
              <a:gd name="connsiteY3745" fmla="*/ 1778792 h 4322760"/>
              <a:gd name="connsiteX3746" fmla="*/ 966807 w 4319689"/>
              <a:gd name="connsiteY3746" fmla="*/ 1787523 h 4322760"/>
              <a:gd name="connsiteX3747" fmla="*/ 959288 w 4319689"/>
              <a:gd name="connsiteY3747" fmla="*/ 1792286 h 4322760"/>
              <a:gd name="connsiteX3748" fmla="*/ 957619 w 4319689"/>
              <a:gd name="connsiteY3748" fmla="*/ 1792286 h 4322760"/>
              <a:gd name="connsiteX3749" fmla="*/ 952604 w 4319689"/>
              <a:gd name="connsiteY3749" fmla="*/ 1788317 h 4322760"/>
              <a:gd name="connsiteX3750" fmla="*/ 952604 w 4319689"/>
              <a:gd name="connsiteY3750" fmla="*/ 1783554 h 4322760"/>
              <a:gd name="connsiteX3751" fmla="*/ 959288 w 4319689"/>
              <a:gd name="connsiteY3751" fmla="*/ 1777998 h 4322760"/>
              <a:gd name="connsiteX3752" fmla="*/ 520346 w 4319689"/>
              <a:gd name="connsiteY3752" fmla="*/ 1770060 h 4322760"/>
              <a:gd name="connsiteX3753" fmla="*/ 522009 w 4319689"/>
              <a:gd name="connsiteY3753" fmla="*/ 1770060 h 4322760"/>
              <a:gd name="connsiteX3754" fmla="*/ 527831 w 4319689"/>
              <a:gd name="connsiteY3754" fmla="*/ 1780086 h 4322760"/>
              <a:gd name="connsiteX3755" fmla="*/ 520346 w 4319689"/>
              <a:gd name="connsiteY3755" fmla="*/ 1785935 h 4322760"/>
              <a:gd name="connsiteX3756" fmla="*/ 518684 w 4319689"/>
              <a:gd name="connsiteY3756" fmla="*/ 1785935 h 4322760"/>
              <a:gd name="connsiteX3757" fmla="*/ 513694 w 4319689"/>
              <a:gd name="connsiteY3757" fmla="*/ 1782593 h 4322760"/>
              <a:gd name="connsiteX3758" fmla="*/ 512862 w 4319689"/>
              <a:gd name="connsiteY3758" fmla="*/ 1775909 h 4322760"/>
              <a:gd name="connsiteX3759" fmla="*/ 520346 w 4319689"/>
              <a:gd name="connsiteY3759" fmla="*/ 1770060 h 4322760"/>
              <a:gd name="connsiteX3760" fmla="*/ 3703352 w 4319689"/>
              <a:gd name="connsiteY3760" fmla="*/ 1760535 h 4322760"/>
              <a:gd name="connsiteX3761" fmla="*/ 3725873 w 4319689"/>
              <a:gd name="connsiteY3761" fmla="*/ 1779245 h 4322760"/>
              <a:gd name="connsiteX3762" fmla="*/ 3722537 w 4319689"/>
              <a:gd name="connsiteY3762" fmla="*/ 1797104 h 4322760"/>
              <a:gd name="connsiteX3763" fmla="*/ 3708357 w 4319689"/>
              <a:gd name="connsiteY3763" fmla="*/ 1807309 h 4322760"/>
              <a:gd name="connsiteX3764" fmla="*/ 3703352 w 4319689"/>
              <a:gd name="connsiteY3764" fmla="*/ 1808160 h 4322760"/>
              <a:gd name="connsiteX3765" fmla="*/ 3679997 w 4319689"/>
              <a:gd name="connsiteY3765" fmla="*/ 1790300 h 4322760"/>
              <a:gd name="connsiteX3766" fmla="*/ 3697513 w 4319689"/>
              <a:gd name="connsiteY3766" fmla="*/ 1761385 h 4322760"/>
              <a:gd name="connsiteX3767" fmla="*/ 3703352 w 4319689"/>
              <a:gd name="connsiteY3767" fmla="*/ 1760535 h 4322760"/>
              <a:gd name="connsiteX3768" fmla="*/ 3356448 w 4319689"/>
              <a:gd name="connsiteY3768" fmla="*/ 1754185 h 4322760"/>
              <a:gd name="connsiteX3769" fmla="*/ 3374181 w 4319689"/>
              <a:gd name="connsiteY3769" fmla="*/ 1766922 h 4322760"/>
              <a:gd name="connsiteX3770" fmla="*/ 3373337 w 4319689"/>
              <a:gd name="connsiteY3770" fmla="*/ 1781357 h 4322760"/>
              <a:gd name="connsiteX3771" fmla="*/ 3362359 w 4319689"/>
              <a:gd name="connsiteY3771" fmla="*/ 1789849 h 4322760"/>
              <a:gd name="connsiteX3772" fmla="*/ 3356448 w 4319689"/>
              <a:gd name="connsiteY3772" fmla="*/ 1790698 h 4322760"/>
              <a:gd name="connsiteX3773" fmla="*/ 3339560 w 4319689"/>
              <a:gd name="connsiteY3773" fmla="*/ 1777961 h 4322760"/>
              <a:gd name="connsiteX3774" fmla="*/ 3350537 w 4319689"/>
              <a:gd name="connsiteY3774" fmla="*/ 1755034 h 4322760"/>
              <a:gd name="connsiteX3775" fmla="*/ 3356448 w 4319689"/>
              <a:gd name="connsiteY3775" fmla="*/ 1754185 h 4322760"/>
              <a:gd name="connsiteX3776" fmla="*/ 887475 w 4319689"/>
              <a:gd name="connsiteY3776" fmla="*/ 1754185 h 4322760"/>
              <a:gd name="connsiteX3777" fmla="*/ 889222 w 4319689"/>
              <a:gd name="connsiteY3777" fmla="*/ 1755020 h 4322760"/>
              <a:gd name="connsiteX3778" fmla="*/ 894460 w 4319689"/>
              <a:gd name="connsiteY3778" fmla="*/ 1764211 h 4322760"/>
              <a:gd name="connsiteX3779" fmla="*/ 887475 w 4319689"/>
              <a:gd name="connsiteY3779" fmla="*/ 1770060 h 4322760"/>
              <a:gd name="connsiteX3780" fmla="*/ 884856 w 4319689"/>
              <a:gd name="connsiteY3780" fmla="*/ 1769224 h 4322760"/>
              <a:gd name="connsiteX3781" fmla="*/ 880490 w 4319689"/>
              <a:gd name="connsiteY3781" fmla="*/ 1765882 h 4322760"/>
              <a:gd name="connsiteX3782" fmla="*/ 879617 w 4319689"/>
              <a:gd name="connsiteY3782" fmla="*/ 1760034 h 4322760"/>
              <a:gd name="connsiteX3783" fmla="*/ 887475 w 4319689"/>
              <a:gd name="connsiteY3783" fmla="*/ 1754185 h 4322760"/>
              <a:gd name="connsiteX3784" fmla="*/ 421543 w 4319689"/>
              <a:gd name="connsiteY3784" fmla="*/ 1746247 h 4322760"/>
              <a:gd name="connsiteX3785" fmla="*/ 423274 w 4319689"/>
              <a:gd name="connsiteY3785" fmla="*/ 1747120 h 4322760"/>
              <a:gd name="connsiteX3786" fmla="*/ 429336 w 4319689"/>
              <a:gd name="connsiteY3786" fmla="*/ 1757598 h 4322760"/>
              <a:gd name="connsiteX3787" fmla="*/ 421543 w 4319689"/>
              <a:gd name="connsiteY3787" fmla="*/ 1763710 h 4322760"/>
              <a:gd name="connsiteX3788" fmla="*/ 418945 w 4319689"/>
              <a:gd name="connsiteY3788" fmla="*/ 1763710 h 4322760"/>
              <a:gd name="connsiteX3789" fmla="*/ 413750 w 4319689"/>
              <a:gd name="connsiteY3789" fmla="*/ 1760217 h 4322760"/>
              <a:gd name="connsiteX3790" fmla="*/ 412884 w 4319689"/>
              <a:gd name="connsiteY3790" fmla="*/ 1753232 h 4322760"/>
              <a:gd name="connsiteX3791" fmla="*/ 421543 w 4319689"/>
              <a:gd name="connsiteY3791" fmla="*/ 1746247 h 4322760"/>
              <a:gd name="connsiteX3792" fmla="*/ 3795397 w 4319689"/>
              <a:gd name="connsiteY3792" fmla="*/ 1736722 h 4322760"/>
              <a:gd name="connsiteX3793" fmla="*/ 3820243 w 4319689"/>
              <a:gd name="connsiteY3793" fmla="*/ 1755072 h 4322760"/>
              <a:gd name="connsiteX3794" fmla="*/ 3816816 w 4319689"/>
              <a:gd name="connsiteY3794" fmla="*/ 1774257 h 4322760"/>
              <a:gd name="connsiteX3795" fmla="*/ 3801394 w 4319689"/>
              <a:gd name="connsiteY3795" fmla="*/ 1785101 h 4322760"/>
              <a:gd name="connsiteX3796" fmla="*/ 3795397 w 4319689"/>
              <a:gd name="connsiteY3796" fmla="*/ 1785935 h 4322760"/>
              <a:gd name="connsiteX3797" fmla="*/ 3771408 w 4319689"/>
              <a:gd name="connsiteY3797" fmla="*/ 1766750 h 4322760"/>
              <a:gd name="connsiteX3798" fmla="*/ 3789400 w 4319689"/>
              <a:gd name="connsiteY3798" fmla="*/ 1737556 h 4322760"/>
              <a:gd name="connsiteX3799" fmla="*/ 3795397 w 4319689"/>
              <a:gd name="connsiteY3799" fmla="*/ 1736722 h 4322760"/>
              <a:gd name="connsiteX3800" fmla="*/ 3429520 w 4319689"/>
              <a:gd name="connsiteY3800" fmla="*/ 1730373 h 4322760"/>
              <a:gd name="connsiteX3801" fmla="*/ 3447209 w 4319689"/>
              <a:gd name="connsiteY3801" fmla="*/ 1743625 h 4322760"/>
              <a:gd name="connsiteX3802" fmla="*/ 3446367 w 4319689"/>
              <a:gd name="connsiteY3802" fmla="*/ 1758534 h 4322760"/>
              <a:gd name="connsiteX3803" fmla="*/ 3434574 w 4319689"/>
              <a:gd name="connsiteY3803" fmla="*/ 1767645 h 4322760"/>
              <a:gd name="connsiteX3804" fmla="*/ 3429520 w 4319689"/>
              <a:gd name="connsiteY3804" fmla="*/ 1768473 h 4322760"/>
              <a:gd name="connsiteX3805" fmla="*/ 3410989 w 4319689"/>
              <a:gd name="connsiteY3805" fmla="*/ 1755221 h 4322760"/>
              <a:gd name="connsiteX3806" fmla="*/ 3422781 w 4319689"/>
              <a:gd name="connsiteY3806" fmla="*/ 1732029 h 4322760"/>
              <a:gd name="connsiteX3807" fmla="*/ 3429520 w 4319689"/>
              <a:gd name="connsiteY3807" fmla="*/ 1730373 h 4322760"/>
              <a:gd name="connsiteX3808" fmla="*/ 810858 w 4319689"/>
              <a:gd name="connsiteY3808" fmla="*/ 1730373 h 4322760"/>
              <a:gd name="connsiteX3809" fmla="*/ 813354 w 4319689"/>
              <a:gd name="connsiteY3809" fmla="*/ 1730373 h 4322760"/>
              <a:gd name="connsiteX3810" fmla="*/ 818343 w 4319689"/>
              <a:gd name="connsiteY3810" fmla="*/ 1740399 h 4322760"/>
              <a:gd name="connsiteX3811" fmla="*/ 810858 w 4319689"/>
              <a:gd name="connsiteY3811" fmla="*/ 1746248 h 4322760"/>
              <a:gd name="connsiteX3812" fmla="*/ 808363 w 4319689"/>
              <a:gd name="connsiteY3812" fmla="*/ 1745412 h 4322760"/>
              <a:gd name="connsiteX3813" fmla="*/ 804206 w 4319689"/>
              <a:gd name="connsiteY3813" fmla="*/ 1742070 h 4322760"/>
              <a:gd name="connsiteX3814" fmla="*/ 803374 w 4319689"/>
              <a:gd name="connsiteY3814" fmla="*/ 1735386 h 4322760"/>
              <a:gd name="connsiteX3815" fmla="*/ 810858 w 4319689"/>
              <a:gd name="connsiteY3815" fmla="*/ 1730373 h 4322760"/>
              <a:gd name="connsiteX3816" fmla="*/ 317562 w 4319689"/>
              <a:gd name="connsiteY3816" fmla="*/ 1722435 h 4322760"/>
              <a:gd name="connsiteX3817" fmla="*/ 319149 w 4319689"/>
              <a:gd name="connsiteY3817" fmla="*/ 1722435 h 4322760"/>
              <a:gd name="connsiteX3818" fmla="*/ 325499 w 4319689"/>
              <a:gd name="connsiteY3818" fmla="*/ 1733245 h 4322760"/>
              <a:gd name="connsiteX3819" fmla="*/ 317562 w 4319689"/>
              <a:gd name="connsiteY3819" fmla="*/ 1739898 h 4322760"/>
              <a:gd name="connsiteX3820" fmla="*/ 315975 w 4319689"/>
              <a:gd name="connsiteY3820" fmla="*/ 1739898 h 4322760"/>
              <a:gd name="connsiteX3821" fmla="*/ 310418 w 4319689"/>
              <a:gd name="connsiteY3821" fmla="*/ 1735740 h 4322760"/>
              <a:gd name="connsiteX3822" fmla="*/ 309624 w 4319689"/>
              <a:gd name="connsiteY3822" fmla="*/ 1729087 h 4322760"/>
              <a:gd name="connsiteX3823" fmla="*/ 317562 w 4319689"/>
              <a:gd name="connsiteY3823" fmla="*/ 1722435 h 4322760"/>
              <a:gd name="connsiteX3824" fmla="*/ 3895030 w 4319689"/>
              <a:gd name="connsiteY3824" fmla="*/ 1711322 h 4322760"/>
              <a:gd name="connsiteX3825" fmla="*/ 3920286 w 4319689"/>
              <a:gd name="connsiteY3825" fmla="*/ 1731601 h 4322760"/>
              <a:gd name="connsiteX3826" fmla="*/ 3916918 w 4319689"/>
              <a:gd name="connsiteY3826" fmla="*/ 1751035 h 4322760"/>
              <a:gd name="connsiteX3827" fmla="*/ 3900923 w 4319689"/>
              <a:gd name="connsiteY3827" fmla="*/ 1762865 h 4322760"/>
              <a:gd name="connsiteX3828" fmla="*/ 3895030 w 4319689"/>
              <a:gd name="connsiteY3828" fmla="*/ 1763710 h 4322760"/>
              <a:gd name="connsiteX3829" fmla="*/ 3868932 w 4319689"/>
              <a:gd name="connsiteY3829" fmla="*/ 1743431 h 4322760"/>
              <a:gd name="connsiteX3830" fmla="*/ 3888295 w 4319689"/>
              <a:gd name="connsiteY3830" fmla="*/ 1712167 h 4322760"/>
              <a:gd name="connsiteX3831" fmla="*/ 3895030 w 4319689"/>
              <a:gd name="connsiteY3831" fmla="*/ 1711322 h 4322760"/>
              <a:gd name="connsiteX3832" fmla="*/ 3505312 w 4319689"/>
              <a:gd name="connsiteY3832" fmla="*/ 1704973 h 4322760"/>
              <a:gd name="connsiteX3833" fmla="*/ 3524973 w 4319689"/>
              <a:gd name="connsiteY3833" fmla="*/ 1719029 h 4322760"/>
              <a:gd name="connsiteX3834" fmla="*/ 3523263 w 4319689"/>
              <a:gd name="connsiteY3834" fmla="*/ 1733912 h 4322760"/>
              <a:gd name="connsiteX3835" fmla="*/ 3511296 w 4319689"/>
              <a:gd name="connsiteY3835" fmla="*/ 1743834 h 4322760"/>
              <a:gd name="connsiteX3836" fmla="*/ 3505312 w 4319689"/>
              <a:gd name="connsiteY3836" fmla="*/ 1744661 h 4322760"/>
              <a:gd name="connsiteX3837" fmla="*/ 3485651 w 4319689"/>
              <a:gd name="connsiteY3837" fmla="*/ 1730605 h 4322760"/>
              <a:gd name="connsiteX3838" fmla="*/ 3498474 w 4319689"/>
              <a:gd name="connsiteY3838" fmla="*/ 1705800 h 4322760"/>
              <a:gd name="connsiteX3839" fmla="*/ 3505312 w 4319689"/>
              <a:gd name="connsiteY3839" fmla="*/ 1704973 h 4322760"/>
              <a:gd name="connsiteX3840" fmla="*/ 729065 w 4319689"/>
              <a:gd name="connsiteY3840" fmla="*/ 1704973 h 4322760"/>
              <a:gd name="connsiteX3841" fmla="*/ 731786 w 4319689"/>
              <a:gd name="connsiteY3841" fmla="*/ 1705846 h 4322760"/>
              <a:gd name="connsiteX3842" fmla="*/ 738136 w 4319689"/>
              <a:gd name="connsiteY3842" fmla="*/ 1716324 h 4322760"/>
              <a:gd name="connsiteX3843" fmla="*/ 729065 w 4319689"/>
              <a:gd name="connsiteY3843" fmla="*/ 1722436 h 4322760"/>
              <a:gd name="connsiteX3844" fmla="*/ 726343 w 4319689"/>
              <a:gd name="connsiteY3844" fmla="*/ 1722436 h 4322760"/>
              <a:gd name="connsiteX3845" fmla="*/ 720900 w 4319689"/>
              <a:gd name="connsiteY3845" fmla="*/ 1718070 h 4322760"/>
              <a:gd name="connsiteX3846" fmla="*/ 720900 w 4319689"/>
              <a:gd name="connsiteY3846" fmla="*/ 1711085 h 4322760"/>
              <a:gd name="connsiteX3847" fmla="*/ 729065 w 4319689"/>
              <a:gd name="connsiteY3847" fmla="*/ 1704973 h 4322760"/>
              <a:gd name="connsiteX3848" fmla="*/ 207226 w 4319689"/>
              <a:gd name="connsiteY3848" fmla="*/ 1695447 h 4322760"/>
              <a:gd name="connsiteX3849" fmla="*/ 208957 w 4319689"/>
              <a:gd name="connsiteY3849" fmla="*/ 1695447 h 4322760"/>
              <a:gd name="connsiteX3850" fmla="*/ 215019 w 4319689"/>
              <a:gd name="connsiteY3850" fmla="*/ 1699776 h 4322760"/>
              <a:gd name="connsiteX3851" fmla="*/ 216751 w 4319689"/>
              <a:gd name="connsiteY3851" fmla="*/ 1707570 h 4322760"/>
              <a:gd name="connsiteX3852" fmla="*/ 207226 w 4319689"/>
              <a:gd name="connsiteY3852" fmla="*/ 1714497 h 4322760"/>
              <a:gd name="connsiteX3853" fmla="*/ 204628 w 4319689"/>
              <a:gd name="connsiteY3853" fmla="*/ 1714497 h 4322760"/>
              <a:gd name="connsiteX3854" fmla="*/ 199432 w 4319689"/>
              <a:gd name="connsiteY3854" fmla="*/ 1710167 h 4322760"/>
              <a:gd name="connsiteX3855" fmla="*/ 197701 w 4319689"/>
              <a:gd name="connsiteY3855" fmla="*/ 1703240 h 4322760"/>
              <a:gd name="connsiteX3856" fmla="*/ 207226 w 4319689"/>
              <a:gd name="connsiteY3856" fmla="*/ 1695447 h 4322760"/>
              <a:gd name="connsiteX3857" fmla="*/ 990247 w 4319689"/>
              <a:gd name="connsiteY3857" fmla="*/ 1689098 h 4322760"/>
              <a:gd name="connsiteX3858" fmla="*/ 992742 w 4319689"/>
              <a:gd name="connsiteY3858" fmla="*/ 1689933 h 4322760"/>
              <a:gd name="connsiteX3859" fmla="*/ 997731 w 4319689"/>
              <a:gd name="connsiteY3859" fmla="*/ 1699960 h 4322760"/>
              <a:gd name="connsiteX3860" fmla="*/ 990247 w 4319689"/>
              <a:gd name="connsiteY3860" fmla="*/ 1704973 h 4322760"/>
              <a:gd name="connsiteX3861" fmla="*/ 986920 w 4319689"/>
              <a:gd name="connsiteY3861" fmla="*/ 1704973 h 4322760"/>
              <a:gd name="connsiteX3862" fmla="*/ 982763 w 4319689"/>
              <a:gd name="connsiteY3862" fmla="*/ 1700795 h 4322760"/>
              <a:gd name="connsiteX3863" fmla="*/ 982763 w 4319689"/>
              <a:gd name="connsiteY3863" fmla="*/ 1694111 h 4322760"/>
              <a:gd name="connsiteX3864" fmla="*/ 990247 w 4319689"/>
              <a:gd name="connsiteY3864" fmla="*/ 1689098 h 4322760"/>
              <a:gd name="connsiteX3865" fmla="*/ 3998214 w 4319689"/>
              <a:gd name="connsiteY3865" fmla="*/ 1684335 h 4322760"/>
              <a:gd name="connsiteX3866" fmla="*/ 4025066 w 4319689"/>
              <a:gd name="connsiteY3866" fmla="*/ 1705381 h 4322760"/>
              <a:gd name="connsiteX3867" fmla="*/ 4021710 w 4319689"/>
              <a:gd name="connsiteY3867" fmla="*/ 1726428 h 4322760"/>
              <a:gd name="connsiteX3868" fmla="*/ 4004088 w 4319689"/>
              <a:gd name="connsiteY3868" fmla="*/ 1739056 h 4322760"/>
              <a:gd name="connsiteX3869" fmla="*/ 3998214 w 4319689"/>
              <a:gd name="connsiteY3869" fmla="*/ 1739898 h 4322760"/>
              <a:gd name="connsiteX3870" fmla="*/ 3971363 w 4319689"/>
              <a:gd name="connsiteY3870" fmla="*/ 1718851 h 4322760"/>
              <a:gd name="connsiteX3871" fmla="*/ 3991501 w 4319689"/>
              <a:gd name="connsiteY3871" fmla="*/ 1685177 h 4322760"/>
              <a:gd name="connsiteX3872" fmla="*/ 3998214 w 4319689"/>
              <a:gd name="connsiteY3872" fmla="*/ 1684335 h 4322760"/>
              <a:gd name="connsiteX3873" fmla="*/ 3585044 w 4319689"/>
              <a:gd name="connsiteY3873" fmla="*/ 1677985 h 4322760"/>
              <a:gd name="connsiteX3874" fmla="*/ 3605133 w 4319689"/>
              <a:gd name="connsiteY3874" fmla="*/ 1692018 h 4322760"/>
              <a:gd name="connsiteX3875" fmla="*/ 3604296 w 4319689"/>
              <a:gd name="connsiteY3875" fmla="*/ 1708528 h 4322760"/>
              <a:gd name="connsiteX3876" fmla="*/ 3591740 w 4319689"/>
              <a:gd name="connsiteY3876" fmla="*/ 1718434 h 4322760"/>
              <a:gd name="connsiteX3877" fmla="*/ 3585044 w 4319689"/>
              <a:gd name="connsiteY3877" fmla="*/ 1719260 h 4322760"/>
              <a:gd name="connsiteX3878" fmla="*/ 3564954 w 4319689"/>
              <a:gd name="connsiteY3878" fmla="*/ 1705226 h 4322760"/>
              <a:gd name="connsiteX3879" fmla="*/ 3578347 w 4319689"/>
              <a:gd name="connsiteY3879" fmla="*/ 1678810 h 4322760"/>
              <a:gd name="connsiteX3880" fmla="*/ 3585044 w 4319689"/>
              <a:gd name="connsiteY3880" fmla="*/ 1677985 h 4322760"/>
              <a:gd name="connsiteX3881" fmla="*/ 642583 w 4319689"/>
              <a:gd name="connsiteY3881" fmla="*/ 1677985 h 4322760"/>
              <a:gd name="connsiteX3882" fmla="*/ 645910 w 4319689"/>
              <a:gd name="connsiteY3882" fmla="*/ 1678816 h 4322760"/>
              <a:gd name="connsiteX3883" fmla="*/ 650900 w 4319689"/>
              <a:gd name="connsiteY3883" fmla="*/ 1682974 h 4322760"/>
              <a:gd name="connsiteX3884" fmla="*/ 650900 w 4319689"/>
              <a:gd name="connsiteY3884" fmla="*/ 1689627 h 4322760"/>
              <a:gd name="connsiteX3885" fmla="*/ 642583 w 4319689"/>
              <a:gd name="connsiteY3885" fmla="*/ 1695448 h 4322760"/>
              <a:gd name="connsiteX3886" fmla="*/ 640089 w 4319689"/>
              <a:gd name="connsiteY3886" fmla="*/ 1694616 h 4322760"/>
              <a:gd name="connsiteX3887" fmla="*/ 635099 w 4319689"/>
              <a:gd name="connsiteY3887" fmla="*/ 1690458 h 4322760"/>
              <a:gd name="connsiteX3888" fmla="*/ 635099 w 4319689"/>
              <a:gd name="connsiteY3888" fmla="*/ 1683806 h 4322760"/>
              <a:gd name="connsiteX3889" fmla="*/ 642583 w 4319689"/>
              <a:gd name="connsiteY3889" fmla="*/ 1677985 h 4322760"/>
              <a:gd name="connsiteX3890" fmla="*/ 3325493 w 4319689"/>
              <a:gd name="connsiteY3890" fmla="*/ 1668460 h 4322760"/>
              <a:gd name="connsiteX3891" fmla="*/ 3340909 w 4319689"/>
              <a:gd name="connsiteY3891" fmla="*/ 1679534 h 4322760"/>
              <a:gd name="connsiteX3892" fmla="*/ 3340909 w 4319689"/>
              <a:gd name="connsiteY3892" fmla="*/ 1693163 h 4322760"/>
              <a:gd name="connsiteX3893" fmla="*/ 3331173 w 4319689"/>
              <a:gd name="connsiteY3893" fmla="*/ 1702533 h 4322760"/>
              <a:gd name="connsiteX3894" fmla="*/ 3325493 w 4319689"/>
              <a:gd name="connsiteY3894" fmla="*/ 1703385 h 4322760"/>
              <a:gd name="connsiteX3895" fmla="*/ 3309265 w 4319689"/>
              <a:gd name="connsiteY3895" fmla="*/ 1692311 h 4322760"/>
              <a:gd name="connsiteX3896" fmla="*/ 3319002 w 4319689"/>
              <a:gd name="connsiteY3896" fmla="*/ 1669312 h 4322760"/>
              <a:gd name="connsiteX3897" fmla="*/ 3325493 w 4319689"/>
              <a:gd name="connsiteY3897" fmla="*/ 1668460 h 4322760"/>
              <a:gd name="connsiteX3898" fmla="*/ 90127 w 4319689"/>
              <a:gd name="connsiteY3898" fmla="*/ 1668460 h 4322760"/>
              <a:gd name="connsiteX3899" fmla="*/ 92603 w 4319689"/>
              <a:gd name="connsiteY3899" fmla="*/ 1669288 h 4322760"/>
              <a:gd name="connsiteX3900" fmla="*/ 99207 w 4319689"/>
              <a:gd name="connsiteY3900" fmla="*/ 1680056 h 4322760"/>
              <a:gd name="connsiteX3901" fmla="*/ 90127 w 4319689"/>
              <a:gd name="connsiteY3901" fmla="*/ 1687510 h 4322760"/>
              <a:gd name="connsiteX3902" fmla="*/ 87650 w 4319689"/>
              <a:gd name="connsiteY3902" fmla="*/ 1687510 h 4322760"/>
              <a:gd name="connsiteX3903" fmla="*/ 81871 w 4319689"/>
              <a:gd name="connsiteY3903" fmla="*/ 1683369 h 4322760"/>
              <a:gd name="connsiteX3904" fmla="*/ 81046 w 4319689"/>
              <a:gd name="connsiteY3904" fmla="*/ 1675914 h 4322760"/>
              <a:gd name="connsiteX3905" fmla="*/ 90127 w 4319689"/>
              <a:gd name="connsiteY3905" fmla="*/ 1668460 h 4322760"/>
              <a:gd name="connsiteX3906" fmla="*/ 920019 w 4319689"/>
              <a:gd name="connsiteY3906" fmla="*/ 1662110 h 4322760"/>
              <a:gd name="connsiteX3907" fmla="*/ 922617 w 4319689"/>
              <a:gd name="connsiteY3907" fmla="*/ 1662110 h 4322760"/>
              <a:gd name="connsiteX3908" fmla="*/ 927812 w 4319689"/>
              <a:gd name="connsiteY3908" fmla="*/ 1673222 h 4322760"/>
              <a:gd name="connsiteX3909" fmla="*/ 920019 w 4319689"/>
              <a:gd name="connsiteY3909" fmla="*/ 1677985 h 4322760"/>
              <a:gd name="connsiteX3910" fmla="*/ 916555 w 4319689"/>
              <a:gd name="connsiteY3910" fmla="*/ 1677191 h 4322760"/>
              <a:gd name="connsiteX3911" fmla="*/ 911360 w 4319689"/>
              <a:gd name="connsiteY3911" fmla="*/ 1673222 h 4322760"/>
              <a:gd name="connsiteX3912" fmla="*/ 911360 w 4319689"/>
              <a:gd name="connsiteY3912" fmla="*/ 1666872 h 4322760"/>
              <a:gd name="connsiteX3913" fmla="*/ 920019 w 4319689"/>
              <a:gd name="connsiteY3913" fmla="*/ 1662110 h 4322760"/>
              <a:gd name="connsiteX3914" fmla="*/ 4108186 w 4319689"/>
              <a:gd name="connsiteY3914" fmla="*/ 1655760 h 4322760"/>
              <a:gd name="connsiteX3915" fmla="*/ 4136174 w 4319689"/>
              <a:gd name="connsiteY3915" fmla="*/ 1678416 h 4322760"/>
              <a:gd name="connsiteX3916" fmla="*/ 4132782 w 4319689"/>
              <a:gd name="connsiteY3916" fmla="*/ 1700233 h 4322760"/>
              <a:gd name="connsiteX3917" fmla="*/ 4114971 w 4319689"/>
              <a:gd name="connsiteY3917" fmla="*/ 1713659 h 4322760"/>
              <a:gd name="connsiteX3918" fmla="*/ 4108186 w 4319689"/>
              <a:gd name="connsiteY3918" fmla="*/ 1714498 h 4322760"/>
              <a:gd name="connsiteX3919" fmla="*/ 4079350 w 4319689"/>
              <a:gd name="connsiteY3919" fmla="*/ 1691842 h 4322760"/>
              <a:gd name="connsiteX3920" fmla="*/ 4100553 w 4319689"/>
              <a:gd name="connsiteY3920" fmla="*/ 1657438 h 4322760"/>
              <a:gd name="connsiteX3921" fmla="*/ 4108186 w 4319689"/>
              <a:gd name="connsiteY3921" fmla="*/ 1655760 h 4322760"/>
              <a:gd name="connsiteX3922" fmla="*/ 3671646 w 4319689"/>
              <a:gd name="connsiteY3922" fmla="*/ 1649410 h 4322760"/>
              <a:gd name="connsiteX3923" fmla="*/ 3693230 w 4319689"/>
              <a:gd name="connsiteY3923" fmla="*/ 1664506 h 4322760"/>
              <a:gd name="connsiteX3924" fmla="*/ 3691504 w 4319689"/>
              <a:gd name="connsiteY3924" fmla="*/ 1682118 h 4322760"/>
              <a:gd name="connsiteX3925" fmla="*/ 3678553 w 4319689"/>
              <a:gd name="connsiteY3925" fmla="*/ 1693021 h 4322760"/>
              <a:gd name="connsiteX3926" fmla="*/ 3671646 w 4319689"/>
              <a:gd name="connsiteY3926" fmla="*/ 1693860 h 4322760"/>
              <a:gd name="connsiteX3927" fmla="*/ 3649198 w 4319689"/>
              <a:gd name="connsiteY3927" fmla="*/ 1678764 h 4322760"/>
              <a:gd name="connsiteX3928" fmla="*/ 3663875 w 4319689"/>
              <a:gd name="connsiteY3928" fmla="*/ 1650249 h 4322760"/>
              <a:gd name="connsiteX3929" fmla="*/ 3671646 w 4319689"/>
              <a:gd name="connsiteY3929" fmla="*/ 1649410 h 4322760"/>
              <a:gd name="connsiteX3930" fmla="*/ 552511 w 4319689"/>
              <a:gd name="connsiteY3930" fmla="*/ 1649410 h 4322760"/>
              <a:gd name="connsiteX3931" fmla="*/ 555092 w 4319689"/>
              <a:gd name="connsiteY3931" fmla="*/ 1649410 h 4322760"/>
              <a:gd name="connsiteX3932" fmla="*/ 561111 w 4319689"/>
              <a:gd name="connsiteY3932" fmla="*/ 1661533 h 4322760"/>
              <a:gd name="connsiteX3933" fmla="*/ 552511 w 4319689"/>
              <a:gd name="connsiteY3933" fmla="*/ 1668460 h 4322760"/>
              <a:gd name="connsiteX3934" fmla="*/ 549072 w 4319689"/>
              <a:gd name="connsiteY3934" fmla="*/ 1667594 h 4322760"/>
              <a:gd name="connsiteX3935" fmla="*/ 543913 w 4319689"/>
              <a:gd name="connsiteY3935" fmla="*/ 1663264 h 4322760"/>
              <a:gd name="connsiteX3936" fmla="*/ 543052 w 4319689"/>
              <a:gd name="connsiteY3936" fmla="*/ 1656337 h 4322760"/>
              <a:gd name="connsiteX3937" fmla="*/ 552511 w 4319689"/>
              <a:gd name="connsiteY3937" fmla="*/ 1649410 h 4322760"/>
              <a:gd name="connsiteX3938" fmla="*/ 3394548 w 4319689"/>
              <a:gd name="connsiteY3938" fmla="*/ 1638298 h 4322760"/>
              <a:gd name="connsiteX3939" fmla="*/ 3412281 w 4319689"/>
              <a:gd name="connsiteY3939" fmla="*/ 1649337 h 4322760"/>
              <a:gd name="connsiteX3940" fmla="*/ 3411437 w 4319689"/>
              <a:gd name="connsiteY3940" fmla="*/ 1663772 h 4322760"/>
              <a:gd name="connsiteX3941" fmla="*/ 3401304 w 4319689"/>
              <a:gd name="connsiteY3941" fmla="*/ 1673962 h 4322760"/>
              <a:gd name="connsiteX3942" fmla="*/ 3394548 w 4319689"/>
              <a:gd name="connsiteY3942" fmla="*/ 1674811 h 4322760"/>
              <a:gd name="connsiteX3943" fmla="*/ 3377660 w 4319689"/>
              <a:gd name="connsiteY3943" fmla="*/ 1663772 h 4322760"/>
              <a:gd name="connsiteX3944" fmla="*/ 3387793 w 4319689"/>
              <a:gd name="connsiteY3944" fmla="*/ 1639147 h 4322760"/>
              <a:gd name="connsiteX3945" fmla="*/ 3394548 w 4319689"/>
              <a:gd name="connsiteY3945" fmla="*/ 1638298 h 4322760"/>
              <a:gd name="connsiteX3946" fmla="*/ 844991 w 4319689"/>
              <a:gd name="connsiteY3946" fmla="*/ 1631948 h 4322760"/>
              <a:gd name="connsiteX3947" fmla="*/ 848304 w 4319689"/>
              <a:gd name="connsiteY3947" fmla="*/ 1632742 h 4322760"/>
              <a:gd name="connsiteX3948" fmla="*/ 853273 w 4319689"/>
              <a:gd name="connsiteY3948" fmla="*/ 1643854 h 4322760"/>
              <a:gd name="connsiteX3949" fmla="*/ 844991 w 4319689"/>
              <a:gd name="connsiteY3949" fmla="*/ 1649411 h 4322760"/>
              <a:gd name="connsiteX3950" fmla="*/ 841678 w 4319689"/>
              <a:gd name="connsiteY3950" fmla="*/ 1648617 h 4322760"/>
              <a:gd name="connsiteX3951" fmla="*/ 836709 w 4319689"/>
              <a:gd name="connsiteY3951" fmla="*/ 1643854 h 4322760"/>
              <a:gd name="connsiteX3952" fmla="*/ 836709 w 4319689"/>
              <a:gd name="connsiteY3952" fmla="*/ 1637504 h 4322760"/>
              <a:gd name="connsiteX3953" fmla="*/ 844991 w 4319689"/>
              <a:gd name="connsiteY3953" fmla="*/ 1631948 h 4322760"/>
              <a:gd name="connsiteX3954" fmla="*/ 4225223 w 4319689"/>
              <a:gd name="connsiteY3954" fmla="*/ 1625597 h 4322760"/>
              <a:gd name="connsiteX3955" fmla="*/ 4255263 w 4319689"/>
              <a:gd name="connsiteY3955" fmla="*/ 1649344 h 4322760"/>
              <a:gd name="connsiteX3956" fmla="*/ 4251091 w 4319689"/>
              <a:gd name="connsiteY3956" fmla="*/ 1673092 h 4322760"/>
              <a:gd name="connsiteX3957" fmla="*/ 4232733 w 4319689"/>
              <a:gd name="connsiteY3957" fmla="*/ 1686662 h 4322760"/>
              <a:gd name="connsiteX3958" fmla="*/ 4225223 w 4319689"/>
              <a:gd name="connsiteY3958" fmla="*/ 1687510 h 4322760"/>
              <a:gd name="connsiteX3959" fmla="*/ 4196017 w 4319689"/>
              <a:gd name="connsiteY3959" fmla="*/ 1663762 h 4322760"/>
              <a:gd name="connsiteX3960" fmla="*/ 4217713 w 4319689"/>
              <a:gd name="connsiteY3960" fmla="*/ 1626445 h 4322760"/>
              <a:gd name="connsiteX3961" fmla="*/ 4225223 w 4319689"/>
              <a:gd name="connsiteY3961" fmla="*/ 1625597 h 4322760"/>
              <a:gd name="connsiteX3962" fmla="*/ 455674 w 4319689"/>
              <a:gd name="connsiteY3962" fmla="*/ 1619247 h 4322760"/>
              <a:gd name="connsiteX3963" fmla="*/ 458849 w 4319689"/>
              <a:gd name="connsiteY3963" fmla="*/ 1619247 h 4322760"/>
              <a:gd name="connsiteX3964" fmla="*/ 464405 w 4319689"/>
              <a:gd name="connsiteY3964" fmla="*/ 1631671 h 4322760"/>
              <a:gd name="connsiteX3965" fmla="*/ 455674 w 4319689"/>
              <a:gd name="connsiteY3965" fmla="*/ 1638297 h 4322760"/>
              <a:gd name="connsiteX3966" fmla="*/ 453293 w 4319689"/>
              <a:gd name="connsiteY3966" fmla="*/ 1637469 h 4322760"/>
              <a:gd name="connsiteX3967" fmla="*/ 447737 w 4319689"/>
              <a:gd name="connsiteY3967" fmla="*/ 1632499 h 4322760"/>
              <a:gd name="connsiteX3968" fmla="*/ 446943 w 4319689"/>
              <a:gd name="connsiteY3968" fmla="*/ 1625873 h 4322760"/>
              <a:gd name="connsiteX3969" fmla="*/ 455674 w 4319689"/>
              <a:gd name="connsiteY3969" fmla="*/ 1619247 h 4322760"/>
              <a:gd name="connsiteX3970" fmla="*/ 3762478 w 4319689"/>
              <a:gd name="connsiteY3970" fmla="*/ 1617660 h 4322760"/>
              <a:gd name="connsiteX3971" fmla="*/ 3785338 w 4319689"/>
              <a:gd name="connsiteY3971" fmla="*/ 1634370 h 4322760"/>
              <a:gd name="connsiteX3972" fmla="*/ 3783645 w 4319689"/>
              <a:gd name="connsiteY3972" fmla="*/ 1652752 h 4322760"/>
              <a:gd name="connsiteX3973" fmla="*/ 3770098 w 4319689"/>
              <a:gd name="connsiteY3973" fmla="*/ 1663614 h 4322760"/>
              <a:gd name="connsiteX3974" fmla="*/ 3762478 w 4319689"/>
              <a:gd name="connsiteY3974" fmla="*/ 1665285 h 4322760"/>
              <a:gd name="connsiteX3975" fmla="*/ 3739618 w 4319689"/>
              <a:gd name="connsiteY3975" fmla="*/ 1648574 h 4322760"/>
              <a:gd name="connsiteX3976" fmla="*/ 3754858 w 4319689"/>
              <a:gd name="connsiteY3976" fmla="*/ 1619331 h 4322760"/>
              <a:gd name="connsiteX3977" fmla="*/ 3762478 w 4319689"/>
              <a:gd name="connsiteY3977" fmla="*/ 1617660 h 4322760"/>
              <a:gd name="connsiteX3978" fmla="*/ 3468770 w 4319689"/>
              <a:gd name="connsiteY3978" fmla="*/ 1608135 h 4322760"/>
              <a:gd name="connsiteX3979" fmla="*/ 3486106 w 4319689"/>
              <a:gd name="connsiteY3979" fmla="*/ 1619731 h 4322760"/>
              <a:gd name="connsiteX3980" fmla="*/ 3486106 w 4319689"/>
              <a:gd name="connsiteY3980" fmla="*/ 1634639 h 4322760"/>
              <a:gd name="connsiteX3981" fmla="*/ 3476200 w 4319689"/>
              <a:gd name="connsiteY3981" fmla="*/ 1644578 h 4322760"/>
              <a:gd name="connsiteX3982" fmla="*/ 3468770 w 4319689"/>
              <a:gd name="connsiteY3982" fmla="*/ 1646235 h 4322760"/>
              <a:gd name="connsiteX3983" fmla="*/ 3451435 w 4319689"/>
              <a:gd name="connsiteY3983" fmla="*/ 1633811 h 4322760"/>
              <a:gd name="connsiteX3984" fmla="*/ 3461341 w 4319689"/>
              <a:gd name="connsiteY3984" fmla="*/ 1609791 h 4322760"/>
              <a:gd name="connsiteX3985" fmla="*/ 3468770 w 4319689"/>
              <a:gd name="connsiteY3985" fmla="*/ 1608135 h 4322760"/>
              <a:gd name="connsiteX3986" fmla="*/ 1027554 w 4319689"/>
              <a:gd name="connsiteY3986" fmla="*/ 1603373 h 4322760"/>
              <a:gd name="connsiteX3987" fmla="*/ 1031695 w 4319689"/>
              <a:gd name="connsiteY3987" fmla="*/ 1604239 h 4322760"/>
              <a:gd name="connsiteX3988" fmla="*/ 1035837 w 4319689"/>
              <a:gd name="connsiteY3988" fmla="*/ 1617227 h 4322760"/>
              <a:gd name="connsiteX3989" fmla="*/ 1027554 w 4319689"/>
              <a:gd name="connsiteY3989" fmla="*/ 1622423 h 4322760"/>
              <a:gd name="connsiteX3990" fmla="*/ 1023413 w 4319689"/>
              <a:gd name="connsiteY3990" fmla="*/ 1621557 h 4322760"/>
              <a:gd name="connsiteX3991" fmla="*/ 1019272 w 4319689"/>
              <a:gd name="connsiteY3991" fmla="*/ 1616362 h 4322760"/>
              <a:gd name="connsiteX3992" fmla="*/ 1019272 w 4319689"/>
              <a:gd name="connsiteY3992" fmla="*/ 1608568 h 4322760"/>
              <a:gd name="connsiteX3993" fmla="*/ 1027554 w 4319689"/>
              <a:gd name="connsiteY3993" fmla="*/ 1603373 h 4322760"/>
              <a:gd name="connsiteX3994" fmla="*/ 766824 w 4319689"/>
              <a:gd name="connsiteY3994" fmla="*/ 1600198 h 4322760"/>
              <a:gd name="connsiteX3995" fmla="*/ 770264 w 4319689"/>
              <a:gd name="connsiteY3995" fmla="*/ 1601064 h 4322760"/>
              <a:gd name="connsiteX3996" fmla="*/ 775423 w 4319689"/>
              <a:gd name="connsiteY3996" fmla="*/ 1613187 h 4322760"/>
              <a:gd name="connsiteX3997" fmla="*/ 766824 w 4319689"/>
              <a:gd name="connsiteY3997" fmla="*/ 1619248 h 4322760"/>
              <a:gd name="connsiteX3998" fmla="*/ 763385 w 4319689"/>
              <a:gd name="connsiteY3998" fmla="*/ 1618382 h 4322760"/>
              <a:gd name="connsiteX3999" fmla="*/ 758225 w 4319689"/>
              <a:gd name="connsiteY3999" fmla="*/ 1613187 h 4322760"/>
              <a:gd name="connsiteX4000" fmla="*/ 757366 w 4319689"/>
              <a:gd name="connsiteY4000" fmla="*/ 1606259 h 4322760"/>
              <a:gd name="connsiteX4001" fmla="*/ 766824 w 4319689"/>
              <a:gd name="connsiteY4001" fmla="*/ 1600198 h 4322760"/>
              <a:gd name="connsiteX4002" fmla="*/ 3857725 w 4319689"/>
              <a:gd name="connsiteY4002" fmla="*/ 1585910 h 4322760"/>
              <a:gd name="connsiteX4003" fmla="*/ 3881339 w 4319689"/>
              <a:gd name="connsiteY4003" fmla="*/ 1603426 h 4322760"/>
              <a:gd name="connsiteX4004" fmla="*/ 3879652 w 4319689"/>
              <a:gd name="connsiteY4004" fmla="*/ 1621777 h 4322760"/>
              <a:gd name="connsiteX4005" fmla="*/ 3865315 w 4319689"/>
              <a:gd name="connsiteY4005" fmla="*/ 1634289 h 4322760"/>
              <a:gd name="connsiteX4006" fmla="*/ 3857725 w 4319689"/>
              <a:gd name="connsiteY4006" fmla="*/ 1635123 h 4322760"/>
              <a:gd name="connsiteX4007" fmla="*/ 3834111 w 4319689"/>
              <a:gd name="connsiteY4007" fmla="*/ 1618441 h 4322760"/>
              <a:gd name="connsiteX4008" fmla="*/ 3850135 w 4319689"/>
              <a:gd name="connsiteY4008" fmla="*/ 1587578 h 4322760"/>
              <a:gd name="connsiteX4009" fmla="*/ 3857725 w 4319689"/>
              <a:gd name="connsiteY4009" fmla="*/ 1585910 h 4322760"/>
              <a:gd name="connsiteX4010" fmla="*/ 354011 w 4319689"/>
              <a:gd name="connsiteY4010" fmla="*/ 1585910 h 4322760"/>
              <a:gd name="connsiteX4011" fmla="*/ 357431 w 4319689"/>
              <a:gd name="connsiteY4011" fmla="*/ 1586770 h 4322760"/>
              <a:gd name="connsiteX4012" fmla="*/ 364269 w 4319689"/>
              <a:gd name="connsiteY4012" fmla="*/ 1599669 h 4322760"/>
              <a:gd name="connsiteX4013" fmla="*/ 354011 w 4319689"/>
              <a:gd name="connsiteY4013" fmla="*/ 1606548 h 4322760"/>
              <a:gd name="connsiteX4014" fmla="*/ 351448 w 4319689"/>
              <a:gd name="connsiteY4014" fmla="*/ 1606548 h 4322760"/>
              <a:gd name="connsiteX4015" fmla="*/ 345464 w 4319689"/>
              <a:gd name="connsiteY4015" fmla="*/ 1601388 h 4322760"/>
              <a:gd name="connsiteX4016" fmla="*/ 344608 w 4319689"/>
              <a:gd name="connsiteY4016" fmla="*/ 1593649 h 4322760"/>
              <a:gd name="connsiteX4017" fmla="*/ 354011 w 4319689"/>
              <a:gd name="connsiteY4017" fmla="*/ 1585910 h 4322760"/>
              <a:gd name="connsiteX4018" fmla="*/ 3286600 w 4319689"/>
              <a:gd name="connsiteY4018" fmla="*/ 1584323 h 4322760"/>
              <a:gd name="connsiteX4019" fmla="*/ 3301885 w 4319689"/>
              <a:gd name="connsiteY4019" fmla="*/ 1593491 h 4322760"/>
              <a:gd name="connsiteX4020" fmla="*/ 3302734 w 4319689"/>
              <a:gd name="connsiteY4020" fmla="*/ 1605993 h 4322760"/>
              <a:gd name="connsiteX4021" fmla="*/ 3294242 w 4319689"/>
              <a:gd name="connsiteY4021" fmla="*/ 1615994 h 4322760"/>
              <a:gd name="connsiteX4022" fmla="*/ 3286600 w 4319689"/>
              <a:gd name="connsiteY4022" fmla="*/ 1617661 h 4322760"/>
              <a:gd name="connsiteX4023" fmla="*/ 3272165 w 4319689"/>
              <a:gd name="connsiteY4023" fmla="*/ 1608493 h 4322760"/>
              <a:gd name="connsiteX4024" fmla="*/ 3278958 w 4319689"/>
              <a:gd name="connsiteY4024" fmla="*/ 1585990 h 4322760"/>
              <a:gd name="connsiteX4025" fmla="*/ 3286600 w 4319689"/>
              <a:gd name="connsiteY4025" fmla="*/ 1584323 h 4322760"/>
              <a:gd name="connsiteX4026" fmla="*/ 3547350 w 4319689"/>
              <a:gd name="connsiteY4026" fmla="*/ 1574798 h 4322760"/>
              <a:gd name="connsiteX4027" fmla="*/ 3566309 w 4319689"/>
              <a:gd name="connsiteY4027" fmla="*/ 1587696 h 4322760"/>
              <a:gd name="connsiteX4028" fmla="*/ 3566309 w 4319689"/>
              <a:gd name="connsiteY4028" fmla="*/ 1603174 h 4322760"/>
              <a:gd name="connsiteX4029" fmla="*/ 3554769 w 4319689"/>
              <a:gd name="connsiteY4029" fmla="*/ 1614353 h 4322760"/>
              <a:gd name="connsiteX4030" fmla="*/ 3547350 w 4319689"/>
              <a:gd name="connsiteY4030" fmla="*/ 1616073 h 4322760"/>
              <a:gd name="connsiteX4031" fmla="*/ 3529216 w 4319689"/>
              <a:gd name="connsiteY4031" fmla="*/ 1603174 h 4322760"/>
              <a:gd name="connsiteX4032" fmla="*/ 3539931 w 4319689"/>
              <a:gd name="connsiteY4032" fmla="*/ 1576518 h 4322760"/>
              <a:gd name="connsiteX4033" fmla="*/ 3547350 w 4319689"/>
              <a:gd name="connsiteY4033" fmla="*/ 1574798 h 4322760"/>
              <a:gd name="connsiteX4034" fmla="*/ 958912 w 4319689"/>
              <a:gd name="connsiteY4034" fmla="*/ 1570035 h 4322760"/>
              <a:gd name="connsiteX4035" fmla="*/ 962880 w 4319689"/>
              <a:gd name="connsiteY4035" fmla="*/ 1570901 h 4322760"/>
              <a:gd name="connsiteX4036" fmla="*/ 966849 w 4319689"/>
              <a:gd name="connsiteY4036" fmla="*/ 1583889 h 4322760"/>
              <a:gd name="connsiteX4037" fmla="*/ 958912 w 4319689"/>
              <a:gd name="connsiteY4037" fmla="*/ 1589085 h 4322760"/>
              <a:gd name="connsiteX4038" fmla="*/ 954943 w 4319689"/>
              <a:gd name="connsiteY4038" fmla="*/ 1588219 h 4322760"/>
              <a:gd name="connsiteX4039" fmla="*/ 950976 w 4319689"/>
              <a:gd name="connsiteY4039" fmla="*/ 1583024 h 4322760"/>
              <a:gd name="connsiteX4040" fmla="*/ 950976 w 4319689"/>
              <a:gd name="connsiteY4040" fmla="*/ 1575230 h 4322760"/>
              <a:gd name="connsiteX4041" fmla="*/ 958912 w 4319689"/>
              <a:gd name="connsiteY4041" fmla="*/ 1570035 h 4322760"/>
              <a:gd name="connsiteX4042" fmla="*/ 682273 w 4319689"/>
              <a:gd name="connsiteY4042" fmla="*/ 1566860 h 4322760"/>
              <a:gd name="connsiteX4043" fmla="*/ 685576 w 4319689"/>
              <a:gd name="connsiteY4043" fmla="*/ 1567688 h 4322760"/>
              <a:gd name="connsiteX4044" fmla="*/ 691355 w 4319689"/>
              <a:gd name="connsiteY4044" fmla="*/ 1580112 h 4322760"/>
              <a:gd name="connsiteX4045" fmla="*/ 682273 w 4319689"/>
              <a:gd name="connsiteY4045" fmla="*/ 1585910 h 4322760"/>
              <a:gd name="connsiteX4046" fmla="*/ 678147 w 4319689"/>
              <a:gd name="connsiteY4046" fmla="*/ 1585910 h 4322760"/>
              <a:gd name="connsiteX4047" fmla="*/ 673194 w 4319689"/>
              <a:gd name="connsiteY4047" fmla="*/ 1580112 h 4322760"/>
              <a:gd name="connsiteX4048" fmla="*/ 673194 w 4319689"/>
              <a:gd name="connsiteY4048" fmla="*/ 1572658 h 4322760"/>
              <a:gd name="connsiteX4049" fmla="*/ 682273 w 4319689"/>
              <a:gd name="connsiteY4049" fmla="*/ 1566860 h 4322760"/>
              <a:gd name="connsiteX4050" fmla="*/ 245679 w 4319689"/>
              <a:gd name="connsiteY4050" fmla="*/ 1552572 h 4322760"/>
              <a:gd name="connsiteX4051" fmla="*/ 249207 w 4319689"/>
              <a:gd name="connsiteY4051" fmla="*/ 1552572 h 4322760"/>
              <a:gd name="connsiteX4052" fmla="*/ 256263 w 4319689"/>
              <a:gd name="connsiteY4052" fmla="*/ 1565780 h 4322760"/>
              <a:gd name="connsiteX4053" fmla="*/ 245679 w 4319689"/>
              <a:gd name="connsiteY4053" fmla="*/ 1573210 h 4322760"/>
              <a:gd name="connsiteX4054" fmla="*/ 242152 w 4319689"/>
              <a:gd name="connsiteY4054" fmla="*/ 1572384 h 4322760"/>
              <a:gd name="connsiteX4055" fmla="*/ 235978 w 4319689"/>
              <a:gd name="connsiteY4055" fmla="*/ 1567431 h 4322760"/>
              <a:gd name="connsiteX4056" fmla="*/ 235096 w 4319689"/>
              <a:gd name="connsiteY4056" fmla="*/ 1559176 h 4322760"/>
              <a:gd name="connsiteX4057" fmla="*/ 245679 w 4319689"/>
              <a:gd name="connsiteY4057" fmla="*/ 1552572 h 4322760"/>
              <a:gd name="connsiteX4058" fmla="*/ 3959761 w 4319689"/>
              <a:gd name="connsiteY4058" fmla="*/ 1550985 h 4322760"/>
              <a:gd name="connsiteX4059" fmla="*/ 3985350 w 4319689"/>
              <a:gd name="connsiteY4059" fmla="*/ 1569833 h 4322760"/>
              <a:gd name="connsiteX4060" fmla="*/ 3983644 w 4319689"/>
              <a:gd name="connsiteY4060" fmla="*/ 1590395 h 4322760"/>
              <a:gd name="connsiteX4061" fmla="*/ 3967438 w 4319689"/>
              <a:gd name="connsiteY4061" fmla="*/ 1603246 h 4322760"/>
              <a:gd name="connsiteX4062" fmla="*/ 3959761 w 4319689"/>
              <a:gd name="connsiteY4062" fmla="*/ 1604960 h 4322760"/>
              <a:gd name="connsiteX4063" fmla="*/ 3934171 w 4319689"/>
              <a:gd name="connsiteY4063" fmla="*/ 1586111 h 4322760"/>
              <a:gd name="connsiteX4064" fmla="*/ 3951231 w 4319689"/>
              <a:gd name="connsiteY4064" fmla="*/ 1552698 h 4322760"/>
              <a:gd name="connsiteX4065" fmla="*/ 3959761 w 4319689"/>
              <a:gd name="connsiteY4065" fmla="*/ 1550985 h 4322760"/>
              <a:gd name="connsiteX4066" fmla="*/ 3354067 w 4319689"/>
              <a:gd name="connsiteY4066" fmla="*/ 1549398 h 4322760"/>
              <a:gd name="connsiteX4067" fmla="*/ 3370154 w 4319689"/>
              <a:gd name="connsiteY4067" fmla="*/ 1559376 h 4322760"/>
              <a:gd name="connsiteX4068" fmla="*/ 3371001 w 4319689"/>
              <a:gd name="connsiteY4068" fmla="*/ 1572681 h 4322760"/>
              <a:gd name="connsiteX4069" fmla="*/ 3361687 w 4319689"/>
              <a:gd name="connsiteY4069" fmla="*/ 1582660 h 4322760"/>
              <a:gd name="connsiteX4070" fmla="*/ 3354067 w 4319689"/>
              <a:gd name="connsiteY4070" fmla="*/ 1584323 h 4322760"/>
              <a:gd name="connsiteX4071" fmla="*/ 3338827 w 4319689"/>
              <a:gd name="connsiteY4071" fmla="*/ 1574344 h 4322760"/>
              <a:gd name="connsiteX4072" fmla="*/ 3346447 w 4319689"/>
              <a:gd name="connsiteY4072" fmla="*/ 1551893 h 4322760"/>
              <a:gd name="connsiteX4073" fmla="*/ 3354067 w 4319689"/>
              <a:gd name="connsiteY4073" fmla="*/ 1549398 h 4322760"/>
              <a:gd name="connsiteX4074" fmla="*/ 3631168 w 4319689"/>
              <a:gd name="connsiteY4074" fmla="*/ 1539873 h 4322760"/>
              <a:gd name="connsiteX4075" fmla="*/ 3651949 w 4319689"/>
              <a:gd name="connsiteY4075" fmla="*/ 1553320 h 4322760"/>
              <a:gd name="connsiteX4076" fmla="*/ 3651084 w 4319689"/>
              <a:gd name="connsiteY4076" fmla="*/ 1570129 h 4322760"/>
              <a:gd name="connsiteX4077" fmla="*/ 3638961 w 4319689"/>
              <a:gd name="connsiteY4077" fmla="*/ 1581055 h 4322760"/>
              <a:gd name="connsiteX4078" fmla="*/ 3631168 w 4319689"/>
              <a:gd name="connsiteY4078" fmla="*/ 1582736 h 4322760"/>
              <a:gd name="connsiteX4079" fmla="*/ 3611252 w 4319689"/>
              <a:gd name="connsiteY4079" fmla="*/ 1569289 h 4322760"/>
              <a:gd name="connsiteX4080" fmla="*/ 3622509 w 4319689"/>
              <a:gd name="connsiteY4080" fmla="*/ 1541554 h 4322760"/>
              <a:gd name="connsiteX4081" fmla="*/ 3631168 w 4319689"/>
              <a:gd name="connsiteY4081" fmla="*/ 1539873 h 4322760"/>
              <a:gd name="connsiteX4082" fmla="*/ 887062 w 4319689"/>
              <a:gd name="connsiteY4082" fmla="*/ 1535110 h 4322760"/>
              <a:gd name="connsiteX4083" fmla="*/ 891189 w 4319689"/>
              <a:gd name="connsiteY4083" fmla="*/ 1535970 h 4322760"/>
              <a:gd name="connsiteX4084" fmla="*/ 896142 w 4319689"/>
              <a:gd name="connsiteY4084" fmla="*/ 1549728 h 4322760"/>
              <a:gd name="connsiteX4085" fmla="*/ 887062 w 4319689"/>
              <a:gd name="connsiteY4085" fmla="*/ 1555748 h 4322760"/>
              <a:gd name="connsiteX4086" fmla="*/ 882935 w 4319689"/>
              <a:gd name="connsiteY4086" fmla="*/ 1554888 h 4322760"/>
              <a:gd name="connsiteX4087" fmla="*/ 877982 w 4319689"/>
              <a:gd name="connsiteY4087" fmla="*/ 1548869 h 4322760"/>
              <a:gd name="connsiteX4088" fmla="*/ 877982 w 4319689"/>
              <a:gd name="connsiteY4088" fmla="*/ 1541129 h 4322760"/>
              <a:gd name="connsiteX4089" fmla="*/ 887062 w 4319689"/>
              <a:gd name="connsiteY4089" fmla="*/ 1535110 h 4322760"/>
              <a:gd name="connsiteX4090" fmla="*/ 594168 w 4319689"/>
              <a:gd name="connsiteY4090" fmla="*/ 1530347 h 4322760"/>
              <a:gd name="connsiteX4091" fmla="*/ 597461 w 4319689"/>
              <a:gd name="connsiteY4091" fmla="*/ 1531207 h 4322760"/>
              <a:gd name="connsiteX4092" fmla="*/ 603223 w 4319689"/>
              <a:gd name="connsiteY4092" fmla="*/ 1544965 h 4322760"/>
              <a:gd name="connsiteX4093" fmla="*/ 594168 w 4319689"/>
              <a:gd name="connsiteY4093" fmla="*/ 1550985 h 4322760"/>
              <a:gd name="connsiteX4094" fmla="*/ 590053 w 4319689"/>
              <a:gd name="connsiteY4094" fmla="*/ 1550985 h 4322760"/>
              <a:gd name="connsiteX4095" fmla="*/ 584291 w 4319689"/>
              <a:gd name="connsiteY4095" fmla="*/ 1544965 h 4322760"/>
              <a:gd name="connsiteX4096" fmla="*/ 584291 w 4319689"/>
              <a:gd name="connsiteY4096" fmla="*/ 1537226 h 4322760"/>
              <a:gd name="connsiteX4097" fmla="*/ 594168 w 4319689"/>
              <a:gd name="connsiteY4097" fmla="*/ 1530347 h 4322760"/>
              <a:gd name="connsiteX4098" fmla="*/ 1069977 w 4319689"/>
              <a:gd name="connsiteY4098" fmla="*/ 1520823 h 4322760"/>
              <a:gd name="connsiteX4099" fmla="*/ 1075106 w 4319689"/>
              <a:gd name="connsiteY4099" fmla="*/ 1522543 h 4322760"/>
              <a:gd name="connsiteX4100" fmla="*/ 1079379 w 4319689"/>
              <a:gd name="connsiteY4100" fmla="*/ 1536301 h 4322760"/>
              <a:gd name="connsiteX4101" fmla="*/ 1069977 w 4319689"/>
              <a:gd name="connsiteY4101" fmla="*/ 1541461 h 4322760"/>
              <a:gd name="connsiteX4102" fmla="*/ 1064848 w 4319689"/>
              <a:gd name="connsiteY4102" fmla="*/ 1539741 h 4322760"/>
              <a:gd name="connsiteX4103" fmla="*/ 1060574 w 4319689"/>
              <a:gd name="connsiteY4103" fmla="*/ 1533722 h 4322760"/>
              <a:gd name="connsiteX4104" fmla="*/ 1061430 w 4319689"/>
              <a:gd name="connsiteY4104" fmla="*/ 1525982 h 4322760"/>
              <a:gd name="connsiteX4105" fmla="*/ 1069977 w 4319689"/>
              <a:gd name="connsiteY4105" fmla="*/ 1520823 h 4322760"/>
              <a:gd name="connsiteX4106" fmla="*/ 4067706 w 4319689"/>
              <a:gd name="connsiteY4106" fmla="*/ 1514472 h 4322760"/>
              <a:gd name="connsiteX4107" fmla="*/ 4094045 w 4319689"/>
              <a:gd name="connsiteY4107" fmla="*/ 1533835 h 4322760"/>
              <a:gd name="connsiteX4108" fmla="*/ 4092346 w 4319689"/>
              <a:gd name="connsiteY4108" fmla="*/ 1554881 h 4322760"/>
              <a:gd name="connsiteX4109" fmla="*/ 4076203 w 4319689"/>
              <a:gd name="connsiteY4109" fmla="*/ 1569193 h 4322760"/>
              <a:gd name="connsiteX4110" fmla="*/ 4067706 w 4319689"/>
              <a:gd name="connsiteY4110" fmla="*/ 1570035 h 4322760"/>
              <a:gd name="connsiteX4111" fmla="*/ 4040517 w 4319689"/>
              <a:gd name="connsiteY4111" fmla="*/ 1550672 h 4322760"/>
              <a:gd name="connsiteX4112" fmla="*/ 4058360 w 4319689"/>
              <a:gd name="connsiteY4112" fmla="*/ 1516156 h 4322760"/>
              <a:gd name="connsiteX4113" fmla="*/ 4067706 w 4319689"/>
              <a:gd name="connsiteY4113" fmla="*/ 1514472 h 4322760"/>
              <a:gd name="connsiteX4114" fmla="*/ 130227 w 4319689"/>
              <a:gd name="connsiteY4114" fmla="*/ 1514472 h 4322760"/>
              <a:gd name="connsiteX4115" fmla="*/ 133629 w 4319689"/>
              <a:gd name="connsiteY4115" fmla="*/ 1515354 h 4322760"/>
              <a:gd name="connsiteX4116" fmla="*/ 140433 w 4319689"/>
              <a:gd name="connsiteY4116" fmla="*/ 1530347 h 4322760"/>
              <a:gd name="connsiteX4117" fmla="*/ 130227 w 4319689"/>
              <a:gd name="connsiteY4117" fmla="*/ 1538285 h 4322760"/>
              <a:gd name="connsiteX4118" fmla="*/ 126825 w 4319689"/>
              <a:gd name="connsiteY4118" fmla="*/ 1537403 h 4322760"/>
              <a:gd name="connsiteX4119" fmla="*/ 120021 w 4319689"/>
              <a:gd name="connsiteY4119" fmla="*/ 1532111 h 4322760"/>
              <a:gd name="connsiteX4120" fmla="*/ 119171 w 4319689"/>
              <a:gd name="connsiteY4120" fmla="*/ 1523292 h 4322760"/>
              <a:gd name="connsiteX4121" fmla="*/ 130227 w 4319689"/>
              <a:gd name="connsiteY4121" fmla="*/ 1514472 h 4322760"/>
              <a:gd name="connsiteX4122" fmla="*/ 3425942 w 4319689"/>
              <a:gd name="connsiteY4122" fmla="*/ 1512885 h 4322760"/>
              <a:gd name="connsiteX4123" fmla="*/ 3443139 w 4319689"/>
              <a:gd name="connsiteY4123" fmla="*/ 1523276 h 4322760"/>
              <a:gd name="connsiteX4124" fmla="*/ 3443999 w 4319689"/>
              <a:gd name="connsiteY4124" fmla="*/ 1537996 h 4322760"/>
              <a:gd name="connsiteX4125" fmla="*/ 3434540 w 4319689"/>
              <a:gd name="connsiteY4125" fmla="*/ 1549253 h 4322760"/>
              <a:gd name="connsiteX4126" fmla="*/ 3425942 w 4319689"/>
              <a:gd name="connsiteY4126" fmla="*/ 1550985 h 4322760"/>
              <a:gd name="connsiteX4127" fmla="*/ 3409604 w 4319689"/>
              <a:gd name="connsiteY4127" fmla="*/ 1540594 h 4322760"/>
              <a:gd name="connsiteX4128" fmla="*/ 3417343 w 4319689"/>
              <a:gd name="connsiteY4128" fmla="*/ 1515483 h 4322760"/>
              <a:gd name="connsiteX4129" fmla="*/ 3425942 w 4319689"/>
              <a:gd name="connsiteY4129" fmla="*/ 1512885 h 4322760"/>
              <a:gd name="connsiteX4130" fmla="*/ 3242133 w 4319689"/>
              <a:gd name="connsiteY4130" fmla="*/ 1503360 h 4322760"/>
              <a:gd name="connsiteX4131" fmla="*/ 3255956 w 4319689"/>
              <a:gd name="connsiteY4131" fmla="*/ 1511715 h 4322760"/>
              <a:gd name="connsiteX4132" fmla="*/ 3257582 w 4319689"/>
              <a:gd name="connsiteY4132" fmla="*/ 1523413 h 4322760"/>
              <a:gd name="connsiteX4133" fmla="*/ 3250264 w 4319689"/>
              <a:gd name="connsiteY4133" fmla="*/ 1532603 h 4322760"/>
              <a:gd name="connsiteX4134" fmla="*/ 3242946 w 4319689"/>
              <a:gd name="connsiteY4134" fmla="*/ 1535110 h 4322760"/>
              <a:gd name="connsiteX4135" fmla="*/ 3229123 w 4319689"/>
              <a:gd name="connsiteY4135" fmla="*/ 1527590 h 4322760"/>
              <a:gd name="connsiteX4136" fmla="*/ 3234815 w 4319689"/>
              <a:gd name="connsiteY4136" fmla="*/ 1505866 h 4322760"/>
              <a:gd name="connsiteX4137" fmla="*/ 3242133 w 4319689"/>
              <a:gd name="connsiteY4137" fmla="*/ 1503360 h 4322760"/>
              <a:gd name="connsiteX4138" fmla="*/ 3719673 w 4319689"/>
              <a:gd name="connsiteY4138" fmla="*/ 1501772 h 4322760"/>
              <a:gd name="connsiteX4139" fmla="*/ 3740037 w 4319689"/>
              <a:gd name="connsiteY4139" fmla="*/ 1516265 h 4322760"/>
              <a:gd name="connsiteX4140" fmla="*/ 3740037 w 4319689"/>
              <a:gd name="connsiteY4140" fmla="*/ 1534169 h 4322760"/>
              <a:gd name="connsiteX4141" fmla="*/ 3728158 w 4319689"/>
              <a:gd name="connsiteY4141" fmla="*/ 1546105 h 4322760"/>
              <a:gd name="connsiteX4142" fmla="*/ 3719673 w 4319689"/>
              <a:gd name="connsiteY4142" fmla="*/ 1547810 h 4322760"/>
              <a:gd name="connsiteX4143" fmla="*/ 3698460 w 4319689"/>
              <a:gd name="connsiteY4143" fmla="*/ 1533316 h 4322760"/>
              <a:gd name="connsiteX4144" fmla="*/ 3710339 w 4319689"/>
              <a:gd name="connsiteY4144" fmla="*/ 1503477 h 4322760"/>
              <a:gd name="connsiteX4145" fmla="*/ 3719673 w 4319689"/>
              <a:gd name="connsiteY4145" fmla="*/ 1501772 h 4322760"/>
              <a:gd name="connsiteX4146" fmla="*/ 809626 w 4319689"/>
              <a:gd name="connsiteY4146" fmla="*/ 1498598 h 4322760"/>
              <a:gd name="connsiteX4147" fmla="*/ 814754 w 4319689"/>
              <a:gd name="connsiteY4147" fmla="*/ 1499423 h 4322760"/>
              <a:gd name="connsiteX4148" fmla="*/ 819884 w 4319689"/>
              <a:gd name="connsiteY4148" fmla="*/ 1513457 h 4322760"/>
              <a:gd name="connsiteX4149" fmla="*/ 809626 w 4319689"/>
              <a:gd name="connsiteY4149" fmla="*/ 1519236 h 4322760"/>
              <a:gd name="connsiteX4150" fmla="*/ 805351 w 4319689"/>
              <a:gd name="connsiteY4150" fmla="*/ 1517585 h 4322760"/>
              <a:gd name="connsiteX4151" fmla="*/ 800222 w 4319689"/>
              <a:gd name="connsiteY4151" fmla="*/ 1511806 h 4322760"/>
              <a:gd name="connsiteX4152" fmla="*/ 800222 w 4319689"/>
              <a:gd name="connsiteY4152" fmla="*/ 1504377 h 4322760"/>
              <a:gd name="connsiteX4153" fmla="*/ 809626 w 4319689"/>
              <a:gd name="connsiteY4153" fmla="*/ 1498598 h 4322760"/>
              <a:gd name="connsiteX4154" fmla="*/ 499274 w 4319689"/>
              <a:gd name="connsiteY4154" fmla="*/ 1492247 h 4322760"/>
              <a:gd name="connsiteX4155" fmla="*/ 503526 w 4319689"/>
              <a:gd name="connsiteY4155" fmla="*/ 1493102 h 4322760"/>
              <a:gd name="connsiteX4156" fmla="*/ 509480 w 4319689"/>
              <a:gd name="connsiteY4156" fmla="*/ 1507633 h 4322760"/>
              <a:gd name="connsiteX4157" fmla="*/ 499274 w 4319689"/>
              <a:gd name="connsiteY4157" fmla="*/ 1514472 h 4322760"/>
              <a:gd name="connsiteX4158" fmla="*/ 495872 w 4319689"/>
              <a:gd name="connsiteY4158" fmla="*/ 1513617 h 4322760"/>
              <a:gd name="connsiteX4159" fmla="*/ 489918 w 4319689"/>
              <a:gd name="connsiteY4159" fmla="*/ 1507633 h 4322760"/>
              <a:gd name="connsiteX4160" fmla="*/ 489068 w 4319689"/>
              <a:gd name="connsiteY4160" fmla="*/ 1499085 h 4322760"/>
              <a:gd name="connsiteX4161" fmla="*/ 499274 w 4319689"/>
              <a:gd name="connsiteY4161" fmla="*/ 1492247 h 4322760"/>
              <a:gd name="connsiteX4162" fmla="*/ 1005332 w 4319689"/>
              <a:gd name="connsiteY4162" fmla="*/ 1482723 h 4322760"/>
              <a:gd name="connsiteX4163" fmla="*/ 1010271 w 4319689"/>
              <a:gd name="connsiteY4163" fmla="*/ 1484374 h 4322760"/>
              <a:gd name="connsiteX4164" fmla="*/ 1014387 w 4319689"/>
              <a:gd name="connsiteY4164" fmla="*/ 1498408 h 4322760"/>
              <a:gd name="connsiteX4165" fmla="*/ 1005332 w 4319689"/>
              <a:gd name="connsiteY4165" fmla="*/ 1503361 h 4322760"/>
              <a:gd name="connsiteX4166" fmla="*/ 1000392 w 4319689"/>
              <a:gd name="connsiteY4166" fmla="*/ 1501710 h 4322760"/>
              <a:gd name="connsiteX4167" fmla="*/ 995454 w 4319689"/>
              <a:gd name="connsiteY4167" fmla="*/ 1495931 h 4322760"/>
              <a:gd name="connsiteX4168" fmla="*/ 996277 w 4319689"/>
              <a:gd name="connsiteY4168" fmla="*/ 1487676 h 4322760"/>
              <a:gd name="connsiteX4169" fmla="*/ 1005332 w 4319689"/>
              <a:gd name="connsiteY4169" fmla="*/ 1482723 h 4322760"/>
              <a:gd name="connsiteX4170" fmla="*/ 4182764 w 4319689"/>
              <a:gd name="connsiteY4170" fmla="*/ 1476372 h 4322760"/>
              <a:gd name="connsiteX4171" fmla="*/ 4210006 w 4319689"/>
              <a:gd name="connsiteY4171" fmla="*/ 1497350 h 4322760"/>
              <a:gd name="connsiteX4172" fmla="*/ 4207529 w 4319689"/>
              <a:gd name="connsiteY4172" fmla="*/ 1519167 h 4322760"/>
              <a:gd name="connsiteX4173" fmla="*/ 4191019 w 4319689"/>
              <a:gd name="connsiteY4173" fmla="*/ 1533432 h 4322760"/>
              <a:gd name="connsiteX4174" fmla="*/ 4182764 w 4319689"/>
              <a:gd name="connsiteY4174" fmla="*/ 1535110 h 4322760"/>
              <a:gd name="connsiteX4175" fmla="*/ 4154697 w 4319689"/>
              <a:gd name="connsiteY4175" fmla="*/ 1514971 h 4322760"/>
              <a:gd name="connsiteX4176" fmla="*/ 4173683 w 4319689"/>
              <a:gd name="connsiteY4176" fmla="*/ 1478050 h 4322760"/>
              <a:gd name="connsiteX4177" fmla="*/ 4182764 w 4319689"/>
              <a:gd name="connsiteY4177" fmla="*/ 1476372 h 4322760"/>
              <a:gd name="connsiteX4178" fmla="*/ 3502107 w 4319689"/>
              <a:gd name="connsiteY4178" fmla="*/ 1474785 h 4322760"/>
              <a:gd name="connsiteX4179" fmla="*/ 3519443 w 4319689"/>
              <a:gd name="connsiteY4179" fmla="*/ 1485552 h 4322760"/>
              <a:gd name="connsiteX4180" fmla="*/ 3520268 w 4319689"/>
              <a:gd name="connsiteY4180" fmla="*/ 1500461 h 4322760"/>
              <a:gd name="connsiteX4181" fmla="*/ 3510362 w 4319689"/>
              <a:gd name="connsiteY4181" fmla="*/ 1511228 h 4322760"/>
              <a:gd name="connsiteX4182" fmla="*/ 3502107 w 4319689"/>
              <a:gd name="connsiteY4182" fmla="*/ 1512885 h 4322760"/>
              <a:gd name="connsiteX4183" fmla="*/ 3485597 w 4319689"/>
              <a:gd name="connsiteY4183" fmla="*/ 1502946 h 4322760"/>
              <a:gd name="connsiteX4184" fmla="*/ 3493852 w 4319689"/>
              <a:gd name="connsiteY4184" fmla="*/ 1477270 h 4322760"/>
              <a:gd name="connsiteX4185" fmla="*/ 3502107 w 4319689"/>
              <a:gd name="connsiteY4185" fmla="*/ 1474785 h 4322760"/>
              <a:gd name="connsiteX4186" fmla="*/ 3307238 w 4319689"/>
              <a:gd name="connsiteY4186" fmla="*/ 1463673 h 4322760"/>
              <a:gd name="connsiteX4187" fmla="*/ 3321674 w 4319689"/>
              <a:gd name="connsiteY4187" fmla="*/ 1472221 h 4322760"/>
              <a:gd name="connsiteX4188" fmla="*/ 3324221 w 4319689"/>
              <a:gd name="connsiteY4188" fmla="*/ 1485043 h 4322760"/>
              <a:gd name="connsiteX4189" fmla="*/ 3315730 w 4319689"/>
              <a:gd name="connsiteY4189" fmla="*/ 1495301 h 4322760"/>
              <a:gd name="connsiteX4190" fmla="*/ 3308087 w 4319689"/>
              <a:gd name="connsiteY4190" fmla="*/ 1497011 h 4322760"/>
              <a:gd name="connsiteX4191" fmla="*/ 3293652 w 4319689"/>
              <a:gd name="connsiteY4191" fmla="*/ 1489317 h 4322760"/>
              <a:gd name="connsiteX4192" fmla="*/ 3298747 w 4319689"/>
              <a:gd name="connsiteY4192" fmla="*/ 1466237 h 4322760"/>
              <a:gd name="connsiteX4193" fmla="*/ 3307238 w 4319689"/>
              <a:gd name="connsiteY4193" fmla="*/ 1463673 h 4322760"/>
              <a:gd name="connsiteX4194" fmla="*/ 3813680 w 4319689"/>
              <a:gd name="connsiteY4194" fmla="*/ 1463672 h 4322760"/>
              <a:gd name="connsiteX4195" fmla="*/ 3835333 w 4319689"/>
              <a:gd name="connsiteY4195" fmla="*/ 1478129 h 4322760"/>
              <a:gd name="connsiteX4196" fmla="*/ 3835333 w 4319689"/>
              <a:gd name="connsiteY4196" fmla="*/ 1496839 h 4322760"/>
              <a:gd name="connsiteX4197" fmla="*/ 3822008 w 4319689"/>
              <a:gd name="connsiteY4197" fmla="*/ 1509596 h 4322760"/>
              <a:gd name="connsiteX4198" fmla="*/ 3813680 w 4319689"/>
              <a:gd name="connsiteY4198" fmla="*/ 1511297 h 4322760"/>
              <a:gd name="connsiteX4199" fmla="*/ 3791195 w 4319689"/>
              <a:gd name="connsiteY4199" fmla="*/ 1496839 h 4322760"/>
              <a:gd name="connsiteX4200" fmla="*/ 3804520 w 4319689"/>
              <a:gd name="connsiteY4200" fmla="*/ 1465373 h 4322760"/>
              <a:gd name="connsiteX4201" fmla="*/ 3813680 w 4319689"/>
              <a:gd name="connsiteY4201" fmla="*/ 1463672 h 4322760"/>
              <a:gd name="connsiteX4202" fmla="*/ 729462 w 4319689"/>
              <a:gd name="connsiteY4202" fmla="*/ 1458910 h 4322760"/>
              <a:gd name="connsiteX4203" fmla="*/ 734565 w 4319689"/>
              <a:gd name="connsiteY4203" fmla="*/ 1459704 h 4322760"/>
              <a:gd name="connsiteX4204" fmla="*/ 739667 w 4319689"/>
              <a:gd name="connsiteY4204" fmla="*/ 1473198 h 4322760"/>
              <a:gd name="connsiteX4205" fmla="*/ 729462 w 4319689"/>
              <a:gd name="connsiteY4205" fmla="*/ 1479548 h 4322760"/>
              <a:gd name="connsiteX4206" fmla="*/ 725211 w 4319689"/>
              <a:gd name="connsiteY4206" fmla="*/ 1477960 h 4322760"/>
              <a:gd name="connsiteX4207" fmla="*/ 719257 w 4319689"/>
              <a:gd name="connsiteY4207" fmla="*/ 1472404 h 4322760"/>
              <a:gd name="connsiteX4208" fmla="*/ 720107 w 4319689"/>
              <a:gd name="connsiteY4208" fmla="*/ 1464466 h 4322760"/>
              <a:gd name="connsiteX4209" fmla="*/ 729462 w 4319689"/>
              <a:gd name="connsiteY4209" fmla="*/ 1458910 h 4322760"/>
              <a:gd name="connsiteX4210" fmla="*/ 399699 w 4319689"/>
              <a:gd name="connsiteY4210" fmla="*/ 1452560 h 4322760"/>
              <a:gd name="connsiteX4211" fmla="*/ 403805 w 4319689"/>
              <a:gd name="connsiteY4211" fmla="*/ 1453442 h 4322760"/>
              <a:gd name="connsiteX4212" fmla="*/ 410374 w 4319689"/>
              <a:gd name="connsiteY4212" fmla="*/ 1468435 h 4322760"/>
              <a:gd name="connsiteX4213" fmla="*/ 399699 w 4319689"/>
              <a:gd name="connsiteY4213" fmla="*/ 1476373 h 4322760"/>
              <a:gd name="connsiteX4214" fmla="*/ 395595 w 4319689"/>
              <a:gd name="connsiteY4214" fmla="*/ 1475491 h 4322760"/>
              <a:gd name="connsiteX4215" fmla="*/ 389846 w 4319689"/>
              <a:gd name="connsiteY4215" fmla="*/ 1469317 h 4322760"/>
              <a:gd name="connsiteX4216" fmla="*/ 389846 w 4319689"/>
              <a:gd name="connsiteY4216" fmla="*/ 1460498 h 4322760"/>
              <a:gd name="connsiteX4217" fmla="*/ 399699 w 4319689"/>
              <a:gd name="connsiteY4217" fmla="*/ 1452560 h 4322760"/>
              <a:gd name="connsiteX4218" fmla="*/ 1119632 w 4319689"/>
              <a:gd name="connsiteY4218" fmla="*/ 1441448 h 4322760"/>
              <a:gd name="connsiteX4219" fmla="*/ 1125394 w 4319689"/>
              <a:gd name="connsiteY4219" fmla="*/ 1444012 h 4322760"/>
              <a:gd name="connsiteX4220" fmla="*/ 1127863 w 4319689"/>
              <a:gd name="connsiteY4220" fmla="*/ 1458544 h 4322760"/>
              <a:gd name="connsiteX4221" fmla="*/ 1119632 w 4319689"/>
              <a:gd name="connsiteY4221" fmla="*/ 1463673 h 4322760"/>
              <a:gd name="connsiteX4222" fmla="*/ 1113871 w 4319689"/>
              <a:gd name="connsiteY4222" fmla="*/ 1461963 h 4322760"/>
              <a:gd name="connsiteX4223" fmla="*/ 1108933 w 4319689"/>
              <a:gd name="connsiteY4223" fmla="*/ 1455125 h 4322760"/>
              <a:gd name="connsiteX4224" fmla="*/ 1110578 w 4319689"/>
              <a:gd name="connsiteY4224" fmla="*/ 1446577 h 4322760"/>
              <a:gd name="connsiteX4225" fmla="*/ 1119632 w 4319689"/>
              <a:gd name="connsiteY4225" fmla="*/ 1441448 h 4322760"/>
              <a:gd name="connsiteX4226" fmla="*/ 935894 w 4319689"/>
              <a:gd name="connsiteY4226" fmla="*/ 1441448 h 4322760"/>
              <a:gd name="connsiteX4227" fmla="*/ 940658 w 4319689"/>
              <a:gd name="connsiteY4227" fmla="*/ 1443157 h 4322760"/>
              <a:gd name="connsiteX4228" fmla="*/ 944624 w 4319689"/>
              <a:gd name="connsiteY4228" fmla="*/ 1457689 h 4322760"/>
              <a:gd name="connsiteX4229" fmla="*/ 935894 w 4319689"/>
              <a:gd name="connsiteY4229" fmla="*/ 1463673 h 4322760"/>
              <a:gd name="connsiteX4230" fmla="*/ 930338 w 4319689"/>
              <a:gd name="connsiteY4230" fmla="*/ 1461963 h 4322760"/>
              <a:gd name="connsiteX4231" fmla="*/ 925576 w 4319689"/>
              <a:gd name="connsiteY4231" fmla="*/ 1455125 h 4322760"/>
              <a:gd name="connsiteX4232" fmla="*/ 927162 w 4319689"/>
              <a:gd name="connsiteY4232" fmla="*/ 1446577 h 4322760"/>
              <a:gd name="connsiteX4233" fmla="*/ 935894 w 4319689"/>
              <a:gd name="connsiteY4233" fmla="*/ 1441448 h 4322760"/>
              <a:gd name="connsiteX4234" fmla="*/ 3583502 w 4319689"/>
              <a:gd name="connsiteY4234" fmla="*/ 1433510 h 4322760"/>
              <a:gd name="connsiteX4235" fmla="*/ 3601115 w 4319689"/>
              <a:gd name="connsiteY4235" fmla="*/ 1444689 h 4322760"/>
              <a:gd name="connsiteX4236" fmla="*/ 3602792 w 4319689"/>
              <a:gd name="connsiteY4236" fmla="*/ 1461027 h 4322760"/>
              <a:gd name="connsiteX4237" fmla="*/ 3591889 w 4319689"/>
              <a:gd name="connsiteY4237" fmla="*/ 1473065 h 4322760"/>
              <a:gd name="connsiteX4238" fmla="*/ 3583502 w 4319689"/>
              <a:gd name="connsiteY4238" fmla="*/ 1474785 h 4322760"/>
              <a:gd name="connsiteX4239" fmla="*/ 3565051 w 4319689"/>
              <a:gd name="connsiteY4239" fmla="*/ 1463606 h 4322760"/>
              <a:gd name="connsiteX4240" fmla="*/ 3574277 w 4319689"/>
              <a:gd name="connsiteY4240" fmla="*/ 1435230 h 4322760"/>
              <a:gd name="connsiteX4241" fmla="*/ 3583502 w 4319689"/>
              <a:gd name="connsiteY4241" fmla="*/ 1433510 h 4322760"/>
              <a:gd name="connsiteX4242" fmla="*/ 3192555 w 4319689"/>
              <a:gd name="connsiteY4242" fmla="*/ 1425573 h 4322760"/>
              <a:gd name="connsiteX4243" fmla="*/ 3204252 w 4319689"/>
              <a:gd name="connsiteY4243" fmla="*/ 1431605 h 4322760"/>
              <a:gd name="connsiteX4244" fmla="*/ 3206759 w 4319689"/>
              <a:gd name="connsiteY4244" fmla="*/ 1443671 h 4322760"/>
              <a:gd name="connsiteX4245" fmla="*/ 3200910 w 4319689"/>
              <a:gd name="connsiteY4245" fmla="*/ 1453150 h 4322760"/>
              <a:gd name="connsiteX4246" fmla="*/ 3192555 w 4319689"/>
              <a:gd name="connsiteY4246" fmla="*/ 1455736 h 4322760"/>
              <a:gd name="connsiteX4247" fmla="*/ 3180022 w 4319689"/>
              <a:gd name="connsiteY4247" fmla="*/ 1449703 h 4322760"/>
              <a:gd name="connsiteX4248" fmla="*/ 3184199 w 4319689"/>
              <a:gd name="connsiteY4248" fmla="*/ 1428158 h 4322760"/>
              <a:gd name="connsiteX4249" fmla="*/ 3192555 w 4319689"/>
              <a:gd name="connsiteY4249" fmla="*/ 1425573 h 4322760"/>
              <a:gd name="connsiteX4250" fmla="*/ 3376292 w 4319689"/>
              <a:gd name="connsiteY4250" fmla="*/ 1422398 h 4322760"/>
              <a:gd name="connsiteX4251" fmla="*/ 3391532 w 4319689"/>
              <a:gd name="connsiteY4251" fmla="*/ 1430916 h 4322760"/>
              <a:gd name="connsiteX4252" fmla="*/ 3393226 w 4319689"/>
              <a:gd name="connsiteY4252" fmla="*/ 1444545 h 4322760"/>
              <a:gd name="connsiteX4253" fmla="*/ 3385606 w 4319689"/>
              <a:gd name="connsiteY4253" fmla="*/ 1454767 h 4322760"/>
              <a:gd name="connsiteX4254" fmla="*/ 3376292 w 4319689"/>
              <a:gd name="connsiteY4254" fmla="*/ 1457323 h 4322760"/>
              <a:gd name="connsiteX4255" fmla="*/ 3361052 w 4319689"/>
              <a:gd name="connsiteY4255" fmla="*/ 1448805 h 4322760"/>
              <a:gd name="connsiteX4256" fmla="*/ 3366979 w 4319689"/>
              <a:gd name="connsiteY4256" fmla="*/ 1424953 h 4322760"/>
              <a:gd name="connsiteX4257" fmla="*/ 3376292 w 4319689"/>
              <a:gd name="connsiteY4257" fmla="*/ 1422398 h 4322760"/>
              <a:gd name="connsiteX4258" fmla="*/ 3912102 w 4319689"/>
              <a:gd name="connsiteY4258" fmla="*/ 1420810 h 4322760"/>
              <a:gd name="connsiteX4259" fmla="*/ 3935353 w 4319689"/>
              <a:gd name="connsiteY4259" fmla="*/ 1436897 h 4322760"/>
              <a:gd name="connsiteX4260" fmla="*/ 3934523 w 4319689"/>
              <a:gd name="connsiteY4260" fmla="*/ 1456370 h 4322760"/>
              <a:gd name="connsiteX4261" fmla="*/ 3921237 w 4319689"/>
              <a:gd name="connsiteY4261" fmla="*/ 1469917 h 4322760"/>
              <a:gd name="connsiteX4262" fmla="*/ 3912102 w 4319689"/>
              <a:gd name="connsiteY4262" fmla="*/ 1471610 h 4322760"/>
              <a:gd name="connsiteX4263" fmla="*/ 3888852 w 4319689"/>
              <a:gd name="connsiteY4263" fmla="*/ 1455523 h 4322760"/>
              <a:gd name="connsiteX4264" fmla="*/ 3902968 w 4319689"/>
              <a:gd name="connsiteY4264" fmla="*/ 1422503 h 4322760"/>
              <a:gd name="connsiteX4265" fmla="*/ 3912102 w 4319689"/>
              <a:gd name="connsiteY4265" fmla="*/ 1420810 h 4322760"/>
              <a:gd name="connsiteX4266" fmla="*/ 644177 w 4319689"/>
              <a:gd name="connsiteY4266" fmla="*/ 1416047 h 4322760"/>
              <a:gd name="connsiteX4267" fmla="*/ 649104 w 4319689"/>
              <a:gd name="connsiteY4267" fmla="*/ 1416870 h 4322760"/>
              <a:gd name="connsiteX4268" fmla="*/ 654030 w 4319689"/>
              <a:gd name="connsiteY4268" fmla="*/ 1432510 h 4322760"/>
              <a:gd name="connsiteX4269" fmla="*/ 644177 w 4319689"/>
              <a:gd name="connsiteY4269" fmla="*/ 1438272 h 4322760"/>
              <a:gd name="connsiteX4270" fmla="*/ 639249 w 4319689"/>
              <a:gd name="connsiteY4270" fmla="*/ 1437449 h 4322760"/>
              <a:gd name="connsiteX4271" fmla="*/ 633501 w 4319689"/>
              <a:gd name="connsiteY4271" fmla="*/ 1430864 h 4322760"/>
              <a:gd name="connsiteX4272" fmla="*/ 634324 w 4319689"/>
              <a:gd name="connsiteY4272" fmla="*/ 1422632 h 4322760"/>
              <a:gd name="connsiteX4273" fmla="*/ 644177 w 4319689"/>
              <a:gd name="connsiteY4273" fmla="*/ 1416047 h 4322760"/>
              <a:gd name="connsiteX4274" fmla="*/ 295279 w 4319689"/>
              <a:gd name="connsiteY4274" fmla="*/ 1411285 h 4322760"/>
              <a:gd name="connsiteX4275" fmla="*/ 299512 w 4319689"/>
              <a:gd name="connsiteY4275" fmla="*/ 1412135 h 4322760"/>
              <a:gd name="connsiteX4276" fmla="*/ 306286 w 4319689"/>
              <a:gd name="connsiteY4276" fmla="*/ 1427444 h 4322760"/>
              <a:gd name="connsiteX4277" fmla="*/ 295279 w 4319689"/>
              <a:gd name="connsiteY4277" fmla="*/ 1435098 h 4322760"/>
              <a:gd name="connsiteX4278" fmla="*/ 291046 w 4319689"/>
              <a:gd name="connsiteY4278" fmla="*/ 1434247 h 4322760"/>
              <a:gd name="connsiteX4279" fmla="*/ 284272 w 4319689"/>
              <a:gd name="connsiteY4279" fmla="*/ 1428294 h 4322760"/>
              <a:gd name="connsiteX4280" fmla="*/ 284272 w 4319689"/>
              <a:gd name="connsiteY4280" fmla="*/ 1418939 h 4322760"/>
              <a:gd name="connsiteX4281" fmla="*/ 295279 w 4319689"/>
              <a:gd name="connsiteY4281" fmla="*/ 1411285 h 4322760"/>
              <a:gd name="connsiteX4282" fmla="*/ 1057691 w 4319689"/>
              <a:gd name="connsiteY4282" fmla="*/ 1398585 h 4322760"/>
              <a:gd name="connsiteX4283" fmla="*/ 1063824 w 4319689"/>
              <a:gd name="connsiteY4283" fmla="*/ 1401054 h 4322760"/>
              <a:gd name="connsiteX4284" fmla="*/ 1067327 w 4319689"/>
              <a:gd name="connsiteY4284" fmla="*/ 1415871 h 4322760"/>
              <a:gd name="connsiteX4285" fmla="*/ 1057691 w 4319689"/>
              <a:gd name="connsiteY4285" fmla="*/ 1420810 h 4322760"/>
              <a:gd name="connsiteX4286" fmla="*/ 1050686 w 4319689"/>
              <a:gd name="connsiteY4286" fmla="*/ 1419164 h 4322760"/>
              <a:gd name="connsiteX4287" fmla="*/ 1046307 w 4319689"/>
              <a:gd name="connsiteY4287" fmla="*/ 1411755 h 4322760"/>
              <a:gd name="connsiteX4288" fmla="*/ 1048058 w 4319689"/>
              <a:gd name="connsiteY4288" fmla="*/ 1403524 h 4322760"/>
              <a:gd name="connsiteX4289" fmla="*/ 1057691 w 4319689"/>
              <a:gd name="connsiteY4289" fmla="*/ 1398585 h 4322760"/>
              <a:gd name="connsiteX4290" fmla="*/ 862431 w 4319689"/>
              <a:gd name="connsiteY4290" fmla="*/ 1398585 h 4322760"/>
              <a:gd name="connsiteX4291" fmla="*/ 868560 w 4319689"/>
              <a:gd name="connsiteY4291" fmla="*/ 1400349 h 4322760"/>
              <a:gd name="connsiteX4292" fmla="*/ 872065 w 4319689"/>
              <a:gd name="connsiteY4292" fmla="*/ 1416224 h 4322760"/>
              <a:gd name="connsiteX4293" fmla="*/ 862431 w 4319689"/>
              <a:gd name="connsiteY4293" fmla="*/ 1422398 h 4322760"/>
              <a:gd name="connsiteX4294" fmla="*/ 856299 w 4319689"/>
              <a:gd name="connsiteY4294" fmla="*/ 1420634 h 4322760"/>
              <a:gd name="connsiteX4295" fmla="*/ 851043 w 4319689"/>
              <a:gd name="connsiteY4295" fmla="*/ 1413578 h 4322760"/>
              <a:gd name="connsiteX4296" fmla="*/ 851919 w 4319689"/>
              <a:gd name="connsiteY4296" fmla="*/ 1404759 h 4322760"/>
              <a:gd name="connsiteX4297" fmla="*/ 862431 w 4319689"/>
              <a:gd name="connsiteY4297" fmla="*/ 1398585 h 4322760"/>
              <a:gd name="connsiteX4298" fmla="*/ 3668431 w 4319689"/>
              <a:gd name="connsiteY4298" fmla="*/ 1390647 h 4322760"/>
              <a:gd name="connsiteX4299" fmla="*/ 3687683 w 4319689"/>
              <a:gd name="connsiteY4299" fmla="*/ 1402413 h 4322760"/>
              <a:gd name="connsiteX4300" fmla="*/ 3688520 w 4319689"/>
              <a:gd name="connsiteY4300" fmla="*/ 1419222 h 4322760"/>
              <a:gd name="connsiteX4301" fmla="*/ 3677638 w 4319689"/>
              <a:gd name="connsiteY4301" fmla="*/ 1431829 h 4322760"/>
              <a:gd name="connsiteX4302" fmla="*/ 3668431 w 4319689"/>
              <a:gd name="connsiteY4302" fmla="*/ 1433510 h 4322760"/>
              <a:gd name="connsiteX4303" fmla="*/ 3649179 w 4319689"/>
              <a:gd name="connsiteY4303" fmla="*/ 1421744 h 4322760"/>
              <a:gd name="connsiteX4304" fmla="*/ 3658386 w 4319689"/>
              <a:gd name="connsiteY4304" fmla="*/ 1393168 h 4322760"/>
              <a:gd name="connsiteX4305" fmla="*/ 3668431 w 4319689"/>
              <a:gd name="connsiteY4305" fmla="*/ 1390647 h 4322760"/>
              <a:gd name="connsiteX4306" fmla="*/ 3253672 w 4319689"/>
              <a:gd name="connsiteY4306" fmla="*/ 1382710 h 4322760"/>
              <a:gd name="connsiteX4307" fmla="*/ 3266173 w 4319689"/>
              <a:gd name="connsiteY4307" fmla="*/ 1389232 h 4322760"/>
              <a:gd name="connsiteX4308" fmla="*/ 3269507 w 4319689"/>
              <a:gd name="connsiteY4308" fmla="*/ 1400645 h 4322760"/>
              <a:gd name="connsiteX4309" fmla="*/ 3262840 w 4319689"/>
              <a:gd name="connsiteY4309" fmla="*/ 1410427 h 4322760"/>
              <a:gd name="connsiteX4310" fmla="*/ 3253672 w 4319689"/>
              <a:gd name="connsiteY4310" fmla="*/ 1412873 h 4322760"/>
              <a:gd name="connsiteX4311" fmla="*/ 3241170 w 4319689"/>
              <a:gd name="connsiteY4311" fmla="*/ 1406351 h 4322760"/>
              <a:gd name="connsiteX4312" fmla="*/ 3244504 w 4319689"/>
              <a:gd name="connsiteY4312" fmla="*/ 1385156 h 4322760"/>
              <a:gd name="connsiteX4313" fmla="*/ 3253672 w 4319689"/>
              <a:gd name="connsiteY4313" fmla="*/ 1382710 h 4322760"/>
              <a:gd name="connsiteX4314" fmla="*/ 3449367 w 4319689"/>
              <a:gd name="connsiteY4314" fmla="*/ 1377963 h 4322760"/>
              <a:gd name="connsiteX4315" fmla="*/ 3464566 w 4319689"/>
              <a:gd name="connsiteY4315" fmla="*/ 1387076 h 4322760"/>
              <a:gd name="connsiteX4316" fmla="*/ 3467100 w 4319689"/>
              <a:gd name="connsiteY4316" fmla="*/ 1401183 h 4322760"/>
              <a:gd name="connsiteX4317" fmla="*/ 3458655 w 4319689"/>
              <a:gd name="connsiteY4317" fmla="*/ 1411971 h 4322760"/>
              <a:gd name="connsiteX4318" fmla="*/ 3449367 w 4319689"/>
              <a:gd name="connsiteY4318" fmla="*/ 1414461 h 4322760"/>
              <a:gd name="connsiteX4319" fmla="*/ 3433323 w 4319689"/>
              <a:gd name="connsiteY4319" fmla="*/ 1405333 h 4322760"/>
              <a:gd name="connsiteX4320" fmla="*/ 3439234 w 4319689"/>
              <a:gd name="connsiteY4320" fmla="*/ 1380437 h 4322760"/>
              <a:gd name="connsiteX4321" fmla="*/ 3449367 w 4319689"/>
              <a:gd name="connsiteY4321" fmla="*/ 1377963 h 4322760"/>
              <a:gd name="connsiteX4322" fmla="*/ 4017313 w 4319689"/>
              <a:gd name="connsiteY4322" fmla="*/ 1377959 h 4322760"/>
              <a:gd name="connsiteX4323" fmla="*/ 4041686 w 4319689"/>
              <a:gd name="connsiteY4323" fmla="*/ 1393746 h 4322760"/>
              <a:gd name="connsiteX4324" fmla="*/ 4041686 w 4319689"/>
              <a:gd name="connsiteY4324" fmla="*/ 1414535 h 4322760"/>
              <a:gd name="connsiteX4325" fmla="*/ 4026558 w 4319689"/>
              <a:gd name="connsiteY4325" fmla="*/ 1427840 h 4322760"/>
              <a:gd name="connsiteX4326" fmla="*/ 4017313 w 4319689"/>
              <a:gd name="connsiteY4326" fmla="*/ 1430335 h 4322760"/>
              <a:gd name="connsiteX4327" fmla="*/ 3992940 w 4319689"/>
              <a:gd name="connsiteY4327" fmla="*/ 1413704 h 4322760"/>
              <a:gd name="connsiteX4328" fmla="*/ 4007228 w 4319689"/>
              <a:gd name="connsiteY4328" fmla="*/ 1379610 h 4322760"/>
              <a:gd name="connsiteX4329" fmla="*/ 4017313 w 4319689"/>
              <a:gd name="connsiteY4329" fmla="*/ 1377959 h 4322760"/>
              <a:gd name="connsiteX4330" fmla="*/ 552897 w 4319689"/>
              <a:gd name="connsiteY4330" fmla="*/ 1371611 h 4322760"/>
              <a:gd name="connsiteX4331" fmla="*/ 557812 w 4319689"/>
              <a:gd name="connsiteY4331" fmla="*/ 1373253 h 4322760"/>
              <a:gd name="connsiteX4332" fmla="*/ 563548 w 4319689"/>
              <a:gd name="connsiteY4332" fmla="*/ 1388841 h 4322760"/>
              <a:gd name="connsiteX4333" fmla="*/ 552897 w 4319689"/>
              <a:gd name="connsiteY4333" fmla="*/ 1395410 h 4322760"/>
              <a:gd name="connsiteX4334" fmla="*/ 547979 w 4319689"/>
              <a:gd name="connsiteY4334" fmla="*/ 1393768 h 4322760"/>
              <a:gd name="connsiteX4335" fmla="*/ 542244 w 4319689"/>
              <a:gd name="connsiteY4335" fmla="*/ 1387198 h 4322760"/>
              <a:gd name="connsiteX4336" fmla="*/ 542244 w 4319689"/>
              <a:gd name="connsiteY4336" fmla="*/ 1378166 h 4322760"/>
              <a:gd name="connsiteX4337" fmla="*/ 552897 w 4319689"/>
              <a:gd name="connsiteY4337" fmla="*/ 1371611 h 4322760"/>
              <a:gd name="connsiteX4338" fmla="*/ 1174402 w 4319689"/>
              <a:gd name="connsiteY4338" fmla="*/ 1366852 h 4322760"/>
              <a:gd name="connsiteX4339" fmla="*/ 1181792 w 4319689"/>
              <a:gd name="connsiteY4339" fmla="*/ 1369320 h 4322760"/>
              <a:gd name="connsiteX4340" fmla="*/ 1183434 w 4319689"/>
              <a:gd name="connsiteY4340" fmla="*/ 1384944 h 4322760"/>
              <a:gd name="connsiteX4341" fmla="*/ 1174402 w 4319689"/>
              <a:gd name="connsiteY4341" fmla="*/ 1389060 h 4322760"/>
              <a:gd name="connsiteX4342" fmla="*/ 1167832 w 4319689"/>
              <a:gd name="connsiteY4342" fmla="*/ 1386590 h 4322760"/>
              <a:gd name="connsiteX4343" fmla="*/ 1162906 w 4319689"/>
              <a:gd name="connsiteY4343" fmla="*/ 1379182 h 4322760"/>
              <a:gd name="connsiteX4344" fmla="*/ 1165371 w 4319689"/>
              <a:gd name="connsiteY4344" fmla="*/ 1370968 h 4322760"/>
              <a:gd name="connsiteX4345" fmla="*/ 1174402 w 4319689"/>
              <a:gd name="connsiteY4345" fmla="*/ 1366852 h 4322760"/>
              <a:gd name="connsiteX4346" fmla="*/ 182615 w 4319689"/>
              <a:gd name="connsiteY4346" fmla="*/ 1366837 h 4322760"/>
              <a:gd name="connsiteX4347" fmla="*/ 186831 w 4319689"/>
              <a:gd name="connsiteY4347" fmla="*/ 1367658 h 4322760"/>
              <a:gd name="connsiteX4348" fmla="*/ 193578 w 4319689"/>
              <a:gd name="connsiteY4348" fmla="*/ 1383258 h 4322760"/>
              <a:gd name="connsiteX4349" fmla="*/ 182615 w 4319689"/>
              <a:gd name="connsiteY4349" fmla="*/ 1390648 h 4322760"/>
              <a:gd name="connsiteX4350" fmla="*/ 177554 w 4319689"/>
              <a:gd name="connsiteY4350" fmla="*/ 1389827 h 4322760"/>
              <a:gd name="connsiteX4351" fmla="*/ 170807 w 4319689"/>
              <a:gd name="connsiteY4351" fmla="*/ 1384079 h 4322760"/>
              <a:gd name="connsiteX4352" fmla="*/ 170807 w 4319689"/>
              <a:gd name="connsiteY4352" fmla="*/ 1374227 h 4322760"/>
              <a:gd name="connsiteX4353" fmla="*/ 182615 w 4319689"/>
              <a:gd name="connsiteY4353" fmla="*/ 1366837 h 4322760"/>
              <a:gd name="connsiteX4354" fmla="*/ 783851 w 4319689"/>
              <a:gd name="connsiteY4354" fmla="*/ 1354151 h 4322760"/>
              <a:gd name="connsiteX4355" fmla="*/ 790406 w 4319689"/>
              <a:gd name="connsiteY4355" fmla="*/ 1355851 h 4322760"/>
              <a:gd name="connsiteX4356" fmla="*/ 794503 w 4319689"/>
              <a:gd name="connsiteY4356" fmla="*/ 1372010 h 4322760"/>
              <a:gd name="connsiteX4357" fmla="*/ 783851 w 4319689"/>
              <a:gd name="connsiteY4357" fmla="*/ 1377963 h 4322760"/>
              <a:gd name="connsiteX4358" fmla="*/ 778116 w 4319689"/>
              <a:gd name="connsiteY4358" fmla="*/ 1377114 h 4322760"/>
              <a:gd name="connsiteX4359" fmla="*/ 773200 w 4319689"/>
              <a:gd name="connsiteY4359" fmla="*/ 1369460 h 4322760"/>
              <a:gd name="connsiteX4360" fmla="*/ 774019 w 4319689"/>
              <a:gd name="connsiteY4360" fmla="*/ 1360103 h 4322760"/>
              <a:gd name="connsiteX4361" fmla="*/ 783851 w 4319689"/>
              <a:gd name="connsiteY4361" fmla="*/ 1354151 h 4322760"/>
              <a:gd name="connsiteX4362" fmla="*/ 3135364 w 4319689"/>
              <a:gd name="connsiteY4362" fmla="*/ 1352565 h 4322760"/>
              <a:gd name="connsiteX4363" fmla="*/ 3146256 w 4319689"/>
              <a:gd name="connsiteY4363" fmla="*/ 1357762 h 4322760"/>
              <a:gd name="connsiteX4364" fmla="*/ 3149607 w 4319689"/>
              <a:gd name="connsiteY4364" fmla="*/ 1369018 h 4322760"/>
              <a:gd name="connsiteX4365" fmla="*/ 3144580 w 4319689"/>
              <a:gd name="connsiteY4365" fmla="*/ 1378525 h 4322760"/>
              <a:gd name="connsiteX4366" fmla="*/ 3135364 w 4319689"/>
              <a:gd name="connsiteY4366" fmla="*/ 1381123 h 4322760"/>
              <a:gd name="connsiteX4367" fmla="*/ 3124471 w 4319689"/>
              <a:gd name="connsiteY4367" fmla="*/ 1375946 h 4322760"/>
              <a:gd name="connsiteX4368" fmla="*/ 3126985 w 4319689"/>
              <a:gd name="connsiteY4368" fmla="*/ 1356030 h 4322760"/>
              <a:gd name="connsiteX4369" fmla="*/ 3135364 w 4319689"/>
              <a:gd name="connsiteY4369" fmla="*/ 1352565 h 4322760"/>
              <a:gd name="connsiteX4370" fmla="*/ 991457 w 4319689"/>
              <a:gd name="connsiteY4370" fmla="*/ 1352565 h 4322760"/>
              <a:gd name="connsiteX4371" fmla="*/ 997382 w 4319689"/>
              <a:gd name="connsiteY4371" fmla="*/ 1355114 h 4322760"/>
              <a:gd name="connsiteX4372" fmla="*/ 1000770 w 4319689"/>
              <a:gd name="connsiteY4372" fmla="*/ 1371275 h 4322760"/>
              <a:gd name="connsiteX4373" fmla="*/ 991457 w 4319689"/>
              <a:gd name="connsiteY4373" fmla="*/ 1376376 h 4322760"/>
              <a:gd name="connsiteX4374" fmla="*/ 984682 w 4319689"/>
              <a:gd name="connsiteY4374" fmla="*/ 1374677 h 4322760"/>
              <a:gd name="connsiteX4375" fmla="*/ 979603 w 4319689"/>
              <a:gd name="connsiteY4375" fmla="*/ 1367022 h 4322760"/>
              <a:gd name="connsiteX4376" fmla="*/ 981295 w 4319689"/>
              <a:gd name="connsiteY4376" fmla="*/ 1358517 h 4322760"/>
              <a:gd name="connsiteX4377" fmla="*/ 991457 w 4319689"/>
              <a:gd name="connsiteY4377" fmla="*/ 1352565 h 4322760"/>
              <a:gd name="connsiteX4378" fmla="*/ 3758511 w 4319689"/>
              <a:gd name="connsiteY4378" fmla="*/ 1344624 h 4322760"/>
              <a:gd name="connsiteX4379" fmla="*/ 3778875 w 4319689"/>
              <a:gd name="connsiteY4379" fmla="*/ 1357207 h 4322760"/>
              <a:gd name="connsiteX4380" fmla="*/ 3780572 w 4319689"/>
              <a:gd name="connsiteY4380" fmla="*/ 1373978 h 4322760"/>
              <a:gd name="connsiteX4381" fmla="*/ 3768693 w 4319689"/>
              <a:gd name="connsiteY4381" fmla="*/ 1387383 h 4322760"/>
              <a:gd name="connsiteX4382" fmla="*/ 3758511 w 4319689"/>
              <a:gd name="connsiteY4382" fmla="*/ 1389060 h 4322760"/>
              <a:gd name="connsiteX4383" fmla="*/ 3738147 w 4319689"/>
              <a:gd name="connsiteY4383" fmla="*/ 1376495 h 4322760"/>
              <a:gd name="connsiteX4384" fmla="*/ 3748329 w 4319689"/>
              <a:gd name="connsiteY4384" fmla="*/ 1347142 h 4322760"/>
              <a:gd name="connsiteX4385" fmla="*/ 3758511 w 4319689"/>
              <a:gd name="connsiteY4385" fmla="*/ 1344624 h 4322760"/>
              <a:gd name="connsiteX4386" fmla="*/ 3319551 w 4319689"/>
              <a:gd name="connsiteY4386" fmla="*/ 1335099 h 4322760"/>
              <a:gd name="connsiteX4387" fmla="*/ 3332856 w 4319689"/>
              <a:gd name="connsiteY4387" fmla="*/ 1341939 h 4322760"/>
              <a:gd name="connsiteX4388" fmla="*/ 3335351 w 4319689"/>
              <a:gd name="connsiteY4388" fmla="*/ 1354763 h 4322760"/>
              <a:gd name="connsiteX4389" fmla="*/ 3328698 w 4319689"/>
              <a:gd name="connsiteY4389" fmla="*/ 1365019 h 4322760"/>
              <a:gd name="connsiteX4390" fmla="*/ 3319551 w 4319689"/>
              <a:gd name="connsiteY4390" fmla="*/ 1368438 h 4322760"/>
              <a:gd name="connsiteX4391" fmla="*/ 3306246 w 4319689"/>
              <a:gd name="connsiteY4391" fmla="*/ 1360747 h 4322760"/>
              <a:gd name="connsiteX4392" fmla="*/ 3310404 w 4319689"/>
              <a:gd name="connsiteY4392" fmla="*/ 1337666 h 4322760"/>
              <a:gd name="connsiteX4393" fmla="*/ 3319551 w 4319689"/>
              <a:gd name="connsiteY4393" fmla="*/ 1335099 h 4322760"/>
              <a:gd name="connsiteX4394" fmla="*/ 3526745 w 4319689"/>
              <a:gd name="connsiteY4394" fmla="*/ 1331925 h 4322760"/>
              <a:gd name="connsiteX4395" fmla="*/ 3543890 w 4319689"/>
              <a:gd name="connsiteY4395" fmla="*/ 1341038 h 4322760"/>
              <a:gd name="connsiteX4396" fmla="*/ 3545605 w 4319689"/>
              <a:gd name="connsiteY4396" fmla="*/ 1355946 h 4322760"/>
              <a:gd name="connsiteX4397" fmla="*/ 3537032 w 4319689"/>
              <a:gd name="connsiteY4397" fmla="*/ 1367540 h 4322760"/>
              <a:gd name="connsiteX4398" fmla="*/ 3526745 w 4319689"/>
              <a:gd name="connsiteY4398" fmla="*/ 1370025 h 4322760"/>
              <a:gd name="connsiteX4399" fmla="*/ 3510457 w 4319689"/>
              <a:gd name="connsiteY4399" fmla="*/ 1360085 h 4322760"/>
              <a:gd name="connsiteX4400" fmla="*/ 3516458 w 4319689"/>
              <a:gd name="connsiteY4400" fmla="*/ 1334409 h 4322760"/>
              <a:gd name="connsiteX4401" fmla="*/ 3526745 w 4319689"/>
              <a:gd name="connsiteY4401" fmla="*/ 1331925 h 4322760"/>
              <a:gd name="connsiteX4402" fmla="*/ 4128432 w 4319689"/>
              <a:gd name="connsiteY4402" fmla="*/ 1330328 h 4322760"/>
              <a:gd name="connsiteX4403" fmla="*/ 4153568 w 4319689"/>
              <a:gd name="connsiteY4403" fmla="*/ 1347742 h 4322760"/>
              <a:gd name="connsiteX4404" fmla="*/ 4153568 w 4319689"/>
              <a:gd name="connsiteY4404" fmla="*/ 1369305 h 4322760"/>
              <a:gd name="connsiteX4405" fmla="*/ 4138487 w 4319689"/>
              <a:gd name="connsiteY4405" fmla="*/ 1383397 h 4322760"/>
              <a:gd name="connsiteX4406" fmla="*/ 4128432 w 4319689"/>
              <a:gd name="connsiteY4406" fmla="*/ 1385885 h 4322760"/>
              <a:gd name="connsiteX4407" fmla="*/ 4102459 w 4319689"/>
              <a:gd name="connsiteY4407" fmla="*/ 1368474 h 4322760"/>
              <a:gd name="connsiteX4408" fmla="*/ 4117540 w 4319689"/>
              <a:gd name="connsiteY4408" fmla="*/ 1332814 h 4322760"/>
              <a:gd name="connsiteX4409" fmla="*/ 4128432 w 4319689"/>
              <a:gd name="connsiteY4409" fmla="*/ 1330328 h 4322760"/>
              <a:gd name="connsiteX4410" fmla="*/ 456853 w 4319689"/>
              <a:gd name="connsiteY4410" fmla="*/ 1323983 h 4322760"/>
              <a:gd name="connsiteX4411" fmla="*/ 461760 w 4319689"/>
              <a:gd name="connsiteY4411" fmla="*/ 1325677 h 4322760"/>
              <a:gd name="connsiteX4412" fmla="*/ 467484 w 4319689"/>
              <a:gd name="connsiteY4412" fmla="*/ 1342609 h 4322760"/>
              <a:gd name="connsiteX4413" fmla="*/ 456853 w 4319689"/>
              <a:gd name="connsiteY4413" fmla="*/ 1349383 h 4322760"/>
              <a:gd name="connsiteX4414" fmla="*/ 451128 w 4319689"/>
              <a:gd name="connsiteY4414" fmla="*/ 1348539 h 4322760"/>
              <a:gd name="connsiteX4415" fmla="*/ 445403 w 4319689"/>
              <a:gd name="connsiteY4415" fmla="*/ 1340919 h 4322760"/>
              <a:gd name="connsiteX4416" fmla="*/ 445403 w 4319689"/>
              <a:gd name="connsiteY4416" fmla="*/ 1331604 h 4322760"/>
              <a:gd name="connsiteX4417" fmla="*/ 456853 w 4319689"/>
              <a:gd name="connsiteY4417" fmla="*/ 1323983 h 4322760"/>
              <a:gd name="connsiteX4418" fmla="*/ 1115641 w 4319689"/>
              <a:gd name="connsiteY4418" fmla="*/ 1319226 h 4322760"/>
              <a:gd name="connsiteX4419" fmla="*/ 1123475 w 4319689"/>
              <a:gd name="connsiteY4419" fmla="*/ 1321776 h 4322760"/>
              <a:gd name="connsiteX4420" fmla="*/ 1125217 w 4319689"/>
              <a:gd name="connsiteY4420" fmla="*/ 1338785 h 4322760"/>
              <a:gd name="connsiteX4421" fmla="*/ 1115641 w 4319689"/>
              <a:gd name="connsiteY4421" fmla="*/ 1343038 h 4322760"/>
              <a:gd name="connsiteX4422" fmla="*/ 1107804 w 4319689"/>
              <a:gd name="connsiteY4422" fmla="*/ 1340486 h 4322760"/>
              <a:gd name="connsiteX4423" fmla="*/ 1103450 w 4319689"/>
              <a:gd name="connsiteY4423" fmla="*/ 1332833 h 4322760"/>
              <a:gd name="connsiteX4424" fmla="*/ 1106063 w 4319689"/>
              <a:gd name="connsiteY4424" fmla="*/ 1323479 h 4322760"/>
              <a:gd name="connsiteX4425" fmla="*/ 1115641 w 4319689"/>
              <a:gd name="connsiteY4425" fmla="*/ 1319226 h 4322760"/>
              <a:gd name="connsiteX4426" fmla="*/ 3194978 w 4319689"/>
              <a:gd name="connsiteY4426" fmla="*/ 1304940 h 4322760"/>
              <a:gd name="connsiteX4427" fmla="*/ 3207261 w 4319689"/>
              <a:gd name="connsiteY4427" fmla="*/ 1309838 h 4322760"/>
              <a:gd name="connsiteX4428" fmla="*/ 3209893 w 4319689"/>
              <a:gd name="connsiteY4428" fmla="*/ 1320451 h 4322760"/>
              <a:gd name="connsiteX4429" fmla="*/ 3204629 w 4319689"/>
              <a:gd name="connsiteY4429" fmla="*/ 1330248 h 4322760"/>
              <a:gd name="connsiteX4430" fmla="*/ 3194978 w 4319689"/>
              <a:gd name="connsiteY4430" fmla="*/ 1333514 h 4322760"/>
              <a:gd name="connsiteX4431" fmla="*/ 3182696 w 4319689"/>
              <a:gd name="connsiteY4431" fmla="*/ 1327798 h 4322760"/>
              <a:gd name="connsiteX4432" fmla="*/ 3185328 w 4319689"/>
              <a:gd name="connsiteY4432" fmla="*/ 1308207 h 4322760"/>
              <a:gd name="connsiteX4433" fmla="*/ 3194978 w 4319689"/>
              <a:gd name="connsiteY4433" fmla="*/ 1304940 h 4322760"/>
              <a:gd name="connsiteX4434" fmla="*/ 919969 w 4319689"/>
              <a:gd name="connsiteY4434" fmla="*/ 1304937 h 4322760"/>
              <a:gd name="connsiteX4435" fmla="*/ 927559 w 4319689"/>
              <a:gd name="connsiteY4435" fmla="*/ 1307477 h 4322760"/>
              <a:gd name="connsiteX4436" fmla="*/ 930932 w 4319689"/>
              <a:gd name="connsiteY4436" fmla="*/ 1324412 h 4322760"/>
              <a:gd name="connsiteX4437" fmla="*/ 919969 w 4319689"/>
              <a:gd name="connsiteY4437" fmla="*/ 1330338 h 4322760"/>
              <a:gd name="connsiteX4438" fmla="*/ 913220 w 4319689"/>
              <a:gd name="connsiteY4438" fmla="*/ 1327798 h 4322760"/>
              <a:gd name="connsiteX4439" fmla="*/ 908160 w 4319689"/>
              <a:gd name="connsiteY4439" fmla="*/ 1320179 h 4322760"/>
              <a:gd name="connsiteX4440" fmla="*/ 909847 w 4319689"/>
              <a:gd name="connsiteY4440" fmla="*/ 1310866 h 4322760"/>
              <a:gd name="connsiteX4441" fmla="*/ 919969 w 4319689"/>
              <a:gd name="connsiteY4441" fmla="*/ 1304937 h 4322760"/>
              <a:gd name="connsiteX4442" fmla="*/ 702098 w 4319689"/>
              <a:gd name="connsiteY4442" fmla="*/ 1304936 h 4322760"/>
              <a:gd name="connsiteX4443" fmla="*/ 708159 w 4319689"/>
              <a:gd name="connsiteY4443" fmla="*/ 1306631 h 4322760"/>
              <a:gd name="connsiteX4444" fmla="*/ 713354 w 4319689"/>
              <a:gd name="connsiteY4444" fmla="*/ 1323563 h 4322760"/>
              <a:gd name="connsiteX4445" fmla="*/ 702098 w 4319689"/>
              <a:gd name="connsiteY4445" fmla="*/ 1330337 h 4322760"/>
              <a:gd name="connsiteX4446" fmla="*/ 695172 w 4319689"/>
              <a:gd name="connsiteY4446" fmla="*/ 1328643 h 4322760"/>
              <a:gd name="connsiteX4447" fmla="*/ 689108 w 4319689"/>
              <a:gd name="connsiteY4447" fmla="*/ 1321023 h 4322760"/>
              <a:gd name="connsiteX4448" fmla="*/ 690839 w 4319689"/>
              <a:gd name="connsiteY4448" fmla="*/ 1310865 h 4322760"/>
              <a:gd name="connsiteX4449" fmla="*/ 702098 w 4319689"/>
              <a:gd name="connsiteY4449" fmla="*/ 1304936 h 4322760"/>
              <a:gd name="connsiteX4450" fmla="*/ 1235521 w 4319689"/>
              <a:gd name="connsiteY4450" fmla="*/ 1295413 h 4322760"/>
              <a:gd name="connsiteX4451" fmla="*/ 1243715 w 4319689"/>
              <a:gd name="connsiteY4451" fmla="*/ 1298702 h 4322760"/>
              <a:gd name="connsiteX4452" fmla="*/ 1243715 w 4319689"/>
              <a:gd name="connsiteY4452" fmla="*/ 1315120 h 4322760"/>
              <a:gd name="connsiteX4453" fmla="*/ 1234702 w 4319689"/>
              <a:gd name="connsiteY4453" fmla="*/ 1319227 h 4322760"/>
              <a:gd name="connsiteX4454" fmla="*/ 1227327 w 4319689"/>
              <a:gd name="connsiteY4454" fmla="*/ 1315944 h 4322760"/>
              <a:gd name="connsiteX4455" fmla="*/ 1223230 w 4319689"/>
              <a:gd name="connsiteY4455" fmla="*/ 1307730 h 4322760"/>
              <a:gd name="connsiteX4456" fmla="*/ 1226509 w 4319689"/>
              <a:gd name="connsiteY4456" fmla="*/ 1298702 h 4322760"/>
              <a:gd name="connsiteX4457" fmla="*/ 1235521 w 4319689"/>
              <a:gd name="connsiteY4457" fmla="*/ 1295413 h 4322760"/>
              <a:gd name="connsiteX4458" fmla="*/ 3854955 w 4319689"/>
              <a:gd name="connsiteY4458" fmla="*/ 1295411 h 4322760"/>
              <a:gd name="connsiteX4459" fmla="*/ 3875775 w 4319689"/>
              <a:gd name="connsiteY4459" fmla="*/ 1308169 h 4322760"/>
              <a:gd name="connsiteX4460" fmla="*/ 3877441 w 4319689"/>
              <a:gd name="connsiteY4460" fmla="*/ 1326876 h 4322760"/>
              <a:gd name="connsiteX4461" fmla="*/ 3864949 w 4319689"/>
              <a:gd name="connsiteY4461" fmla="*/ 1340486 h 4322760"/>
              <a:gd name="connsiteX4462" fmla="*/ 3854955 w 4319689"/>
              <a:gd name="connsiteY4462" fmla="*/ 1343036 h 4322760"/>
              <a:gd name="connsiteX4463" fmla="*/ 3834136 w 4319689"/>
              <a:gd name="connsiteY4463" fmla="*/ 1330281 h 4322760"/>
              <a:gd name="connsiteX4464" fmla="*/ 3844129 w 4319689"/>
              <a:gd name="connsiteY4464" fmla="*/ 1297962 h 4322760"/>
              <a:gd name="connsiteX4465" fmla="*/ 3854955 w 4319689"/>
              <a:gd name="connsiteY4465" fmla="*/ 1295411 h 4322760"/>
              <a:gd name="connsiteX4466" fmla="*/ 3388992 w 4319689"/>
              <a:gd name="connsiteY4466" fmla="*/ 1285889 h 4322760"/>
              <a:gd name="connsiteX4467" fmla="*/ 3403386 w 4319689"/>
              <a:gd name="connsiteY4467" fmla="*/ 1293555 h 4322760"/>
              <a:gd name="connsiteX4468" fmla="*/ 3406772 w 4319689"/>
              <a:gd name="connsiteY4468" fmla="*/ 1307184 h 4322760"/>
              <a:gd name="connsiteX4469" fmla="*/ 3399152 w 4319689"/>
              <a:gd name="connsiteY4469" fmla="*/ 1318258 h 4322760"/>
              <a:gd name="connsiteX4470" fmla="*/ 3388992 w 4319689"/>
              <a:gd name="connsiteY4470" fmla="*/ 1320814 h 4322760"/>
              <a:gd name="connsiteX4471" fmla="*/ 3375446 w 4319689"/>
              <a:gd name="connsiteY4471" fmla="*/ 1313998 h 4322760"/>
              <a:gd name="connsiteX4472" fmla="*/ 3379679 w 4319689"/>
              <a:gd name="connsiteY4472" fmla="*/ 1289296 h 4322760"/>
              <a:gd name="connsiteX4473" fmla="*/ 3388992 w 4319689"/>
              <a:gd name="connsiteY4473" fmla="*/ 1285889 h 4322760"/>
              <a:gd name="connsiteX4474" fmla="*/ 3074678 w 4319689"/>
              <a:gd name="connsiteY4474" fmla="*/ 1284302 h 4322760"/>
              <a:gd name="connsiteX4475" fmla="*/ 3084203 w 4319689"/>
              <a:gd name="connsiteY4475" fmla="*/ 1288519 h 4322760"/>
              <a:gd name="connsiteX4476" fmla="*/ 3088532 w 4319689"/>
              <a:gd name="connsiteY4476" fmla="*/ 1297797 h 4322760"/>
              <a:gd name="connsiteX4477" fmla="*/ 3084203 w 4319689"/>
              <a:gd name="connsiteY4477" fmla="*/ 1307073 h 4322760"/>
              <a:gd name="connsiteX4478" fmla="*/ 3074678 w 4319689"/>
              <a:gd name="connsiteY4478" fmla="*/ 1311290 h 4322760"/>
              <a:gd name="connsiteX4479" fmla="*/ 3064287 w 4319689"/>
              <a:gd name="connsiteY4479" fmla="*/ 1307073 h 4322760"/>
              <a:gd name="connsiteX4480" fmla="*/ 3065153 w 4319689"/>
              <a:gd name="connsiteY4480" fmla="*/ 1287676 h 4322760"/>
              <a:gd name="connsiteX4481" fmla="*/ 3074678 w 4319689"/>
              <a:gd name="connsiteY4481" fmla="*/ 1284302 h 4322760"/>
              <a:gd name="connsiteX4482" fmla="*/ 3608499 w 4319689"/>
              <a:gd name="connsiteY4482" fmla="*/ 1281125 h 4322760"/>
              <a:gd name="connsiteX4483" fmla="*/ 3626450 w 4319689"/>
              <a:gd name="connsiteY4483" fmla="*/ 1291446 h 4322760"/>
              <a:gd name="connsiteX4484" fmla="*/ 3629014 w 4319689"/>
              <a:gd name="connsiteY4484" fmla="*/ 1306921 h 4322760"/>
              <a:gd name="connsiteX4485" fmla="*/ 3619612 w 4319689"/>
              <a:gd name="connsiteY4485" fmla="*/ 1319820 h 4322760"/>
              <a:gd name="connsiteX4486" fmla="*/ 3608499 w 4319689"/>
              <a:gd name="connsiteY4486" fmla="*/ 1322400 h 4322760"/>
              <a:gd name="connsiteX4487" fmla="*/ 3591403 w 4319689"/>
              <a:gd name="connsiteY4487" fmla="*/ 1312942 h 4322760"/>
              <a:gd name="connsiteX4488" fmla="*/ 3598241 w 4319689"/>
              <a:gd name="connsiteY4488" fmla="*/ 1284565 h 4322760"/>
              <a:gd name="connsiteX4489" fmla="*/ 3608499 w 4319689"/>
              <a:gd name="connsiteY4489" fmla="*/ 1281125 h 4322760"/>
              <a:gd name="connsiteX4490" fmla="*/ 354864 w 4319689"/>
              <a:gd name="connsiteY4490" fmla="*/ 1274768 h 4322760"/>
              <a:gd name="connsiteX4491" fmla="*/ 359905 w 4319689"/>
              <a:gd name="connsiteY4491" fmla="*/ 1276405 h 4322760"/>
              <a:gd name="connsiteX4492" fmla="*/ 366630 w 4319689"/>
              <a:gd name="connsiteY4492" fmla="*/ 1293613 h 4322760"/>
              <a:gd name="connsiteX4493" fmla="*/ 354864 w 4319689"/>
              <a:gd name="connsiteY4493" fmla="*/ 1300166 h 4322760"/>
              <a:gd name="connsiteX4494" fmla="*/ 348980 w 4319689"/>
              <a:gd name="connsiteY4494" fmla="*/ 1299347 h 4322760"/>
              <a:gd name="connsiteX4495" fmla="*/ 342257 w 4319689"/>
              <a:gd name="connsiteY4495" fmla="*/ 1291975 h 4322760"/>
              <a:gd name="connsiteX4496" fmla="*/ 342257 w 4319689"/>
              <a:gd name="connsiteY4496" fmla="*/ 1282142 h 4322760"/>
              <a:gd name="connsiteX4497" fmla="*/ 354864 w 4319689"/>
              <a:gd name="connsiteY4497" fmla="*/ 1274768 h 4322760"/>
              <a:gd name="connsiteX4498" fmla="*/ 1052935 w 4319689"/>
              <a:gd name="connsiteY4498" fmla="*/ 1268425 h 4322760"/>
              <a:gd name="connsiteX4499" fmla="*/ 1060728 w 4319689"/>
              <a:gd name="connsiteY4499" fmla="*/ 1270964 h 4322760"/>
              <a:gd name="connsiteX4500" fmla="*/ 1063327 w 4319689"/>
              <a:gd name="connsiteY4500" fmla="*/ 1289590 h 4322760"/>
              <a:gd name="connsiteX4501" fmla="*/ 1052935 w 4319689"/>
              <a:gd name="connsiteY4501" fmla="*/ 1293826 h 4322760"/>
              <a:gd name="connsiteX4502" fmla="*/ 1044276 w 4319689"/>
              <a:gd name="connsiteY4502" fmla="*/ 1291285 h 4322760"/>
              <a:gd name="connsiteX4503" fmla="*/ 1039945 w 4319689"/>
              <a:gd name="connsiteY4503" fmla="*/ 1282818 h 4322760"/>
              <a:gd name="connsiteX4504" fmla="*/ 1042545 w 4319689"/>
              <a:gd name="connsiteY4504" fmla="*/ 1273507 h 4322760"/>
              <a:gd name="connsiteX4505" fmla="*/ 1052935 w 4319689"/>
              <a:gd name="connsiteY4505" fmla="*/ 1268425 h 4322760"/>
              <a:gd name="connsiteX4506" fmla="*/ 846153 w 4319689"/>
              <a:gd name="connsiteY4506" fmla="*/ 1254137 h 4322760"/>
              <a:gd name="connsiteX4507" fmla="*/ 853715 w 4319689"/>
              <a:gd name="connsiteY4507" fmla="*/ 1255831 h 4322760"/>
              <a:gd name="connsiteX4508" fmla="*/ 857078 w 4319689"/>
              <a:gd name="connsiteY4508" fmla="*/ 1274459 h 4322760"/>
              <a:gd name="connsiteX4509" fmla="*/ 846153 w 4319689"/>
              <a:gd name="connsiteY4509" fmla="*/ 1279539 h 4322760"/>
              <a:gd name="connsiteX4510" fmla="*/ 839429 w 4319689"/>
              <a:gd name="connsiteY4510" fmla="*/ 1277844 h 4322760"/>
              <a:gd name="connsiteX4511" fmla="*/ 833546 w 4319689"/>
              <a:gd name="connsiteY4511" fmla="*/ 1269378 h 4322760"/>
              <a:gd name="connsiteX4512" fmla="*/ 836067 w 4319689"/>
              <a:gd name="connsiteY4512" fmla="*/ 1259216 h 4322760"/>
              <a:gd name="connsiteX4513" fmla="*/ 846153 w 4319689"/>
              <a:gd name="connsiteY4513" fmla="*/ 1254137 h 4322760"/>
              <a:gd name="connsiteX4514" fmla="*/ 614378 w 4319689"/>
              <a:gd name="connsiteY4514" fmla="*/ 1254136 h 4322760"/>
              <a:gd name="connsiteX4515" fmla="*/ 621102 w 4319689"/>
              <a:gd name="connsiteY4515" fmla="*/ 1255824 h 4322760"/>
              <a:gd name="connsiteX4516" fmla="*/ 625303 w 4319689"/>
              <a:gd name="connsiteY4516" fmla="*/ 1274378 h 4322760"/>
              <a:gd name="connsiteX4517" fmla="*/ 614378 w 4319689"/>
              <a:gd name="connsiteY4517" fmla="*/ 1281125 h 4322760"/>
              <a:gd name="connsiteX4518" fmla="*/ 607654 w 4319689"/>
              <a:gd name="connsiteY4518" fmla="*/ 1278595 h 4322760"/>
              <a:gd name="connsiteX4519" fmla="*/ 601770 w 4319689"/>
              <a:gd name="connsiteY4519" fmla="*/ 1271005 h 4322760"/>
              <a:gd name="connsiteX4520" fmla="*/ 602612 w 4319689"/>
              <a:gd name="connsiteY4520" fmla="*/ 1260884 h 4322760"/>
              <a:gd name="connsiteX4521" fmla="*/ 614378 w 4319689"/>
              <a:gd name="connsiteY4521" fmla="*/ 1254136 h 4322760"/>
              <a:gd name="connsiteX4522" fmla="*/ 3256441 w 4319689"/>
              <a:gd name="connsiteY4522" fmla="*/ 1252550 h 4322760"/>
              <a:gd name="connsiteX4523" fmla="*/ 3269263 w 4319689"/>
              <a:gd name="connsiteY4523" fmla="*/ 1258556 h 4322760"/>
              <a:gd name="connsiteX4524" fmla="*/ 3272682 w 4319689"/>
              <a:gd name="connsiteY4524" fmla="*/ 1269712 h 4322760"/>
              <a:gd name="connsiteX4525" fmla="*/ 3266698 w 4319689"/>
              <a:gd name="connsiteY4525" fmla="*/ 1280868 h 4322760"/>
              <a:gd name="connsiteX4526" fmla="*/ 3256441 w 4319689"/>
              <a:gd name="connsiteY4526" fmla="*/ 1284302 h 4322760"/>
              <a:gd name="connsiteX4527" fmla="*/ 3244473 w 4319689"/>
              <a:gd name="connsiteY4527" fmla="*/ 1278296 h 4322760"/>
              <a:gd name="connsiteX4528" fmla="*/ 3247038 w 4319689"/>
              <a:gd name="connsiteY4528" fmla="*/ 1255985 h 4322760"/>
              <a:gd name="connsiteX4529" fmla="*/ 3256441 w 4319689"/>
              <a:gd name="connsiteY4529" fmla="*/ 1252550 h 4322760"/>
              <a:gd name="connsiteX4530" fmla="*/ 1179935 w 4319689"/>
              <a:gd name="connsiteY4530" fmla="*/ 1243026 h 4322760"/>
              <a:gd name="connsiteX4531" fmla="*/ 1188596 w 4319689"/>
              <a:gd name="connsiteY4531" fmla="*/ 1246302 h 4322760"/>
              <a:gd name="connsiteX4532" fmla="*/ 1189461 w 4319689"/>
              <a:gd name="connsiteY4532" fmla="*/ 1264330 h 4322760"/>
              <a:gd name="connsiteX4533" fmla="*/ 1179935 w 4319689"/>
              <a:gd name="connsiteY4533" fmla="*/ 1268426 h 4322760"/>
              <a:gd name="connsiteX4534" fmla="*/ 1170411 w 4319689"/>
              <a:gd name="connsiteY4534" fmla="*/ 1265148 h 4322760"/>
              <a:gd name="connsiteX4535" fmla="*/ 1166082 w 4319689"/>
              <a:gd name="connsiteY4535" fmla="*/ 1256134 h 4322760"/>
              <a:gd name="connsiteX4536" fmla="*/ 1169545 w 4319689"/>
              <a:gd name="connsiteY4536" fmla="*/ 1247121 h 4322760"/>
              <a:gd name="connsiteX4537" fmla="*/ 1179935 w 4319689"/>
              <a:gd name="connsiteY4537" fmla="*/ 1243026 h 4322760"/>
              <a:gd name="connsiteX4538" fmla="*/ 3955796 w 4319689"/>
              <a:gd name="connsiteY4538" fmla="*/ 1243019 h 4322760"/>
              <a:gd name="connsiteX4539" fmla="*/ 3978876 w 4319689"/>
              <a:gd name="connsiteY4539" fmla="*/ 1257413 h 4322760"/>
              <a:gd name="connsiteX4540" fmla="*/ 3980586 w 4319689"/>
              <a:gd name="connsiteY4540" fmla="*/ 1276887 h 4322760"/>
              <a:gd name="connsiteX4541" fmla="*/ 3966909 w 4319689"/>
              <a:gd name="connsiteY4541" fmla="*/ 1291280 h 4322760"/>
              <a:gd name="connsiteX4542" fmla="*/ 3955796 w 4319689"/>
              <a:gd name="connsiteY4542" fmla="*/ 1293819 h 4322760"/>
              <a:gd name="connsiteX4543" fmla="*/ 3933571 w 4319689"/>
              <a:gd name="connsiteY4543" fmla="*/ 1279425 h 4322760"/>
              <a:gd name="connsiteX4544" fmla="*/ 3944683 w 4319689"/>
              <a:gd name="connsiteY4544" fmla="*/ 1246407 h 4322760"/>
              <a:gd name="connsiteX4545" fmla="*/ 3955796 w 4319689"/>
              <a:gd name="connsiteY4545" fmla="*/ 1243019 h 4322760"/>
              <a:gd name="connsiteX4546" fmla="*/ 3463655 w 4319689"/>
              <a:gd name="connsiteY4546" fmla="*/ 1233498 h 4322760"/>
              <a:gd name="connsiteX4547" fmla="*/ 3478855 w 4319689"/>
              <a:gd name="connsiteY4547" fmla="*/ 1241294 h 4322760"/>
              <a:gd name="connsiteX4548" fmla="*/ 3481388 w 4319689"/>
              <a:gd name="connsiteY4548" fmla="*/ 1256014 h 4322760"/>
              <a:gd name="connsiteX4549" fmla="*/ 3473788 w 4319689"/>
              <a:gd name="connsiteY4549" fmla="*/ 1268137 h 4322760"/>
              <a:gd name="connsiteX4550" fmla="*/ 3463655 w 4319689"/>
              <a:gd name="connsiteY4550" fmla="*/ 1271602 h 4322760"/>
              <a:gd name="connsiteX4551" fmla="*/ 3448455 w 4319689"/>
              <a:gd name="connsiteY4551" fmla="*/ 1262943 h 4322760"/>
              <a:gd name="connsiteX4552" fmla="*/ 3452677 w 4319689"/>
              <a:gd name="connsiteY4552" fmla="*/ 1236963 h 4322760"/>
              <a:gd name="connsiteX4553" fmla="*/ 3463655 w 4319689"/>
              <a:gd name="connsiteY4553" fmla="*/ 1233498 h 4322760"/>
              <a:gd name="connsiteX4554" fmla="*/ 3129445 w 4319689"/>
              <a:gd name="connsiteY4554" fmla="*/ 1231913 h 4322760"/>
              <a:gd name="connsiteX4555" fmla="*/ 3139786 w 4319689"/>
              <a:gd name="connsiteY4555" fmla="*/ 1236000 h 4322760"/>
              <a:gd name="connsiteX4556" fmla="*/ 3143233 w 4319689"/>
              <a:gd name="connsiteY4556" fmla="*/ 1245816 h 4322760"/>
              <a:gd name="connsiteX4557" fmla="*/ 3138924 w 4319689"/>
              <a:gd name="connsiteY4557" fmla="*/ 1255631 h 4322760"/>
              <a:gd name="connsiteX4558" fmla="*/ 3129445 w 4319689"/>
              <a:gd name="connsiteY4558" fmla="*/ 1258900 h 4322760"/>
              <a:gd name="connsiteX4559" fmla="*/ 3119103 w 4319689"/>
              <a:gd name="connsiteY4559" fmla="*/ 1254813 h 4322760"/>
              <a:gd name="connsiteX4560" fmla="*/ 3119965 w 4319689"/>
              <a:gd name="connsiteY4560" fmla="*/ 1235182 h 4322760"/>
              <a:gd name="connsiteX4561" fmla="*/ 3129445 w 4319689"/>
              <a:gd name="connsiteY4561" fmla="*/ 1231913 h 4322760"/>
              <a:gd name="connsiteX4562" fmla="*/ 1300586 w 4319689"/>
              <a:gd name="connsiteY4562" fmla="*/ 1228738 h 4322760"/>
              <a:gd name="connsiteX4563" fmla="*/ 1310111 w 4319689"/>
              <a:gd name="connsiteY4563" fmla="*/ 1232835 h 4322760"/>
              <a:gd name="connsiteX4564" fmla="*/ 1310111 w 4319689"/>
              <a:gd name="connsiteY4564" fmla="*/ 1250862 h 4322760"/>
              <a:gd name="connsiteX4565" fmla="*/ 1300586 w 4319689"/>
              <a:gd name="connsiteY4565" fmla="*/ 1254138 h 4322760"/>
              <a:gd name="connsiteX4566" fmla="*/ 1290195 w 4319689"/>
              <a:gd name="connsiteY4566" fmla="*/ 1250040 h 4322760"/>
              <a:gd name="connsiteX4567" fmla="*/ 1286732 w 4319689"/>
              <a:gd name="connsiteY4567" fmla="*/ 1241027 h 4322760"/>
              <a:gd name="connsiteX4568" fmla="*/ 1291060 w 4319689"/>
              <a:gd name="connsiteY4568" fmla="*/ 1232017 h 4322760"/>
              <a:gd name="connsiteX4569" fmla="*/ 1300586 w 4319689"/>
              <a:gd name="connsiteY4569" fmla="*/ 1228738 h 4322760"/>
              <a:gd name="connsiteX4570" fmla="*/ 3694582 w 4319689"/>
              <a:gd name="connsiteY4570" fmla="*/ 1228736 h 4322760"/>
              <a:gd name="connsiteX4571" fmla="*/ 3712997 w 4319689"/>
              <a:gd name="connsiteY4571" fmla="*/ 1239197 h 4322760"/>
              <a:gd name="connsiteX4572" fmla="*/ 3715508 w 4319689"/>
              <a:gd name="connsiteY4572" fmla="*/ 1256625 h 4322760"/>
              <a:gd name="connsiteX4573" fmla="*/ 3705463 w 4319689"/>
              <a:gd name="connsiteY4573" fmla="*/ 1269700 h 4322760"/>
              <a:gd name="connsiteX4574" fmla="*/ 3694582 w 4319689"/>
              <a:gd name="connsiteY4574" fmla="*/ 1273186 h 4322760"/>
              <a:gd name="connsiteX4575" fmla="*/ 3677004 w 4319689"/>
              <a:gd name="connsiteY4575" fmla="*/ 1261855 h 4322760"/>
              <a:gd name="connsiteX4576" fmla="*/ 3683700 w 4319689"/>
              <a:gd name="connsiteY4576" fmla="*/ 1231350 h 4322760"/>
              <a:gd name="connsiteX4577" fmla="*/ 3694582 w 4319689"/>
              <a:gd name="connsiteY4577" fmla="*/ 1228736 h 4322760"/>
              <a:gd name="connsiteX4578" fmla="*/ 245276 w 4319689"/>
              <a:gd name="connsiteY4578" fmla="*/ 1220787 h 4322760"/>
              <a:gd name="connsiteX4579" fmla="*/ 251141 w 4319689"/>
              <a:gd name="connsiteY4579" fmla="*/ 1222519 h 4322760"/>
              <a:gd name="connsiteX4580" fmla="*/ 257844 w 4319689"/>
              <a:gd name="connsiteY4580" fmla="*/ 1241569 h 4322760"/>
              <a:gd name="connsiteX4581" fmla="*/ 245276 w 4319689"/>
              <a:gd name="connsiteY4581" fmla="*/ 1249362 h 4322760"/>
              <a:gd name="connsiteX4582" fmla="*/ 239411 w 4319689"/>
              <a:gd name="connsiteY4582" fmla="*/ 1248496 h 4322760"/>
              <a:gd name="connsiteX4583" fmla="*/ 232708 w 4319689"/>
              <a:gd name="connsiteY4583" fmla="*/ 1239837 h 4322760"/>
              <a:gd name="connsiteX4584" fmla="*/ 232708 w 4319689"/>
              <a:gd name="connsiteY4584" fmla="*/ 1229446 h 4322760"/>
              <a:gd name="connsiteX4585" fmla="*/ 245276 w 4319689"/>
              <a:gd name="connsiteY4585" fmla="*/ 1220787 h 4322760"/>
              <a:gd name="connsiteX4586" fmla="*/ 3007979 w 4319689"/>
              <a:gd name="connsiteY4586" fmla="*/ 1219213 h 4322760"/>
              <a:gd name="connsiteX4587" fmla="*/ 3016172 w 4319689"/>
              <a:gd name="connsiteY4587" fmla="*/ 1222719 h 4322760"/>
              <a:gd name="connsiteX4588" fmla="*/ 3020269 w 4319689"/>
              <a:gd name="connsiteY4588" fmla="*/ 1231474 h 4322760"/>
              <a:gd name="connsiteX4589" fmla="*/ 3016992 w 4319689"/>
              <a:gd name="connsiteY4589" fmla="*/ 1241112 h 4322760"/>
              <a:gd name="connsiteX4590" fmla="*/ 3007979 w 4319689"/>
              <a:gd name="connsiteY4590" fmla="*/ 1244614 h 4322760"/>
              <a:gd name="connsiteX4591" fmla="*/ 2999785 w 4319689"/>
              <a:gd name="connsiteY4591" fmla="*/ 1241112 h 4322760"/>
              <a:gd name="connsiteX4592" fmla="*/ 2998966 w 4319689"/>
              <a:gd name="connsiteY4592" fmla="*/ 1223593 h 4322760"/>
              <a:gd name="connsiteX4593" fmla="*/ 3007979 w 4319689"/>
              <a:gd name="connsiteY4593" fmla="*/ 1219213 h 4322760"/>
              <a:gd name="connsiteX4594" fmla="*/ 985853 w 4319689"/>
              <a:gd name="connsiteY4594" fmla="*/ 1214451 h 4322760"/>
              <a:gd name="connsiteX4595" fmla="*/ 994257 w 4319689"/>
              <a:gd name="connsiteY4595" fmla="*/ 1217062 h 4322760"/>
              <a:gd name="connsiteX4596" fmla="*/ 995939 w 4319689"/>
              <a:gd name="connsiteY4596" fmla="*/ 1236214 h 4322760"/>
              <a:gd name="connsiteX4597" fmla="*/ 985853 w 4319689"/>
              <a:gd name="connsiteY4597" fmla="*/ 1241437 h 4322760"/>
              <a:gd name="connsiteX4598" fmla="*/ 977449 w 4319689"/>
              <a:gd name="connsiteY4598" fmla="*/ 1238826 h 4322760"/>
              <a:gd name="connsiteX4599" fmla="*/ 972405 w 4319689"/>
              <a:gd name="connsiteY4599" fmla="*/ 1229249 h 4322760"/>
              <a:gd name="connsiteX4600" fmla="*/ 975768 w 4319689"/>
              <a:gd name="connsiteY4600" fmla="*/ 1219674 h 4322760"/>
              <a:gd name="connsiteX4601" fmla="*/ 985853 w 4319689"/>
              <a:gd name="connsiteY4601" fmla="*/ 1214451 h 4322760"/>
              <a:gd name="connsiteX4602" fmla="*/ 521511 w 4319689"/>
              <a:gd name="connsiteY4602" fmla="*/ 1200158 h 4322760"/>
              <a:gd name="connsiteX4603" fmla="*/ 528213 w 4319689"/>
              <a:gd name="connsiteY4603" fmla="*/ 1201796 h 4322760"/>
              <a:gd name="connsiteX4604" fmla="*/ 533240 w 4319689"/>
              <a:gd name="connsiteY4604" fmla="*/ 1220605 h 4322760"/>
              <a:gd name="connsiteX4605" fmla="*/ 521511 w 4319689"/>
              <a:gd name="connsiteY4605" fmla="*/ 1227147 h 4322760"/>
              <a:gd name="connsiteX4606" fmla="*/ 514808 w 4319689"/>
              <a:gd name="connsiteY4606" fmla="*/ 1225510 h 4322760"/>
              <a:gd name="connsiteX4607" fmla="*/ 508105 w 4319689"/>
              <a:gd name="connsiteY4607" fmla="*/ 1217334 h 4322760"/>
              <a:gd name="connsiteX4608" fmla="*/ 509781 w 4319689"/>
              <a:gd name="connsiteY4608" fmla="*/ 1206702 h 4322760"/>
              <a:gd name="connsiteX4609" fmla="*/ 521511 w 4319689"/>
              <a:gd name="connsiteY4609" fmla="*/ 1200158 h 4322760"/>
              <a:gd name="connsiteX4610" fmla="*/ 3322320 w 4319689"/>
              <a:gd name="connsiteY4610" fmla="*/ 1198576 h 4322760"/>
              <a:gd name="connsiteX4611" fmla="*/ 3335949 w 4319689"/>
              <a:gd name="connsiteY4611" fmla="*/ 1204717 h 4322760"/>
              <a:gd name="connsiteX4612" fmla="*/ 3339356 w 4319689"/>
              <a:gd name="connsiteY4612" fmla="*/ 1216998 h 4322760"/>
              <a:gd name="connsiteX4613" fmla="*/ 3333393 w 4319689"/>
              <a:gd name="connsiteY4613" fmla="*/ 1228403 h 4322760"/>
              <a:gd name="connsiteX4614" fmla="*/ 3322320 w 4319689"/>
              <a:gd name="connsiteY4614" fmla="*/ 1231913 h 4322760"/>
              <a:gd name="connsiteX4615" fmla="*/ 3309542 w 4319689"/>
              <a:gd name="connsiteY4615" fmla="*/ 1225770 h 4322760"/>
              <a:gd name="connsiteX4616" fmla="*/ 3312098 w 4319689"/>
              <a:gd name="connsiteY4616" fmla="*/ 1202083 h 4322760"/>
              <a:gd name="connsiteX4617" fmla="*/ 3322320 w 4319689"/>
              <a:gd name="connsiteY4617" fmla="*/ 1198576 h 4322760"/>
              <a:gd name="connsiteX4618" fmla="*/ 767981 w 4319689"/>
              <a:gd name="connsiteY4618" fmla="*/ 1198573 h 4322760"/>
              <a:gd name="connsiteX4619" fmla="*/ 775737 w 4319689"/>
              <a:gd name="connsiteY4619" fmla="*/ 1201172 h 4322760"/>
              <a:gd name="connsiteX4620" fmla="*/ 779185 w 4319689"/>
              <a:gd name="connsiteY4620" fmla="*/ 1221089 h 4322760"/>
              <a:gd name="connsiteX4621" fmla="*/ 767981 w 4319689"/>
              <a:gd name="connsiteY4621" fmla="*/ 1227149 h 4322760"/>
              <a:gd name="connsiteX4622" fmla="*/ 760225 w 4319689"/>
              <a:gd name="connsiteY4622" fmla="*/ 1224553 h 4322760"/>
              <a:gd name="connsiteX4623" fmla="*/ 754192 w 4319689"/>
              <a:gd name="connsiteY4623" fmla="*/ 1215892 h 4322760"/>
              <a:gd name="connsiteX4624" fmla="*/ 756778 w 4319689"/>
              <a:gd name="connsiteY4624" fmla="*/ 1204637 h 4322760"/>
              <a:gd name="connsiteX4625" fmla="*/ 767981 w 4319689"/>
              <a:gd name="connsiteY4625" fmla="*/ 1198573 h 4322760"/>
              <a:gd name="connsiteX4626" fmla="*/ 1120790 w 4319689"/>
              <a:gd name="connsiteY4626" fmla="*/ 1187464 h 4322760"/>
              <a:gd name="connsiteX4627" fmla="*/ 1130034 w 4319689"/>
              <a:gd name="connsiteY4627" fmla="*/ 1191794 h 4322760"/>
              <a:gd name="connsiteX4628" fmla="*/ 1130876 w 4319689"/>
              <a:gd name="connsiteY4628" fmla="*/ 1210842 h 4322760"/>
              <a:gd name="connsiteX4629" fmla="*/ 1120790 w 4319689"/>
              <a:gd name="connsiteY4629" fmla="*/ 1216037 h 4322760"/>
              <a:gd name="connsiteX4630" fmla="*/ 1111546 w 4319689"/>
              <a:gd name="connsiteY4630" fmla="*/ 1211706 h 4322760"/>
              <a:gd name="connsiteX4631" fmla="*/ 1107343 w 4319689"/>
              <a:gd name="connsiteY4631" fmla="*/ 1202184 h 4322760"/>
              <a:gd name="connsiteX4632" fmla="*/ 1110705 w 4319689"/>
              <a:gd name="connsiteY4632" fmla="*/ 1191794 h 4322760"/>
              <a:gd name="connsiteX4633" fmla="*/ 1120790 w 4319689"/>
              <a:gd name="connsiteY4633" fmla="*/ 1187464 h 4322760"/>
              <a:gd name="connsiteX4634" fmla="*/ 4063740 w 4319689"/>
              <a:gd name="connsiteY4634" fmla="*/ 1187451 h 4322760"/>
              <a:gd name="connsiteX4635" fmla="*/ 4087576 w 4319689"/>
              <a:gd name="connsiteY4635" fmla="*/ 1202872 h 4322760"/>
              <a:gd name="connsiteX4636" fmla="*/ 4089278 w 4319689"/>
              <a:gd name="connsiteY4636" fmla="*/ 1223436 h 4322760"/>
              <a:gd name="connsiteX4637" fmla="*/ 4075658 w 4319689"/>
              <a:gd name="connsiteY4637" fmla="*/ 1238857 h 4322760"/>
              <a:gd name="connsiteX4638" fmla="*/ 4063740 w 4319689"/>
              <a:gd name="connsiteY4638" fmla="*/ 1241428 h 4322760"/>
              <a:gd name="connsiteX4639" fmla="*/ 4039904 w 4319689"/>
              <a:gd name="connsiteY4639" fmla="*/ 1226864 h 4322760"/>
              <a:gd name="connsiteX4640" fmla="*/ 4051822 w 4319689"/>
              <a:gd name="connsiteY4640" fmla="*/ 1190879 h 4322760"/>
              <a:gd name="connsiteX4641" fmla="*/ 4063740 w 4319689"/>
              <a:gd name="connsiteY4641" fmla="*/ 1187451 h 4322760"/>
              <a:gd name="connsiteX4642" fmla="*/ 3542232 w 4319689"/>
              <a:gd name="connsiteY4642" fmla="*/ 1177936 h 4322760"/>
              <a:gd name="connsiteX4643" fmla="*/ 3557395 w 4319689"/>
              <a:gd name="connsiteY4643" fmla="*/ 1186218 h 4322760"/>
              <a:gd name="connsiteX4644" fmla="*/ 3560764 w 4319689"/>
              <a:gd name="connsiteY4644" fmla="*/ 1200300 h 4322760"/>
              <a:gd name="connsiteX4645" fmla="*/ 3553183 w 4319689"/>
              <a:gd name="connsiteY4645" fmla="*/ 1212724 h 4322760"/>
              <a:gd name="connsiteX4646" fmla="*/ 3542232 w 4319689"/>
              <a:gd name="connsiteY4646" fmla="*/ 1216037 h 4322760"/>
              <a:gd name="connsiteX4647" fmla="*/ 3526228 w 4319689"/>
              <a:gd name="connsiteY4647" fmla="*/ 1207754 h 4322760"/>
              <a:gd name="connsiteX4648" fmla="*/ 3530439 w 4319689"/>
              <a:gd name="connsiteY4648" fmla="*/ 1182079 h 4322760"/>
              <a:gd name="connsiteX4649" fmla="*/ 3542232 w 4319689"/>
              <a:gd name="connsiteY4649" fmla="*/ 1177936 h 4322760"/>
              <a:gd name="connsiteX4650" fmla="*/ 3188588 w 4319689"/>
              <a:gd name="connsiteY4650" fmla="*/ 1174763 h 4322760"/>
              <a:gd name="connsiteX4651" fmla="*/ 3199481 w 4319689"/>
              <a:gd name="connsiteY4651" fmla="*/ 1179072 h 4322760"/>
              <a:gd name="connsiteX4652" fmla="*/ 3202832 w 4319689"/>
              <a:gd name="connsiteY4652" fmla="*/ 1190274 h 4322760"/>
              <a:gd name="connsiteX4653" fmla="*/ 3198643 w 4319689"/>
              <a:gd name="connsiteY4653" fmla="*/ 1200619 h 4322760"/>
              <a:gd name="connsiteX4654" fmla="*/ 3188588 w 4319689"/>
              <a:gd name="connsiteY4654" fmla="*/ 1204927 h 4322760"/>
              <a:gd name="connsiteX4655" fmla="*/ 3177696 w 4319689"/>
              <a:gd name="connsiteY4655" fmla="*/ 1199757 h 4322760"/>
              <a:gd name="connsiteX4656" fmla="*/ 3178534 w 4319689"/>
              <a:gd name="connsiteY4656" fmla="*/ 1179072 h 4322760"/>
              <a:gd name="connsiteX4657" fmla="*/ 3188588 w 4319689"/>
              <a:gd name="connsiteY4657" fmla="*/ 1174763 h 4322760"/>
              <a:gd name="connsiteX4658" fmla="*/ 1248995 w 4319689"/>
              <a:gd name="connsiteY4658" fmla="*/ 1173176 h 4322760"/>
              <a:gd name="connsiteX4659" fmla="*/ 1259338 w 4319689"/>
              <a:gd name="connsiteY4659" fmla="*/ 1177266 h 4322760"/>
              <a:gd name="connsiteX4660" fmla="*/ 1258475 w 4319689"/>
              <a:gd name="connsiteY4660" fmla="*/ 1196076 h 4322760"/>
              <a:gd name="connsiteX4661" fmla="*/ 1248995 w 4319689"/>
              <a:gd name="connsiteY4661" fmla="*/ 1200165 h 4322760"/>
              <a:gd name="connsiteX4662" fmla="*/ 1238653 w 4319689"/>
              <a:gd name="connsiteY4662" fmla="*/ 1195257 h 4322760"/>
              <a:gd name="connsiteX4663" fmla="*/ 1234345 w 4319689"/>
              <a:gd name="connsiteY4663" fmla="*/ 1186262 h 4322760"/>
              <a:gd name="connsiteX4664" fmla="*/ 1239515 w 4319689"/>
              <a:gd name="connsiteY4664" fmla="*/ 1176448 h 4322760"/>
              <a:gd name="connsiteX4665" fmla="*/ 1248995 w 4319689"/>
              <a:gd name="connsiteY4665" fmla="*/ 1173176 h 4322760"/>
              <a:gd name="connsiteX4666" fmla="*/ 3787935 w 4319689"/>
              <a:gd name="connsiteY4666" fmla="*/ 1173174 h 4322760"/>
              <a:gd name="connsiteX4667" fmla="*/ 3807450 w 4319689"/>
              <a:gd name="connsiteY4667" fmla="*/ 1184467 h 4322760"/>
              <a:gd name="connsiteX4668" fmla="*/ 3809996 w 4319689"/>
              <a:gd name="connsiteY4668" fmla="*/ 1201838 h 4322760"/>
              <a:gd name="connsiteX4669" fmla="*/ 3798965 w 4319689"/>
              <a:gd name="connsiteY4669" fmla="*/ 1216607 h 4322760"/>
              <a:gd name="connsiteX4670" fmla="*/ 3787935 w 4319689"/>
              <a:gd name="connsiteY4670" fmla="*/ 1219211 h 4322760"/>
              <a:gd name="connsiteX4671" fmla="*/ 3768419 w 4319689"/>
              <a:gd name="connsiteY4671" fmla="*/ 1207920 h 4322760"/>
              <a:gd name="connsiteX4672" fmla="*/ 3776056 w 4319689"/>
              <a:gd name="connsiteY4672" fmla="*/ 1176649 h 4322760"/>
              <a:gd name="connsiteX4673" fmla="*/ 3787935 w 4319689"/>
              <a:gd name="connsiteY4673" fmla="*/ 1173174 h 4322760"/>
              <a:gd name="connsiteX4674" fmla="*/ 1370461 w 4319689"/>
              <a:gd name="connsiteY4674" fmla="*/ 1166824 h 4322760"/>
              <a:gd name="connsiteX4675" fmla="*/ 1381062 w 4319689"/>
              <a:gd name="connsiteY4675" fmla="*/ 1172022 h 4322760"/>
              <a:gd name="connsiteX4676" fmla="*/ 1378612 w 4319689"/>
              <a:gd name="connsiteY4676" fmla="*/ 1191939 h 4322760"/>
              <a:gd name="connsiteX4677" fmla="*/ 1370461 w 4319689"/>
              <a:gd name="connsiteY4677" fmla="*/ 1195402 h 4322760"/>
              <a:gd name="connsiteX4678" fmla="*/ 1359847 w 4319689"/>
              <a:gd name="connsiteY4678" fmla="*/ 1190206 h 4322760"/>
              <a:gd name="connsiteX4679" fmla="*/ 1356582 w 4319689"/>
              <a:gd name="connsiteY4679" fmla="*/ 1179814 h 4322760"/>
              <a:gd name="connsiteX4680" fmla="*/ 1361479 w 4319689"/>
              <a:gd name="connsiteY4680" fmla="*/ 1169422 h 4322760"/>
              <a:gd name="connsiteX4681" fmla="*/ 1370461 w 4319689"/>
              <a:gd name="connsiteY4681" fmla="*/ 1166824 h 4322760"/>
              <a:gd name="connsiteX4682" fmla="*/ 3060007 w 4319689"/>
              <a:gd name="connsiteY4682" fmla="*/ 1162065 h 4322760"/>
              <a:gd name="connsiteX4683" fmla="*/ 3068440 w 4319689"/>
              <a:gd name="connsiteY4683" fmla="*/ 1165546 h 4322760"/>
              <a:gd name="connsiteX4684" fmla="*/ 3072657 w 4319689"/>
              <a:gd name="connsiteY4684" fmla="*/ 1175124 h 4322760"/>
              <a:gd name="connsiteX4685" fmla="*/ 3069284 w 4319689"/>
              <a:gd name="connsiteY4685" fmla="*/ 1184700 h 4322760"/>
              <a:gd name="connsiteX4686" fmla="*/ 3060007 w 4319689"/>
              <a:gd name="connsiteY4686" fmla="*/ 1189051 h 4322760"/>
              <a:gd name="connsiteX4687" fmla="*/ 3050729 w 4319689"/>
              <a:gd name="connsiteY4687" fmla="*/ 1185571 h 4322760"/>
              <a:gd name="connsiteX4688" fmla="*/ 3049886 w 4319689"/>
              <a:gd name="connsiteY4688" fmla="*/ 1166417 h 4322760"/>
              <a:gd name="connsiteX4689" fmla="*/ 3060007 w 4319689"/>
              <a:gd name="connsiteY4689" fmla="*/ 1162065 h 4322760"/>
              <a:gd name="connsiteX4690" fmla="*/ 2937336 w 4319689"/>
              <a:gd name="connsiteY4690" fmla="*/ 1158890 h 4322760"/>
              <a:gd name="connsiteX4691" fmla="*/ 2944726 w 4319689"/>
              <a:gd name="connsiteY4691" fmla="*/ 1161440 h 4322760"/>
              <a:gd name="connsiteX4692" fmla="*/ 2948832 w 4319689"/>
              <a:gd name="connsiteY4692" fmla="*/ 1169946 h 4322760"/>
              <a:gd name="connsiteX4693" fmla="*/ 2946369 w 4319689"/>
              <a:gd name="connsiteY4693" fmla="*/ 1178449 h 4322760"/>
              <a:gd name="connsiteX4694" fmla="*/ 2937336 w 4319689"/>
              <a:gd name="connsiteY4694" fmla="*/ 1182702 h 4322760"/>
              <a:gd name="connsiteX4695" fmla="*/ 2930767 w 4319689"/>
              <a:gd name="connsiteY4695" fmla="*/ 1180150 h 4322760"/>
              <a:gd name="connsiteX4696" fmla="*/ 2929125 w 4319689"/>
              <a:gd name="connsiteY4696" fmla="*/ 1163991 h 4322760"/>
              <a:gd name="connsiteX4697" fmla="*/ 2937336 w 4319689"/>
              <a:gd name="connsiteY4697" fmla="*/ 1158890 h 4322760"/>
              <a:gd name="connsiteX4698" fmla="*/ 916436 w 4319689"/>
              <a:gd name="connsiteY4698" fmla="*/ 1158889 h 4322760"/>
              <a:gd name="connsiteX4699" fmla="*/ 924600 w 4319689"/>
              <a:gd name="connsiteY4699" fmla="*/ 1161340 h 4322760"/>
              <a:gd name="connsiteX4700" fmla="*/ 927050 w 4319689"/>
              <a:gd name="connsiteY4700" fmla="*/ 1180968 h 4322760"/>
              <a:gd name="connsiteX4701" fmla="*/ 916436 w 4319689"/>
              <a:gd name="connsiteY4701" fmla="*/ 1185874 h 4322760"/>
              <a:gd name="connsiteX4702" fmla="*/ 907455 w 4319689"/>
              <a:gd name="connsiteY4702" fmla="*/ 1182606 h 4322760"/>
              <a:gd name="connsiteX4703" fmla="*/ 902557 w 4319689"/>
              <a:gd name="connsiteY4703" fmla="*/ 1173609 h 4322760"/>
              <a:gd name="connsiteX4704" fmla="*/ 905822 w 4319689"/>
              <a:gd name="connsiteY4704" fmla="*/ 1163795 h 4322760"/>
              <a:gd name="connsiteX4705" fmla="*/ 916436 w 4319689"/>
              <a:gd name="connsiteY4705" fmla="*/ 1158889 h 4322760"/>
              <a:gd name="connsiteX4706" fmla="*/ 423513 w 4319689"/>
              <a:gd name="connsiteY4706" fmla="*/ 1143003 h 4322760"/>
              <a:gd name="connsiteX4707" fmla="*/ 430035 w 4319689"/>
              <a:gd name="connsiteY4707" fmla="*/ 1144684 h 4322760"/>
              <a:gd name="connsiteX4708" fmla="*/ 435741 w 4319689"/>
              <a:gd name="connsiteY4708" fmla="*/ 1164857 h 4322760"/>
              <a:gd name="connsiteX4709" fmla="*/ 423513 w 4319689"/>
              <a:gd name="connsiteY4709" fmla="*/ 1171579 h 4322760"/>
              <a:gd name="connsiteX4710" fmla="*/ 416175 w 4319689"/>
              <a:gd name="connsiteY4710" fmla="*/ 1169898 h 4322760"/>
              <a:gd name="connsiteX4711" fmla="*/ 409654 w 4319689"/>
              <a:gd name="connsiteY4711" fmla="*/ 1161495 h 4322760"/>
              <a:gd name="connsiteX4712" fmla="*/ 411285 w 4319689"/>
              <a:gd name="connsiteY4712" fmla="*/ 1150567 h 4322760"/>
              <a:gd name="connsiteX4713" fmla="*/ 423513 w 4319689"/>
              <a:gd name="connsiteY4713" fmla="*/ 1143003 h 4322760"/>
              <a:gd name="connsiteX4714" fmla="*/ 3391780 w 4319689"/>
              <a:gd name="connsiteY4714" fmla="*/ 1141424 h 4322760"/>
              <a:gd name="connsiteX4715" fmla="*/ 3405058 w 4319689"/>
              <a:gd name="connsiteY4715" fmla="*/ 1147930 h 4322760"/>
              <a:gd name="connsiteX4716" fmla="*/ 3409207 w 4319689"/>
              <a:gd name="connsiteY4716" fmla="*/ 1160126 h 4322760"/>
              <a:gd name="connsiteX4717" fmla="*/ 3402568 w 4319689"/>
              <a:gd name="connsiteY4717" fmla="*/ 1171509 h 4322760"/>
              <a:gd name="connsiteX4718" fmla="*/ 3391780 w 4319689"/>
              <a:gd name="connsiteY4718" fmla="*/ 1174762 h 4322760"/>
              <a:gd name="connsiteX4719" fmla="*/ 3378503 w 4319689"/>
              <a:gd name="connsiteY4719" fmla="*/ 1169070 h 4322760"/>
              <a:gd name="connsiteX4720" fmla="*/ 3380993 w 4319689"/>
              <a:gd name="connsiteY4720" fmla="*/ 1145490 h 4322760"/>
              <a:gd name="connsiteX4721" fmla="*/ 3391780 w 4319689"/>
              <a:gd name="connsiteY4721" fmla="*/ 1141424 h 4322760"/>
              <a:gd name="connsiteX4722" fmla="*/ 684641 w 4319689"/>
              <a:gd name="connsiteY4722" fmla="*/ 1141424 h 4322760"/>
              <a:gd name="connsiteX4723" fmla="*/ 693219 w 4319689"/>
              <a:gd name="connsiteY4723" fmla="*/ 1143945 h 4322760"/>
              <a:gd name="connsiteX4724" fmla="*/ 696653 w 4319689"/>
              <a:gd name="connsiteY4724" fmla="*/ 1164115 h 4322760"/>
              <a:gd name="connsiteX4725" fmla="*/ 684641 w 4319689"/>
              <a:gd name="connsiteY4725" fmla="*/ 1169999 h 4322760"/>
              <a:gd name="connsiteX4726" fmla="*/ 676057 w 4319689"/>
              <a:gd name="connsiteY4726" fmla="*/ 1167475 h 4322760"/>
              <a:gd name="connsiteX4727" fmla="*/ 670050 w 4319689"/>
              <a:gd name="connsiteY4727" fmla="*/ 1158233 h 4322760"/>
              <a:gd name="connsiteX4728" fmla="*/ 672625 w 4319689"/>
              <a:gd name="connsiteY4728" fmla="*/ 1147308 h 4322760"/>
              <a:gd name="connsiteX4729" fmla="*/ 684641 w 4319689"/>
              <a:gd name="connsiteY4729" fmla="*/ 1141424 h 4322760"/>
              <a:gd name="connsiteX4730" fmla="*/ 1058085 w 4319689"/>
              <a:gd name="connsiteY4730" fmla="*/ 1130314 h 4322760"/>
              <a:gd name="connsiteX4731" fmla="*/ 1068140 w 4319689"/>
              <a:gd name="connsiteY4731" fmla="*/ 1134515 h 4322760"/>
              <a:gd name="connsiteX4732" fmla="*/ 1068978 w 4319689"/>
              <a:gd name="connsiteY4732" fmla="*/ 1154685 h 4322760"/>
              <a:gd name="connsiteX4733" fmla="*/ 1058085 w 4319689"/>
              <a:gd name="connsiteY4733" fmla="*/ 1158889 h 4322760"/>
              <a:gd name="connsiteX4734" fmla="*/ 1048869 w 4319689"/>
              <a:gd name="connsiteY4734" fmla="*/ 1155527 h 4322760"/>
              <a:gd name="connsiteX4735" fmla="*/ 1043843 w 4319689"/>
              <a:gd name="connsiteY4735" fmla="*/ 1145441 h 4322760"/>
              <a:gd name="connsiteX4736" fmla="*/ 1048032 w 4319689"/>
              <a:gd name="connsiteY4736" fmla="*/ 1135357 h 4322760"/>
              <a:gd name="connsiteX4737" fmla="*/ 1058085 w 4319689"/>
              <a:gd name="connsiteY4737" fmla="*/ 1130314 h 4322760"/>
              <a:gd name="connsiteX4738" fmla="*/ 3624374 w 4319689"/>
              <a:gd name="connsiteY4738" fmla="*/ 1119198 h 4322760"/>
              <a:gd name="connsiteX4739" fmla="*/ 3640615 w 4319689"/>
              <a:gd name="connsiteY4739" fmla="*/ 1127800 h 4322760"/>
              <a:gd name="connsiteX4740" fmla="*/ 3644035 w 4319689"/>
              <a:gd name="connsiteY4740" fmla="*/ 1143276 h 4322760"/>
              <a:gd name="connsiteX4741" fmla="*/ 3635487 w 4319689"/>
              <a:gd name="connsiteY4741" fmla="*/ 1157034 h 4322760"/>
              <a:gd name="connsiteX4742" fmla="*/ 3624374 w 4319689"/>
              <a:gd name="connsiteY4742" fmla="*/ 1160474 h 4322760"/>
              <a:gd name="connsiteX4743" fmla="*/ 3607278 w 4319689"/>
              <a:gd name="connsiteY4743" fmla="*/ 1151874 h 4322760"/>
              <a:gd name="connsiteX4744" fmla="*/ 3612407 w 4319689"/>
              <a:gd name="connsiteY4744" fmla="*/ 1122640 h 4322760"/>
              <a:gd name="connsiteX4745" fmla="*/ 3624374 w 4319689"/>
              <a:gd name="connsiteY4745" fmla="*/ 1119198 h 4322760"/>
              <a:gd name="connsiteX4746" fmla="*/ 3249705 w 4319689"/>
              <a:gd name="connsiteY4746" fmla="*/ 1116025 h 4322760"/>
              <a:gd name="connsiteX4747" fmla="*/ 3260566 w 4319689"/>
              <a:gd name="connsiteY4747" fmla="*/ 1121174 h 4322760"/>
              <a:gd name="connsiteX4748" fmla="*/ 3264744 w 4319689"/>
              <a:gd name="connsiteY4748" fmla="*/ 1132329 h 4322760"/>
              <a:gd name="connsiteX4749" fmla="*/ 3259731 w 4319689"/>
              <a:gd name="connsiteY4749" fmla="*/ 1143485 h 4322760"/>
              <a:gd name="connsiteX4750" fmla="*/ 3249705 w 4319689"/>
              <a:gd name="connsiteY4750" fmla="*/ 1147774 h 4322760"/>
              <a:gd name="connsiteX4751" fmla="*/ 3238843 w 4319689"/>
              <a:gd name="connsiteY4751" fmla="*/ 1142625 h 4322760"/>
              <a:gd name="connsiteX4752" fmla="*/ 3238843 w 4319689"/>
              <a:gd name="connsiteY4752" fmla="*/ 1120317 h 4322760"/>
              <a:gd name="connsiteX4753" fmla="*/ 3249705 w 4319689"/>
              <a:gd name="connsiteY4753" fmla="*/ 1116025 h 4322760"/>
              <a:gd name="connsiteX4754" fmla="*/ 3885508 w 4319689"/>
              <a:gd name="connsiteY4754" fmla="*/ 1114432 h 4322760"/>
              <a:gd name="connsiteX4755" fmla="*/ 3906632 w 4319689"/>
              <a:gd name="connsiteY4755" fmla="*/ 1126337 h 4322760"/>
              <a:gd name="connsiteX4756" fmla="*/ 3909167 w 4319689"/>
              <a:gd name="connsiteY4756" fmla="*/ 1144198 h 4322760"/>
              <a:gd name="connsiteX4757" fmla="*/ 3898183 w 4319689"/>
              <a:gd name="connsiteY4757" fmla="*/ 1158655 h 4322760"/>
              <a:gd name="connsiteX4758" fmla="*/ 3885508 w 4319689"/>
              <a:gd name="connsiteY4758" fmla="*/ 1162057 h 4322760"/>
              <a:gd name="connsiteX4759" fmla="*/ 3865229 w 4319689"/>
              <a:gd name="connsiteY4759" fmla="*/ 1150150 h 4322760"/>
              <a:gd name="connsiteX4760" fmla="*/ 3873679 w 4319689"/>
              <a:gd name="connsiteY4760" fmla="*/ 1117835 h 4322760"/>
              <a:gd name="connsiteX4761" fmla="*/ 3885508 w 4319689"/>
              <a:gd name="connsiteY4761" fmla="*/ 1114432 h 4322760"/>
              <a:gd name="connsiteX4762" fmla="*/ 1194612 w 4319689"/>
              <a:gd name="connsiteY4762" fmla="*/ 1112850 h 4322760"/>
              <a:gd name="connsiteX4763" fmla="*/ 1205503 w 4319689"/>
              <a:gd name="connsiteY4763" fmla="*/ 1118021 h 4322760"/>
              <a:gd name="connsiteX4764" fmla="*/ 1204667 w 4319689"/>
              <a:gd name="connsiteY4764" fmla="*/ 1138703 h 4322760"/>
              <a:gd name="connsiteX4765" fmla="*/ 1194612 w 4319689"/>
              <a:gd name="connsiteY4765" fmla="*/ 1143014 h 4322760"/>
              <a:gd name="connsiteX4766" fmla="*/ 1183719 w 4319689"/>
              <a:gd name="connsiteY4766" fmla="*/ 1138703 h 4322760"/>
              <a:gd name="connsiteX4767" fmla="*/ 1180368 w 4319689"/>
              <a:gd name="connsiteY4767" fmla="*/ 1127502 h 4322760"/>
              <a:gd name="connsiteX4768" fmla="*/ 1184558 w 4319689"/>
              <a:gd name="connsiteY4768" fmla="*/ 1117159 h 4322760"/>
              <a:gd name="connsiteX4769" fmla="*/ 1194612 w 4319689"/>
              <a:gd name="connsiteY4769" fmla="*/ 1112850 h 4322760"/>
              <a:gd name="connsiteX4770" fmla="*/ 1444248 w 4319689"/>
              <a:gd name="connsiteY4770" fmla="*/ 1109676 h 4322760"/>
              <a:gd name="connsiteX4771" fmla="*/ 1456216 w 4319689"/>
              <a:gd name="connsiteY4771" fmla="*/ 1116568 h 4322760"/>
              <a:gd name="connsiteX4772" fmla="*/ 1452797 w 4319689"/>
              <a:gd name="connsiteY4772" fmla="*/ 1137253 h 4322760"/>
              <a:gd name="connsiteX4773" fmla="*/ 1444248 w 4319689"/>
              <a:gd name="connsiteY4773" fmla="*/ 1139838 h 4322760"/>
              <a:gd name="connsiteX4774" fmla="*/ 1431426 w 4319689"/>
              <a:gd name="connsiteY4774" fmla="*/ 1133806 h 4322760"/>
              <a:gd name="connsiteX4775" fmla="*/ 1428862 w 4319689"/>
              <a:gd name="connsiteY4775" fmla="*/ 1121743 h 4322760"/>
              <a:gd name="connsiteX4776" fmla="*/ 1435700 w 4319689"/>
              <a:gd name="connsiteY4776" fmla="*/ 1112261 h 4322760"/>
              <a:gd name="connsiteX4777" fmla="*/ 1444248 w 4319689"/>
              <a:gd name="connsiteY4777" fmla="*/ 1109676 h 4322760"/>
              <a:gd name="connsiteX4778" fmla="*/ 2862314 w 4319689"/>
              <a:gd name="connsiteY4778" fmla="*/ 1106500 h 4322760"/>
              <a:gd name="connsiteX4779" fmla="*/ 2869117 w 4319689"/>
              <a:gd name="connsiteY4779" fmla="*/ 1108152 h 4322760"/>
              <a:gd name="connsiteX4780" fmla="*/ 2873370 w 4319689"/>
              <a:gd name="connsiteY4780" fmla="*/ 1114758 h 4322760"/>
              <a:gd name="connsiteX4781" fmla="*/ 2871669 w 4319689"/>
              <a:gd name="connsiteY4781" fmla="*/ 1122187 h 4322760"/>
              <a:gd name="connsiteX4782" fmla="*/ 2862314 w 4319689"/>
              <a:gd name="connsiteY4782" fmla="*/ 1127140 h 4322760"/>
              <a:gd name="connsiteX4783" fmla="*/ 2856360 w 4319689"/>
              <a:gd name="connsiteY4783" fmla="*/ 1125488 h 4322760"/>
              <a:gd name="connsiteX4784" fmla="*/ 2853809 w 4319689"/>
              <a:gd name="connsiteY4784" fmla="*/ 1110629 h 4322760"/>
              <a:gd name="connsiteX4785" fmla="*/ 2862314 w 4319689"/>
              <a:gd name="connsiteY4785" fmla="*/ 1106500 h 4322760"/>
              <a:gd name="connsiteX4786" fmla="*/ 1322815 w 4319689"/>
              <a:gd name="connsiteY4786" fmla="*/ 1106500 h 4322760"/>
              <a:gd name="connsiteX4787" fmla="*/ 1333970 w 4319689"/>
              <a:gd name="connsiteY4787" fmla="*/ 1112532 h 4322760"/>
              <a:gd name="connsiteX4788" fmla="*/ 1332254 w 4319689"/>
              <a:gd name="connsiteY4788" fmla="*/ 1133216 h 4322760"/>
              <a:gd name="connsiteX4789" fmla="*/ 1322815 w 4319689"/>
              <a:gd name="connsiteY4789" fmla="*/ 1136663 h 4322760"/>
              <a:gd name="connsiteX4790" fmla="*/ 1310801 w 4319689"/>
              <a:gd name="connsiteY4790" fmla="*/ 1131493 h 4322760"/>
              <a:gd name="connsiteX4791" fmla="*/ 1307370 w 4319689"/>
              <a:gd name="connsiteY4791" fmla="*/ 1120291 h 4322760"/>
              <a:gd name="connsiteX4792" fmla="*/ 1313376 w 4319689"/>
              <a:gd name="connsiteY4792" fmla="*/ 1109947 h 4322760"/>
              <a:gd name="connsiteX4793" fmla="*/ 1322815 w 4319689"/>
              <a:gd name="connsiteY4793" fmla="*/ 1106500 h 4322760"/>
              <a:gd name="connsiteX4794" fmla="*/ 3113185 w 4319689"/>
              <a:gd name="connsiteY4794" fmla="*/ 1103325 h 4322760"/>
              <a:gd name="connsiteX4795" fmla="*/ 3122430 w 4319689"/>
              <a:gd name="connsiteY4795" fmla="*/ 1107414 h 4322760"/>
              <a:gd name="connsiteX4796" fmla="*/ 3126632 w 4319689"/>
              <a:gd name="connsiteY4796" fmla="*/ 1116411 h 4322760"/>
              <a:gd name="connsiteX4797" fmla="*/ 3123270 w 4319689"/>
              <a:gd name="connsiteY4797" fmla="*/ 1126224 h 4322760"/>
              <a:gd name="connsiteX4798" fmla="*/ 3113185 w 4319689"/>
              <a:gd name="connsiteY4798" fmla="*/ 1130314 h 4322760"/>
              <a:gd name="connsiteX4799" fmla="*/ 3103940 w 4319689"/>
              <a:gd name="connsiteY4799" fmla="*/ 1127042 h 4322760"/>
              <a:gd name="connsiteX4800" fmla="*/ 3103100 w 4319689"/>
              <a:gd name="connsiteY4800" fmla="*/ 1108232 h 4322760"/>
              <a:gd name="connsiteX4801" fmla="*/ 3113185 w 4319689"/>
              <a:gd name="connsiteY4801" fmla="*/ 1103325 h 4322760"/>
              <a:gd name="connsiteX4802" fmla="*/ 2984986 w 4319689"/>
              <a:gd name="connsiteY4802" fmla="*/ 1100151 h 4322760"/>
              <a:gd name="connsiteX4803" fmla="*/ 2992360 w 4319689"/>
              <a:gd name="connsiteY4803" fmla="*/ 1103434 h 4322760"/>
              <a:gd name="connsiteX4804" fmla="*/ 2996457 w 4319689"/>
              <a:gd name="connsiteY4804" fmla="*/ 1110824 h 4322760"/>
              <a:gd name="connsiteX4805" fmla="*/ 2993999 w 4319689"/>
              <a:gd name="connsiteY4805" fmla="*/ 1119857 h 4322760"/>
              <a:gd name="connsiteX4806" fmla="*/ 2984986 w 4319689"/>
              <a:gd name="connsiteY4806" fmla="*/ 1123965 h 4322760"/>
              <a:gd name="connsiteX4807" fmla="*/ 2977612 w 4319689"/>
              <a:gd name="connsiteY4807" fmla="*/ 1121500 h 4322760"/>
              <a:gd name="connsiteX4808" fmla="*/ 2975154 w 4319689"/>
              <a:gd name="connsiteY4808" fmla="*/ 1105077 h 4322760"/>
              <a:gd name="connsiteX4809" fmla="*/ 2984986 w 4319689"/>
              <a:gd name="connsiteY4809" fmla="*/ 1100151 h 4322760"/>
              <a:gd name="connsiteX4810" fmla="*/ 841395 w 4319689"/>
              <a:gd name="connsiteY4810" fmla="*/ 1098561 h 4322760"/>
              <a:gd name="connsiteX4811" fmla="*/ 850586 w 4319689"/>
              <a:gd name="connsiteY4811" fmla="*/ 1101147 h 4322760"/>
              <a:gd name="connsiteX4812" fmla="*/ 853092 w 4319689"/>
              <a:gd name="connsiteY4812" fmla="*/ 1122691 h 4322760"/>
              <a:gd name="connsiteX4813" fmla="*/ 841395 w 4319689"/>
              <a:gd name="connsiteY4813" fmla="*/ 1128726 h 4322760"/>
              <a:gd name="connsiteX4814" fmla="*/ 832204 w 4319689"/>
              <a:gd name="connsiteY4814" fmla="*/ 1125279 h 4322760"/>
              <a:gd name="connsiteX4815" fmla="*/ 827191 w 4319689"/>
              <a:gd name="connsiteY4815" fmla="*/ 1114934 h 4322760"/>
              <a:gd name="connsiteX4816" fmla="*/ 829697 w 4319689"/>
              <a:gd name="connsiteY4816" fmla="*/ 1103733 h 4322760"/>
              <a:gd name="connsiteX4817" fmla="*/ 841395 w 4319689"/>
              <a:gd name="connsiteY4817" fmla="*/ 1098561 h 4322760"/>
              <a:gd name="connsiteX4818" fmla="*/ 595331 w 4319689"/>
              <a:gd name="connsiteY4818" fmla="*/ 1081096 h 4322760"/>
              <a:gd name="connsiteX4819" fmla="*/ 603687 w 4319689"/>
              <a:gd name="connsiteY4819" fmla="*/ 1083546 h 4322760"/>
              <a:gd name="connsiteX4820" fmla="*/ 607865 w 4319689"/>
              <a:gd name="connsiteY4820" fmla="*/ 1103957 h 4322760"/>
              <a:gd name="connsiteX4821" fmla="*/ 595331 w 4319689"/>
              <a:gd name="connsiteY4821" fmla="*/ 1109672 h 4322760"/>
              <a:gd name="connsiteX4822" fmla="*/ 586977 w 4319689"/>
              <a:gd name="connsiteY4822" fmla="*/ 1107223 h 4322760"/>
              <a:gd name="connsiteX4823" fmla="*/ 581127 w 4319689"/>
              <a:gd name="connsiteY4823" fmla="*/ 1098243 h 4322760"/>
              <a:gd name="connsiteX4824" fmla="*/ 582800 w 4319689"/>
              <a:gd name="connsiteY4824" fmla="*/ 1087627 h 4322760"/>
              <a:gd name="connsiteX4825" fmla="*/ 595331 w 4319689"/>
              <a:gd name="connsiteY4825" fmla="*/ 1081096 h 4322760"/>
              <a:gd name="connsiteX4826" fmla="*/ 319060 w 4319689"/>
              <a:gd name="connsiteY4826" fmla="*/ 1081087 h 4322760"/>
              <a:gd name="connsiteX4827" fmla="*/ 326918 w 4319689"/>
              <a:gd name="connsiteY4827" fmla="*/ 1082851 h 4322760"/>
              <a:gd name="connsiteX4828" fmla="*/ 333030 w 4319689"/>
              <a:gd name="connsiteY4828" fmla="*/ 1104899 h 4322760"/>
              <a:gd name="connsiteX4829" fmla="*/ 319060 w 4319689"/>
              <a:gd name="connsiteY4829" fmla="*/ 1112837 h 4322760"/>
              <a:gd name="connsiteX4830" fmla="*/ 311202 w 4319689"/>
              <a:gd name="connsiteY4830" fmla="*/ 1111073 h 4322760"/>
              <a:gd name="connsiteX4831" fmla="*/ 304217 w 4319689"/>
              <a:gd name="connsiteY4831" fmla="*/ 1101372 h 4322760"/>
              <a:gd name="connsiteX4832" fmla="*/ 305090 w 4319689"/>
              <a:gd name="connsiteY4832" fmla="*/ 1089024 h 4322760"/>
              <a:gd name="connsiteX4833" fmla="*/ 319060 w 4319689"/>
              <a:gd name="connsiteY4833" fmla="*/ 1081087 h 4322760"/>
              <a:gd name="connsiteX4834" fmla="*/ 3466426 w 4319689"/>
              <a:gd name="connsiteY4834" fmla="*/ 1079511 h 4322760"/>
              <a:gd name="connsiteX4835" fmla="*/ 3480231 w 4319689"/>
              <a:gd name="connsiteY4835" fmla="*/ 1086305 h 4322760"/>
              <a:gd name="connsiteX4836" fmla="*/ 3484544 w 4319689"/>
              <a:gd name="connsiteY4836" fmla="*/ 1099891 h 4322760"/>
              <a:gd name="connsiteX4837" fmla="*/ 3477642 w 4319689"/>
              <a:gd name="connsiteY4837" fmla="*/ 1111779 h 4322760"/>
              <a:gd name="connsiteX4838" fmla="*/ 3466426 w 4319689"/>
              <a:gd name="connsiteY4838" fmla="*/ 1116024 h 4322760"/>
              <a:gd name="connsiteX4839" fmla="*/ 3451759 w 4319689"/>
              <a:gd name="connsiteY4839" fmla="*/ 1109232 h 4322760"/>
              <a:gd name="connsiteX4840" fmla="*/ 3454347 w 4319689"/>
              <a:gd name="connsiteY4840" fmla="*/ 1083759 h 4322760"/>
              <a:gd name="connsiteX4841" fmla="*/ 3466426 w 4319689"/>
              <a:gd name="connsiteY4841" fmla="*/ 1079511 h 4322760"/>
              <a:gd name="connsiteX4842" fmla="*/ 992208 w 4319689"/>
              <a:gd name="connsiteY4842" fmla="*/ 1068399 h 4322760"/>
              <a:gd name="connsiteX4843" fmla="*/ 1002234 w 4319689"/>
              <a:gd name="connsiteY4843" fmla="*/ 1072588 h 4322760"/>
              <a:gd name="connsiteX4844" fmla="*/ 1003069 w 4319689"/>
              <a:gd name="connsiteY4844" fmla="*/ 1093537 h 4322760"/>
              <a:gd name="connsiteX4845" fmla="*/ 992208 w 4319689"/>
              <a:gd name="connsiteY4845" fmla="*/ 1098562 h 4322760"/>
              <a:gd name="connsiteX4846" fmla="*/ 982181 w 4319689"/>
              <a:gd name="connsiteY4846" fmla="*/ 1094374 h 4322760"/>
              <a:gd name="connsiteX4847" fmla="*/ 977168 w 4319689"/>
              <a:gd name="connsiteY4847" fmla="*/ 1084318 h 4322760"/>
              <a:gd name="connsiteX4848" fmla="*/ 981345 w 4319689"/>
              <a:gd name="connsiteY4848" fmla="*/ 1073426 h 4322760"/>
              <a:gd name="connsiteX4849" fmla="*/ 992208 w 4319689"/>
              <a:gd name="connsiteY4849" fmla="*/ 1068399 h 4322760"/>
              <a:gd name="connsiteX4850" fmla="*/ 1522383 w 4319689"/>
              <a:gd name="connsiteY4850" fmla="*/ 1060463 h 4322760"/>
              <a:gd name="connsiteX4851" fmla="*/ 1536353 w 4319689"/>
              <a:gd name="connsiteY4851" fmla="*/ 1067800 h 4322760"/>
              <a:gd name="connsiteX4852" fmla="*/ 1531114 w 4319689"/>
              <a:gd name="connsiteY4852" fmla="*/ 1088181 h 4322760"/>
              <a:gd name="connsiteX4853" fmla="*/ 1522383 w 4319689"/>
              <a:gd name="connsiteY4853" fmla="*/ 1090627 h 4322760"/>
              <a:gd name="connsiteX4854" fmla="*/ 1508413 w 4319689"/>
              <a:gd name="connsiteY4854" fmla="*/ 1083290 h 4322760"/>
              <a:gd name="connsiteX4855" fmla="*/ 1506667 w 4319689"/>
              <a:gd name="connsiteY4855" fmla="*/ 1071876 h 4322760"/>
              <a:gd name="connsiteX4856" fmla="*/ 1514525 w 4319689"/>
              <a:gd name="connsiteY4856" fmla="*/ 1062095 h 4322760"/>
              <a:gd name="connsiteX4857" fmla="*/ 1522383 w 4319689"/>
              <a:gd name="connsiteY4857" fmla="*/ 1060463 h 4322760"/>
              <a:gd name="connsiteX4858" fmla="*/ 2783732 w 4319689"/>
              <a:gd name="connsiteY4858" fmla="*/ 1057288 h 4322760"/>
              <a:gd name="connsiteX4859" fmla="*/ 2788495 w 4319689"/>
              <a:gd name="connsiteY4859" fmla="*/ 1059010 h 4322760"/>
              <a:gd name="connsiteX4860" fmla="*/ 2792463 w 4319689"/>
              <a:gd name="connsiteY4860" fmla="*/ 1065027 h 4322760"/>
              <a:gd name="connsiteX4861" fmla="*/ 2791670 w 4319689"/>
              <a:gd name="connsiteY4861" fmla="*/ 1072770 h 4322760"/>
              <a:gd name="connsiteX4862" fmla="*/ 2783732 w 4319689"/>
              <a:gd name="connsiteY4862" fmla="*/ 1077928 h 4322760"/>
              <a:gd name="connsiteX4863" fmla="*/ 2778969 w 4319689"/>
              <a:gd name="connsiteY4863" fmla="*/ 1076207 h 4322760"/>
              <a:gd name="connsiteX4864" fmla="*/ 2775794 w 4319689"/>
              <a:gd name="connsiteY4864" fmla="*/ 1062449 h 4322760"/>
              <a:gd name="connsiteX4865" fmla="*/ 2783732 w 4319689"/>
              <a:gd name="connsiteY4865" fmla="*/ 1057288 h 4322760"/>
              <a:gd name="connsiteX4866" fmla="*/ 3712131 w 4319689"/>
              <a:gd name="connsiteY4866" fmla="*/ 1057288 h 4322760"/>
              <a:gd name="connsiteX4867" fmla="*/ 3730315 w 4319689"/>
              <a:gd name="connsiteY4867" fmla="*/ 1066531 h 4322760"/>
              <a:gd name="connsiteX4868" fmla="*/ 3733778 w 4319689"/>
              <a:gd name="connsiteY4868" fmla="*/ 1082501 h 4322760"/>
              <a:gd name="connsiteX4869" fmla="*/ 3724253 w 4319689"/>
              <a:gd name="connsiteY4869" fmla="*/ 1095948 h 4322760"/>
              <a:gd name="connsiteX4870" fmla="*/ 3712131 w 4319689"/>
              <a:gd name="connsiteY4870" fmla="*/ 1100150 h 4322760"/>
              <a:gd name="connsiteX4871" fmla="*/ 3693947 w 4319689"/>
              <a:gd name="connsiteY4871" fmla="*/ 1090906 h 4322760"/>
              <a:gd name="connsiteX4872" fmla="*/ 3699142 w 4319689"/>
              <a:gd name="connsiteY4872" fmla="*/ 1061488 h 4322760"/>
              <a:gd name="connsiteX4873" fmla="*/ 3712131 w 4319689"/>
              <a:gd name="connsiteY4873" fmla="*/ 1057288 h 4322760"/>
              <a:gd name="connsiteX4874" fmla="*/ 3314383 w 4319689"/>
              <a:gd name="connsiteY4874" fmla="*/ 1054114 h 4322760"/>
              <a:gd name="connsiteX4875" fmla="*/ 3326308 w 4319689"/>
              <a:gd name="connsiteY4875" fmla="*/ 1059127 h 4322760"/>
              <a:gd name="connsiteX4876" fmla="*/ 3331419 w 4319689"/>
              <a:gd name="connsiteY4876" fmla="*/ 1070823 h 4322760"/>
              <a:gd name="connsiteX4877" fmla="*/ 3326308 w 4319689"/>
              <a:gd name="connsiteY4877" fmla="*/ 1081685 h 4322760"/>
              <a:gd name="connsiteX4878" fmla="*/ 3314383 w 4319689"/>
              <a:gd name="connsiteY4878" fmla="*/ 1085865 h 4322760"/>
              <a:gd name="connsiteX4879" fmla="*/ 3303309 w 4319689"/>
              <a:gd name="connsiteY4879" fmla="*/ 1080850 h 4322760"/>
              <a:gd name="connsiteX4880" fmla="*/ 3303309 w 4319689"/>
              <a:gd name="connsiteY4880" fmla="*/ 1058291 h 4322760"/>
              <a:gd name="connsiteX4881" fmla="*/ 3314383 w 4319689"/>
              <a:gd name="connsiteY4881" fmla="*/ 1054114 h 4322760"/>
              <a:gd name="connsiteX4882" fmla="*/ 1135833 w 4319689"/>
              <a:gd name="connsiteY4882" fmla="*/ 1050939 h 4322760"/>
              <a:gd name="connsiteX4883" fmla="*/ 1148114 w 4319689"/>
              <a:gd name="connsiteY4883" fmla="*/ 1055829 h 4322760"/>
              <a:gd name="connsiteX4884" fmla="*/ 1147238 w 4319689"/>
              <a:gd name="connsiteY4884" fmla="*/ 1077024 h 4322760"/>
              <a:gd name="connsiteX4885" fmla="*/ 1135833 w 4319689"/>
              <a:gd name="connsiteY4885" fmla="*/ 1081102 h 4322760"/>
              <a:gd name="connsiteX4886" fmla="*/ 1124431 w 4319689"/>
              <a:gd name="connsiteY4886" fmla="*/ 1076209 h 4322760"/>
              <a:gd name="connsiteX4887" fmla="*/ 1120043 w 4319689"/>
              <a:gd name="connsiteY4887" fmla="*/ 1065613 h 4322760"/>
              <a:gd name="connsiteX4888" fmla="*/ 1125307 w 4319689"/>
              <a:gd name="connsiteY4888" fmla="*/ 1055015 h 4322760"/>
              <a:gd name="connsiteX4889" fmla="*/ 1135833 w 4319689"/>
              <a:gd name="connsiteY4889" fmla="*/ 1050939 h 4322760"/>
              <a:gd name="connsiteX4890" fmla="*/ 3989133 w 4319689"/>
              <a:gd name="connsiteY4890" fmla="*/ 1050928 h 4322760"/>
              <a:gd name="connsiteX4891" fmla="*/ 4011358 w 4319689"/>
              <a:gd name="connsiteY4891" fmla="*/ 1063628 h 4322760"/>
              <a:gd name="connsiteX4892" fmla="*/ 4013923 w 4319689"/>
              <a:gd name="connsiteY4892" fmla="*/ 1083100 h 4322760"/>
              <a:gd name="connsiteX4893" fmla="*/ 4001955 w 4319689"/>
              <a:gd name="connsiteY4893" fmla="*/ 1098340 h 4322760"/>
              <a:gd name="connsiteX4894" fmla="*/ 3989133 w 4319689"/>
              <a:gd name="connsiteY4894" fmla="*/ 1101728 h 4322760"/>
              <a:gd name="connsiteX4895" fmla="*/ 3966908 w 4319689"/>
              <a:gd name="connsiteY4895" fmla="*/ 1089874 h 4322760"/>
              <a:gd name="connsiteX4896" fmla="*/ 3976311 w 4319689"/>
              <a:gd name="connsiteY4896" fmla="*/ 1055160 h 4322760"/>
              <a:gd name="connsiteX4897" fmla="*/ 3989133 w 4319689"/>
              <a:gd name="connsiteY4897" fmla="*/ 1050928 h 4322760"/>
              <a:gd name="connsiteX4898" fmla="*/ 1401733 w 4319689"/>
              <a:gd name="connsiteY4898" fmla="*/ 1047765 h 4322760"/>
              <a:gd name="connsiteX4899" fmla="*/ 1414830 w 4319689"/>
              <a:gd name="connsiteY4899" fmla="*/ 1054286 h 4322760"/>
              <a:gd name="connsiteX4900" fmla="*/ 1410464 w 4319689"/>
              <a:gd name="connsiteY4900" fmla="*/ 1075481 h 4322760"/>
              <a:gd name="connsiteX4901" fmla="*/ 1401733 w 4319689"/>
              <a:gd name="connsiteY4901" fmla="*/ 1077928 h 4322760"/>
              <a:gd name="connsiteX4902" fmla="*/ 1388636 w 4319689"/>
              <a:gd name="connsiteY4902" fmla="*/ 1072220 h 4322760"/>
              <a:gd name="connsiteX4903" fmla="*/ 1386017 w 4319689"/>
              <a:gd name="connsiteY4903" fmla="*/ 1060807 h 4322760"/>
              <a:gd name="connsiteX4904" fmla="*/ 1392129 w 4319689"/>
              <a:gd name="connsiteY4904" fmla="*/ 1051023 h 4322760"/>
              <a:gd name="connsiteX4905" fmla="*/ 1401733 w 4319689"/>
              <a:gd name="connsiteY4905" fmla="*/ 1047765 h 4322760"/>
              <a:gd name="connsiteX4906" fmla="*/ 2904820 w 4319689"/>
              <a:gd name="connsiteY4906" fmla="*/ 1043000 h 4322760"/>
              <a:gd name="connsiteX4907" fmla="*/ 2911827 w 4319689"/>
              <a:gd name="connsiteY4907" fmla="*/ 1044710 h 4322760"/>
              <a:gd name="connsiteX4908" fmla="*/ 2917082 w 4319689"/>
              <a:gd name="connsiteY4908" fmla="*/ 1052403 h 4322760"/>
              <a:gd name="connsiteX4909" fmla="*/ 2914455 w 4319689"/>
              <a:gd name="connsiteY4909" fmla="*/ 1060952 h 4322760"/>
              <a:gd name="connsiteX4910" fmla="*/ 2904820 w 4319689"/>
              <a:gd name="connsiteY4910" fmla="*/ 1065225 h 4322760"/>
              <a:gd name="connsiteX4911" fmla="*/ 2898689 w 4319689"/>
              <a:gd name="connsiteY4911" fmla="*/ 1063517 h 4322760"/>
              <a:gd name="connsiteX4912" fmla="*/ 2895186 w 4319689"/>
              <a:gd name="connsiteY4912" fmla="*/ 1048129 h 4322760"/>
              <a:gd name="connsiteX4913" fmla="*/ 2904820 w 4319689"/>
              <a:gd name="connsiteY4913" fmla="*/ 1043000 h 4322760"/>
              <a:gd name="connsiteX4914" fmla="*/ 1272403 w 4319689"/>
              <a:gd name="connsiteY4914" fmla="*/ 1043000 h 4322760"/>
              <a:gd name="connsiteX4915" fmla="*/ 1284071 w 4319689"/>
              <a:gd name="connsiteY4915" fmla="*/ 1049008 h 4322760"/>
              <a:gd name="connsiteX4916" fmla="*/ 1282406 w 4319689"/>
              <a:gd name="connsiteY4916" fmla="*/ 1071319 h 4322760"/>
              <a:gd name="connsiteX4917" fmla="*/ 1272403 w 4319689"/>
              <a:gd name="connsiteY4917" fmla="*/ 1074749 h 4322760"/>
              <a:gd name="connsiteX4918" fmla="*/ 1260736 w 4319689"/>
              <a:gd name="connsiteY4918" fmla="*/ 1068744 h 4322760"/>
              <a:gd name="connsiteX4919" fmla="*/ 1257402 w 4319689"/>
              <a:gd name="connsiteY4919" fmla="*/ 1057587 h 4322760"/>
              <a:gd name="connsiteX4920" fmla="*/ 1263236 w 4319689"/>
              <a:gd name="connsiteY4920" fmla="*/ 1046432 h 4322760"/>
              <a:gd name="connsiteX4921" fmla="*/ 1272403 w 4319689"/>
              <a:gd name="connsiteY4921" fmla="*/ 1043000 h 4322760"/>
              <a:gd name="connsiteX4922" fmla="*/ 3170288 w 4319689"/>
              <a:gd name="connsiteY4922" fmla="*/ 1039825 h 4322760"/>
              <a:gd name="connsiteX4923" fmla="*/ 3180342 w 4319689"/>
              <a:gd name="connsiteY4923" fmla="*/ 1044030 h 4322760"/>
              <a:gd name="connsiteX4924" fmla="*/ 3185369 w 4319689"/>
              <a:gd name="connsiteY4924" fmla="*/ 1054113 h 4322760"/>
              <a:gd name="connsiteX4925" fmla="*/ 3181180 w 4319689"/>
              <a:gd name="connsiteY4925" fmla="*/ 1064199 h 4322760"/>
              <a:gd name="connsiteX4926" fmla="*/ 3170288 w 4319689"/>
              <a:gd name="connsiteY4926" fmla="*/ 1068399 h 4322760"/>
              <a:gd name="connsiteX4927" fmla="*/ 3161071 w 4319689"/>
              <a:gd name="connsiteY4927" fmla="*/ 1065038 h 4322760"/>
              <a:gd name="connsiteX4928" fmla="*/ 3160233 w 4319689"/>
              <a:gd name="connsiteY4928" fmla="*/ 1044867 h 4322760"/>
              <a:gd name="connsiteX4929" fmla="*/ 3170288 w 4319689"/>
              <a:gd name="connsiteY4929" fmla="*/ 1039825 h 4322760"/>
              <a:gd name="connsiteX4930" fmla="*/ 3033403 w 4319689"/>
              <a:gd name="connsiteY4930" fmla="*/ 1036650 h 4322760"/>
              <a:gd name="connsiteX4931" fmla="*/ 3042062 w 4319689"/>
              <a:gd name="connsiteY4931" fmla="*/ 1039929 h 4322760"/>
              <a:gd name="connsiteX4932" fmla="*/ 3046391 w 4319689"/>
              <a:gd name="connsiteY4932" fmla="*/ 1048121 h 4322760"/>
              <a:gd name="connsiteX4933" fmla="*/ 3043793 w 4319689"/>
              <a:gd name="connsiteY4933" fmla="*/ 1057134 h 4322760"/>
              <a:gd name="connsiteX4934" fmla="*/ 3033403 w 4319689"/>
              <a:gd name="connsiteY4934" fmla="*/ 1062050 h 4322760"/>
              <a:gd name="connsiteX4935" fmla="*/ 3025609 w 4319689"/>
              <a:gd name="connsiteY4935" fmla="*/ 1058775 h 4322760"/>
              <a:gd name="connsiteX4936" fmla="*/ 3023012 w 4319689"/>
              <a:gd name="connsiteY4936" fmla="*/ 1041567 h 4322760"/>
              <a:gd name="connsiteX4937" fmla="*/ 3033403 w 4319689"/>
              <a:gd name="connsiteY4937" fmla="*/ 1036650 h 4322760"/>
              <a:gd name="connsiteX4938" fmla="*/ 762367 w 4319689"/>
              <a:gd name="connsiteY4938" fmla="*/ 1035060 h 4322760"/>
              <a:gd name="connsiteX4939" fmla="*/ 772625 w 4319689"/>
              <a:gd name="connsiteY4939" fmla="*/ 1038323 h 4322760"/>
              <a:gd name="connsiteX4940" fmla="*/ 775189 w 4319689"/>
              <a:gd name="connsiteY4940" fmla="*/ 1059519 h 4322760"/>
              <a:gd name="connsiteX4941" fmla="*/ 762367 w 4319689"/>
              <a:gd name="connsiteY4941" fmla="*/ 1065224 h 4322760"/>
              <a:gd name="connsiteX4942" fmla="*/ 752965 w 4319689"/>
              <a:gd name="connsiteY4942" fmla="*/ 1061962 h 4322760"/>
              <a:gd name="connsiteX4943" fmla="*/ 746981 w 4319689"/>
              <a:gd name="connsiteY4943" fmla="*/ 1052181 h 4322760"/>
              <a:gd name="connsiteX4944" fmla="*/ 750399 w 4319689"/>
              <a:gd name="connsiteY4944" fmla="*/ 1040768 h 4322760"/>
              <a:gd name="connsiteX4945" fmla="*/ 762367 w 4319689"/>
              <a:gd name="connsiteY4945" fmla="*/ 1035060 h 4322760"/>
              <a:gd name="connsiteX4946" fmla="*/ 502075 w 4319689"/>
              <a:gd name="connsiteY4946" fmla="*/ 1016006 h 4322760"/>
              <a:gd name="connsiteX4947" fmla="*/ 510594 w 4319689"/>
              <a:gd name="connsiteY4947" fmla="*/ 1018511 h 4322760"/>
              <a:gd name="connsiteX4948" fmla="*/ 514853 w 4319689"/>
              <a:gd name="connsiteY4948" fmla="*/ 1041071 h 4322760"/>
              <a:gd name="connsiteX4949" fmla="*/ 502075 w 4319689"/>
              <a:gd name="connsiteY4949" fmla="*/ 1047755 h 4322760"/>
              <a:gd name="connsiteX4950" fmla="*/ 492704 w 4319689"/>
              <a:gd name="connsiteY4950" fmla="*/ 1045247 h 4322760"/>
              <a:gd name="connsiteX4951" fmla="*/ 485891 w 4319689"/>
              <a:gd name="connsiteY4951" fmla="*/ 1035222 h 4322760"/>
              <a:gd name="connsiteX4952" fmla="*/ 488445 w 4319689"/>
              <a:gd name="connsiteY4952" fmla="*/ 1022689 h 4322760"/>
              <a:gd name="connsiteX4953" fmla="*/ 502075 w 4319689"/>
              <a:gd name="connsiteY4953" fmla="*/ 1016006 h 4322760"/>
              <a:gd name="connsiteX4954" fmla="*/ 2701596 w 4319689"/>
              <a:gd name="connsiteY4954" fmla="*/ 1014428 h 4322760"/>
              <a:gd name="connsiteX4955" fmla="*/ 2705738 w 4319689"/>
              <a:gd name="connsiteY4955" fmla="*/ 1015292 h 4322760"/>
              <a:gd name="connsiteX4956" fmla="*/ 2709879 w 4319689"/>
              <a:gd name="connsiteY4956" fmla="*/ 1020486 h 4322760"/>
              <a:gd name="connsiteX4957" fmla="*/ 2709879 w 4319689"/>
              <a:gd name="connsiteY4957" fmla="*/ 1028280 h 4322760"/>
              <a:gd name="connsiteX4958" fmla="*/ 2701596 w 4319689"/>
              <a:gd name="connsiteY4958" fmla="*/ 1033475 h 4322760"/>
              <a:gd name="connsiteX4959" fmla="*/ 2698283 w 4319689"/>
              <a:gd name="connsiteY4959" fmla="*/ 1032611 h 4322760"/>
              <a:gd name="connsiteX4960" fmla="*/ 2694142 w 4319689"/>
              <a:gd name="connsiteY4960" fmla="*/ 1019623 h 4322760"/>
              <a:gd name="connsiteX4961" fmla="*/ 2701596 w 4319689"/>
              <a:gd name="connsiteY4961" fmla="*/ 1014428 h 4322760"/>
              <a:gd name="connsiteX4962" fmla="*/ 1604144 w 4319689"/>
              <a:gd name="connsiteY4962" fmla="*/ 1014428 h 4322760"/>
              <a:gd name="connsiteX4963" fmla="*/ 1619792 w 4319689"/>
              <a:gd name="connsiteY4963" fmla="*/ 1024428 h 4322760"/>
              <a:gd name="connsiteX4964" fmla="*/ 1611968 w 4319689"/>
              <a:gd name="connsiteY4964" fmla="*/ 1046097 h 4322760"/>
              <a:gd name="connsiteX4965" fmla="*/ 1604144 w 4319689"/>
              <a:gd name="connsiteY4965" fmla="*/ 1047765 h 4322760"/>
              <a:gd name="connsiteX4966" fmla="*/ 1588496 w 4319689"/>
              <a:gd name="connsiteY4966" fmla="*/ 1038596 h 4322760"/>
              <a:gd name="connsiteX4967" fmla="*/ 1587626 w 4319689"/>
              <a:gd name="connsiteY4967" fmla="*/ 1026093 h 4322760"/>
              <a:gd name="connsiteX4968" fmla="*/ 1596320 w 4319689"/>
              <a:gd name="connsiteY4968" fmla="*/ 1016928 h 4322760"/>
              <a:gd name="connsiteX4969" fmla="*/ 1604144 w 4319689"/>
              <a:gd name="connsiteY4969" fmla="*/ 1014428 h 4322760"/>
              <a:gd name="connsiteX4970" fmla="*/ 3545407 w 4319689"/>
              <a:gd name="connsiteY4970" fmla="*/ 1014425 h 4322760"/>
              <a:gd name="connsiteX4971" fmla="*/ 3559727 w 4319689"/>
              <a:gd name="connsiteY4971" fmla="*/ 1022190 h 4322760"/>
              <a:gd name="connsiteX4972" fmla="*/ 3563939 w 4319689"/>
              <a:gd name="connsiteY4972" fmla="*/ 1036857 h 4322760"/>
              <a:gd name="connsiteX4973" fmla="*/ 3557200 w 4319689"/>
              <a:gd name="connsiteY4973" fmla="*/ 1049798 h 4322760"/>
              <a:gd name="connsiteX4974" fmla="*/ 3545407 w 4319689"/>
              <a:gd name="connsiteY4974" fmla="*/ 1054113 h 4322760"/>
              <a:gd name="connsiteX4975" fmla="*/ 3530245 w 4319689"/>
              <a:gd name="connsiteY4975" fmla="*/ 1046347 h 4322760"/>
              <a:gd name="connsiteX4976" fmla="*/ 3532772 w 4319689"/>
              <a:gd name="connsiteY4976" fmla="*/ 1019603 h 4322760"/>
              <a:gd name="connsiteX4977" fmla="*/ 3545407 w 4319689"/>
              <a:gd name="connsiteY4977" fmla="*/ 1014425 h 4322760"/>
              <a:gd name="connsiteX4978" fmla="*/ 922320 w 4319689"/>
              <a:gd name="connsiteY4978" fmla="*/ 1003311 h 4322760"/>
              <a:gd name="connsiteX4979" fmla="*/ 933671 w 4319689"/>
              <a:gd name="connsiteY4979" fmla="*/ 1007602 h 4322760"/>
              <a:gd name="connsiteX4980" fmla="*/ 934545 w 4319689"/>
              <a:gd name="connsiteY4980" fmla="*/ 1029913 h 4322760"/>
              <a:gd name="connsiteX4981" fmla="*/ 922320 w 4319689"/>
              <a:gd name="connsiteY4981" fmla="*/ 1035060 h 4322760"/>
              <a:gd name="connsiteX4982" fmla="*/ 910970 w 4319689"/>
              <a:gd name="connsiteY4982" fmla="*/ 1030770 h 4322760"/>
              <a:gd name="connsiteX4983" fmla="*/ 905731 w 4319689"/>
              <a:gd name="connsiteY4983" fmla="*/ 1019616 h 4322760"/>
              <a:gd name="connsiteX4984" fmla="*/ 910096 w 4319689"/>
              <a:gd name="connsiteY4984" fmla="*/ 1008461 h 4322760"/>
              <a:gd name="connsiteX4985" fmla="*/ 922320 w 4319689"/>
              <a:gd name="connsiteY4985" fmla="*/ 1003311 h 4322760"/>
              <a:gd name="connsiteX4986" fmla="*/ 1484325 w 4319689"/>
              <a:gd name="connsiteY4986" fmla="*/ 993788 h 4322760"/>
              <a:gd name="connsiteX4987" fmla="*/ 1498461 w 4319689"/>
              <a:gd name="connsiteY4987" fmla="*/ 1001483 h 4322760"/>
              <a:gd name="connsiteX4988" fmla="*/ 1492640 w 4319689"/>
              <a:gd name="connsiteY4988" fmla="*/ 1024561 h 4322760"/>
              <a:gd name="connsiteX4989" fmla="*/ 1484325 w 4319689"/>
              <a:gd name="connsiteY4989" fmla="*/ 1027127 h 4322760"/>
              <a:gd name="connsiteX4990" fmla="*/ 1470189 w 4319689"/>
              <a:gd name="connsiteY4990" fmla="*/ 1018579 h 4322760"/>
              <a:gd name="connsiteX4991" fmla="*/ 1468525 w 4319689"/>
              <a:gd name="connsiteY4991" fmla="*/ 1005757 h 4322760"/>
              <a:gd name="connsiteX4992" fmla="*/ 1476009 w 4319689"/>
              <a:gd name="connsiteY4992" fmla="*/ 995500 h 4322760"/>
              <a:gd name="connsiteX4993" fmla="*/ 1484325 w 4319689"/>
              <a:gd name="connsiteY4993" fmla="*/ 993788 h 4322760"/>
              <a:gd name="connsiteX4994" fmla="*/ 2820656 w 4319689"/>
              <a:gd name="connsiteY4994" fmla="*/ 990613 h 4322760"/>
              <a:gd name="connsiteX4995" fmla="*/ 2825595 w 4319689"/>
              <a:gd name="connsiteY4995" fmla="*/ 992391 h 4322760"/>
              <a:gd name="connsiteX4996" fmla="*/ 2830534 w 4319689"/>
              <a:gd name="connsiteY4996" fmla="*/ 998614 h 4322760"/>
              <a:gd name="connsiteX4997" fmla="*/ 2829711 w 4319689"/>
              <a:gd name="connsiteY4997" fmla="*/ 1007506 h 4322760"/>
              <a:gd name="connsiteX4998" fmla="*/ 2820656 w 4319689"/>
              <a:gd name="connsiteY4998" fmla="*/ 1012840 h 4322760"/>
              <a:gd name="connsiteX4999" fmla="*/ 2815717 w 4319689"/>
              <a:gd name="connsiteY4999" fmla="*/ 1011061 h 4322760"/>
              <a:gd name="connsiteX5000" fmla="*/ 2811602 w 4319689"/>
              <a:gd name="connsiteY5000" fmla="*/ 995948 h 4322760"/>
              <a:gd name="connsiteX5001" fmla="*/ 2820656 w 4319689"/>
              <a:gd name="connsiteY5001" fmla="*/ 990613 h 4322760"/>
              <a:gd name="connsiteX5002" fmla="*/ 3804549 w 4319689"/>
              <a:gd name="connsiteY5002" fmla="*/ 990606 h 4322760"/>
              <a:gd name="connsiteX5003" fmla="*/ 3823216 w 4319689"/>
              <a:gd name="connsiteY5003" fmla="*/ 1000161 h 4322760"/>
              <a:gd name="connsiteX5004" fmla="*/ 3827459 w 4319689"/>
              <a:gd name="connsiteY5004" fmla="*/ 1017535 h 4322760"/>
              <a:gd name="connsiteX5005" fmla="*/ 3817277 w 4319689"/>
              <a:gd name="connsiteY5005" fmla="*/ 1032302 h 4322760"/>
              <a:gd name="connsiteX5006" fmla="*/ 3804549 w 4319689"/>
              <a:gd name="connsiteY5006" fmla="*/ 1036645 h 4322760"/>
              <a:gd name="connsiteX5007" fmla="*/ 3785882 w 4319689"/>
              <a:gd name="connsiteY5007" fmla="*/ 1027089 h 4322760"/>
              <a:gd name="connsiteX5008" fmla="*/ 3791822 w 4319689"/>
              <a:gd name="connsiteY5008" fmla="*/ 994950 h 4322760"/>
              <a:gd name="connsiteX5009" fmla="*/ 3804549 w 4319689"/>
              <a:gd name="connsiteY5009" fmla="*/ 990606 h 4322760"/>
              <a:gd name="connsiteX5010" fmla="*/ 3384286 w 4319689"/>
              <a:gd name="connsiteY5010" fmla="*/ 987437 h 4322760"/>
              <a:gd name="connsiteX5011" fmla="*/ 3396174 w 4319689"/>
              <a:gd name="connsiteY5011" fmla="*/ 992676 h 4322760"/>
              <a:gd name="connsiteX5012" fmla="*/ 3401269 w 4319689"/>
              <a:gd name="connsiteY5012" fmla="*/ 1004898 h 4322760"/>
              <a:gd name="connsiteX5013" fmla="*/ 3395325 w 4319689"/>
              <a:gd name="connsiteY5013" fmla="*/ 1017123 h 4322760"/>
              <a:gd name="connsiteX5014" fmla="*/ 3384286 w 4319689"/>
              <a:gd name="connsiteY5014" fmla="*/ 1022362 h 4322760"/>
              <a:gd name="connsiteX5015" fmla="*/ 3371549 w 4319689"/>
              <a:gd name="connsiteY5015" fmla="*/ 1017123 h 4322760"/>
              <a:gd name="connsiteX5016" fmla="*/ 3372398 w 4319689"/>
              <a:gd name="connsiteY5016" fmla="*/ 991802 h 4322760"/>
              <a:gd name="connsiteX5017" fmla="*/ 3384286 w 4319689"/>
              <a:gd name="connsiteY5017" fmla="*/ 987437 h 4322760"/>
              <a:gd name="connsiteX5018" fmla="*/ 1075168 w 4319689"/>
              <a:gd name="connsiteY5018" fmla="*/ 984263 h 4322760"/>
              <a:gd name="connsiteX5019" fmla="*/ 1087092 w 4319689"/>
              <a:gd name="connsiteY5019" fmla="*/ 989961 h 4322760"/>
              <a:gd name="connsiteX5020" fmla="*/ 1086241 w 4319689"/>
              <a:gd name="connsiteY5020" fmla="*/ 1011942 h 4322760"/>
              <a:gd name="connsiteX5021" fmla="*/ 1075168 w 4319689"/>
              <a:gd name="connsiteY5021" fmla="*/ 1016014 h 4322760"/>
              <a:gd name="connsiteX5022" fmla="*/ 1063241 w 4319689"/>
              <a:gd name="connsiteY5022" fmla="*/ 1011128 h 4322760"/>
              <a:gd name="connsiteX5023" fmla="*/ 1058131 w 4319689"/>
              <a:gd name="connsiteY5023" fmla="*/ 999730 h 4322760"/>
              <a:gd name="connsiteX5024" fmla="*/ 1063241 w 4319689"/>
              <a:gd name="connsiteY5024" fmla="*/ 989149 h 4322760"/>
              <a:gd name="connsiteX5025" fmla="*/ 1075168 w 4319689"/>
              <a:gd name="connsiteY5025" fmla="*/ 984263 h 4322760"/>
              <a:gd name="connsiteX5026" fmla="*/ 1355749 w 4319689"/>
              <a:gd name="connsiteY5026" fmla="*/ 981089 h 4322760"/>
              <a:gd name="connsiteX5027" fmla="*/ 1369054 w 4319689"/>
              <a:gd name="connsiteY5027" fmla="*/ 988416 h 4322760"/>
              <a:gd name="connsiteX5028" fmla="*/ 1364897 w 4319689"/>
              <a:gd name="connsiteY5028" fmla="*/ 1010396 h 4322760"/>
              <a:gd name="connsiteX5029" fmla="*/ 1355749 w 4319689"/>
              <a:gd name="connsiteY5029" fmla="*/ 1012839 h 4322760"/>
              <a:gd name="connsiteX5030" fmla="*/ 1342444 w 4319689"/>
              <a:gd name="connsiteY5030" fmla="*/ 1006326 h 4322760"/>
              <a:gd name="connsiteX5031" fmla="*/ 1339949 w 4319689"/>
              <a:gd name="connsiteY5031" fmla="*/ 994113 h 4322760"/>
              <a:gd name="connsiteX5032" fmla="*/ 1346603 w 4319689"/>
              <a:gd name="connsiteY5032" fmla="*/ 984345 h 4322760"/>
              <a:gd name="connsiteX5033" fmla="*/ 1355749 w 4319689"/>
              <a:gd name="connsiteY5033" fmla="*/ 981089 h 4322760"/>
              <a:gd name="connsiteX5034" fmla="*/ 2615911 w 4319689"/>
              <a:gd name="connsiteY5034" fmla="*/ 979502 h 4322760"/>
              <a:gd name="connsiteX5035" fmla="*/ 2619539 w 4319689"/>
              <a:gd name="connsiteY5035" fmla="*/ 980295 h 4322760"/>
              <a:gd name="connsiteX5036" fmla="*/ 2624075 w 4319689"/>
              <a:gd name="connsiteY5036" fmla="*/ 984263 h 4322760"/>
              <a:gd name="connsiteX5037" fmla="*/ 2624075 w 4319689"/>
              <a:gd name="connsiteY5037" fmla="*/ 990613 h 4322760"/>
              <a:gd name="connsiteX5038" fmla="*/ 2615911 w 4319689"/>
              <a:gd name="connsiteY5038" fmla="*/ 995374 h 4322760"/>
              <a:gd name="connsiteX5039" fmla="*/ 2613189 w 4319689"/>
              <a:gd name="connsiteY5039" fmla="*/ 994583 h 4322760"/>
              <a:gd name="connsiteX5040" fmla="*/ 2607746 w 4319689"/>
              <a:gd name="connsiteY5040" fmla="*/ 985056 h 4322760"/>
              <a:gd name="connsiteX5041" fmla="*/ 2615911 w 4319689"/>
              <a:gd name="connsiteY5041" fmla="*/ 979502 h 4322760"/>
              <a:gd name="connsiteX5042" fmla="*/ 1688321 w 4319689"/>
              <a:gd name="connsiteY5042" fmla="*/ 976326 h 4322760"/>
              <a:gd name="connsiteX5043" fmla="*/ 1704088 w 4319689"/>
              <a:gd name="connsiteY5043" fmla="*/ 987401 h 4322760"/>
              <a:gd name="connsiteX5044" fmla="*/ 1694959 w 4319689"/>
              <a:gd name="connsiteY5044" fmla="*/ 1009548 h 4322760"/>
              <a:gd name="connsiteX5045" fmla="*/ 1688321 w 4319689"/>
              <a:gd name="connsiteY5045" fmla="*/ 1011252 h 4322760"/>
              <a:gd name="connsiteX5046" fmla="*/ 1672554 w 4319689"/>
              <a:gd name="connsiteY5046" fmla="*/ 1000178 h 4322760"/>
              <a:gd name="connsiteX5047" fmla="*/ 1672554 w 4319689"/>
              <a:gd name="connsiteY5047" fmla="*/ 986548 h 4322760"/>
              <a:gd name="connsiteX5048" fmla="*/ 1681682 w 4319689"/>
              <a:gd name="connsiteY5048" fmla="*/ 977180 h 4322760"/>
              <a:gd name="connsiteX5049" fmla="*/ 1688321 w 4319689"/>
              <a:gd name="connsiteY5049" fmla="*/ 976326 h 4322760"/>
              <a:gd name="connsiteX5050" fmla="*/ 1219223 w 4319689"/>
              <a:gd name="connsiteY5050" fmla="*/ 976326 h 4322760"/>
              <a:gd name="connsiteX5051" fmla="*/ 1231697 w 4319689"/>
              <a:gd name="connsiteY5051" fmla="*/ 982308 h 4322760"/>
              <a:gd name="connsiteX5052" fmla="*/ 1229203 w 4319689"/>
              <a:gd name="connsiteY5052" fmla="*/ 1006246 h 4322760"/>
              <a:gd name="connsiteX5053" fmla="*/ 1219223 w 4319689"/>
              <a:gd name="connsiteY5053" fmla="*/ 1009664 h 4322760"/>
              <a:gd name="connsiteX5054" fmla="*/ 1206749 w 4319689"/>
              <a:gd name="connsiteY5054" fmla="*/ 1003680 h 4322760"/>
              <a:gd name="connsiteX5055" fmla="*/ 1203424 w 4319689"/>
              <a:gd name="connsiteY5055" fmla="*/ 991711 h 4322760"/>
              <a:gd name="connsiteX5056" fmla="*/ 1209246 w 4319689"/>
              <a:gd name="connsiteY5056" fmla="*/ 980599 h 4322760"/>
              <a:gd name="connsiteX5057" fmla="*/ 1219223 w 4319689"/>
              <a:gd name="connsiteY5057" fmla="*/ 976326 h 4322760"/>
              <a:gd name="connsiteX5058" fmla="*/ 2949242 w 4319689"/>
              <a:gd name="connsiteY5058" fmla="*/ 974739 h 4322760"/>
              <a:gd name="connsiteX5059" fmla="*/ 2955797 w 4319689"/>
              <a:gd name="connsiteY5059" fmla="*/ 977290 h 4322760"/>
              <a:gd name="connsiteX5060" fmla="*/ 2960713 w 4319689"/>
              <a:gd name="connsiteY5060" fmla="*/ 984943 h 4322760"/>
              <a:gd name="connsiteX5061" fmla="*/ 2959074 w 4319689"/>
              <a:gd name="connsiteY5061" fmla="*/ 993450 h 4322760"/>
              <a:gd name="connsiteX5062" fmla="*/ 2949242 w 4319689"/>
              <a:gd name="connsiteY5062" fmla="*/ 998550 h 4322760"/>
              <a:gd name="connsiteX5063" fmla="*/ 2942687 w 4319689"/>
              <a:gd name="connsiteY5063" fmla="*/ 996851 h 4322760"/>
              <a:gd name="connsiteX5064" fmla="*/ 2940229 w 4319689"/>
              <a:gd name="connsiteY5064" fmla="*/ 980690 h 4322760"/>
              <a:gd name="connsiteX5065" fmla="*/ 2949242 w 4319689"/>
              <a:gd name="connsiteY5065" fmla="*/ 974739 h 4322760"/>
              <a:gd name="connsiteX5066" fmla="*/ 3230655 w 4319689"/>
              <a:gd name="connsiteY5066" fmla="*/ 973152 h 4322760"/>
              <a:gd name="connsiteX5067" fmla="*/ 3240681 w 4319689"/>
              <a:gd name="connsiteY5067" fmla="*/ 976502 h 4322760"/>
              <a:gd name="connsiteX5068" fmla="*/ 3245694 w 4319689"/>
              <a:gd name="connsiteY5068" fmla="*/ 987393 h 4322760"/>
              <a:gd name="connsiteX5069" fmla="*/ 3242352 w 4319689"/>
              <a:gd name="connsiteY5069" fmla="*/ 998285 h 4322760"/>
              <a:gd name="connsiteX5070" fmla="*/ 3230655 w 4319689"/>
              <a:gd name="connsiteY5070" fmla="*/ 1003315 h 4322760"/>
              <a:gd name="connsiteX5071" fmla="*/ 3220628 w 4319689"/>
              <a:gd name="connsiteY5071" fmla="*/ 999122 h 4322760"/>
              <a:gd name="connsiteX5072" fmla="*/ 3219793 w 4319689"/>
              <a:gd name="connsiteY5072" fmla="*/ 978177 h 4322760"/>
              <a:gd name="connsiteX5073" fmla="*/ 3230655 w 4319689"/>
              <a:gd name="connsiteY5073" fmla="*/ 973152 h 4322760"/>
              <a:gd name="connsiteX5074" fmla="*/ 3085357 w 4319689"/>
              <a:gd name="connsiteY5074" fmla="*/ 969977 h 4322760"/>
              <a:gd name="connsiteX5075" fmla="*/ 3093761 w 4319689"/>
              <a:gd name="connsiteY5075" fmla="*/ 972435 h 4322760"/>
              <a:gd name="connsiteX5076" fmla="*/ 3098804 w 4319689"/>
              <a:gd name="connsiteY5076" fmla="*/ 981446 h 4322760"/>
              <a:gd name="connsiteX5077" fmla="*/ 3096282 w 4319689"/>
              <a:gd name="connsiteY5077" fmla="*/ 990460 h 4322760"/>
              <a:gd name="connsiteX5078" fmla="*/ 3085357 w 4319689"/>
              <a:gd name="connsiteY5078" fmla="*/ 995374 h 4322760"/>
              <a:gd name="connsiteX5079" fmla="*/ 3077793 w 4319689"/>
              <a:gd name="connsiteY5079" fmla="*/ 992917 h 4322760"/>
              <a:gd name="connsiteX5080" fmla="*/ 3075271 w 4319689"/>
              <a:gd name="connsiteY5080" fmla="*/ 974892 h 4322760"/>
              <a:gd name="connsiteX5081" fmla="*/ 3085357 w 4319689"/>
              <a:gd name="connsiteY5081" fmla="*/ 969977 h 4322760"/>
              <a:gd name="connsiteX5082" fmla="*/ 678643 w 4319689"/>
              <a:gd name="connsiteY5082" fmla="*/ 966796 h 4322760"/>
              <a:gd name="connsiteX5083" fmla="*/ 689075 w 4319689"/>
              <a:gd name="connsiteY5083" fmla="*/ 971070 h 4322760"/>
              <a:gd name="connsiteX5084" fmla="*/ 691684 w 4319689"/>
              <a:gd name="connsiteY5084" fmla="*/ 994151 h 4322760"/>
              <a:gd name="connsiteX5085" fmla="*/ 678643 w 4319689"/>
              <a:gd name="connsiteY5085" fmla="*/ 1000134 h 4322760"/>
              <a:gd name="connsiteX5086" fmla="*/ 668208 w 4319689"/>
              <a:gd name="connsiteY5086" fmla="*/ 996715 h 4322760"/>
              <a:gd name="connsiteX5087" fmla="*/ 662124 w 4319689"/>
              <a:gd name="connsiteY5087" fmla="*/ 985604 h 4322760"/>
              <a:gd name="connsiteX5088" fmla="*/ 665601 w 4319689"/>
              <a:gd name="connsiteY5088" fmla="*/ 973635 h 4322760"/>
              <a:gd name="connsiteX5089" fmla="*/ 678643 w 4319689"/>
              <a:gd name="connsiteY5089" fmla="*/ 966796 h 4322760"/>
              <a:gd name="connsiteX5090" fmla="*/ 2528562 w 4319689"/>
              <a:gd name="connsiteY5090" fmla="*/ 949338 h 4322760"/>
              <a:gd name="connsiteX5091" fmla="*/ 2531069 w 4319689"/>
              <a:gd name="connsiteY5091" fmla="*/ 950134 h 4322760"/>
              <a:gd name="connsiteX5092" fmla="*/ 2535247 w 4319689"/>
              <a:gd name="connsiteY5092" fmla="*/ 953310 h 4322760"/>
              <a:gd name="connsiteX5093" fmla="*/ 2536082 w 4319689"/>
              <a:gd name="connsiteY5093" fmla="*/ 958864 h 4322760"/>
              <a:gd name="connsiteX5094" fmla="*/ 2528562 w 4319689"/>
              <a:gd name="connsiteY5094" fmla="*/ 963628 h 4322760"/>
              <a:gd name="connsiteX5095" fmla="*/ 2526891 w 4319689"/>
              <a:gd name="connsiteY5095" fmla="*/ 963628 h 4322760"/>
              <a:gd name="connsiteX5096" fmla="*/ 2521878 w 4319689"/>
              <a:gd name="connsiteY5096" fmla="*/ 954897 h 4322760"/>
              <a:gd name="connsiteX5097" fmla="*/ 2528562 w 4319689"/>
              <a:gd name="connsiteY5097" fmla="*/ 949338 h 4322760"/>
              <a:gd name="connsiteX5098" fmla="*/ 402408 w 4319689"/>
              <a:gd name="connsiteY5098" fmla="*/ 947737 h 4322760"/>
              <a:gd name="connsiteX5099" fmla="*/ 411971 w 4319689"/>
              <a:gd name="connsiteY5099" fmla="*/ 950302 h 4322760"/>
              <a:gd name="connsiteX5100" fmla="*/ 416318 w 4319689"/>
              <a:gd name="connsiteY5100" fmla="*/ 974236 h 4322760"/>
              <a:gd name="connsiteX5101" fmla="*/ 402408 w 4319689"/>
              <a:gd name="connsiteY5101" fmla="*/ 981075 h 4322760"/>
              <a:gd name="connsiteX5102" fmla="*/ 392845 w 4319689"/>
              <a:gd name="connsiteY5102" fmla="*/ 978511 h 4322760"/>
              <a:gd name="connsiteX5103" fmla="*/ 385890 w 4319689"/>
              <a:gd name="connsiteY5103" fmla="*/ 968253 h 4322760"/>
              <a:gd name="connsiteX5104" fmla="*/ 388498 w 4319689"/>
              <a:gd name="connsiteY5104" fmla="*/ 955431 h 4322760"/>
              <a:gd name="connsiteX5105" fmla="*/ 402408 w 4319689"/>
              <a:gd name="connsiteY5105" fmla="*/ 947737 h 4322760"/>
              <a:gd name="connsiteX5106" fmla="*/ 3627549 w 4319689"/>
              <a:gd name="connsiteY5106" fmla="*/ 946163 h 4322760"/>
              <a:gd name="connsiteX5107" fmla="*/ 3643790 w 4319689"/>
              <a:gd name="connsiteY5107" fmla="*/ 953900 h 4322760"/>
              <a:gd name="connsiteX5108" fmla="*/ 3648064 w 4319689"/>
              <a:gd name="connsiteY5108" fmla="*/ 969381 h 4322760"/>
              <a:gd name="connsiteX5109" fmla="*/ 3640371 w 4319689"/>
              <a:gd name="connsiteY5109" fmla="*/ 983138 h 4322760"/>
              <a:gd name="connsiteX5110" fmla="*/ 3627549 w 4319689"/>
              <a:gd name="connsiteY5110" fmla="*/ 987437 h 4322760"/>
              <a:gd name="connsiteX5111" fmla="*/ 3612163 w 4319689"/>
              <a:gd name="connsiteY5111" fmla="*/ 979697 h 4322760"/>
              <a:gd name="connsiteX5112" fmla="*/ 3614727 w 4319689"/>
              <a:gd name="connsiteY5112" fmla="*/ 951321 h 4322760"/>
              <a:gd name="connsiteX5113" fmla="*/ 3627549 w 4319689"/>
              <a:gd name="connsiteY5113" fmla="*/ 946163 h 4322760"/>
              <a:gd name="connsiteX5114" fmla="*/ 2734586 w 4319689"/>
              <a:gd name="connsiteY5114" fmla="*/ 946163 h 4322760"/>
              <a:gd name="connsiteX5115" fmla="*/ 2738886 w 4319689"/>
              <a:gd name="connsiteY5115" fmla="*/ 947028 h 4322760"/>
              <a:gd name="connsiteX5116" fmla="*/ 2743185 w 4319689"/>
              <a:gd name="connsiteY5116" fmla="*/ 952225 h 4322760"/>
              <a:gd name="connsiteX5117" fmla="*/ 2743185 w 4319689"/>
              <a:gd name="connsiteY5117" fmla="*/ 960019 h 4322760"/>
              <a:gd name="connsiteX5118" fmla="*/ 2734586 w 4319689"/>
              <a:gd name="connsiteY5118" fmla="*/ 965215 h 4322760"/>
              <a:gd name="connsiteX5119" fmla="*/ 2730286 w 4319689"/>
              <a:gd name="connsiteY5119" fmla="*/ 964348 h 4322760"/>
              <a:gd name="connsiteX5120" fmla="*/ 2725987 w 4319689"/>
              <a:gd name="connsiteY5120" fmla="*/ 951360 h 4322760"/>
              <a:gd name="connsiteX5121" fmla="*/ 2734586 w 4319689"/>
              <a:gd name="connsiteY5121" fmla="*/ 946163 h 4322760"/>
              <a:gd name="connsiteX5122" fmla="*/ 1570458 w 4319689"/>
              <a:gd name="connsiteY5122" fmla="*/ 946163 h 4322760"/>
              <a:gd name="connsiteX5123" fmla="*/ 1585875 w 4319689"/>
              <a:gd name="connsiteY5123" fmla="*/ 956386 h 4322760"/>
              <a:gd name="connsiteX5124" fmla="*/ 1577761 w 4319689"/>
              <a:gd name="connsiteY5124" fmla="*/ 979384 h 4322760"/>
              <a:gd name="connsiteX5125" fmla="*/ 1570458 w 4319689"/>
              <a:gd name="connsiteY5125" fmla="*/ 981089 h 4322760"/>
              <a:gd name="connsiteX5126" fmla="*/ 1555853 w 4319689"/>
              <a:gd name="connsiteY5126" fmla="*/ 971719 h 4322760"/>
              <a:gd name="connsiteX5127" fmla="*/ 1555042 w 4319689"/>
              <a:gd name="connsiteY5127" fmla="*/ 958090 h 4322760"/>
              <a:gd name="connsiteX5128" fmla="*/ 1563156 w 4319689"/>
              <a:gd name="connsiteY5128" fmla="*/ 947868 h 4322760"/>
              <a:gd name="connsiteX5129" fmla="*/ 1570458 w 4319689"/>
              <a:gd name="connsiteY5129" fmla="*/ 946163 h 4322760"/>
              <a:gd name="connsiteX5130" fmla="*/ 1775600 w 4319689"/>
              <a:gd name="connsiteY5130" fmla="*/ 942989 h 4322760"/>
              <a:gd name="connsiteX5131" fmla="*/ 1793719 w 4319689"/>
              <a:gd name="connsiteY5131" fmla="*/ 955726 h 4322760"/>
              <a:gd name="connsiteX5132" fmla="*/ 1781640 w 4319689"/>
              <a:gd name="connsiteY5132" fmla="*/ 978652 h 4322760"/>
              <a:gd name="connsiteX5133" fmla="*/ 1775600 w 4319689"/>
              <a:gd name="connsiteY5133" fmla="*/ 979502 h 4322760"/>
              <a:gd name="connsiteX5134" fmla="*/ 1758344 w 4319689"/>
              <a:gd name="connsiteY5134" fmla="*/ 967614 h 4322760"/>
              <a:gd name="connsiteX5135" fmla="*/ 1759207 w 4319689"/>
              <a:gd name="connsiteY5135" fmla="*/ 953177 h 4322760"/>
              <a:gd name="connsiteX5136" fmla="*/ 1770423 w 4319689"/>
              <a:gd name="connsiteY5136" fmla="*/ 943840 h 4322760"/>
              <a:gd name="connsiteX5137" fmla="*/ 1775600 w 4319689"/>
              <a:gd name="connsiteY5137" fmla="*/ 942989 h 4322760"/>
              <a:gd name="connsiteX5138" fmla="*/ 847748 w 4319689"/>
              <a:gd name="connsiteY5138" fmla="*/ 933461 h 4322760"/>
              <a:gd name="connsiteX5139" fmla="*/ 858559 w 4319689"/>
              <a:gd name="connsiteY5139" fmla="*/ 938463 h 4322760"/>
              <a:gd name="connsiteX5140" fmla="*/ 859389 w 4319689"/>
              <a:gd name="connsiteY5140" fmla="*/ 961799 h 4322760"/>
              <a:gd name="connsiteX5141" fmla="*/ 847748 w 4319689"/>
              <a:gd name="connsiteY5141" fmla="*/ 966799 h 4322760"/>
              <a:gd name="connsiteX5142" fmla="*/ 836106 w 4319689"/>
              <a:gd name="connsiteY5142" fmla="*/ 962632 h 4322760"/>
              <a:gd name="connsiteX5143" fmla="*/ 831116 w 4319689"/>
              <a:gd name="connsiteY5143" fmla="*/ 950963 h 4322760"/>
              <a:gd name="connsiteX5144" fmla="*/ 835275 w 4319689"/>
              <a:gd name="connsiteY5144" fmla="*/ 939297 h 4322760"/>
              <a:gd name="connsiteX5145" fmla="*/ 847748 w 4319689"/>
              <a:gd name="connsiteY5145" fmla="*/ 933461 h 4322760"/>
              <a:gd name="connsiteX5146" fmla="*/ 2438871 w 4319689"/>
              <a:gd name="connsiteY5146" fmla="*/ 927116 h 4322760"/>
              <a:gd name="connsiteX5147" fmla="*/ 2439712 w 4319689"/>
              <a:gd name="connsiteY5147" fmla="*/ 927116 h 4322760"/>
              <a:gd name="connsiteX5148" fmla="*/ 2443914 w 4319689"/>
              <a:gd name="connsiteY5148" fmla="*/ 930290 h 4322760"/>
              <a:gd name="connsiteX5149" fmla="*/ 2444755 w 4319689"/>
              <a:gd name="connsiteY5149" fmla="*/ 935053 h 4322760"/>
              <a:gd name="connsiteX5150" fmla="*/ 2438871 w 4319689"/>
              <a:gd name="connsiteY5150" fmla="*/ 939815 h 4322760"/>
              <a:gd name="connsiteX5151" fmla="*/ 2437190 w 4319689"/>
              <a:gd name="connsiteY5151" fmla="*/ 939019 h 4322760"/>
              <a:gd name="connsiteX5152" fmla="*/ 2432148 w 4319689"/>
              <a:gd name="connsiteY5152" fmla="*/ 931877 h 4322760"/>
              <a:gd name="connsiteX5153" fmla="*/ 2438871 w 4319689"/>
              <a:gd name="connsiteY5153" fmla="*/ 927116 h 4322760"/>
              <a:gd name="connsiteX5154" fmla="*/ 1443458 w 4319689"/>
              <a:gd name="connsiteY5154" fmla="*/ 923939 h 4322760"/>
              <a:gd name="connsiteX5155" fmla="*/ 1458698 w 4319689"/>
              <a:gd name="connsiteY5155" fmla="*/ 932458 h 4322760"/>
              <a:gd name="connsiteX5156" fmla="*/ 1451924 w 4319689"/>
              <a:gd name="connsiteY5156" fmla="*/ 956309 h 4322760"/>
              <a:gd name="connsiteX5157" fmla="*/ 1443458 w 4319689"/>
              <a:gd name="connsiteY5157" fmla="*/ 958863 h 4322760"/>
              <a:gd name="connsiteX5158" fmla="*/ 1428218 w 4319689"/>
              <a:gd name="connsiteY5158" fmla="*/ 950345 h 4322760"/>
              <a:gd name="connsiteX5159" fmla="*/ 1426524 w 4319689"/>
              <a:gd name="connsiteY5159" fmla="*/ 936715 h 4322760"/>
              <a:gd name="connsiteX5160" fmla="*/ 1434144 w 4319689"/>
              <a:gd name="connsiteY5160" fmla="*/ 926493 h 4322760"/>
              <a:gd name="connsiteX5161" fmla="*/ 1443458 w 4319689"/>
              <a:gd name="connsiteY5161" fmla="*/ 923939 h 4322760"/>
              <a:gd name="connsiteX5162" fmla="*/ 2860726 w 4319689"/>
              <a:gd name="connsiteY5162" fmla="*/ 920763 h 4322760"/>
              <a:gd name="connsiteX5163" fmla="*/ 2866679 w 4319689"/>
              <a:gd name="connsiteY5163" fmla="*/ 922474 h 4322760"/>
              <a:gd name="connsiteX5164" fmla="*/ 2871782 w 4319689"/>
              <a:gd name="connsiteY5164" fmla="*/ 929313 h 4322760"/>
              <a:gd name="connsiteX5165" fmla="*/ 2870081 w 4319689"/>
              <a:gd name="connsiteY5165" fmla="*/ 937859 h 4322760"/>
              <a:gd name="connsiteX5166" fmla="*/ 2860726 w 4319689"/>
              <a:gd name="connsiteY5166" fmla="*/ 942989 h 4322760"/>
              <a:gd name="connsiteX5167" fmla="*/ 2855623 w 4319689"/>
              <a:gd name="connsiteY5167" fmla="*/ 941279 h 4322760"/>
              <a:gd name="connsiteX5168" fmla="*/ 2851371 w 4319689"/>
              <a:gd name="connsiteY5168" fmla="*/ 926747 h 4322760"/>
              <a:gd name="connsiteX5169" fmla="*/ 2860726 w 4319689"/>
              <a:gd name="connsiteY5169" fmla="*/ 920763 h 4322760"/>
              <a:gd name="connsiteX5170" fmla="*/ 3903414 w 4319689"/>
              <a:gd name="connsiteY5170" fmla="*/ 920752 h 4322760"/>
              <a:gd name="connsiteX5171" fmla="*/ 3923167 w 4319689"/>
              <a:gd name="connsiteY5171" fmla="*/ 930958 h 4322760"/>
              <a:gd name="connsiteX5172" fmla="*/ 3927461 w 4319689"/>
              <a:gd name="connsiteY5172" fmla="*/ 948818 h 4322760"/>
              <a:gd name="connsiteX5173" fmla="*/ 3917156 w 4319689"/>
              <a:gd name="connsiteY5173" fmla="*/ 964125 h 4322760"/>
              <a:gd name="connsiteX5174" fmla="*/ 3903414 w 4319689"/>
              <a:gd name="connsiteY5174" fmla="*/ 968377 h 4322760"/>
              <a:gd name="connsiteX5175" fmla="*/ 3883662 w 4319689"/>
              <a:gd name="connsiteY5175" fmla="*/ 958171 h 4322760"/>
              <a:gd name="connsiteX5176" fmla="*/ 3889673 w 4319689"/>
              <a:gd name="connsiteY5176" fmla="*/ 925005 h 4322760"/>
              <a:gd name="connsiteX5177" fmla="*/ 3903414 w 4319689"/>
              <a:gd name="connsiteY5177" fmla="*/ 920752 h 4322760"/>
              <a:gd name="connsiteX5178" fmla="*/ 1860997 w 4319689"/>
              <a:gd name="connsiteY5178" fmla="*/ 917588 h 4322760"/>
              <a:gd name="connsiteX5179" fmla="*/ 1865296 w 4319689"/>
              <a:gd name="connsiteY5179" fmla="*/ 917588 h 4322760"/>
              <a:gd name="connsiteX5180" fmla="*/ 1884214 w 4319689"/>
              <a:gd name="connsiteY5180" fmla="*/ 931982 h 4322760"/>
              <a:gd name="connsiteX5181" fmla="*/ 1869596 w 4319689"/>
              <a:gd name="connsiteY5181" fmla="*/ 954843 h 4322760"/>
              <a:gd name="connsiteX5182" fmla="*/ 1865296 w 4319689"/>
              <a:gd name="connsiteY5182" fmla="*/ 955689 h 4322760"/>
              <a:gd name="connsiteX5183" fmla="*/ 1846379 w 4319689"/>
              <a:gd name="connsiteY5183" fmla="*/ 941296 h 4322760"/>
              <a:gd name="connsiteX5184" fmla="*/ 1848958 w 4319689"/>
              <a:gd name="connsiteY5184" fmla="*/ 926901 h 4322760"/>
              <a:gd name="connsiteX5185" fmla="*/ 1860997 w 4319689"/>
              <a:gd name="connsiteY5185" fmla="*/ 917588 h 4322760"/>
              <a:gd name="connsiteX5186" fmla="*/ 3458101 w 4319689"/>
              <a:gd name="connsiteY5186" fmla="*/ 917586 h 4322760"/>
              <a:gd name="connsiteX5187" fmla="*/ 3470801 w 4319689"/>
              <a:gd name="connsiteY5187" fmla="*/ 923530 h 4322760"/>
              <a:gd name="connsiteX5188" fmla="*/ 3475881 w 4319689"/>
              <a:gd name="connsiteY5188" fmla="*/ 936269 h 4322760"/>
              <a:gd name="connsiteX5189" fmla="*/ 3469954 w 4319689"/>
              <a:gd name="connsiteY5189" fmla="*/ 949005 h 4322760"/>
              <a:gd name="connsiteX5190" fmla="*/ 3458101 w 4319689"/>
              <a:gd name="connsiteY5190" fmla="*/ 954101 h 4322760"/>
              <a:gd name="connsiteX5191" fmla="*/ 3444554 w 4319689"/>
              <a:gd name="connsiteY5191" fmla="*/ 948157 h 4322760"/>
              <a:gd name="connsiteX5192" fmla="*/ 3445401 w 4319689"/>
              <a:gd name="connsiteY5192" fmla="*/ 922683 h 4322760"/>
              <a:gd name="connsiteX5193" fmla="*/ 3458101 w 4319689"/>
              <a:gd name="connsiteY5193" fmla="*/ 917586 h 4322760"/>
              <a:gd name="connsiteX5194" fmla="*/ 1009287 w 4319689"/>
              <a:gd name="connsiteY5194" fmla="*/ 914412 h 4322760"/>
              <a:gd name="connsiteX5195" fmla="*/ 1021471 w 4319689"/>
              <a:gd name="connsiteY5195" fmla="*/ 919413 h 4322760"/>
              <a:gd name="connsiteX5196" fmla="*/ 1020658 w 4319689"/>
              <a:gd name="connsiteY5196" fmla="*/ 943582 h 4322760"/>
              <a:gd name="connsiteX5197" fmla="*/ 1009287 w 4319689"/>
              <a:gd name="connsiteY5197" fmla="*/ 947750 h 4322760"/>
              <a:gd name="connsiteX5198" fmla="*/ 997916 w 4319689"/>
              <a:gd name="connsiteY5198" fmla="*/ 942751 h 4322760"/>
              <a:gd name="connsiteX5199" fmla="*/ 993043 w 4319689"/>
              <a:gd name="connsiteY5199" fmla="*/ 931081 h 4322760"/>
              <a:gd name="connsiteX5200" fmla="*/ 998729 w 4319689"/>
              <a:gd name="connsiteY5200" fmla="*/ 918579 h 4322760"/>
              <a:gd name="connsiteX5201" fmla="*/ 1009287 w 4319689"/>
              <a:gd name="connsiteY5201" fmla="*/ 914412 h 4322760"/>
              <a:gd name="connsiteX5202" fmla="*/ 2346376 w 4319689"/>
              <a:gd name="connsiteY5202" fmla="*/ 909650 h 4322760"/>
              <a:gd name="connsiteX5203" fmla="*/ 2351138 w 4319689"/>
              <a:gd name="connsiteY5203" fmla="*/ 911360 h 4322760"/>
              <a:gd name="connsiteX5204" fmla="*/ 2351932 w 4319689"/>
              <a:gd name="connsiteY5204" fmla="*/ 916489 h 4322760"/>
              <a:gd name="connsiteX5205" fmla="*/ 2346376 w 4319689"/>
              <a:gd name="connsiteY5205" fmla="*/ 920763 h 4322760"/>
              <a:gd name="connsiteX5206" fmla="*/ 2345582 w 4319689"/>
              <a:gd name="connsiteY5206" fmla="*/ 920763 h 4322760"/>
              <a:gd name="connsiteX5207" fmla="*/ 2341613 w 4319689"/>
              <a:gd name="connsiteY5207" fmla="*/ 914779 h 4322760"/>
              <a:gd name="connsiteX5208" fmla="*/ 2346376 w 4319689"/>
              <a:gd name="connsiteY5208" fmla="*/ 909650 h 4322760"/>
              <a:gd name="connsiteX5209" fmla="*/ 1308091 w 4319689"/>
              <a:gd name="connsiteY5209" fmla="*/ 909650 h 4322760"/>
              <a:gd name="connsiteX5210" fmla="*/ 1322810 w 4319689"/>
              <a:gd name="connsiteY5210" fmla="*/ 917316 h 4322760"/>
              <a:gd name="connsiteX5211" fmla="*/ 1317615 w 4319689"/>
              <a:gd name="connsiteY5211" fmla="*/ 941167 h 4322760"/>
              <a:gd name="connsiteX5212" fmla="*/ 1308091 w 4319689"/>
              <a:gd name="connsiteY5212" fmla="*/ 944576 h 4322760"/>
              <a:gd name="connsiteX5213" fmla="*/ 1293369 w 4319689"/>
              <a:gd name="connsiteY5213" fmla="*/ 936908 h 4322760"/>
              <a:gd name="connsiteX5214" fmla="*/ 1290772 w 4319689"/>
              <a:gd name="connsiteY5214" fmla="*/ 924133 h 4322760"/>
              <a:gd name="connsiteX5215" fmla="*/ 1297700 w 4319689"/>
              <a:gd name="connsiteY5215" fmla="*/ 912205 h 4322760"/>
              <a:gd name="connsiteX5216" fmla="*/ 1308091 w 4319689"/>
              <a:gd name="connsiteY5216" fmla="*/ 909650 h 4322760"/>
              <a:gd name="connsiteX5217" fmla="*/ 2643310 w 4319689"/>
              <a:gd name="connsiteY5217" fmla="*/ 908063 h 4322760"/>
              <a:gd name="connsiteX5218" fmla="*/ 2645908 w 4319689"/>
              <a:gd name="connsiteY5218" fmla="*/ 908063 h 4322760"/>
              <a:gd name="connsiteX5219" fmla="*/ 2651103 w 4319689"/>
              <a:gd name="connsiteY5219" fmla="*/ 913304 h 4322760"/>
              <a:gd name="connsiteX5220" fmla="*/ 2651103 w 4319689"/>
              <a:gd name="connsiteY5220" fmla="*/ 920287 h 4322760"/>
              <a:gd name="connsiteX5221" fmla="*/ 2643310 w 4319689"/>
              <a:gd name="connsiteY5221" fmla="*/ 925528 h 4322760"/>
              <a:gd name="connsiteX5222" fmla="*/ 2639846 w 4319689"/>
              <a:gd name="connsiteY5222" fmla="*/ 924653 h 4322760"/>
              <a:gd name="connsiteX5223" fmla="*/ 2634651 w 4319689"/>
              <a:gd name="connsiteY5223" fmla="*/ 913304 h 4322760"/>
              <a:gd name="connsiteX5224" fmla="*/ 2643310 w 4319689"/>
              <a:gd name="connsiteY5224" fmla="*/ 908063 h 4322760"/>
              <a:gd name="connsiteX5225" fmla="*/ 1162870 w 4319689"/>
              <a:gd name="connsiteY5225" fmla="*/ 906476 h 4322760"/>
              <a:gd name="connsiteX5226" fmla="*/ 1176148 w 4319689"/>
              <a:gd name="connsiteY5226" fmla="*/ 913289 h 4322760"/>
              <a:gd name="connsiteX5227" fmla="*/ 1173657 w 4319689"/>
              <a:gd name="connsiteY5227" fmla="*/ 937140 h 4322760"/>
              <a:gd name="connsiteX5228" fmla="*/ 1162870 w 4319689"/>
              <a:gd name="connsiteY5228" fmla="*/ 941402 h 4322760"/>
              <a:gd name="connsiteX5229" fmla="*/ 1149590 w 4319689"/>
              <a:gd name="connsiteY5229" fmla="*/ 935437 h 4322760"/>
              <a:gd name="connsiteX5230" fmla="*/ 1146271 w 4319689"/>
              <a:gd name="connsiteY5230" fmla="*/ 922658 h 4322760"/>
              <a:gd name="connsiteX5231" fmla="*/ 1152079 w 4319689"/>
              <a:gd name="connsiteY5231" fmla="*/ 910733 h 4322760"/>
              <a:gd name="connsiteX5232" fmla="*/ 1162870 w 4319689"/>
              <a:gd name="connsiteY5232" fmla="*/ 906476 h 4322760"/>
              <a:gd name="connsiteX5233" fmla="*/ 2997250 w 4319689"/>
              <a:gd name="connsiteY5233" fmla="*/ 904888 h 4322760"/>
              <a:gd name="connsiteX5234" fmla="*/ 3004841 w 4319689"/>
              <a:gd name="connsiteY5234" fmla="*/ 907428 h 4322760"/>
              <a:gd name="connsiteX5235" fmla="*/ 3009901 w 4319689"/>
              <a:gd name="connsiteY5235" fmla="*/ 915047 h 4322760"/>
              <a:gd name="connsiteX5236" fmla="*/ 3008214 w 4319689"/>
              <a:gd name="connsiteY5236" fmla="*/ 924361 h 4322760"/>
              <a:gd name="connsiteX5237" fmla="*/ 2997250 w 4319689"/>
              <a:gd name="connsiteY5237" fmla="*/ 930289 h 4322760"/>
              <a:gd name="connsiteX5238" fmla="*/ 2990503 w 4319689"/>
              <a:gd name="connsiteY5238" fmla="*/ 927748 h 4322760"/>
              <a:gd name="connsiteX5239" fmla="*/ 2987130 w 4319689"/>
              <a:gd name="connsiteY5239" fmla="*/ 910815 h 4322760"/>
              <a:gd name="connsiteX5240" fmla="*/ 2997250 w 4319689"/>
              <a:gd name="connsiteY5240" fmla="*/ 904888 h 4322760"/>
              <a:gd name="connsiteX5241" fmla="*/ 1660154 w 4319689"/>
              <a:gd name="connsiteY5241" fmla="*/ 904888 h 4322760"/>
              <a:gd name="connsiteX5242" fmla="*/ 1677042 w 4319689"/>
              <a:gd name="connsiteY5242" fmla="*/ 915927 h 4322760"/>
              <a:gd name="connsiteX5243" fmla="*/ 1666909 w 4319689"/>
              <a:gd name="connsiteY5243" fmla="*/ 939704 h 4322760"/>
              <a:gd name="connsiteX5244" fmla="*/ 1660154 w 4319689"/>
              <a:gd name="connsiteY5244" fmla="*/ 941402 h 4322760"/>
              <a:gd name="connsiteX5245" fmla="*/ 1643265 w 4319689"/>
              <a:gd name="connsiteY5245" fmla="*/ 930364 h 4322760"/>
              <a:gd name="connsiteX5246" fmla="*/ 1643265 w 4319689"/>
              <a:gd name="connsiteY5246" fmla="*/ 915927 h 4322760"/>
              <a:gd name="connsiteX5247" fmla="*/ 1652554 w 4319689"/>
              <a:gd name="connsiteY5247" fmla="*/ 905739 h 4322760"/>
              <a:gd name="connsiteX5248" fmla="*/ 1660154 w 4319689"/>
              <a:gd name="connsiteY5248" fmla="*/ 904888 h 4322760"/>
              <a:gd name="connsiteX5249" fmla="*/ 3296534 w 4319689"/>
              <a:gd name="connsiteY5249" fmla="*/ 901712 h 4322760"/>
              <a:gd name="connsiteX5250" fmla="*/ 3306535 w 4319689"/>
              <a:gd name="connsiteY5250" fmla="*/ 905888 h 4322760"/>
              <a:gd name="connsiteX5251" fmla="*/ 3311536 w 4319689"/>
              <a:gd name="connsiteY5251" fmla="*/ 917586 h 4322760"/>
              <a:gd name="connsiteX5252" fmla="*/ 3307368 w 4319689"/>
              <a:gd name="connsiteY5252" fmla="*/ 928450 h 4322760"/>
              <a:gd name="connsiteX5253" fmla="*/ 3295700 w 4319689"/>
              <a:gd name="connsiteY5253" fmla="*/ 933461 h 4322760"/>
              <a:gd name="connsiteX5254" fmla="*/ 3285699 w 4319689"/>
              <a:gd name="connsiteY5254" fmla="*/ 929286 h 4322760"/>
              <a:gd name="connsiteX5255" fmla="*/ 3284865 w 4319689"/>
              <a:gd name="connsiteY5255" fmla="*/ 907562 h 4322760"/>
              <a:gd name="connsiteX5256" fmla="*/ 3296534 w 4319689"/>
              <a:gd name="connsiteY5256" fmla="*/ 901712 h 4322760"/>
              <a:gd name="connsiteX5257" fmla="*/ 2255095 w 4319689"/>
              <a:gd name="connsiteY5257" fmla="*/ 900127 h 4322760"/>
              <a:gd name="connsiteX5258" fmla="*/ 2258270 w 4319689"/>
              <a:gd name="connsiteY5258" fmla="*/ 901714 h 4322760"/>
              <a:gd name="connsiteX5259" fmla="*/ 2259857 w 4319689"/>
              <a:gd name="connsiteY5259" fmla="*/ 905681 h 4322760"/>
              <a:gd name="connsiteX5260" fmla="*/ 2255095 w 4319689"/>
              <a:gd name="connsiteY5260" fmla="*/ 909650 h 4322760"/>
              <a:gd name="connsiteX5261" fmla="*/ 2254301 w 4319689"/>
              <a:gd name="connsiteY5261" fmla="*/ 909650 h 4322760"/>
              <a:gd name="connsiteX5262" fmla="*/ 2250332 w 4319689"/>
              <a:gd name="connsiteY5262" fmla="*/ 904888 h 4322760"/>
              <a:gd name="connsiteX5263" fmla="*/ 2255095 w 4319689"/>
              <a:gd name="connsiteY5263" fmla="*/ 900127 h 4322760"/>
              <a:gd name="connsiteX5264" fmla="*/ 1952854 w 4319689"/>
              <a:gd name="connsiteY5264" fmla="*/ 898539 h 4322760"/>
              <a:gd name="connsiteX5265" fmla="*/ 1956223 w 4319689"/>
              <a:gd name="connsiteY5265" fmla="*/ 898539 h 4322760"/>
              <a:gd name="connsiteX5266" fmla="*/ 1975597 w 4319689"/>
              <a:gd name="connsiteY5266" fmla="*/ 915427 h 4322760"/>
              <a:gd name="connsiteX5267" fmla="*/ 1959593 w 4319689"/>
              <a:gd name="connsiteY5267" fmla="*/ 938228 h 4322760"/>
              <a:gd name="connsiteX5268" fmla="*/ 1956223 w 4319689"/>
              <a:gd name="connsiteY5268" fmla="*/ 938228 h 4322760"/>
              <a:gd name="connsiteX5269" fmla="*/ 1936849 w 4319689"/>
              <a:gd name="connsiteY5269" fmla="*/ 922184 h 4322760"/>
              <a:gd name="connsiteX5270" fmla="*/ 1940219 w 4319689"/>
              <a:gd name="connsiteY5270" fmla="*/ 906984 h 4322760"/>
              <a:gd name="connsiteX5271" fmla="*/ 1952854 w 4319689"/>
              <a:gd name="connsiteY5271" fmla="*/ 898539 h 4322760"/>
              <a:gd name="connsiteX5272" fmla="*/ 3141327 w 4319689"/>
              <a:gd name="connsiteY5272" fmla="*/ 896951 h 4322760"/>
              <a:gd name="connsiteX5273" fmla="*/ 3150308 w 4319689"/>
              <a:gd name="connsiteY5273" fmla="*/ 900415 h 4322760"/>
              <a:gd name="connsiteX5274" fmla="*/ 3155206 w 4319689"/>
              <a:gd name="connsiteY5274" fmla="*/ 909940 h 4322760"/>
              <a:gd name="connsiteX5275" fmla="*/ 3151940 w 4319689"/>
              <a:gd name="connsiteY5275" fmla="*/ 920329 h 4322760"/>
              <a:gd name="connsiteX5276" fmla="*/ 3141327 w 4319689"/>
              <a:gd name="connsiteY5276" fmla="*/ 925524 h 4322760"/>
              <a:gd name="connsiteX5277" fmla="*/ 3133163 w 4319689"/>
              <a:gd name="connsiteY5277" fmla="*/ 922928 h 4322760"/>
              <a:gd name="connsiteX5278" fmla="*/ 3130713 w 4319689"/>
              <a:gd name="connsiteY5278" fmla="*/ 902147 h 4322760"/>
              <a:gd name="connsiteX5279" fmla="*/ 3141327 w 4319689"/>
              <a:gd name="connsiteY5279" fmla="*/ 896951 h 4322760"/>
              <a:gd name="connsiteX5280" fmla="*/ 589778 w 4319689"/>
              <a:gd name="connsiteY5280" fmla="*/ 895356 h 4322760"/>
              <a:gd name="connsiteX5281" fmla="*/ 599735 w 4319689"/>
              <a:gd name="connsiteY5281" fmla="*/ 898849 h 4322760"/>
              <a:gd name="connsiteX5282" fmla="*/ 603055 w 4319689"/>
              <a:gd name="connsiteY5282" fmla="*/ 924169 h 4322760"/>
              <a:gd name="connsiteX5283" fmla="*/ 589778 w 4319689"/>
              <a:gd name="connsiteY5283" fmla="*/ 930280 h 4322760"/>
              <a:gd name="connsiteX5284" fmla="*/ 578989 w 4319689"/>
              <a:gd name="connsiteY5284" fmla="*/ 926786 h 4322760"/>
              <a:gd name="connsiteX5285" fmla="*/ 572350 w 4319689"/>
              <a:gd name="connsiteY5285" fmla="*/ 914564 h 4322760"/>
              <a:gd name="connsiteX5286" fmla="*/ 576500 w 4319689"/>
              <a:gd name="connsiteY5286" fmla="*/ 901468 h 4322760"/>
              <a:gd name="connsiteX5287" fmla="*/ 589778 w 4319689"/>
              <a:gd name="connsiteY5287" fmla="*/ 895356 h 4322760"/>
              <a:gd name="connsiteX5288" fmla="*/ 2046211 w 4319689"/>
              <a:gd name="connsiteY5288" fmla="*/ 885837 h 4322760"/>
              <a:gd name="connsiteX5289" fmla="*/ 2047926 w 4319689"/>
              <a:gd name="connsiteY5289" fmla="*/ 885837 h 4322760"/>
              <a:gd name="connsiteX5290" fmla="*/ 2068500 w 4319689"/>
              <a:gd name="connsiteY5290" fmla="*/ 905215 h 4322760"/>
              <a:gd name="connsiteX5291" fmla="*/ 2049640 w 4319689"/>
              <a:gd name="connsiteY5291" fmla="*/ 927113 h 4322760"/>
              <a:gd name="connsiteX5292" fmla="*/ 2047926 w 4319689"/>
              <a:gd name="connsiteY5292" fmla="*/ 927113 h 4322760"/>
              <a:gd name="connsiteX5293" fmla="*/ 2026494 w 4319689"/>
              <a:gd name="connsiteY5293" fmla="*/ 908582 h 4322760"/>
              <a:gd name="connsiteX5294" fmla="*/ 2031638 w 4319689"/>
              <a:gd name="connsiteY5294" fmla="*/ 893422 h 4322760"/>
              <a:gd name="connsiteX5295" fmla="*/ 2046211 w 4319689"/>
              <a:gd name="connsiteY5295" fmla="*/ 885837 h 4322760"/>
              <a:gd name="connsiteX5296" fmla="*/ 2139580 w 4319689"/>
              <a:gd name="connsiteY5296" fmla="*/ 881073 h 4322760"/>
              <a:gd name="connsiteX5297" fmla="*/ 2155549 w 4319689"/>
              <a:gd name="connsiteY5297" fmla="*/ 886958 h 4322760"/>
              <a:gd name="connsiteX5298" fmla="*/ 2161432 w 4319689"/>
              <a:gd name="connsiteY5298" fmla="*/ 902086 h 4322760"/>
              <a:gd name="connsiteX5299" fmla="*/ 2140421 w 4319689"/>
              <a:gd name="connsiteY5299" fmla="*/ 923939 h 4322760"/>
              <a:gd name="connsiteX5300" fmla="*/ 2118569 w 4319689"/>
              <a:gd name="connsiteY5300" fmla="*/ 902929 h 4322760"/>
              <a:gd name="connsiteX5301" fmla="*/ 2124452 w 4319689"/>
              <a:gd name="connsiteY5301" fmla="*/ 887800 h 4322760"/>
              <a:gd name="connsiteX5302" fmla="*/ 2139580 w 4319689"/>
              <a:gd name="connsiteY5302" fmla="*/ 881073 h 4322760"/>
              <a:gd name="connsiteX5303" fmla="*/ 2550370 w 4319689"/>
              <a:gd name="connsiteY5303" fmla="*/ 876315 h 4322760"/>
              <a:gd name="connsiteX5304" fmla="*/ 2552751 w 4319689"/>
              <a:gd name="connsiteY5304" fmla="*/ 877148 h 4322760"/>
              <a:gd name="connsiteX5305" fmla="*/ 2556720 w 4319689"/>
              <a:gd name="connsiteY5305" fmla="*/ 880492 h 4322760"/>
              <a:gd name="connsiteX5306" fmla="*/ 2557513 w 4319689"/>
              <a:gd name="connsiteY5306" fmla="*/ 886341 h 4322760"/>
              <a:gd name="connsiteX5307" fmla="*/ 2550370 w 4319689"/>
              <a:gd name="connsiteY5307" fmla="*/ 892190 h 4322760"/>
              <a:gd name="connsiteX5308" fmla="*/ 2548782 w 4319689"/>
              <a:gd name="connsiteY5308" fmla="*/ 891353 h 4322760"/>
              <a:gd name="connsiteX5309" fmla="*/ 2543226 w 4319689"/>
              <a:gd name="connsiteY5309" fmla="*/ 882161 h 4322760"/>
              <a:gd name="connsiteX5310" fmla="*/ 2550370 w 4319689"/>
              <a:gd name="connsiteY5310" fmla="*/ 876315 h 4322760"/>
              <a:gd name="connsiteX5311" fmla="*/ 2768711 w 4319689"/>
              <a:gd name="connsiteY5311" fmla="*/ 874725 h 4322760"/>
              <a:gd name="connsiteX5312" fmla="*/ 2772985 w 4319689"/>
              <a:gd name="connsiteY5312" fmla="*/ 875553 h 4322760"/>
              <a:gd name="connsiteX5313" fmla="*/ 2778114 w 4319689"/>
              <a:gd name="connsiteY5313" fmla="*/ 881352 h 4322760"/>
              <a:gd name="connsiteX5314" fmla="*/ 2777260 w 4319689"/>
              <a:gd name="connsiteY5314" fmla="*/ 888806 h 4322760"/>
              <a:gd name="connsiteX5315" fmla="*/ 2768711 w 4319689"/>
              <a:gd name="connsiteY5315" fmla="*/ 893776 h 4322760"/>
              <a:gd name="connsiteX5316" fmla="*/ 2764437 w 4319689"/>
              <a:gd name="connsiteY5316" fmla="*/ 892947 h 4322760"/>
              <a:gd name="connsiteX5317" fmla="*/ 2759309 w 4319689"/>
              <a:gd name="connsiteY5317" fmla="*/ 880522 h 4322760"/>
              <a:gd name="connsiteX5318" fmla="*/ 2768711 w 4319689"/>
              <a:gd name="connsiteY5318" fmla="*/ 874725 h 4322760"/>
              <a:gd name="connsiteX5319" fmla="*/ 3715654 w 4319689"/>
              <a:gd name="connsiteY5319" fmla="*/ 874720 h 4322760"/>
              <a:gd name="connsiteX5320" fmla="*/ 3732705 w 4319689"/>
              <a:gd name="connsiteY5320" fmla="*/ 882150 h 4322760"/>
              <a:gd name="connsiteX5321" fmla="*/ 3737820 w 4319689"/>
              <a:gd name="connsiteY5321" fmla="*/ 897833 h 4322760"/>
              <a:gd name="connsiteX5322" fmla="*/ 3729295 w 4319689"/>
              <a:gd name="connsiteY5322" fmla="*/ 911867 h 4322760"/>
              <a:gd name="connsiteX5323" fmla="*/ 3716506 w 4319689"/>
              <a:gd name="connsiteY5323" fmla="*/ 915993 h 4322760"/>
              <a:gd name="connsiteX5324" fmla="*/ 3699455 w 4319689"/>
              <a:gd name="connsiteY5324" fmla="*/ 908564 h 4322760"/>
              <a:gd name="connsiteX5325" fmla="*/ 3702865 w 4319689"/>
              <a:gd name="connsiteY5325" fmla="*/ 879673 h 4322760"/>
              <a:gd name="connsiteX5326" fmla="*/ 3715654 w 4319689"/>
              <a:gd name="connsiteY5326" fmla="*/ 874720 h 4322760"/>
              <a:gd name="connsiteX5327" fmla="*/ 1536328 w 4319689"/>
              <a:gd name="connsiteY5327" fmla="*/ 873137 h 4322760"/>
              <a:gd name="connsiteX5328" fmla="*/ 1552372 w 4319689"/>
              <a:gd name="connsiteY5328" fmla="*/ 883328 h 4322760"/>
              <a:gd name="connsiteX5329" fmla="*/ 1543927 w 4319689"/>
              <a:gd name="connsiteY5329" fmla="*/ 907954 h 4322760"/>
              <a:gd name="connsiteX5330" fmla="*/ 1536328 w 4319689"/>
              <a:gd name="connsiteY5330" fmla="*/ 909650 h 4322760"/>
              <a:gd name="connsiteX5331" fmla="*/ 1519439 w 4319689"/>
              <a:gd name="connsiteY5331" fmla="*/ 899463 h 4322760"/>
              <a:gd name="connsiteX5332" fmla="*/ 1518595 w 4319689"/>
              <a:gd name="connsiteY5332" fmla="*/ 885874 h 4322760"/>
              <a:gd name="connsiteX5333" fmla="*/ 1527883 w 4319689"/>
              <a:gd name="connsiteY5333" fmla="*/ 874836 h 4322760"/>
              <a:gd name="connsiteX5334" fmla="*/ 1536328 w 4319689"/>
              <a:gd name="connsiteY5334" fmla="*/ 873137 h 4322760"/>
              <a:gd name="connsiteX5335" fmla="*/ 1752584 w 4319689"/>
              <a:gd name="connsiteY5335" fmla="*/ 869963 h 4322760"/>
              <a:gd name="connsiteX5336" fmla="*/ 1771502 w 4319689"/>
              <a:gd name="connsiteY5336" fmla="*/ 883511 h 4322760"/>
              <a:gd name="connsiteX5337" fmla="*/ 1758604 w 4319689"/>
              <a:gd name="connsiteY5337" fmla="*/ 907217 h 4322760"/>
              <a:gd name="connsiteX5338" fmla="*/ 1752584 w 4319689"/>
              <a:gd name="connsiteY5338" fmla="*/ 908063 h 4322760"/>
              <a:gd name="connsiteX5339" fmla="*/ 1733667 w 4319689"/>
              <a:gd name="connsiteY5339" fmla="*/ 895365 h 4322760"/>
              <a:gd name="connsiteX5340" fmla="*/ 1735387 w 4319689"/>
              <a:gd name="connsiteY5340" fmla="*/ 880124 h 4322760"/>
              <a:gd name="connsiteX5341" fmla="*/ 1746565 w 4319689"/>
              <a:gd name="connsiteY5341" fmla="*/ 870808 h 4322760"/>
              <a:gd name="connsiteX5342" fmla="*/ 1752584 w 4319689"/>
              <a:gd name="connsiteY5342" fmla="*/ 869963 h 4322760"/>
              <a:gd name="connsiteX5343" fmla="*/ 770369 w 4319689"/>
              <a:gd name="connsiteY5343" fmla="*/ 860432 h 4322760"/>
              <a:gd name="connsiteX5344" fmla="*/ 782222 w 4319689"/>
              <a:gd name="connsiteY5344" fmla="*/ 865421 h 4322760"/>
              <a:gd name="connsiteX5345" fmla="*/ 783069 w 4319689"/>
              <a:gd name="connsiteY5345" fmla="*/ 889538 h 4322760"/>
              <a:gd name="connsiteX5346" fmla="*/ 770369 w 4319689"/>
              <a:gd name="connsiteY5346" fmla="*/ 895359 h 4322760"/>
              <a:gd name="connsiteX5347" fmla="*/ 757669 w 4319689"/>
              <a:gd name="connsiteY5347" fmla="*/ 891202 h 4322760"/>
              <a:gd name="connsiteX5348" fmla="*/ 752590 w 4319689"/>
              <a:gd name="connsiteY5348" fmla="*/ 878726 h 4322760"/>
              <a:gd name="connsiteX5349" fmla="*/ 756824 w 4319689"/>
              <a:gd name="connsiteY5349" fmla="*/ 866253 h 4322760"/>
              <a:gd name="connsiteX5350" fmla="*/ 770369 w 4319689"/>
              <a:gd name="connsiteY5350" fmla="*/ 860432 h 4322760"/>
              <a:gd name="connsiteX5351" fmla="*/ 2455120 w 4319689"/>
              <a:gd name="connsiteY5351" fmla="*/ 852498 h 4322760"/>
              <a:gd name="connsiteX5352" fmla="*/ 2456884 w 4319689"/>
              <a:gd name="connsiteY5352" fmla="*/ 853339 h 4322760"/>
              <a:gd name="connsiteX5353" fmla="*/ 2461293 w 4319689"/>
              <a:gd name="connsiteY5353" fmla="*/ 855861 h 4322760"/>
              <a:gd name="connsiteX5354" fmla="*/ 2462175 w 4319689"/>
              <a:gd name="connsiteY5354" fmla="*/ 860905 h 4322760"/>
              <a:gd name="connsiteX5355" fmla="*/ 2455120 w 4319689"/>
              <a:gd name="connsiteY5355" fmla="*/ 866788 h 4322760"/>
              <a:gd name="connsiteX5356" fmla="*/ 2454238 w 4319689"/>
              <a:gd name="connsiteY5356" fmla="*/ 866788 h 4322760"/>
              <a:gd name="connsiteX5357" fmla="*/ 2448064 w 4319689"/>
              <a:gd name="connsiteY5357" fmla="*/ 858382 h 4322760"/>
              <a:gd name="connsiteX5358" fmla="*/ 2455120 w 4319689"/>
              <a:gd name="connsiteY5358" fmla="*/ 852498 h 4322760"/>
              <a:gd name="connsiteX5359" fmla="*/ 1400986 w 4319689"/>
              <a:gd name="connsiteY5359" fmla="*/ 849323 h 4322760"/>
              <a:gd name="connsiteX5360" fmla="*/ 1416696 w 4319689"/>
              <a:gd name="connsiteY5360" fmla="*/ 858664 h 4322760"/>
              <a:gd name="connsiteX5361" fmla="*/ 1410081 w 4319689"/>
              <a:gd name="connsiteY5361" fmla="*/ 883289 h 4322760"/>
              <a:gd name="connsiteX5362" fmla="*/ 1400986 w 4319689"/>
              <a:gd name="connsiteY5362" fmla="*/ 885837 h 4322760"/>
              <a:gd name="connsiteX5363" fmla="*/ 1385276 w 4319689"/>
              <a:gd name="connsiteY5363" fmla="*/ 877346 h 4322760"/>
              <a:gd name="connsiteX5364" fmla="*/ 1383623 w 4319689"/>
              <a:gd name="connsiteY5364" fmla="*/ 862909 h 4322760"/>
              <a:gd name="connsiteX5365" fmla="*/ 1391891 w 4319689"/>
              <a:gd name="connsiteY5365" fmla="*/ 851871 h 4322760"/>
              <a:gd name="connsiteX5366" fmla="*/ 1400986 w 4319689"/>
              <a:gd name="connsiteY5366" fmla="*/ 849323 h 4322760"/>
              <a:gd name="connsiteX5367" fmla="*/ 2902411 w 4319689"/>
              <a:gd name="connsiteY5367" fmla="*/ 847737 h 4322760"/>
              <a:gd name="connsiteX5368" fmla="*/ 2908159 w 4319689"/>
              <a:gd name="connsiteY5368" fmla="*/ 849384 h 4322760"/>
              <a:gd name="connsiteX5369" fmla="*/ 2913086 w 4319689"/>
              <a:gd name="connsiteY5369" fmla="*/ 855968 h 4322760"/>
              <a:gd name="connsiteX5370" fmla="*/ 2912265 w 4319689"/>
              <a:gd name="connsiteY5370" fmla="*/ 865023 h 4322760"/>
              <a:gd name="connsiteX5371" fmla="*/ 2902411 w 4319689"/>
              <a:gd name="connsiteY5371" fmla="*/ 869962 h 4322760"/>
              <a:gd name="connsiteX5372" fmla="*/ 2896663 w 4319689"/>
              <a:gd name="connsiteY5372" fmla="*/ 868318 h 4322760"/>
              <a:gd name="connsiteX5373" fmla="*/ 2892558 w 4319689"/>
              <a:gd name="connsiteY5373" fmla="*/ 853500 h 4322760"/>
              <a:gd name="connsiteX5374" fmla="*/ 2902411 w 4319689"/>
              <a:gd name="connsiteY5374" fmla="*/ 847737 h 4322760"/>
              <a:gd name="connsiteX5375" fmla="*/ 1847043 w 4319689"/>
              <a:gd name="connsiteY5375" fmla="*/ 842974 h 4322760"/>
              <a:gd name="connsiteX5376" fmla="*/ 1866760 w 4319689"/>
              <a:gd name="connsiteY5376" fmla="*/ 858683 h 4322760"/>
              <a:gd name="connsiteX5377" fmla="*/ 1852187 w 4319689"/>
              <a:gd name="connsiteY5377" fmla="*/ 881836 h 4322760"/>
              <a:gd name="connsiteX5378" fmla="*/ 1847043 w 4319689"/>
              <a:gd name="connsiteY5378" fmla="*/ 882662 h 4322760"/>
              <a:gd name="connsiteX5379" fmla="*/ 1827326 w 4319689"/>
              <a:gd name="connsiteY5379" fmla="*/ 867780 h 4322760"/>
              <a:gd name="connsiteX5380" fmla="*/ 1829898 w 4319689"/>
              <a:gd name="connsiteY5380" fmla="*/ 852897 h 4322760"/>
              <a:gd name="connsiteX5381" fmla="*/ 1842757 w 4319689"/>
              <a:gd name="connsiteY5381" fmla="*/ 843800 h 4322760"/>
              <a:gd name="connsiteX5382" fmla="*/ 1847043 w 4319689"/>
              <a:gd name="connsiteY5382" fmla="*/ 842974 h 4322760"/>
              <a:gd name="connsiteX5383" fmla="*/ 3535479 w 4319689"/>
              <a:gd name="connsiteY5383" fmla="*/ 842972 h 4322760"/>
              <a:gd name="connsiteX5384" fmla="*/ 3549237 w 4319689"/>
              <a:gd name="connsiteY5384" fmla="*/ 848898 h 4322760"/>
              <a:gd name="connsiteX5385" fmla="*/ 3554396 w 4319689"/>
              <a:gd name="connsiteY5385" fmla="*/ 862447 h 4322760"/>
              <a:gd name="connsiteX5386" fmla="*/ 3548377 w 4319689"/>
              <a:gd name="connsiteY5386" fmla="*/ 875993 h 4322760"/>
              <a:gd name="connsiteX5387" fmla="*/ 3535479 w 4319689"/>
              <a:gd name="connsiteY5387" fmla="*/ 881073 h 4322760"/>
              <a:gd name="connsiteX5388" fmla="*/ 3521720 w 4319689"/>
              <a:gd name="connsiteY5388" fmla="*/ 875148 h 4322760"/>
              <a:gd name="connsiteX5389" fmla="*/ 3522580 w 4319689"/>
              <a:gd name="connsiteY5389" fmla="*/ 848052 h 4322760"/>
              <a:gd name="connsiteX5390" fmla="*/ 3535479 w 4319689"/>
              <a:gd name="connsiteY5390" fmla="*/ 842972 h 4322760"/>
              <a:gd name="connsiteX5391" fmla="*/ 941043 w 4319689"/>
              <a:gd name="connsiteY5391" fmla="*/ 839797 h 4322760"/>
              <a:gd name="connsiteX5392" fmla="*/ 953214 w 4319689"/>
              <a:gd name="connsiteY5392" fmla="*/ 844787 h 4322760"/>
              <a:gd name="connsiteX5393" fmla="*/ 952404 w 4319689"/>
              <a:gd name="connsiteY5393" fmla="*/ 869735 h 4322760"/>
              <a:gd name="connsiteX5394" fmla="*/ 941043 w 4319689"/>
              <a:gd name="connsiteY5394" fmla="*/ 874724 h 4322760"/>
              <a:gd name="connsiteX5395" fmla="*/ 928061 w 4319689"/>
              <a:gd name="connsiteY5395" fmla="*/ 868901 h 4322760"/>
              <a:gd name="connsiteX5396" fmla="*/ 923193 w 4319689"/>
              <a:gd name="connsiteY5396" fmla="*/ 856429 h 4322760"/>
              <a:gd name="connsiteX5397" fmla="*/ 928872 w 4319689"/>
              <a:gd name="connsiteY5397" fmla="*/ 843955 h 4322760"/>
              <a:gd name="connsiteX5398" fmla="*/ 941043 w 4319689"/>
              <a:gd name="connsiteY5398" fmla="*/ 839797 h 4322760"/>
              <a:gd name="connsiteX5399" fmla="*/ 2358705 w 4319689"/>
              <a:gd name="connsiteY5399" fmla="*/ 835036 h 4322760"/>
              <a:gd name="connsiteX5400" fmla="*/ 2364632 w 4319689"/>
              <a:gd name="connsiteY5400" fmla="*/ 842295 h 4322760"/>
              <a:gd name="connsiteX5401" fmla="*/ 2358705 w 4319689"/>
              <a:gd name="connsiteY5401" fmla="*/ 847737 h 4322760"/>
              <a:gd name="connsiteX5402" fmla="*/ 2357859 w 4319689"/>
              <a:gd name="connsiteY5402" fmla="*/ 847737 h 4322760"/>
              <a:gd name="connsiteX5403" fmla="*/ 2352779 w 4319689"/>
              <a:gd name="connsiteY5403" fmla="*/ 840481 h 4322760"/>
              <a:gd name="connsiteX5404" fmla="*/ 2358705 w 4319689"/>
              <a:gd name="connsiteY5404" fmla="*/ 835036 h 4322760"/>
              <a:gd name="connsiteX5405" fmla="*/ 1256097 w 4319689"/>
              <a:gd name="connsiteY5405" fmla="*/ 835036 h 4322760"/>
              <a:gd name="connsiteX5406" fmla="*/ 1271295 w 4319689"/>
              <a:gd name="connsiteY5406" fmla="*/ 842682 h 4322760"/>
              <a:gd name="connsiteX5407" fmla="*/ 1266228 w 4319689"/>
              <a:gd name="connsiteY5407" fmla="*/ 868152 h 4322760"/>
              <a:gd name="connsiteX5408" fmla="*/ 1256097 w 4319689"/>
              <a:gd name="connsiteY5408" fmla="*/ 871549 h 4322760"/>
              <a:gd name="connsiteX5409" fmla="*/ 1240896 w 4319689"/>
              <a:gd name="connsiteY5409" fmla="*/ 863906 h 4322760"/>
              <a:gd name="connsiteX5410" fmla="*/ 1238363 w 4319689"/>
              <a:gd name="connsiteY5410" fmla="*/ 850320 h 4322760"/>
              <a:gd name="connsiteX5411" fmla="*/ 1245964 w 4319689"/>
              <a:gd name="connsiteY5411" fmla="*/ 838432 h 4322760"/>
              <a:gd name="connsiteX5412" fmla="*/ 1256097 w 4319689"/>
              <a:gd name="connsiteY5412" fmla="*/ 835036 h 4322760"/>
              <a:gd name="connsiteX5413" fmla="*/ 2673021 w 4319689"/>
              <a:gd name="connsiteY5413" fmla="*/ 833449 h 4322760"/>
              <a:gd name="connsiteX5414" fmla="*/ 2676334 w 4319689"/>
              <a:gd name="connsiteY5414" fmla="*/ 833449 h 4322760"/>
              <a:gd name="connsiteX5415" fmla="*/ 2681304 w 4319689"/>
              <a:gd name="connsiteY5415" fmla="*/ 838439 h 4322760"/>
              <a:gd name="connsiteX5416" fmla="*/ 2681304 w 4319689"/>
              <a:gd name="connsiteY5416" fmla="*/ 845092 h 4322760"/>
              <a:gd name="connsiteX5417" fmla="*/ 2673021 w 4319689"/>
              <a:gd name="connsiteY5417" fmla="*/ 850911 h 4322760"/>
              <a:gd name="connsiteX5418" fmla="*/ 2669708 w 4319689"/>
              <a:gd name="connsiteY5418" fmla="*/ 850080 h 4322760"/>
              <a:gd name="connsiteX5419" fmla="*/ 2664739 w 4319689"/>
              <a:gd name="connsiteY5419" fmla="*/ 839272 h 4322760"/>
              <a:gd name="connsiteX5420" fmla="*/ 2673021 w 4319689"/>
              <a:gd name="connsiteY5420" fmla="*/ 833449 h 4322760"/>
              <a:gd name="connsiteX5421" fmla="*/ 1103340 w 4319689"/>
              <a:gd name="connsiteY5421" fmla="*/ 830275 h 4322760"/>
              <a:gd name="connsiteX5422" fmla="*/ 1117420 w 4319689"/>
              <a:gd name="connsiteY5422" fmla="*/ 837067 h 4322760"/>
              <a:gd name="connsiteX5423" fmla="*/ 1114935 w 4319689"/>
              <a:gd name="connsiteY5423" fmla="*/ 862541 h 4322760"/>
              <a:gd name="connsiteX5424" fmla="*/ 1103340 w 4319689"/>
              <a:gd name="connsiteY5424" fmla="*/ 866786 h 4322760"/>
              <a:gd name="connsiteX5425" fmla="*/ 1090087 w 4319689"/>
              <a:gd name="connsiteY5425" fmla="*/ 859994 h 4322760"/>
              <a:gd name="connsiteX5426" fmla="*/ 1085946 w 4319689"/>
              <a:gd name="connsiteY5426" fmla="*/ 847254 h 4322760"/>
              <a:gd name="connsiteX5427" fmla="*/ 1092572 w 4319689"/>
              <a:gd name="connsiteY5427" fmla="*/ 834519 h 4322760"/>
              <a:gd name="connsiteX5428" fmla="*/ 1103340 w 4319689"/>
              <a:gd name="connsiteY5428" fmla="*/ 830275 h 4322760"/>
              <a:gd name="connsiteX5429" fmla="*/ 3046509 w 4319689"/>
              <a:gd name="connsiteY5429" fmla="*/ 828688 h 4322760"/>
              <a:gd name="connsiteX5430" fmla="*/ 3054073 w 4319689"/>
              <a:gd name="connsiteY5430" fmla="*/ 831300 h 4322760"/>
              <a:gd name="connsiteX5431" fmla="*/ 3059116 w 4319689"/>
              <a:gd name="connsiteY5431" fmla="*/ 840006 h 4322760"/>
              <a:gd name="connsiteX5432" fmla="*/ 3057435 w 4319689"/>
              <a:gd name="connsiteY5432" fmla="*/ 849581 h 4322760"/>
              <a:gd name="connsiteX5433" fmla="*/ 3046509 w 4319689"/>
              <a:gd name="connsiteY5433" fmla="*/ 855676 h 4322760"/>
              <a:gd name="connsiteX5434" fmla="*/ 3038945 w 4319689"/>
              <a:gd name="connsiteY5434" fmla="*/ 853064 h 4322760"/>
              <a:gd name="connsiteX5435" fmla="*/ 3035583 w 4319689"/>
              <a:gd name="connsiteY5435" fmla="*/ 834782 h 4322760"/>
              <a:gd name="connsiteX5436" fmla="*/ 3046509 w 4319689"/>
              <a:gd name="connsiteY5436" fmla="*/ 828688 h 4322760"/>
              <a:gd name="connsiteX5437" fmla="*/ 1629943 w 4319689"/>
              <a:gd name="connsiteY5437" fmla="*/ 828688 h 4322760"/>
              <a:gd name="connsiteX5438" fmla="*/ 1647632 w 4319689"/>
              <a:gd name="connsiteY5438" fmla="*/ 841629 h 4322760"/>
              <a:gd name="connsiteX5439" fmla="*/ 1637524 w 4319689"/>
              <a:gd name="connsiteY5439" fmla="*/ 866650 h 4322760"/>
              <a:gd name="connsiteX5440" fmla="*/ 1629943 w 4319689"/>
              <a:gd name="connsiteY5440" fmla="*/ 868375 h 4322760"/>
              <a:gd name="connsiteX5441" fmla="*/ 1612254 w 4319689"/>
              <a:gd name="connsiteY5441" fmla="*/ 856296 h 4322760"/>
              <a:gd name="connsiteX5442" fmla="*/ 1612254 w 4319689"/>
              <a:gd name="connsiteY5442" fmla="*/ 841629 h 4322760"/>
              <a:gd name="connsiteX5443" fmla="*/ 1623204 w 4319689"/>
              <a:gd name="connsiteY5443" fmla="*/ 830411 h 4322760"/>
              <a:gd name="connsiteX5444" fmla="*/ 1629943 w 4319689"/>
              <a:gd name="connsiteY5444" fmla="*/ 828688 h 4322760"/>
              <a:gd name="connsiteX5445" fmla="*/ 2261078 w 4319689"/>
              <a:gd name="connsiteY5445" fmla="*/ 825514 h 4322760"/>
              <a:gd name="connsiteX5446" fmla="*/ 2264497 w 4319689"/>
              <a:gd name="connsiteY5446" fmla="*/ 827101 h 4322760"/>
              <a:gd name="connsiteX5447" fmla="*/ 2266207 w 4319689"/>
              <a:gd name="connsiteY5447" fmla="*/ 831068 h 4322760"/>
              <a:gd name="connsiteX5448" fmla="*/ 2261078 w 4319689"/>
              <a:gd name="connsiteY5448" fmla="*/ 835036 h 4322760"/>
              <a:gd name="connsiteX5449" fmla="*/ 2260223 w 4319689"/>
              <a:gd name="connsiteY5449" fmla="*/ 835036 h 4322760"/>
              <a:gd name="connsiteX5450" fmla="*/ 2255949 w 4319689"/>
              <a:gd name="connsiteY5450" fmla="*/ 830275 h 4322760"/>
              <a:gd name="connsiteX5451" fmla="*/ 2261078 w 4319689"/>
              <a:gd name="connsiteY5451" fmla="*/ 825514 h 4322760"/>
              <a:gd name="connsiteX5452" fmla="*/ 3364000 w 4319689"/>
              <a:gd name="connsiteY5452" fmla="*/ 825511 h 4322760"/>
              <a:gd name="connsiteX5453" fmla="*/ 3375642 w 4319689"/>
              <a:gd name="connsiteY5453" fmla="*/ 829876 h 4322760"/>
              <a:gd name="connsiteX5454" fmla="*/ 3380631 w 4319689"/>
              <a:gd name="connsiteY5454" fmla="*/ 842102 h 4322760"/>
              <a:gd name="connsiteX5455" fmla="*/ 3376473 w 4319689"/>
              <a:gd name="connsiteY5455" fmla="*/ 854325 h 4322760"/>
              <a:gd name="connsiteX5456" fmla="*/ 3364000 w 4319689"/>
              <a:gd name="connsiteY5456" fmla="*/ 860437 h 4322760"/>
              <a:gd name="connsiteX5457" fmla="*/ 3353190 w 4319689"/>
              <a:gd name="connsiteY5457" fmla="*/ 856069 h 4322760"/>
              <a:gd name="connsiteX5458" fmla="*/ 3352359 w 4319689"/>
              <a:gd name="connsiteY5458" fmla="*/ 831621 h 4322760"/>
              <a:gd name="connsiteX5459" fmla="*/ 3364000 w 4319689"/>
              <a:gd name="connsiteY5459" fmla="*/ 825511 h 4322760"/>
              <a:gd name="connsiteX5460" fmla="*/ 1943089 w 4319689"/>
              <a:gd name="connsiteY5460" fmla="*/ 822338 h 4322760"/>
              <a:gd name="connsiteX5461" fmla="*/ 1964459 w 4319689"/>
              <a:gd name="connsiteY5461" fmla="*/ 841196 h 4322760"/>
              <a:gd name="connsiteX5462" fmla="*/ 1946508 w 4319689"/>
              <a:gd name="connsiteY5462" fmla="*/ 865200 h 4322760"/>
              <a:gd name="connsiteX5463" fmla="*/ 1943089 w 4319689"/>
              <a:gd name="connsiteY5463" fmla="*/ 865200 h 4322760"/>
              <a:gd name="connsiteX5464" fmla="*/ 1922574 w 4319689"/>
              <a:gd name="connsiteY5464" fmla="*/ 848053 h 4322760"/>
              <a:gd name="connsiteX5465" fmla="*/ 1925993 w 4319689"/>
              <a:gd name="connsiteY5465" fmla="*/ 831766 h 4322760"/>
              <a:gd name="connsiteX5466" fmla="*/ 1939670 w 4319689"/>
              <a:gd name="connsiteY5466" fmla="*/ 823194 h 4322760"/>
              <a:gd name="connsiteX5467" fmla="*/ 1943089 w 4319689"/>
              <a:gd name="connsiteY5467" fmla="*/ 822338 h 4322760"/>
              <a:gd name="connsiteX5468" fmla="*/ 3200492 w 4319689"/>
              <a:gd name="connsiteY5468" fmla="*/ 822334 h 4322760"/>
              <a:gd name="connsiteX5469" fmla="*/ 3209682 w 4319689"/>
              <a:gd name="connsiteY5469" fmla="*/ 825603 h 4322760"/>
              <a:gd name="connsiteX5470" fmla="*/ 3215531 w 4319689"/>
              <a:gd name="connsiteY5470" fmla="*/ 835399 h 4322760"/>
              <a:gd name="connsiteX5471" fmla="*/ 3212189 w 4319689"/>
              <a:gd name="connsiteY5471" fmla="*/ 846011 h 4322760"/>
              <a:gd name="connsiteX5472" fmla="*/ 3200492 w 4319689"/>
              <a:gd name="connsiteY5472" fmla="*/ 850910 h 4322760"/>
              <a:gd name="connsiteX5473" fmla="*/ 3191301 w 4319689"/>
              <a:gd name="connsiteY5473" fmla="*/ 848461 h 4322760"/>
              <a:gd name="connsiteX5474" fmla="*/ 3188794 w 4319689"/>
              <a:gd name="connsiteY5474" fmla="*/ 828052 h 4322760"/>
              <a:gd name="connsiteX5475" fmla="*/ 3200492 w 4319689"/>
              <a:gd name="connsiteY5475" fmla="*/ 822334 h 4322760"/>
              <a:gd name="connsiteX5476" fmla="*/ 495318 w 4319689"/>
              <a:gd name="connsiteY5476" fmla="*/ 820737 h 4322760"/>
              <a:gd name="connsiteX5477" fmla="*/ 506085 w 4319689"/>
              <a:gd name="connsiteY5477" fmla="*/ 824798 h 4322760"/>
              <a:gd name="connsiteX5478" fmla="*/ 509398 w 4319689"/>
              <a:gd name="connsiteY5478" fmla="*/ 849164 h 4322760"/>
              <a:gd name="connsiteX5479" fmla="*/ 495318 w 4319689"/>
              <a:gd name="connsiteY5479" fmla="*/ 855662 h 4322760"/>
              <a:gd name="connsiteX5480" fmla="*/ 484550 w 4319689"/>
              <a:gd name="connsiteY5480" fmla="*/ 851600 h 4322760"/>
              <a:gd name="connsiteX5481" fmla="*/ 477924 w 4319689"/>
              <a:gd name="connsiteY5481" fmla="*/ 840230 h 4322760"/>
              <a:gd name="connsiteX5482" fmla="*/ 481237 w 4319689"/>
              <a:gd name="connsiteY5482" fmla="*/ 827234 h 4322760"/>
              <a:gd name="connsiteX5483" fmla="*/ 495318 w 4319689"/>
              <a:gd name="connsiteY5483" fmla="*/ 820737 h 4322760"/>
              <a:gd name="connsiteX5484" fmla="*/ 2039871 w 4319689"/>
              <a:gd name="connsiteY5484" fmla="*/ 809637 h 4322760"/>
              <a:gd name="connsiteX5485" fmla="*/ 2041576 w 4319689"/>
              <a:gd name="connsiteY5485" fmla="*/ 809637 h 4322760"/>
              <a:gd name="connsiteX5486" fmla="*/ 2063743 w 4319689"/>
              <a:gd name="connsiteY5486" fmla="*/ 830151 h 4322760"/>
              <a:gd name="connsiteX5487" fmla="*/ 2043281 w 4319689"/>
              <a:gd name="connsiteY5487" fmla="*/ 854086 h 4322760"/>
              <a:gd name="connsiteX5488" fmla="*/ 2041576 w 4319689"/>
              <a:gd name="connsiteY5488" fmla="*/ 854086 h 4322760"/>
              <a:gd name="connsiteX5489" fmla="*/ 2019410 w 4319689"/>
              <a:gd name="connsiteY5489" fmla="*/ 833571 h 4322760"/>
              <a:gd name="connsiteX5490" fmla="*/ 2024525 w 4319689"/>
              <a:gd name="connsiteY5490" fmla="*/ 817332 h 4322760"/>
              <a:gd name="connsiteX5491" fmla="*/ 2039871 w 4319689"/>
              <a:gd name="connsiteY5491" fmla="*/ 809637 h 4322760"/>
              <a:gd name="connsiteX5492" fmla="*/ 2139207 w 4319689"/>
              <a:gd name="connsiteY5492" fmla="*/ 803287 h 4322760"/>
              <a:gd name="connsiteX5493" fmla="*/ 2154847 w 4319689"/>
              <a:gd name="connsiteY5493" fmla="*/ 810108 h 4322760"/>
              <a:gd name="connsiteX5494" fmla="*/ 2161432 w 4319689"/>
              <a:gd name="connsiteY5494" fmla="*/ 826306 h 4322760"/>
              <a:gd name="connsiteX5495" fmla="*/ 2140030 w 4319689"/>
              <a:gd name="connsiteY5495" fmla="*/ 849324 h 4322760"/>
              <a:gd name="connsiteX5496" fmla="*/ 2139207 w 4319689"/>
              <a:gd name="connsiteY5496" fmla="*/ 849324 h 4322760"/>
              <a:gd name="connsiteX5497" fmla="*/ 2116982 w 4319689"/>
              <a:gd name="connsiteY5497" fmla="*/ 826306 h 4322760"/>
              <a:gd name="connsiteX5498" fmla="*/ 2123567 w 4319689"/>
              <a:gd name="connsiteY5498" fmla="*/ 810108 h 4322760"/>
              <a:gd name="connsiteX5499" fmla="*/ 2139207 w 4319689"/>
              <a:gd name="connsiteY5499" fmla="*/ 803287 h 4322760"/>
              <a:gd name="connsiteX5500" fmla="*/ 2573804 w 4319689"/>
              <a:gd name="connsiteY5500" fmla="*/ 800112 h 4322760"/>
              <a:gd name="connsiteX5501" fmla="*/ 2576299 w 4319689"/>
              <a:gd name="connsiteY5501" fmla="*/ 800948 h 4322760"/>
              <a:gd name="connsiteX5502" fmla="*/ 2581289 w 4319689"/>
              <a:gd name="connsiteY5502" fmla="*/ 804291 h 4322760"/>
              <a:gd name="connsiteX5503" fmla="*/ 2581289 w 4319689"/>
              <a:gd name="connsiteY5503" fmla="*/ 810974 h 4322760"/>
              <a:gd name="connsiteX5504" fmla="*/ 2573804 w 4319689"/>
              <a:gd name="connsiteY5504" fmla="*/ 815989 h 4322760"/>
              <a:gd name="connsiteX5505" fmla="*/ 2571310 w 4319689"/>
              <a:gd name="connsiteY5505" fmla="*/ 815989 h 4322760"/>
              <a:gd name="connsiteX5506" fmla="*/ 2566320 w 4319689"/>
              <a:gd name="connsiteY5506" fmla="*/ 805960 h 4322760"/>
              <a:gd name="connsiteX5507" fmla="*/ 2573804 w 4319689"/>
              <a:gd name="connsiteY5507" fmla="*/ 800112 h 4322760"/>
              <a:gd name="connsiteX5508" fmla="*/ 2804780 w 4319689"/>
              <a:gd name="connsiteY5508" fmla="*/ 796937 h 4322760"/>
              <a:gd name="connsiteX5509" fmla="*/ 2808896 w 4319689"/>
              <a:gd name="connsiteY5509" fmla="*/ 798588 h 4322760"/>
              <a:gd name="connsiteX5510" fmla="*/ 2814658 w 4319689"/>
              <a:gd name="connsiteY5510" fmla="*/ 804366 h 4322760"/>
              <a:gd name="connsiteX5511" fmla="*/ 2813835 w 4319689"/>
              <a:gd name="connsiteY5511" fmla="*/ 811796 h 4322760"/>
              <a:gd name="connsiteX5512" fmla="*/ 2804780 w 4319689"/>
              <a:gd name="connsiteY5512" fmla="*/ 817576 h 4322760"/>
              <a:gd name="connsiteX5513" fmla="*/ 2800664 w 4319689"/>
              <a:gd name="connsiteY5513" fmla="*/ 816750 h 4322760"/>
              <a:gd name="connsiteX5514" fmla="*/ 2795726 w 4319689"/>
              <a:gd name="connsiteY5514" fmla="*/ 803542 h 4322760"/>
              <a:gd name="connsiteX5515" fmla="*/ 2804780 w 4319689"/>
              <a:gd name="connsiteY5515" fmla="*/ 796937 h 4322760"/>
              <a:gd name="connsiteX5516" fmla="*/ 1497793 w 4319689"/>
              <a:gd name="connsiteY5516" fmla="*/ 796937 h 4322760"/>
              <a:gd name="connsiteX5517" fmla="*/ 1515796 w 4319689"/>
              <a:gd name="connsiteY5517" fmla="*/ 807944 h 4322760"/>
              <a:gd name="connsiteX5518" fmla="*/ 1506366 w 4319689"/>
              <a:gd name="connsiteY5518" fmla="*/ 833344 h 4322760"/>
              <a:gd name="connsiteX5519" fmla="*/ 1497793 w 4319689"/>
              <a:gd name="connsiteY5519" fmla="*/ 835036 h 4322760"/>
              <a:gd name="connsiteX5520" fmla="*/ 1480648 w 4319689"/>
              <a:gd name="connsiteY5520" fmla="*/ 824879 h 4322760"/>
              <a:gd name="connsiteX5521" fmla="*/ 1478933 w 4319689"/>
              <a:gd name="connsiteY5521" fmla="*/ 809637 h 4322760"/>
              <a:gd name="connsiteX5522" fmla="*/ 1489221 w 4319689"/>
              <a:gd name="connsiteY5522" fmla="*/ 798632 h 4322760"/>
              <a:gd name="connsiteX5523" fmla="*/ 1497793 w 4319689"/>
              <a:gd name="connsiteY5523" fmla="*/ 796937 h 4322760"/>
              <a:gd name="connsiteX5524" fmla="*/ 3808520 w 4319689"/>
              <a:gd name="connsiteY5524" fmla="*/ 796927 h 4322760"/>
              <a:gd name="connsiteX5525" fmla="*/ 3826380 w 4319689"/>
              <a:gd name="connsiteY5525" fmla="*/ 805313 h 4322760"/>
              <a:gd name="connsiteX5526" fmla="*/ 3831482 w 4319689"/>
              <a:gd name="connsiteY5526" fmla="*/ 821249 h 4322760"/>
              <a:gd name="connsiteX5527" fmla="*/ 3822978 w 4319689"/>
              <a:gd name="connsiteY5527" fmla="*/ 836344 h 4322760"/>
              <a:gd name="connsiteX5528" fmla="*/ 3808520 w 4319689"/>
              <a:gd name="connsiteY5528" fmla="*/ 841375 h 4322760"/>
              <a:gd name="connsiteX5529" fmla="*/ 3791511 w 4319689"/>
              <a:gd name="connsiteY5529" fmla="*/ 832989 h 4322760"/>
              <a:gd name="connsiteX5530" fmla="*/ 3794063 w 4319689"/>
              <a:gd name="connsiteY5530" fmla="*/ 801960 h 4322760"/>
              <a:gd name="connsiteX5531" fmla="*/ 3808520 w 4319689"/>
              <a:gd name="connsiteY5531" fmla="*/ 796927 h 4322760"/>
              <a:gd name="connsiteX5532" fmla="*/ 1728013 w 4319689"/>
              <a:gd name="connsiteY5532" fmla="*/ 793763 h 4322760"/>
              <a:gd name="connsiteX5533" fmla="*/ 1746972 w 4319689"/>
              <a:gd name="connsiteY5533" fmla="*/ 807819 h 4322760"/>
              <a:gd name="connsiteX5534" fmla="*/ 1733783 w 4319689"/>
              <a:gd name="connsiteY5534" fmla="*/ 832624 h 4322760"/>
              <a:gd name="connsiteX5535" fmla="*/ 1728013 w 4319689"/>
              <a:gd name="connsiteY5535" fmla="*/ 833449 h 4322760"/>
              <a:gd name="connsiteX5536" fmla="*/ 1709054 w 4319689"/>
              <a:gd name="connsiteY5536" fmla="*/ 820220 h 4322760"/>
              <a:gd name="connsiteX5537" fmla="*/ 1710703 w 4319689"/>
              <a:gd name="connsiteY5537" fmla="*/ 805338 h 4322760"/>
              <a:gd name="connsiteX5538" fmla="*/ 1722243 w 4319689"/>
              <a:gd name="connsiteY5538" fmla="*/ 795417 h 4322760"/>
              <a:gd name="connsiteX5539" fmla="*/ 1728013 w 4319689"/>
              <a:gd name="connsiteY5539" fmla="*/ 793763 h 4322760"/>
              <a:gd name="connsiteX5540" fmla="*/ 685436 w 4319689"/>
              <a:gd name="connsiteY5540" fmla="*/ 782643 h 4322760"/>
              <a:gd name="connsiteX5541" fmla="*/ 698102 w 4319689"/>
              <a:gd name="connsiteY5541" fmla="*/ 787621 h 4322760"/>
              <a:gd name="connsiteX5542" fmla="*/ 698948 w 4319689"/>
              <a:gd name="connsiteY5542" fmla="*/ 813345 h 4322760"/>
              <a:gd name="connsiteX5543" fmla="*/ 685436 w 4319689"/>
              <a:gd name="connsiteY5543" fmla="*/ 819155 h 4322760"/>
              <a:gd name="connsiteX5544" fmla="*/ 672770 w 4319689"/>
              <a:gd name="connsiteY5544" fmla="*/ 814177 h 4322760"/>
              <a:gd name="connsiteX5545" fmla="*/ 666859 w 4319689"/>
              <a:gd name="connsiteY5545" fmla="*/ 801727 h 4322760"/>
              <a:gd name="connsiteX5546" fmla="*/ 671923 w 4319689"/>
              <a:gd name="connsiteY5546" fmla="*/ 788450 h 4322760"/>
              <a:gd name="connsiteX5547" fmla="*/ 685436 w 4319689"/>
              <a:gd name="connsiteY5547" fmla="*/ 782643 h 4322760"/>
              <a:gd name="connsiteX5548" fmla="*/ 2472582 w 4319689"/>
              <a:gd name="connsiteY5548" fmla="*/ 774712 h 4322760"/>
              <a:gd name="connsiteX5549" fmla="*/ 2474346 w 4319689"/>
              <a:gd name="connsiteY5549" fmla="*/ 774712 h 4322760"/>
              <a:gd name="connsiteX5550" fmla="*/ 2479637 w 4319689"/>
              <a:gd name="connsiteY5550" fmla="*/ 778074 h 4322760"/>
              <a:gd name="connsiteX5551" fmla="*/ 2480519 w 4319689"/>
              <a:gd name="connsiteY5551" fmla="*/ 783117 h 4322760"/>
              <a:gd name="connsiteX5552" fmla="*/ 2472582 w 4319689"/>
              <a:gd name="connsiteY5552" fmla="*/ 789001 h 4322760"/>
              <a:gd name="connsiteX5553" fmla="*/ 2471700 w 4319689"/>
              <a:gd name="connsiteY5553" fmla="*/ 788159 h 4322760"/>
              <a:gd name="connsiteX5554" fmla="*/ 2465526 w 4319689"/>
              <a:gd name="connsiteY5554" fmla="*/ 779754 h 4322760"/>
              <a:gd name="connsiteX5555" fmla="*/ 2472582 w 4319689"/>
              <a:gd name="connsiteY5555" fmla="*/ 774712 h 4322760"/>
              <a:gd name="connsiteX5556" fmla="*/ 1354931 w 4319689"/>
              <a:gd name="connsiteY5556" fmla="*/ 771536 h 4322760"/>
              <a:gd name="connsiteX5557" fmla="*/ 1372077 w 4319689"/>
              <a:gd name="connsiteY5557" fmla="*/ 780648 h 4322760"/>
              <a:gd name="connsiteX5558" fmla="*/ 1365218 w 4319689"/>
              <a:gd name="connsiteY5558" fmla="*/ 807152 h 4322760"/>
              <a:gd name="connsiteX5559" fmla="*/ 1354931 w 4319689"/>
              <a:gd name="connsiteY5559" fmla="*/ 809635 h 4322760"/>
              <a:gd name="connsiteX5560" fmla="*/ 1337785 w 4319689"/>
              <a:gd name="connsiteY5560" fmla="*/ 800528 h 4322760"/>
              <a:gd name="connsiteX5561" fmla="*/ 1336070 w 4319689"/>
              <a:gd name="connsiteY5561" fmla="*/ 785618 h 4322760"/>
              <a:gd name="connsiteX5562" fmla="*/ 1344643 w 4319689"/>
              <a:gd name="connsiteY5562" fmla="*/ 774021 h 4322760"/>
              <a:gd name="connsiteX5563" fmla="*/ 1354931 w 4319689"/>
              <a:gd name="connsiteY5563" fmla="*/ 771536 h 4322760"/>
              <a:gd name="connsiteX5564" fmla="*/ 2947654 w 4319689"/>
              <a:gd name="connsiteY5564" fmla="*/ 768362 h 4322760"/>
              <a:gd name="connsiteX5565" fmla="*/ 2953389 w 4319689"/>
              <a:gd name="connsiteY5565" fmla="*/ 770064 h 4322760"/>
              <a:gd name="connsiteX5566" fmla="*/ 2959125 w 4319689"/>
              <a:gd name="connsiteY5566" fmla="*/ 777719 h 4322760"/>
              <a:gd name="connsiteX5567" fmla="*/ 2957486 w 4319689"/>
              <a:gd name="connsiteY5567" fmla="*/ 786220 h 4322760"/>
              <a:gd name="connsiteX5568" fmla="*/ 2947654 w 4319689"/>
              <a:gd name="connsiteY5568" fmla="*/ 792175 h 4322760"/>
              <a:gd name="connsiteX5569" fmla="*/ 2941918 w 4319689"/>
              <a:gd name="connsiteY5569" fmla="*/ 791324 h 4322760"/>
              <a:gd name="connsiteX5570" fmla="*/ 2937822 w 4319689"/>
              <a:gd name="connsiteY5570" fmla="*/ 774318 h 4322760"/>
              <a:gd name="connsiteX5571" fmla="*/ 2947654 w 4319689"/>
              <a:gd name="connsiteY5571" fmla="*/ 768362 h 4322760"/>
              <a:gd name="connsiteX5572" fmla="*/ 1829225 w 4319689"/>
              <a:gd name="connsiteY5572" fmla="*/ 763599 h 4322760"/>
              <a:gd name="connsiteX5573" fmla="*/ 1849353 w 4319689"/>
              <a:gd name="connsiteY5573" fmla="*/ 779887 h 4322760"/>
              <a:gd name="connsiteX5574" fmla="*/ 1834257 w 4319689"/>
              <a:gd name="connsiteY5574" fmla="*/ 805606 h 4322760"/>
              <a:gd name="connsiteX5575" fmla="*/ 1829225 w 4319689"/>
              <a:gd name="connsiteY5575" fmla="*/ 806462 h 4322760"/>
              <a:gd name="connsiteX5576" fmla="*/ 1809096 w 4319689"/>
              <a:gd name="connsiteY5576" fmla="*/ 790173 h 4322760"/>
              <a:gd name="connsiteX5577" fmla="*/ 1810774 w 4319689"/>
              <a:gd name="connsiteY5577" fmla="*/ 773887 h 4322760"/>
              <a:gd name="connsiteX5578" fmla="*/ 1824192 w 4319689"/>
              <a:gd name="connsiteY5578" fmla="*/ 764458 h 4322760"/>
              <a:gd name="connsiteX5579" fmla="*/ 1829225 w 4319689"/>
              <a:gd name="connsiteY5579" fmla="*/ 763599 h 4322760"/>
              <a:gd name="connsiteX5580" fmla="*/ 3618821 w 4319689"/>
              <a:gd name="connsiteY5580" fmla="*/ 763593 h 4322760"/>
              <a:gd name="connsiteX5581" fmla="*/ 3633394 w 4319689"/>
              <a:gd name="connsiteY5581" fmla="*/ 769504 h 4322760"/>
              <a:gd name="connsiteX5582" fmla="*/ 3638538 w 4319689"/>
              <a:gd name="connsiteY5582" fmla="*/ 783860 h 4322760"/>
              <a:gd name="connsiteX5583" fmla="*/ 3632537 w 4319689"/>
              <a:gd name="connsiteY5583" fmla="*/ 797372 h 4322760"/>
              <a:gd name="connsiteX5584" fmla="*/ 3618821 w 4319689"/>
              <a:gd name="connsiteY5584" fmla="*/ 803283 h 4322760"/>
              <a:gd name="connsiteX5585" fmla="*/ 3604248 w 4319689"/>
              <a:gd name="connsiteY5585" fmla="*/ 796528 h 4322760"/>
              <a:gd name="connsiteX5586" fmla="*/ 3605105 w 4319689"/>
              <a:gd name="connsiteY5586" fmla="*/ 768660 h 4322760"/>
              <a:gd name="connsiteX5587" fmla="*/ 3618821 w 4319689"/>
              <a:gd name="connsiteY5587" fmla="*/ 763593 h 4322760"/>
              <a:gd name="connsiteX5588" fmla="*/ 867596 w 4319689"/>
              <a:gd name="connsiteY5588" fmla="*/ 760422 h 4322760"/>
              <a:gd name="connsiteX5589" fmla="*/ 880825 w 4319689"/>
              <a:gd name="connsiteY5589" fmla="*/ 766230 h 4322760"/>
              <a:gd name="connsiteX5590" fmla="*/ 879998 w 4319689"/>
              <a:gd name="connsiteY5590" fmla="*/ 791957 h 4322760"/>
              <a:gd name="connsiteX5591" fmla="*/ 867596 w 4319689"/>
              <a:gd name="connsiteY5591" fmla="*/ 796936 h 4322760"/>
              <a:gd name="connsiteX5592" fmla="*/ 854368 w 4319689"/>
              <a:gd name="connsiteY5592" fmla="*/ 791124 h 4322760"/>
              <a:gd name="connsiteX5593" fmla="*/ 849408 w 4319689"/>
              <a:gd name="connsiteY5593" fmla="*/ 778679 h 4322760"/>
              <a:gd name="connsiteX5594" fmla="*/ 855194 w 4319689"/>
              <a:gd name="connsiteY5594" fmla="*/ 765401 h 4322760"/>
              <a:gd name="connsiteX5595" fmla="*/ 867596 w 4319689"/>
              <a:gd name="connsiteY5595" fmla="*/ 760422 h 4322760"/>
              <a:gd name="connsiteX5596" fmla="*/ 2369817 w 4319689"/>
              <a:gd name="connsiteY5596" fmla="*/ 755663 h 4322760"/>
              <a:gd name="connsiteX5597" fmla="*/ 2374897 w 4319689"/>
              <a:gd name="connsiteY5597" fmla="*/ 758202 h 4322760"/>
              <a:gd name="connsiteX5598" fmla="*/ 2375744 w 4319689"/>
              <a:gd name="connsiteY5598" fmla="*/ 762437 h 4322760"/>
              <a:gd name="connsiteX5599" fmla="*/ 2369817 w 4319689"/>
              <a:gd name="connsiteY5599" fmla="*/ 768363 h 4322760"/>
              <a:gd name="connsiteX5600" fmla="*/ 2368971 w 4319689"/>
              <a:gd name="connsiteY5600" fmla="*/ 768363 h 4322760"/>
              <a:gd name="connsiteX5601" fmla="*/ 2363044 w 4319689"/>
              <a:gd name="connsiteY5601" fmla="*/ 760743 h 4322760"/>
              <a:gd name="connsiteX5602" fmla="*/ 2369817 w 4319689"/>
              <a:gd name="connsiteY5602" fmla="*/ 755663 h 4322760"/>
              <a:gd name="connsiteX5603" fmla="*/ 1202530 w 4319689"/>
              <a:gd name="connsiteY5603" fmla="*/ 755661 h 4322760"/>
              <a:gd name="connsiteX5604" fmla="*/ 1218818 w 4319689"/>
              <a:gd name="connsiteY5604" fmla="*/ 764126 h 4322760"/>
              <a:gd name="connsiteX5605" fmla="*/ 1213674 w 4319689"/>
              <a:gd name="connsiteY5605" fmla="*/ 790374 h 4322760"/>
              <a:gd name="connsiteX5606" fmla="*/ 1202530 w 4319689"/>
              <a:gd name="connsiteY5606" fmla="*/ 793761 h 4322760"/>
              <a:gd name="connsiteX5607" fmla="*/ 1186242 w 4319689"/>
              <a:gd name="connsiteY5607" fmla="*/ 786142 h 4322760"/>
              <a:gd name="connsiteX5608" fmla="*/ 1182812 w 4319689"/>
              <a:gd name="connsiteY5608" fmla="*/ 771749 h 4322760"/>
              <a:gd name="connsiteX5609" fmla="*/ 1191387 w 4319689"/>
              <a:gd name="connsiteY5609" fmla="*/ 759048 h 4322760"/>
              <a:gd name="connsiteX5610" fmla="*/ 1202530 w 4319689"/>
              <a:gd name="connsiteY5610" fmla="*/ 755661 h 4322760"/>
              <a:gd name="connsiteX5611" fmla="*/ 2702769 w 4319689"/>
              <a:gd name="connsiteY5611" fmla="*/ 754075 h 4322760"/>
              <a:gd name="connsiteX5612" fmla="*/ 2706738 w 4319689"/>
              <a:gd name="connsiteY5612" fmla="*/ 754075 h 4322760"/>
              <a:gd name="connsiteX5613" fmla="*/ 2711500 w 4319689"/>
              <a:gd name="connsiteY5613" fmla="*/ 759271 h 4322760"/>
              <a:gd name="connsiteX5614" fmla="*/ 2711500 w 4319689"/>
              <a:gd name="connsiteY5614" fmla="*/ 767063 h 4322760"/>
              <a:gd name="connsiteX5615" fmla="*/ 2702769 w 4319689"/>
              <a:gd name="connsiteY5615" fmla="*/ 773124 h 4322760"/>
              <a:gd name="connsiteX5616" fmla="*/ 2699594 w 4319689"/>
              <a:gd name="connsiteY5616" fmla="*/ 772258 h 4322760"/>
              <a:gd name="connsiteX5617" fmla="*/ 2694832 w 4319689"/>
              <a:gd name="connsiteY5617" fmla="*/ 760135 h 4322760"/>
              <a:gd name="connsiteX5618" fmla="*/ 2702769 w 4319689"/>
              <a:gd name="connsiteY5618" fmla="*/ 754075 h 4322760"/>
              <a:gd name="connsiteX5619" fmla="*/ 1039808 w 4319689"/>
              <a:gd name="connsiteY5619" fmla="*/ 750900 h 4322760"/>
              <a:gd name="connsiteX5620" fmla="*/ 1055286 w 4319689"/>
              <a:gd name="connsiteY5620" fmla="*/ 757671 h 4322760"/>
              <a:gd name="connsiteX5621" fmla="*/ 1051846 w 4319689"/>
              <a:gd name="connsiteY5621" fmla="*/ 784766 h 4322760"/>
              <a:gd name="connsiteX5622" fmla="*/ 1039808 w 4319689"/>
              <a:gd name="connsiteY5622" fmla="*/ 789000 h 4322760"/>
              <a:gd name="connsiteX5623" fmla="*/ 1025189 w 4319689"/>
              <a:gd name="connsiteY5623" fmla="*/ 782226 h 4322760"/>
              <a:gd name="connsiteX5624" fmla="*/ 1020890 w 4319689"/>
              <a:gd name="connsiteY5624" fmla="*/ 767832 h 4322760"/>
              <a:gd name="connsiteX5625" fmla="*/ 1027769 w 4319689"/>
              <a:gd name="connsiteY5625" fmla="*/ 755131 h 4322760"/>
              <a:gd name="connsiteX5626" fmla="*/ 1039808 w 4319689"/>
              <a:gd name="connsiteY5626" fmla="*/ 750900 h 4322760"/>
              <a:gd name="connsiteX5627" fmla="*/ 1599426 w 4319689"/>
              <a:gd name="connsiteY5627" fmla="*/ 749314 h 4322760"/>
              <a:gd name="connsiteX5628" fmla="*/ 1617560 w 4319689"/>
              <a:gd name="connsiteY5628" fmla="*/ 762211 h 4322760"/>
              <a:gd name="connsiteX5629" fmla="*/ 1606020 w 4319689"/>
              <a:gd name="connsiteY5629" fmla="*/ 788867 h 4322760"/>
              <a:gd name="connsiteX5630" fmla="*/ 1599426 w 4319689"/>
              <a:gd name="connsiteY5630" fmla="*/ 790588 h 4322760"/>
              <a:gd name="connsiteX5631" fmla="*/ 1580467 w 4319689"/>
              <a:gd name="connsiteY5631" fmla="*/ 777689 h 4322760"/>
              <a:gd name="connsiteX5632" fmla="*/ 1580467 w 4319689"/>
              <a:gd name="connsiteY5632" fmla="*/ 762211 h 4322760"/>
              <a:gd name="connsiteX5633" fmla="*/ 1591183 w 4319689"/>
              <a:gd name="connsiteY5633" fmla="*/ 751032 h 4322760"/>
              <a:gd name="connsiteX5634" fmla="*/ 1599426 w 4319689"/>
              <a:gd name="connsiteY5634" fmla="*/ 749314 h 4322760"/>
              <a:gd name="connsiteX5635" fmla="*/ 3100052 w 4319689"/>
              <a:gd name="connsiteY5635" fmla="*/ 749313 h 4322760"/>
              <a:gd name="connsiteX5636" fmla="*/ 3107400 w 4319689"/>
              <a:gd name="connsiteY5636" fmla="*/ 751842 h 4322760"/>
              <a:gd name="connsiteX5637" fmla="*/ 3113115 w 4319689"/>
              <a:gd name="connsiteY5637" fmla="*/ 760274 h 4322760"/>
              <a:gd name="connsiteX5638" fmla="*/ 3111482 w 4319689"/>
              <a:gd name="connsiteY5638" fmla="*/ 770398 h 4322760"/>
              <a:gd name="connsiteX5639" fmla="*/ 3100052 w 4319689"/>
              <a:gd name="connsiteY5639" fmla="*/ 776299 h 4322760"/>
              <a:gd name="connsiteX5640" fmla="*/ 3092704 w 4319689"/>
              <a:gd name="connsiteY5640" fmla="*/ 773768 h 4322760"/>
              <a:gd name="connsiteX5641" fmla="*/ 3089438 w 4319689"/>
              <a:gd name="connsiteY5641" fmla="*/ 755215 h 4322760"/>
              <a:gd name="connsiteX5642" fmla="*/ 3100052 w 4319689"/>
              <a:gd name="connsiteY5642" fmla="*/ 749313 h 4322760"/>
              <a:gd name="connsiteX5643" fmla="*/ 3436230 w 4319689"/>
              <a:gd name="connsiteY5643" fmla="*/ 746135 h 4322760"/>
              <a:gd name="connsiteX5644" fmla="*/ 3447848 w 4319689"/>
              <a:gd name="connsiteY5644" fmla="*/ 751125 h 4322760"/>
              <a:gd name="connsiteX5645" fmla="*/ 3453657 w 4319689"/>
              <a:gd name="connsiteY5645" fmla="*/ 762765 h 4322760"/>
              <a:gd name="connsiteX5646" fmla="*/ 3448678 w 4319689"/>
              <a:gd name="connsiteY5646" fmla="*/ 775240 h 4322760"/>
              <a:gd name="connsiteX5647" fmla="*/ 3436230 w 4319689"/>
              <a:gd name="connsiteY5647" fmla="*/ 781059 h 4322760"/>
              <a:gd name="connsiteX5648" fmla="*/ 3424613 w 4319689"/>
              <a:gd name="connsiteY5648" fmla="*/ 776903 h 4322760"/>
              <a:gd name="connsiteX5649" fmla="*/ 3422953 w 4319689"/>
              <a:gd name="connsiteY5649" fmla="*/ 751955 h 4322760"/>
              <a:gd name="connsiteX5650" fmla="*/ 3436230 w 4319689"/>
              <a:gd name="connsiteY5650" fmla="*/ 746135 h 4322760"/>
              <a:gd name="connsiteX5651" fmla="*/ 2266573 w 4319689"/>
              <a:gd name="connsiteY5651" fmla="*/ 744551 h 4322760"/>
              <a:gd name="connsiteX5652" fmla="*/ 2270236 w 4319689"/>
              <a:gd name="connsiteY5652" fmla="*/ 746260 h 4322760"/>
              <a:gd name="connsiteX5653" fmla="*/ 2270969 w 4319689"/>
              <a:gd name="connsiteY5653" fmla="*/ 750533 h 4322760"/>
              <a:gd name="connsiteX5654" fmla="*/ 2266573 w 4319689"/>
              <a:gd name="connsiteY5654" fmla="*/ 755663 h 4322760"/>
              <a:gd name="connsiteX5655" fmla="*/ 2265840 w 4319689"/>
              <a:gd name="connsiteY5655" fmla="*/ 755663 h 4322760"/>
              <a:gd name="connsiteX5656" fmla="*/ 2262910 w 4319689"/>
              <a:gd name="connsiteY5656" fmla="*/ 753952 h 4322760"/>
              <a:gd name="connsiteX5657" fmla="*/ 2262177 w 4319689"/>
              <a:gd name="connsiteY5657" fmla="*/ 749679 h 4322760"/>
              <a:gd name="connsiteX5658" fmla="*/ 2266573 w 4319689"/>
              <a:gd name="connsiteY5658" fmla="*/ 744551 h 4322760"/>
              <a:gd name="connsiteX5659" fmla="*/ 1927347 w 4319689"/>
              <a:gd name="connsiteY5659" fmla="*/ 742965 h 4322760"/>
              <a:gd name="connsiteX5660" fmla="*/ 1930810 w 4319689"/>
              <a:gd name="connsiteY5660" fmla="*/ 742965 h 4322760"/>
              <a:gd name="connsiteX5661" fmla="*/ 1953324 w 4319689"/>
              <a:gd name="connsiteY5661" fmla="*/ 761768 h 4322760"/>
              <a:gd name="connsiteX5662" fmla="*/ 1934274 w 4319689"/>
              <a:gd name="connsiteY5662" fmla="*/ 787413 h 4322760"/>
              <a:gd name="connsiteX5663" fmla="*/ 1930810 w 4319689"/>
              <a:gd name="connsiteY5663" fmla="*/ 787413 h 4322760"/>
              <a:gd name="connsiteX5664" fmla="*/ 1908297 w 4319689"/>
              <a:gd name="connsiteY5664" fmla="*/ 768606 h 4322760"/>
              <a:gd name="connsiteX5665" fmla="*/ 1912626 w 4319689"/>
              <a:gd name="connsiteY5665" fmla="*/ 752365 h 4322760"/>
              <a:gd name="connsiteX5666" fmla="*/ 1927347 w 4319689"/>
              <a:gd name="connsiteY5666" fmla="*/ 742965 h 4322760"/>
              <a:gd name="connsiteX5667" fmla="*/ 3263197 w 4319689"/>
              <a:gd name="connsiteY5667" fmla="*/ 741373 h 4322760"/>
              <a:gd name="connsiteX5668" fmla="*/ 3273198 w 4319689"/>
              <a:gd name="connsiteY5668" fmla="*/ 744806 h 4322760"/>
              <a:gd name="connsiteX5669" fmla="*/ 3279032 w 4319689"/>
              <a:gd name="connsiteY5669" fmla="*/ 755962 h 4322760"/>
              <a:gd name="connsiteX5670" fmla="*/ 3275698 w 4319689"/>
              <a:gd name="connsiteY5670" fmla="*/ 767117 h 4322760"/>
              <a:gd name="connsiteX5671" fmla="*/ 3263197 w 4319689"/>
              <a:gd name="connsiteY5671" fmla="*/ 773124 h 4322760"/>
              <a:gd name="connsiteX5672" fmla="*/ 3254029 w 4319689"/>
              <a:gd name="connsiteY5672" fmla="*/ 769692 h 4322760"/>
              <a:gd name="connsiteX5673" fmla="*/ 3251528 w 4319689"/>
              <a:gd name="connsiteY5673" fmla="*/ 747381 h 4322760"/>
              <a:gd name="connsiteX5674" fmla="*/ 3263197 w 4319689"/>
              <a:gd name="connsiteY5674" fmla="*/ 741373 h 4322760"/>
              <a:gd name="connsiteX5675" fmla="*/ 2031880 w 4319689"/>
              <a:gd name="connsiteY5675" fmla="*/ 728675 h 4322760"/>
              <a:gd name="connsiteX5676" fmla="*/ 2034432 w 4319689"/>
              <a:gd name="connsiteY5676" fmla="*/ 728675 h 4322760"/>
              <a:gd name="connsiteX5677" fmla="*/ 2057394 w 4319689"/>
              <a:gd name="connsiteY5677" fmla="*/ 749602 h 4322760"/>
              <a:gd name="connsiteX5678" fmla="*/ 2036133 w 4319689"/>
              <a:gd name="connsiteY5678" fmla="*/ 774712 h 4322760"/>
              <a:gd name="connsiteX5679" fmla="*/ 2033581 w 4319689"/>
              <a:gd name="connsiteY5679" fmla="*/ 774712 h 4322760"/>
              <a:gd name="connsiteX5680" fmla="*/ 2010619 w 4319689"/>
              <a:gd name="connsiteY5680" fmla="*/ 753787 h 4322760"/>
              <a:gd name="connsiteX5681" fmla="*/ 2015722 w 4319689"/>
              <a:gd name="connsiteY5681" fmla="*/ 737044 h 4322760"/>
              <a:gd name="connsiteX5682" fmla="*/ 2031880 w 4319689"/>
              <a:gd name="connsiteY5682" fmla="*/ 728675 h 4322760"/>
              <a:gd name="connsiteX5683" fmla="*/ 2137201 w 4319689"/>
              <a:gd name="connsiteY5683" fmla="*/ 722324 h 4322760"/>
              <a:gd name="connsiteX5684" fmla="*/ 2154747 w 4319689"/>
              <a:gd name="connsiteY5684" fmla="*/ 729128 h 4322760"/>
              <a:gd name="connsiteX5685" fmla="*/ 2161431 w 4319689"/>
              <a:gd name="connsiteY5685" fmla="*/ 746138 h 4322760"/>
              <a:gd name="connsiteX5686" fmla="*/ 2138036 w 4319689"/>
              <a:gd name="connsiteY5686" fmla="*/ 769948 h 4322760"/>
              <a:gd name="connsiteX5687" fmla="*/ 2113806 w 4319689"/>
              <a:gd name="connsiteY5687" fmla="*/ 746987 h 4322760"/>
              <a:gd name="connsiteX5688" fmla="*/ 2120490 w 4319689"/>
              <a:gd name="connsiteY5688" fmla="*/ 729128 h 4322760"/>
              <a:gd name="connsiteX5689" fmla="*/ 2137201 w 4319689"/>
              <a:gd name="connsiteY5689" fmla="*/ 722324 h 4322760"/>
              <a:gd name="connsiteX5690" fmla="*/ 2597994 w 4319689"/>
              <a:gd name="connsiteY5690" fmla="*/ 719150 h 4322760"/>
              <a:gd name="connsiteX5691" fmla="*/ 2600592 w 4319689"/>
              <a:gd name="connsiteY5691" fmla="*/ 719150 h 4322760"/>
              <a:gd name="connsiteX5692" fmla="*/ 2605787 w 4319689"/>
              <a:gd name="connsiteY5692" fmla="*/ 723120 h 4322760"/>
              <a:gd name="connsiteX5693" fmla="*/ 2606653 w 4319689"/>
              <a:gd name="connsiteY5693" fmla="*/ 729470 h 4322760"/>
              <a:gd name="connsiteX5694" fmla="*/ 2597994 w 4319689"/>
              <a:gd name="connsiteY5694" fmla="*/ 735024 h 4322760"/>
              <a:gd name="connsiteX5695" fmla="*/ 2596262 w 4319689"/>
              <a:gd name="connsiteY5695" fmla="*/ 734231 h 4322760"/>
              <a:gd name="connsiteX5696" fmla="*/ 2590201 w 4319689"/>
              <a:gd name="connsiteY5696" fmla="*/ 724707 h 4322760"/>
              <a:gd name="connsiteX5697" fmla="*/ 2597994 w 4319689"/>
              <a:gd name="connsiteY5697" fmla="*/ 719150 h 4322760"/>
              <a:gd name="connsiteX5698" fmla="*/ 2844113 w 4319689"/>
              <a:gd name="connsiteY5698" fmla="*/ 715976 h 4322760"/>
              <a:gd name="connsiteX5699" fmla="*/ 2848365 w 4319689"/>
              <a:gd name="connsiteY5699" fmla="*/ 716767 h 4322760"/>
              <a:gd name="connsiteX5700" fmla="*/ 2854319 w 4319689"/>
              <a:gd name="connsiteY5700" fmla="*/ 722324 h 4322760"/>
              <a:gd name="connsiteX5701" fmla="*/ 2853468 w 4319689"/>
              <a:gd name="connsiteY5701" fmla="*/ 730263 h 4322760"/>
              <a:gd name="connsiteX5702" fmla="*/ 2844113 w 4319689"/>
              <a:gd name="connsiteY5702" fmla="*/ 736612 h 4322760"/>
              <a:gd name="connsiteX5703" fmla="*/ 2839010 w 4319689"/>
              <a:gd name="connsiteY5703" fmla="*/ 735024 h 4322760"/>
              <a:gd name="connsiteX5704" fmla="*/ 2833908 w 4319689"/>
              <a:gd name="connsiteY5704" fmla="*/ 721533 h 4322760"/>
              <a:gd name="connsiteX5705" fmla="*/ 2844113 w 4319689"/>
              <a:gd name="connsiteY5705" fmla="*/ 715976 h 4322760"/>
              <a:gd name="connsiteX5706" fmla="*/ 1458138 w 4319689"/>
              <a:gd name="connsiteY5706" fmla="*/ 714388 h 4322760"/>
              <a:gd name="connsiteX5707" fmla="*/ 1476272 w 4319689"/>
              <a:gd name="connsiteY5707" fmla="*/ 725565 h 4322760"/>
              <a:gd name="connsiteX5708" fmla="*/ 1467205 w 4319689"/>
              <a:gd name="connsiteY5708" fmla="*/ 753941 h 4322760"/>
              <a:gd name="connsiteX5709" fmla="*/ 1458138 w 4319689"/>
              <a:gd name="connsiteY5709" fmla="*/ 755662 h 4322760"/>
              <a:gd name="connsiteX5710" fmla="*/ 1440004 w 4319689"/>
              <a:gd name="connsiteY5710" fmla="*/ 744483 h 4322760"/>
              <a:gd name="connsiteX5711" fmla="*/ 1439179 w 4319689"/>
              <a:gd name="connsiteY5711" fmla="*/ 728147 h 4322760"/>
              <a:gd name="connsiteX5712" fmla="*/ 1449071 w 4319689"/>
              <a:gd name="connsiteY5712" fmla="*/ 716107 h 4322760"/>
              <a:gd name="connsiteX5713" fmla="*/ 1458138 w 4319689"/>
              <a:gd name="connsiteY5713" fmla="*/ 714388 h 4322760"/>
              <a:gd name="connsiteX5714" fmla="*/ 1703019 w 4319689"/>
              <a:gd name="connsiteY5714" fmla="*/ 711214 h 4322760"/>
              <a:gd name="connsiteX5715" fmla="*/ 1723109 w 4319689"/>
              <a:gd name="connsiteY5715" fmla="*/ 726341 h 4322760"/>
              <a:gd name="connsiteX5716" fmla="*/ 1708879 w 4319689"/>
              <a:gd name="connsiteY5716" fmla="*/ 753235 h 4322760"/>
              <a:gd name="connsiteX5717" fmla="*/ 1703019 w 4319689"/>
              <a:gd name="connsiteY5717" fmla="*/ 754075 h 4322760"/>
              <a:gd name="connsiteX5718" fmla="*/ 1682930 w 4319689"/>
              <a:gd name="connsiteY5718" fmla="*/ 738948 h 4322760"/>
              <a:gd name="connsiteX5719" fmla="*/ 1683767 w 4319689"/>
              <a:gd name="connsiteY5719" fmla="*/ 722978 h 4322760"/>
              <a:gd name="connsiteX5720" fmla="*/ 1696323 w 4319689"/>
              <a:gd name="connsiteY5720" fmla="*/ 712893 h 4322760"/>
              <a:gd name="connsiteX5721" fmla="*/ 1703019 w 4319689"/>
              <a:gd name="connsiteY5721" fmla="*/ 711214 h 4322760"/>
              <a:gd name="connsiteX5722" fmla="*/ 597324 w 4319689"/>
              <a:gd name="connsiteY5722" fmla="*/ 698499 h 4322760"/>
              <a:gd name="connsiteX5723" fmla="*/ 610802 w 4319689"/>
              <a:gd name="connsiteY5723" fmla="*/ 704410 h 4322760"/>
              <a:gd name="connsiteX5724" fmla="*/ 611644 w 4319689"/>
              <a:gd name="connsiteY5724" fmla="*/ 731431 h 4322760"/>
              <a:gd name="connsiteX5725" fmla="*/ 597324 w 4319689"/>
              <a:gd name="connsiteY5725" fmla="*/ 738187 h 4322760"/>
              <a:gd name="connsiteX5726" fmla="*/ 583847 w 4319689"/>
              <a:gd name="connsiteY5726" fmla="*/ 732276 h 4322760"/>
              <a:gd name="connsiteX5727" fmla="*/ 577951 w 4319689"/>
              <a:gd name="connsiteY5727" fmla="*/ 719609 h 4322760"/>
              <a:gd name="connsiteX5728" fmla="*/ 583005 w 4319689"/>
              <a:gd name="connsiteY5728" fmla="*/ 705254 h 4322760"/>
              <a:gd name="connsiteX5729" fmla="*/ 597324 w 4319689"/>
              <a:gd name="connsiteY5729" fmla="*/ 698499 h 4322760"/>
              <a:gd name="connsiteX5730" fmla="*/ 2492049 w 4319689"/>
              <a:gd name="connsiteY5730" fmla="*/ 690573 h 4322760"/>
              <a:gd name="connsiteX5731" fmla="*/ 2493720 w 4319689"/>
              <a:gd name="connsiteY5731" fmla="*/ 690573 h 4322760"/>
              <a:gd name="connsiteX5732" fmla="*/ 2497898 w 4319689"/>
              <a:gd name="connsiteY5732" fmla="*/ 694103 h 4322760"/>
              <a:gd name="connsiteX5733" fmla="*/ 2498734 w 4319689"/>
              <a:gd name="connsiteY5733" fmla="*/ 700276 h 4322760"/>
              <a:gd name="connsiteX5734" fmla="*/ 2492049 w 4319689"/>
              <a:gd name="connsiteY5734" fmla="*/ 706452 h 4322760"/>
              <a:gd name="connsiteX5735" fmla="*/ 2490378 w 4319689"/>
              <a:gd name="connsiteY5735" fmla="*/ 706452 h 4322760"/>
              <a:gd name="connsiteX5736" fmla="*/ 2484530 w 4319689"/>
              <a:gd name="connsiteY5736" fmla="*/ 696749 h 4322760"/>
              <a:gd name="connsiteX5737" fmla="*/ 2492049 w 4319689"/>
              <a:gd name="connsiteY5737" fmla="*/ 690573 h 4322760"/>
              <a:gd name="connsiteX5738" fmla="*/ 1307338 w 4319689"/>
              <a:gd name="connsiteY5738" fmla="*/ 687398 h 4322760"/>
              <a:gd name="connsiteX5739" fmla="*/ 1324648 w 4319689"/>
              <a:gd name="connsiteY5739" fmla="*/ 697508 h 4322760"/>
              <a:gd name="connsiteX5740" fmla="*/ 1317229 w 4319689"/>
              <a:gd name="connsiteY5740" fmla="*/ 725305 h 4322760"/>
              <a:gd name="connsiteX5741" fmla="*/ 1307338 w 4319689"/>
              <a:gd name="connsiteY5741" fmla="*/ 728674 h 4322760"/>
              <a:gd name="connsiteX5742" fmla="*/ 1290029 w 4319689"/>
              <a:gd name="connsiteY5742" fmla="*/ 718568 h 4322760"/>
              <a:gd name="connsiteX5743" fmla="*/ 1287555 w 4319689"/>
              <a:gd name="connsiteY5743" fmla="*/ 703405 h 4322760"/>
              <a:gd name="connsiteX5744" fmla="*/ 1297447 w 4319689"/>
              <a:gd name="connsiteY5744" fmla="*/ 690769 h 4322760"/>
              <a:gd name="connsiteX5745" fmla="*/ 1307338 w 4319689"/>
              <a:gd name="connsiteY5745" fmla="*/ 687398 h 4322760"/>
              <a:gd name="connsiteX5746" fmla="*/ 2994919 w 4319689"/>
              <a:gd name="connsiteY5746" fmla="*/ 684224 h 4322760"/>
              <a:gd name="connsiteX5747" fmla="*/ 3000822 w 4319689"/>
              <a:gd name="connsiteY5747" fmla="*/ 685920 h 4322760"/>
              <a:gd name="connsiteX5748" fmla="*/ 3006726 w 4319689"/>
              <a:gd name="connsiteY5748" fmla="*/ 693538 h 4322760"/>
              <a:gd name="connsiteX5749" fmla="*/ 3005882 w 4319689"/>
              <a:gd name="connsiteY5749" fmla="*/ 703697 h 4322760"/>
              <a:gd name="connsiteX5750" fmla="*/ 2994919 w 4319689"/>
              <a:gd name="connsiteY5750" fmla="*/ 709625 h 4322760"/>
              <a:gd name="connsiteX5751" fmla="*/ 2989015 w 4319689"/>
              <a:gd name="connsiteY5751" fmla="*/ 707931 h 4322760"/>
              <a:gd name="connsiteX5752" fmla="*/ 2983955 w 4319689"/>
              <a:gd name="connsiteY5752" fmla="*/ 690998 h 4322760"/>
              <a:gd name="connsiteX5753" fmla="*/ 2994919 w 4319689"/>
              <a:gd name="connsiteY5753" fmla="*/ 684224 h 4322760"/>
              <a:gd name="connsiteX5754" fmla="*/ 1809006 w 4319689"/>
              <a:gd name="connsiteY5754" fmla="*/ 681050 h 4322760"/>
              <a:gd name="connsiteX5755" fmla="*/ 1830268 w 4319689"/>
              <a:gd name="connsiteY5755" fmla="*/ 697825 h 4322760"/>
              <a:gd name="connsiteX5756" fmla="*/ 1814109 w 4319689"/>
              <a:gd name="connsiteY5756" fmla="*/ 724662 h 4322760"/>
              <a:gd name="connsiteX5757" fmla="*/ 1809006 w 4319689"/>
              <a:gd name="connsiteY5757" fmla="*/ 725499 h 4322760"/>
              <a:gd name="connsiteX5758" fmla="*/ 1786895 w 4319689"/>
              <a:gd name="connsiteY5758" fmla="*/ 708727 h 4322760"/>
              <a:gd name="connsiteX5759" fmla="*/ 1789446 w 4319689"/>
              <a:gd name="connsiteY5759" fmla="*/ 691953 h 4322760"/>
              <a:gd name="connsiteX5760" fmla="*/ 1803053 w 4319689"/>
              <a:gd name="connsiteY5760" fmla="*/ 681888 h 4322760"/>
              <a:gd name="connsiteX5761" fmla="*/ 1809006 w 4319689"/>
              <a:gd name="connsiteY5761" fmla="*/ 681050 h 4322760"/>
              <a:gd name="connsiteX5762" fmla="*/ 3704902 w 4319689"/>
              <a:gd name="connsiteY5762" fmla="*/ 681040 h 4322760"/>
              <a:gd name="connsiteX5763" fmla="*/ 3720836 w 4319689"/>
              <a:gd name="connsiteY5763" fmla="*/ 686936 h 4322760"/>
              <a:gd name="connsiteX5764" fmla="*/ 3725869 w 4319689"/>
              <a:gd name="connsiteY5764" fmla="*/ 702099 h 4322760"/>
              <a:gd name="connsiteX5765" fmla="*/ 3719159 w 4319689"/>
              <a:gd name="connsiteY5765" fmla="*/ 716419 h 4322760"/>
              <a:gd name="connsiteX5766" fmla="*/ 3704902 w 4319689"/>
              <a:gd name="connsiteY5766" fmla="*/ 722315 h 4322760"/>
              <a:gd name="connsiteX5767" fmla="*/ 3689805 w 4319689"/>
              <a:gd name="connsiteY5767" fmla="*/ 715576 h 4322760"/>
              <a:gd name="connsiteX5768" fmla="*/ 3690644 w 4319689"/>
              <a:gd name="connsiteY5768" fmla="*/ 686093 h 4322760"/>
              <a:gd name="connsiteX5769" fmla="*/ 3704902 w 4319689"/>
              <a:gd name="connsiteY5769" fmla="*/ 681040 h 4322760"/>
              <a:gd name="connsiteX5770" fmla="*/ 789775 w 4319689"/>
              <a:gd name="connsiteY5770" fmla="*/ 676279 h 4322760"/>
              <a:gd name="connsiteX5771" fmla="*/ 804348 w 4319689"/>
              <a:gd name="connsiteY5771" fmla="*/ 683036 h 4322760"/>
              <a:gd name="connsiteX5772" fmla="*/ 803490 w 4319689"/>
              <a:gd name="connsiteY5772" fmla="*/ 710900 h 4322760"/>
              <a:gd name="connsiteX5773" fmla="*/ 789775 w 4319689"/>
              <a:gd name="connsiteY5773" fmla="*/ 715967 h 4322760"/>
              <a:gd name="connsiteX5774" fmla="*/ 775202 w 4319689"/>
              <a:gd name="connsiteY5774" fmla="*/ 710055 h 4322760"/>
              <a:gd name="connsiteX5775" fmla="*/ 769201 w 4319689"/>
              <a:gd name="connsiteY5775" fmla="*/ 695700 h 4322760"/>
              <a:gd name="connsiteX5776" fmla="*/ 776058 w 4319689"/>
              <a:gd name="connsiteY5776" fmla="*/ 682192 h 4322760"/>
              <a:gd name="connsiteX5777" fmla="*/ 789775 w 4319689"/>
              <a:gd name="connsiteY5777" fmla="*/ 676279 h 4322760"/>
              <a:gd name="connsiteX5778" fmla="*/ 2382888 w 4319689"/>
              <a:gd name="connsiteY5778" fmla="*/ 671527 h 4322760"/>
              <a:gd name="connsiteX5779" fmla="*/ 2388246 w 4319689"/>
              <a:gd name="connsiteY5779" fmla="*/ 673905 h 4322760"/>
              <a:gd name="connsiteX5780" fmla="*/ 2389139 w 4319689"/>
              <a:gd name="connsiteY5780" fmla="*/ 678668 h 4322760"/>
              <a:gd name="connsiteX5781" fmla="*/ 2382888 w 4319689"/>
              <a:gd name="connsiteY5781" fmla="*/ 684224 h 4322760"/>
              <a:gd name="connsiteX5782" fmla="*/ 2381995 w 4319689"/>
              <a:gd name="connsiteY5782" fmla="*/ 683432 h 4322760"/>
              <a:gd name="connsiteX5783" fmla="*/ 2377530 w 4319689"/>
              <a:gd name="connsiteY5783" fmla="*/ 681050 h 4322760"/>
              <a:gd name="connsiteX5784" fmla="*/ 2375744 w 4319689"/>
              <a:gd name="connsiteY5784" fmla="*/ 677081 h 4322760"/>
              <a:gd name="connsiteX5785" fmla="*/ 2382888 w 4319689"/>
              <a:gd name="connsiteY5785" fmla="*/ 671527 h 4322760"/>
              <a:gd name="connsiteX5786" fmla="*/ 1145411 w 4319689"/>
              <a:gd name="connsiteY5786" fmla="*/ 671525 h 4322760"/>
              <a:gd name="connsiteX5787" fmla="*/ 1161899 w 4319689"/>
              <a:gd name="connsiteY5787" fmla="*/ 680619 h 4322760"/>
              <a:gd name="connsiteX5788" fmla="*/ 1156953 w 4319689"/>
              <a:gd name="connsiteY5788" fmla="*/ 707904 h 4322760"/>
              <a:gd name="connsiteX5789" fmla="*/ 1145411 w 4319689"/>
              <a:gd name="connsiteY5789" fmla="*/ 711213 h 4322760"/>
              <a:gd name="connsiteX5790" fmla="*/ 1128927 w 4319689"/>
              <a:gd name="connsiteY5790" fmla="*/ 702943 h 4322760"/>
              <a:gd name="connsiteX5791" fmla="*/ 1125629 w 4319689"/>
              <a:gd name="connsiteY5791" fmla="*/ 688060 h 4322760"/>
              <a:gd name="connsiteX5792" fmla="*/ 1133872 w 4319689"/>
              <a:gd name="connsiteY5792" fmla="*/ 674831 h 4322760"/>
              <a:gd name="connsiteX5793" fmla="*/ 1145411 w 4319689"/>
              <a:gd name="connsiteY5793" fmla="*/ 671525 h 4322760"/>
              <a:gd name="connsiteX5794" fmla="*/ 2735726 w 4319689"/>
              <a:gd name="connsiteY5794" fmla="*/ 669939 h 4322760"/>
              <a:gd name="connsiteX5795" fmla="*/ 2739028 w 4319689"/>
              <a:gd name="connsiteY5795" fmla="*/ 669939 h 4322760"/>
              <a:gd name="connsiteX5796" fmla="*/ 2744807 w 4319689"/>
              <a:gd name="connsiteY5796" fmla="*/ 675735 h 4322760"/>
              <a:gd name="connsiteX5797" fmla="*/ 2744807 w 4319689"/>
              <a:gd name="connsiteY5797" fmla="*/ 683190 h 4322760"/>
              <a:gd name="connsiteX5798" fmla="*/ 2735726 w 4319689"/>
              <a:gd name="connsiteY5798" fmla="*/ 688987 h 4322760"/>
              <a:gd name="connsiteX5799" fmla="*/ 2732424 w 4319689"/>
              <a:gd name="connsiteY5799" fmla="*/ 688160 h 4322760"/>
              <a:gd name="connsiteX5800" fmla="*/ 2726645 w 4319689"/>
              <a:gd name="connsiteY5800" fmla="*/ 675735 h 4322760"/>
              <a:gd name="connsiteX5801" fmla="*/ 2735726 w 4319689"/>
              <a:gd name="connsiteY5801" fmla="*/ 669939 h 4322760"/>
              <a:gd name="connsiteX5802" fmla="*/ 972780 w 4319689"/>
              <a:gd name="connsiteY5802" fmla="*/ 666757 h 4322760"/>
              <a:gd name="connsiteX5803" fmla="*/ 987907 w 4319689"/>
              <a:gd name="connsiteY5803" fmla="*/ 674358 h 4322760"/>
              <a:gd name="connsiteX5804" fmla="*/ 984545 w 4319689"/>
              <a:gd name="connsiteY5804" fmla="*/ 702225 h 4322760"/>
              <a:gd name="connsiteX5805" fmla="*/ 972780 w 4319689"/>
              <a:gd name="connsiteY5805" fmla="*/ 706446 h 4322760"/>
              <a:gd name="connsiteX5806" fmla="*/ 956811 w 4319689"/>
              <a:gd name="connsiteY5806" fmla="*/ 699691 h 4322760"/>
              <a:gd name="connsiteX5807" fmla="*/ 952608 w 4319689"/>
              <a:gd name="connsiteY5807" fmla="*/ 684491 h 4322760"/>
              <a:gd name="connsiteX5808" fmla="*/ 960174 w 4319689"/>
              <a:gd name="connsiteY5808" fmla="*/ 670982 h 4322760"/>
              <a:gd name="connsiteX5809" fmla="*/ 972780 w 4319689"/>
              <a:gd name="connsiteY5809" fmla="*/ 666757 h 4322760"/>
              <a:gd name="connsiteX5810" fmla="*/ 1564906 w 4319689"/>
              <a:gd name="connsiteY5810" fmla="*/ 665174 h 4322760"/>
              <a:gd name="connsiteX5811" fmla="*/ 1584159 w 4319689"/>
              <a:gd name="connsiteY5811" fmla="*/ 678622 h 4322760"/>
              <a:gd name="connsiteX5812" fmla="*/ 1572440 w 4319689"/>
              <a:gd name="connsiteY5812" fmla="*/ 706356 h 4322760"/>
              <a:gd name="connsiteX5813" fmla="*/ 1564906 w 4319689"/>
              <a:gd name="connsiteY5813" fmla="*/ 708039 h 4322760"/>
              <a:gd name="connsiteX5814" fmla="*/ 1544817 w 4319689"/>
              <a:gd name="connsiteY5814" fmla="*/ 694591 h 4322760"/>
              <a:gd name="connsiteX5815" fmla="*/ 1544817 w 4319689"/>
              <a:gd name="connsiteY5815" fmla="*/ 678622 h 4322760"/>
              <a:gd name="connsiteX5816" fmla="*/ 1556536 w 4319689"/>
              <a:gd name="connsiteY5816" fmla="*/ 666855 h 4322760"/>
              <a:gd name="connsiteX5817" fmla="*/ 1564906 w 4319689"/>
              <a:gd name="connsiteY5817" fmla="*/ 665174 h 4322760"/>
              <a:gd name="connsiteX5818" fmla="*/ 3157223 w 4319689"/>
              <a:gd name="connsiteY5818" fmla="*/ 665174 h 4322760"/>
              <a:gd name="connsiteX5819" fmla="*/ 3165804 w 4319689"/>
              <a:gd name="connsiteY5819" fmla="*/ 667695 h 4322760"/>
              <a:gd name="connsiteX5820" fmla="*/ 3171811 w 4319689"/>
              <a:gd name="connsiteY5820" fmla="*/ 676941 h 4322760"/>
              <a:gd name="connsiteX5821" fmla="*/ 3169237 w 4319689"/>
              <a:gd name="connsiteY5821" fmla="*/ 687026 h 4322760"/>
              <a:gd name="connsiteX5822" fmla="*/ 3157223 w 4319689"/>
              <a:gd name="connsiteY5822" fmla="*/ 693748 h 4322760"/>
              <a:gd name="connsiteX5823" fmla="*/ 3148642 w 4319689"/>
              <a:gd name="connsiteY5823" fmla="*/ 691226 h 4322760"/>
              <a:gd name="connsiteX5824" fmla="*/ 3145210 w 4319689"/>
              <a:gd name="connsiteY5824" fmla="*/ 671056 h 4322760"/>
              <a:gd name="connsiteX5825" fmla="*/ 3157223 w 4319689"/>
              <a:gd name="connsiteY5825" fmla="*/ 665174 h 4322760"/>
              <a:gd name="connsiteX5826" fmla="*/ 3512868 w 4319689"/>
              <a:gd name="connsiteY5826" fmla="*/ 661995 h 4322760"/>
              <a:gd name="connsiteX5827" fmla="*/ 3524690 w 4319689"/>
              <a:gd name="connsiteY5827" fmla="*/ 666974 h 4322760"/>
              <a:gd name="connsiteX5828" fmla="*/ 3531445 w 4319689"/>
              <a:gd name="connsiteY5828" fmla="*/ 679420 h 4322760"/>
              <a:gd name="connsiteX5829" fmla="*/ 3526379 w 4319689"/>
              <a:gd name="connsiteY5829" fmla="*/ 692697 h 4322760"/>
              <a:gd name="connsiteX5830" fmla="*/ 3512868 w 4319689"/>
              <a:gd name="connsiteY5830" fmla="*/ 698508 h 4322760"/>
              <a:gd name="connsiteX5831" fmla="*/ 3500202 w 4319689"/>
              <a:gd name="connsiteY5831" fmla="*/ 693529 h 4322760"/>
              <a:gd name="connsiteX5832" fmla="*/ 3498513 w 4319689"/>
              <a:gd name="connsiteY5832" fmla="*/ 667803 h 4322760"/>
              <a:gd name="connsiteX5833" fmla="*/ 3512868 w 4319689"/>
              <a:gd name="connsiteY5833" fmla="*/ 661995 h 4322760"/>
              <a:gd name="connsiteX5834" fmla="*/ 2272923 w 4319689"/>
              <a:gd name="connsiteY5834" fmla="*/ 660411 h 4322760"/>
              <a:gd name="connsiteX5835" fmla="*/ 2277197 w 4319689"/>
              <a:gd name="connsiteY5835" fmla="*/ 662122 h 4322760"/>
              <a:gd name="connsiteX5836" fmla="*/ 2278907 w 4319689"/>
              <a:gd name="connsiteY5836" fmla="*/ 666395 h 4322760"/>
              <a:gd name="connsiteX5837" fmla="*/ 2272923 w 4319689"/>
              <a:gd name="connsiteY5837" fmla="*/ 671527 h 4322760"/>
              <a:gd name="connsiteX5838" fmla="*/ 2268649 w 4319689"/>
              <a:gd name="connsiteY5838" fmla="*/ 669815 h 4322760"/>
              <a:gd name="connsiteX5839" fmla="*/ 2267794 w 4319689"/>
              <a:gd name="connsiteY5839" fmla="*/ 665543 h 4322760"/>
              <a:gd name="connsiteX5840" fmla="*/ 2272923 w 4319689"/>
              <a:gd name="connsiteY5840" fmla="*/ 660411 h 4322760"/>
              <a:gd name="connsiteX5841" fmla="*/ 1913508 w 4319689"/>
              <a:gd name="connsiteY5841" fmla="*/ 657238 h 4322760"/>
              <a:gd name="connsiteX5842" fmla="*/ 1917750 w 4319689"/>
              <a:gd name="connsiteY5842" fmla="*/ 657238 h 4322760"/>
              <a:gd name="connsiteX5843" fmla="*/ 1940660 w 4319689"/>
              <a:gd name="connsiteY5843" fmla="*/ 677153 h 4322760"/>
              <a:gd name="connsiteX5844" fmla="*/ 1921144 w 4319689"/>
              <a:gd name="connsiteY5844" fmla="*/ 704865 h 4322760"/>
              <a:gd name="connsiteX5845" fmla="*/ 1917750 w 4319689"/>
              <a:gd name="connsiteY5845" fmla="*/ 704865 h 4322760"/>
              <a:gd name="connsiteX5846" fmla="*/ 1894841 w 4319689"/>
              <a:gd name="connsiteY5846" fmla="*/ 684948 h 4322760"/>
              <a:gd name="connsiteX5847" fmla="*/ 1898235 w 4319689"/>
              <a:gd name="connsiteY5847" fmla="*/ 667628 h 4322760"/>
              <a:gd name="connsiteX5848" fmla="*/ 1913508 w 4319689"/>
              <a:gd name="connsiteY5848" fmla="*/ 657238 h 4322760"/>
              <a:gd name="connsiteX5849" fmla="*/ 3329908 w 4319689"/>
              <a:gd name="connsiteY5849" fmla="*/ 657235 h 4322760"/>
              <a:gd name="connsiteX5850" fmla="*/ 3340340 w 4319689"/>
              <a:gd name="connsiteY5850" fmla="*/ 660579 h 4322760"/>
              <a:gd name="connsiteX5851" fmla="*/ 3346426 w 4319689"/>
              <a:gd name="connsiteY5851" fmla="*/ 671439 h 4322760"/>
              <a:gd name="connsiteX5852" fmla="*/ 3342948 w 4319689"/>
              <a:gd name="connsiteY5852" fmla="*/ 683137 h 4322760"/>
              <a:gd name="connsiteX5853" fmla="*/ 3329908 w 4319689"/>
              <a:gd name="connsiteY5853" fmla="*/ 688986 h 4322760"/>
              <a:gd name="connsiteX5854" fmla="*/ 3319476 w 4319689"/>
              <a:gd name="connsiteY5854" fmla="*/ 685643 h 4322760"/>
              <a:gd name="connsiteX5855" fmla="*/ 3315998 w 4319689"/>
              <a:gd name="connsiteY5855" fmla="*/ 663084 h 4322760"/>
              <a:gd name="connsiteX5856" fmla="*/ 3329908 w 4319689"/>
              <a:gd name="connsiteY5856" fmla="*/ 657235 h 4322760"/>
              <a:gd name="connsiteX5857" fmla="*/ 2024342 w 4319689"/>
              <a:gd name="connsiteY5857" fmla="*/ 642950 h 4322760"/>
              <a:gd name="connsiteX5858" fmla="*/ 2026925 w 4319689"/>
              <a:gd name="connsiteY5858" fmla="*/ 642950 h 4322760"/>
              <a:gd name="connsiteX5859" fmla="*/ 2051033 w 4319689"/>
              <a:gd name="connsiteY5859" fmla="*/ 665398 h 4322760"/>
              <a:gd name="connsiteX5860" fmla="*/ 2028647 w 4319689"/>
              <a:gd name="connsiteY5860" fmla="*/ 692163 h 4322760"/>
              <a:gd name="connsiteX5861" fmla="*/ 2026925 w 4319689"/>
              <a:gd name="connsiteY5861" fmla="*/ 692163 h 4322760"/>
              <a:gd name="connsiteX5862" fmla="*/ 2001955 w 4319689"/>
              <a:gd name="connsiteY5862" fmla="*/ 669713 h 4322760"/>
              <a:gd name="connsiteX5863" fmla="*/ 2007121 w 4319689"/>
              <a:gd name="connsiteY5863" fmla="*/ 651584 h 4322760"/>
              <a:gd name="connsiteX5864" fmla="*/ 2024342 w 4319689"/>
              <a:gd name="connsiteY5864" fmla="*/ 642950 h 4322760"/>
              <a:gd name="connsiteX5865" fmla="*/ 2136031 w 4319689"/>
              <a:gd name="connsiteY5865" fmla="*/ 636600 h 4322760"/>
              <a:gd name="connsiteX5866" fmla="*/ 2153811 w 4319689"/>
              <a:gd name="connsiteY5866" fmla="*/ 643272 h 4322760"/>
              <a:gd name="connsiteX5867" fmla="*/ 2161431 w 4319689"/>
              <a:gd name="connsiteY5867" fmla="*/ 660789 h 4322760"/>
              <a:gd name="connsiteX5868" fmla="*/ 2136878 w 4319689"/>
              <a:gd name="connsiteY5868" fmla="*/ 685812 h 4322760"/>
              <a:gd name="connsiteX5869" fmla="*/ 2136031 w 4319689"/>
              <a:gd name="connsiteY5869" fmla="*/ 685812 h 4322760"/>
              <a:gd name="connsiteX5870" fmla="*/ 2110631 w 4319689"/>
              <a:gd name="connsiteY5870" fmla="*/ 661623 h 4322760"/>
              <a:gd name="connsiteX5871" fmla="*/ 2117404 w 4319689"/>
              <a:gd name="connsiteY5871" fmla="*/ 644106 h 4322760"/>
              <a:gd name="connsiteX5872" fmla="*/ 2136031 w 4319689"/>
              <a:gd name="connsiteY5872" fmla="*/ 636600 h 4322760"/>
              <a:gd name="connsiteX5873" fmla="*/ 2625395 w 4319689"/>
              <a:gd name="connsiteY5873" fmla="*/ 631838 h 4322760"/>
              <a:gd name="connsiteX5874" fmla="*/ 2627880 w 4319689"/>
              <a:gd name="connsiteY5874" fmla="*/ 632668 h 4322760"/>
              <a:gd name="connsiteX5875" fmla="*/ 2632850 w 4319689"/>
              <a:gd name="connsiteY5875" fmla="*/ 636829 h 4322760"/>
              <a:gd name="connsiteX5876" fmla="*/ 2633678 w 4319689"/>
              <a:gd name="connsiteY5876" fmla="*/ 643479 h 4322760"/>
              <a:gd name="connsiteX5877" fmla="*/ 2625395 w 4319689"/>
              <a:gd name="connsiteY5877" fmla="*/ 649299 h 4322760"/>
              <a:gd name="connsiteX5878" fmla="*/ 2622910 w 4319689"/>
              <a:gd name="connsiteY5878" fmla="*/ 649299 h 4322760"/>
              <a:gd name="connsiteX5879" fmla="*/ 2617113 w 4319689"/>
              <a:gd name="connsiteY5879" fmla="*/ 638489 h 4322760"/>
              <a:gd name="connsiteX5880" fmla="*/ 2625395 w 4319689"/>
              <a:gd name="connsiteY5880" fmla="*/ 631838 h 4322760"/>
              <a:gd name="connsiteX5881" fmla="*/ 2884182 w 4319689"/>
              <a:gd name="connsiteY5881" fmla="*/ 628664 h 4322760"/>
              <a:gd name="connsiteX5882" fmla="*/ 2889437 w 4319689"/>
              <a:gd name="connsiteY5882" fmla="*/ 629485 h 4322760"/>
              <a:gd name="connsiteX5883" fmla="*/ 2895568 w 4319689"/>
              <a:gd name="connsiteY5883" fmla="*/ 636069 h 4322760"/>
              <a:gd name="connsiteX5884" fmla="*/ 2895568 w 4319689"/>
              <a:gd name="connsiteY5884" fmla="*/ 645126 h 4322760"/>
              <a:gd name="connsiteX5885" fmla="*/ 2884182 w 4319689"/>
              <a:gd name="connsiteY5885" fmla="*/ 650886 h 4322760"/>
              <a:gd name="connsiteX5886" fmla="*/ 2879803 w 4319689"/>
              <a:gd name="connsiteY5886" fmla="*/ 650062 h 4322760"/>
              <a:gd name="connsiteX5887" fmla="*/ 2873672 w 4319689"/>
              <a:gd name="connsiteY5887" fmla="*/ 635249 h 4322760"/>
              <a:gd name="connsiteX5888" fmla="*/ 2884182 w 4319689"/>
              <a:gd name="connsiteY5888" fmla="*/ 628664 h 4322760"/>
              <a:gd name="connsiteX5889" fmla="*/ 1416432 w 4319689"/>
              <a:gd name="connsiteY5889" fmla="*/ 627072 h 4322760"/>
              <a:gd name="connsiteX5890" fmla="*/ 1435685 w 4319689"/>
              <a:gd name="connsiteY5890" fmla="*/ 639679 h 4322760"/>
              <a:gd name="connsiteX5891" fmla="*/ 1425640 w 4319689"/>
              <a:gd name="connsiteY5891" fmla="*/ 667417 h 4322760"/>
              <a:gd name="connsiteX5892" fmla="*/ 1416432 w 4319689"/>
              <a:gd name="connsiteY5892" fmla="*/ 669938 h 4322760"/>
              <a:gd name="connsiteX5893" fmla="*/ 1397180 w 4319689"/>
              <a:gd name="connsiteY5893" fmla="*/ 658172 h 4322760"/>
              <a:gd name="connsiteX5894" fmla="*/ 1396343 w 4319689"/>
              <a:gd name="connsiteY5894" fmla="*/ 642200 h 4322760"/>
              <a:gd name="connsiteX5895" fmla="*/ 1407225 w 4319689"/>
              <a:gd name="connsiteY5895" fmla="*/ 629594 h 4322760"/>
              <a:gd name="connsiteX5896" fmla="*/ 1416432 w 4319689"/>
              <a:gd name="connsiteY5896" fmla="*/ 627072 h 4322760"/>
              <a:gd name="connsiteX5897" fmla="*/ 1675602 w 4319689"/>
              <a:gd name="connsiteY5897" fmla="*/ 623898 h 4322760"/>
              <a:gd name="connsiteX5898" fmla="*/ 1696814 w 4319689"/>
              <a:gd name="connsiteY5898" fmla="*/ 640096 h 4322760"/>
              <a:gd name="connsiteX5899" fmla="*/ 1682390 w 4319689"/>
              <a:gd name="connsiteY5899" fmla="*/ 668233 h 4322760"/>
              <a:gd name="connsiteX5900" fmla="*/ 1675602 w 4319689"/>
              <a:gd name="connsiteY5900" fmla="*/ 669939 h 4322760"/>
              <a:gd name="connsiteX5901" fmla="*/ 1654389 w 4319689"/>
              <a:gd name="connsiteY5901" fmla="*/ 653742 h 4322760"/>
              <a:gd name="connsiteX5902" fmla="*/ 1655238 w 4319689"/>
              <a:gd name="connsiteY5902" fmla="*/ 636687 h 4322760"/>
              <a:gd name="connsiteX5903" fmla="*/ 1668814 w 4319689"/>
              <a:gd name="connsiteY5903" fmla="*/ 625608 h 4322760"/>
              <a:gd name="connsiteX5904" fmla="*/ 1675602 w 4319689"/>
              <a:gd name="connsiteY5904" fmla="*/ 623898 h 4322760"/>
              <a:gd name="connsiteX5905" fmla="*/ 2511476 w 4319689"/>
              <a:gd name="connsiteY5905" fmla="*/ 603263 h 4322760"/>
              <a:gd name="connsiteX5906" fmla="*/ 2513222 w 4319689"/>
              <a:gd name="connsiteY5906" fmla="*/ 603263 h 4322760"/>
              <a:gd name="connsiteX5907" fmla="*/ 2519334 w 4319689"/>
              <a:gd name="connsiteY5907" fmla="*/ 611996 h 4322760"/>
              <a:gd name="connsiteX5908" fmla="*/ 2511476 w 4319689"/>
              <a:gd name="connsiteY5908" fmla="*/ 617554 h 4322760"/>
              <a:gd name="connsiteX5909" fmla="*/ 2509729 w 4319689"/>
              <a:gd name="connsiteY5909" fmla="*/ 617554 h 4322760"/>
              <a:gd name="connsiteX5910" fmla="*/ 2503617 w 4319689"/>
              <a:gd name="connsiteY5910" fmla="*/ 608821 h 4322760"/>
              <a:gd name="connsiteX5911" fmla="*/ 2511476 w 4319689"/>
              <a:gd name="connsiteY5911" fmla="*/ 603263 h 4322760"/>
              <a:gd name="connsiteX5912" fmla="*/ 1256107 w 4319689"/>
              <a:gd name="connsiteY5912" fmla="*/ 600086 h 4322760"/>
              <a:gd name="connsiteX5913" fmla="*/ 1274521 w 4319689"/>
              <a:gd name="connsiteY5913" fmla="*/ 610171 h 4322760"/>
              <a:gd name="connsiteX5914" fmla="*/ 1266988 w 4319689"/>
              <a:gd name="connsiteY5914" fmla="*/ 639585 h 4322760"/>
              <a:gd name="connsiteX5915" fmla="*/ 1256107 w 4319689"/>
              <a:gd name="connsiteY5915" fmla="*/ 642949 h 4322760"/>
              <a:gd name="connsiteX5916" fmla="*/ 1237691 w 4319689"/>
              <a:gd name="connsiteY5916" fmla="*/ 632021 h 4322760"/>
              <a:gd name="connsiteX5917" fmla="*/ 1235180 w 4319689"/>
              <a:gd name="connsiteY5917" fmla="*/ 616054 h 4322760"/>
              <a:gd name="connsiteX5918" fmla="*/ 1245224 w 4319689"/>
              <a:gd name="connsiteY5918" fmla="*/ 602608 h 4322760"/>
              <a:gd name="connsiteX5919" fmla="*/ 1256107 w 4319689"/>
              <a:gd name="connsiteY5919" fmla="*/ 600086 h 4322760"/>
              <a:gd name="connsiteX5920" fmla="*/ 3044922 w 4319689"/>
              <a:gd name="connsiteY5920" fmla="*/ 596912 h 4322760"/>
              <a:gd name="connsiteX5921" fmla="*/ 3051646 w 4319689"/>
              <a:gd name="connsiteY5921" fmla="*/ 599440 h 4322760"/>
              <a:gd name="connsiteX5922" fmla="*/ 3057529 w 4319689"/>
              <a:gd name="connsiteY5922" fmla="*/ 607033 h 4322760"/>
              <a:gd name="connsiteX5923" fmla="*/ 3056688 w 4319689"/>
              <a:gd name="connsiteY5923" fmla="*/ 617150 h 4322760"/>
              <a:gd name="connsiteX5924" fmla="*/ 3044922 w 4319689"/>
              <a:gd name="connsiteY5924" fmla="*/ 623898 h 4322760"/>
              <a:gd name="connsiteX5925" fmla="*/ 3039039 w 4319689"/>
              <a:gd name="connsiteY5925" fmla="*/ 622212 h 4322760"/>
              <a:gd name="connsiteX5926" fmla="*/ 3033996 w 4319689"/>
              <a:gd name="connsiteY5926" fmla="*/ 603660 h 4322760"/>
              <a:gd name="connsiteX5927" fmla="*/ 3044922 w 4319689"/>
              <a:gd name="connsiteY5927" fmla="*/ 596912 h 4322760"/>
              <a:gd name="connsiteX5928" fmla="*/ 1787938 w 4319689"/>
              <a:gd name="connsiteY5928" fmla="*/ 592150 h 4322760"/>
              <a:gd name="connsiteX5929" fmla="*/ 1811186 w 4319689"/>
              <a:gd name="connsiteY5929" fmla="*/ 610010 h 4322760"/>
              <a:gd name="connsiteX5930" fmla="*/ 1793104 w 4319689"/>
              <a:gd name="connsiteY5930" fmla="*/ 638923 h 4322760"/>
              <a:gd name="connsiteX5931" fmla="*/ 1787938 w 4319689"/>
              <a:gd name="connsiteY5931" fmla="*/ 639775 h 4322760"/>
              <a:gd name="connsiteX5932" fmla="*/ 1763830 w 4319689"/>
              <a:gd name="connsiteY5932" fmla="*/ 621065 h 4322760"/>
              <a:gd name="connsiteX5933" fmla="*/ 1767274 w 4319689"/>
              <a:gd name="connsiteY5933" fmla="*/ 603206 h 4322760"/>
              <a:gd name="connsiteX5934" fmla="*/ 1781911 w 4319689"/>
              <a:gd name="connsiteY5934" fmla="*/ 593000 h 4322760"/>
              <a:gd name="connsiteX5935" fmla="*/ 1787938 w 4319689"/>
              <a:gd name="connsiteY5935" fmla="*/ 592150 h 4322760"/>
              <a:gd name="connsiteX5936" fmla="*/ 708016 w 4319689"/>
              <a:gd name="connsiteY5936" fmla="*/ 587374 h 4322760"/>
              <a:gd name="connsiteX5937" fmla="*/ 723403 w 4319689"/>
              <a:gd name="connsiteY5937" fmla="*/ 594113 h 4322760"/>
              <a:gd name="connsiteX5938" fmla="*/ 721693 w 4319689"/>
              <a:gd name="connsiteY5938" fmla="*/ 623595 h 4322760"/>
              <a:gd name="connsiteX5939" fmla="*/ 708016 w 4319689"/>
              <a:gd name="connsiteY5939" fmla="*/ 628649 h 4322760"/>
              <a:gd name="connsiteX5940" fmla="*/ 692630 w 4319689"/>
              <a:gd name="connsiteY5940" fmla="*/ 622753 h 4322760"/>
              <a:gd name="connsiteX5941" fmla="*/ 686646 w 4319689"/>
              <a:gd name="connsiteY5941" fmla="*/ 607590 h 4322760"/>
              <a:gd name="connsiteX5942" fmla="*/ 693484 w 4319689"/>
              <a:gd name="connsiteY5942" fmla="*/ 593271 h 4322760"/>
              <a:gd name="connsiteX5943" fmla="*/ 708016 w 4319689"/>
              <a:gd name="connsiteY5943" fmla="*/ 587374 h 4322760"/>
              <a:gd name="connsiteX5944" fmla="*/ 2396008 w 4319689"/>
              <a:gd name="connsiteY5944" fmla="*/ 582625 h 4322760"/>
              <a:gd name="connsiteX5945" fmla="*/ 2401051 w 4319689"/>
              <a:gd name="connsiteY5945" fmla="*/ 585163 h 4322760"/>
              <a:gd name="connsiteX5946" fmla="*/ 2402732 w 4319689"/>
              <a:gd name="connsiteY5946" fmla="*/ 590244 h 4322760"/>
              <a:gd name="connsiteX5947" fmla="*/ 2396008 w 4319689"/>
              <a:gd name="connsiteY5947" fmla="*/ 595327 h 4322760"/>
              <a:gd name="connsiteX5948" fmla="*/ 2394327 w 4319689"/>
              <a:gd name="connsiteY5948" fmla="*/ 595327 h 4322760"/>
              <a:gd name="connsiteX5949" fmla="*/ 2389285 w 4319689"/>
              <a:gd name="connsiteY5949" fmla="*/ 587704 h 4322760"/>
              <a:gd name="connsiteX5950" fmla="*/ 2396008 w 4319689"/>
              <a:gd name="connsiteY5950" fmla="*/ 582625 h 4322760"/>
              <a:gd name="connsiteX5951" fmla="*/ 1084294 w 4319689"/>
              <a:gd name="connsiteY5951" fmla="*/ 582621 h 4322760"/>
              <a:gd name="connsiteX5952" fmla="*/ 1101580 w 4319689"/>
              <a:gd name="connsiteY5952" fmla="*/ 591866 h 4322760"/>
              <a:gd name="connsiteX5953" fmla="*/ 1095817 w 4319689"/>
              <a:gd name="connsiteY5953" fmla="*/ 622125 h 4322760"/>
              <a:gd name="connsiteX5954" fmla="*/ 1084294 w 4319689"/>
              <a:gd name="connsiteY5954" fmla="*/ 625484 h 4322760"/>
              <a:gd name="connsiteX5955" fmla="*/ 1067008 w 4319689"/>
              <a:gd name="connsiteY5955" fmla="*/ 616241 h 4322760"/>
              <a:gd name="connsiteX5956" fmla="*/ 1063715 w 4319689"/>
              <a:gd name="connsiteY5956" fmla="*/ 600271 h 4322760"/>
              <a:gd name="connsiteX5957" fmla="*/ 1071947 w 4319689"/>
              <a:gd name="connsiteY5957" fmla="*/ 586827 h 4322760"/>
              <a:gd name="connsiteX5958" fmla="*/ 1084294 w 4319689"/>
              <a:gd name="connsiteY5958" fmla="*/ 582621 h 4322760"/>
              <a:gd name="connsiteX5959" fmla="*/ 2769855 w 4319689"/>
              <a:gd name="connsiteY5959" fmla="*/ 579449 h 4322760"/>
              <a:gd name="connsiteX5960" fmla="*/ 2773971 w 4319689"/>
              <a:gd name="connsiteY5960" fmla="*/ 580309 h 4322760"/>
              <a:gd name="connsiteX5961" fmla="*/ 2778910 w 4319689"/>
              <a:gd name="connsiteY5961" fmla="*/ 585469 h 4322760"/>
              <a:gd name="connsiteX5962" fmla="*/ 2778910 w 4319689"/>
              <a:gd name="connsiteY5962" fmla="*/ 594069 h 4322760"/>
              <a:gd name="connsiteX5963" fmla="*/ 2769855 w 4319689"/>
              <a:gd name="connsiteY5963" fmla="*/ 600089 h 4322760"/>
              <a:gd name="connsiteX5964" fmla="*/ 2766563 w 4319689"/>
              <a:gd name="connsiteY5964" fmla="*/ 600089 h 4322760"/>
              <a:gd name="connsiteX5965" fmla="*/ 2760801 w 4319689"/>
              <a:gd name="connsiteY5965" fmla="*/ 586331 h 4322760"/>
              <a:gd name="connsiteX5966" fmla="*/ 2769855 w 4319689"/>
              <a:gd name="connsiteY5966" fmla="*/ 579449 h 4322760"/>
              <a:gd name="connsiteX5967" fmla="*/ 900905 w 4319689"/>
              <a:gd name="connsiteY5967" fmla="*/ 577854 h 4322760"/>
              <a:gd name="connsiteX5968" fmla="*/ 917957 w 4319689"/>
              <a:gd name="connsiteY5968" fmla="*/ 585285 h 4322760"/>
              <a:gd name="connsiteX5969" fmla="*/ 914546 w 4319689"/>
              <a:gd name="connsiteY5969" fmla="*/ 614176 h 4322760"/>
              <a:gd name="connsiteX5970" fmla="*/ 900905 w 4319689"/>
              <a:gd name="connsiteY5970" fmla="*/ 619131 h 4322760"/>
              <a:gd name="connsiteX5971" fmla="*/ 884706 w 4319689"/>
              <a:gd name="connsiteY5971" fmla="*/ 611700 h 4322760"/>
              <a:gd name="connsiteX5972" fmla="*/ 879592 w 4319689"/>
              <a:gd name="connsiteY5972" fmla="*/ 596841 h 4322760"/>
              <a:gd name="connsiteX5973" fmla="*/ 887264 w 4319689"/>
              <a:gd name="connsiteY5973" fmla="*/ 581981 h 4322760"/>
              <a:gd name="connsiteX5974" fmla="*/ 900905 w 4319689"/>
              <a:gd name="connsiteY5974" fmla="*/ 577854 h 4322760"/>
              <a:gd name="connsiteX5975" fmla="*/ 3216368 w 4319689"/>
              <a:gd name="connsiteY5975" fmla="*/ 576274 h 4322760"/>
              <a:gd name="connsiteX5976" fmla="*/ 3224723 w 4319689"/>
              <a:gd name="connsiteY5976" fmla="*/ 578722 h 4322760"/>
              <a:gd name="connsiteX5977" fmla="*/ 3230572 w 4319689"/>
              <a:gd name="connsiteY5977" fmla="*/ 587702 h 4322760"/>
              <a:gd name="connsiteX5978" fmla="*/ 3228901 w 4319689"/>
              <a:gd name="connsiteY5978" fmla="*/ 599135 h 4322760"/>
              <a:gd name="connsiteX5979" fmla="*/ 3216368 w 4319689"/>
              <a:gd name="connsiteY5979" fmla="*/ 604849 h 4322760"/>
              <a:gd name="connsiteX5980" fmla="*/ 3208012 w 4319689"/>
              <a:gd name="connsiteY5980" fmla="*/ 602400 h 4322760"/>
              <a:gd name="connsiteX5981" fmla="*/ 3203835 w 4319689"/>
              <a:gd name="connsiteY5981" fmla="*/ 581988 h 4322760"/>
              <a:gd name="connsiteX5982" fmla="*/ 3216368 w 4319689"/>
              <a:gd name="connsiteY5982" fmla="*/ 576274 h 4322760"/>
              <a:gd name="connsiteX5983" fmla="*/ 1529105 w 4319689"/>
              <a:gd name="connsiteY5983" fmla="*/ 576274 h 4322760"/>
              <a:gd name="connsiteX5984" fmla="*/ 1550690 w 4319689"/>
              <a:gd name="connsiteY5984" fmla="*/ 590531 h 4322760"/>
              <a:gd name="connsiteX5985" fmla="*/ 1537739 w 4319689"/>
              <a:gd name="connsiteY5985" fmla="*/ 619050 h 4322760"/>
              <a:gd name="connsiteX5986" fmla="*/ 1529105 w 4319689"/>
              <a:gd name="connsiteY5986" fmla="*/ 620724 h 4322760"/>
              <a:gd name="connsiteX5987" fmla="*/ 1508384 w 4319689"/>
              <a:gd name="connsiteY5987" fmla="*/ 607306 h 4322760"/>
              <a:gd name="connsiteX5988" fmla="*/ 1508384 w 4319689"/>
              <a:gd name="connsiteY5988" fmla="*/ 589694 h 4322760"/>
              <a:gd name="connsiteX5989" fmla="*/ 1520471 w 4319689"/>
              <a:gd name="connsiteY5989" fmla="*/ 577951 h 4322760"/>
              <a:gd name="connsiteX5990" fmla="*/ 1529105 w 4319689"/>
              <a:gd name="connsiteY5990" fmla="*/ 576274 h 4322760"/>
              <a:gd name="connsiteX5991" fmla="*/ 3594620 w 4319689"/>
              <a:gd name="connsiteY5991" fmla="*/ 571502 h 4322760"/>
              <a:gd name="connsiteX5992" fmla="*/ 3607255 w 4319689"/>
              <a:gd name="connsiteY5992" fmla="*/ 576679 h 4322760"/>
              <a:gd name="connsiteX5993" fmla="*/ 3613994 w 4319689"/>
              <a:gd name="connsiteY5993" fmla="*/ 590483 h 4322760"/>
              <a:gd name="connsiteX5994" fmla="*/ 3608940 w 4319689"/>
              <a:gd name="connsiteY5994" fmla="*/ 604288 h 4322760"/>
              <a:gd name="connsiteX5995" fmla="*/ 3594620 w 4319689"/>
              <a:gd name="connsiteY5995" fmla="*/ 611189 h 4322760"/>
              <a:gd name="connsiteX5996" fmla="*/ 3581143 w 4319689"/>
              <a:gd name="connsiteY5996" fmla="*/ 606013 h 4322760"/>
              <a:gd name="connsiteX5997" fmla="*/ 3580300 w 4319689"/>
              <a:gd name="connsiteY5997" fmla="*/ 577542 h 4322760"/>
              <a:gd name="connsiteX5998" fmla="*/ 3594620 w 4319689"/>
              <a:gd name="connsiteY5998" fmla="*/ 571502 h 4322760"/>
              <a:gd name="connsiteX5999" fmla="*/ 2278906 w 4319689"/>
              <a:gd name="connsiteY5999" fmla="*/ 569924 h 4322760"/>
              <a:gd name="connsiteX6000" fmla="*/ 2283442 w 4319689"/>
              <a:gd name="connsiteY6000" fmla="*/ 572645 h 4322760"/>
              <a:gd name="connsiteX6001" fmla="*/ 2285256 w 4319689"/>
              <a:gd name="connsiteY6001" fmla="*/ 577182 h 4322760"/>
              <a:gd name="connsiteX6002" fmla="*/ 2278906 w 4319689"/>
              <a:gd name="connsiteY6002" fmla="*/ 582625 h 4322760"/>
              <a:gd name="connsiteX6003" fmla="*/ 2273463 w 4319689"/>
              <a:gd name="connsiteY6003" fmla="*/ 576275 h 4322760"/>
              <a:gd name="connsiteX6004" fmla="*/ 2278906 w 4319689"/>
              <a:gd name="connsiteY6004" fmla="*/ 569924 h 4322760"/>
              <a:gd name="connsiteX6005" fmla="*/ 1903085 w 4319689"/>
              <a:gd name="connsiteY6005" fmla="*/ 566750 h 4322760"/>
              <a:gd name="connsiteX6006" fmla="*/ 1926403 w 4319689"/>
              <a:gd name="connsiteY6006" fmla="*/ 587963 h 4322760"/>
              <a:gd name="connsiteX6007" fmla="*/ 1906416 w 4319689"/>
              <a:gd name="connsiteY6007" fmla="*/ 615963 h 4322760"/>
              <a:gd name="connsiteX6008" fmla="*/ 1902252 w 4319689"/>
              <a:gd name="connsiteY6008" fmla="*/ 615963 h 4322760"/>
              <a:gd name="connsiteX6009" fmla="*/ 1878934 w 4319689"/>
              <a:gd name="connsiteY6009" fmla="*/ 595600 h 4322760"/>
              <a:gd name="connsiteX6010" fmla="*/ 1883098 w 4319689"/>
              <a:gd name="connsiteY6010" fmla="*/ 577781 h 4322760"/>
              <a:gd name="connsiteX6011" fmla="*/ 1898921 w 4319689"/>
              <a:gd name="connsiteY6011" fmla="*/ 567601 h 4322760"/>
              <a:gd name="connsiteX6012" fmla="*/ 1903085 w 4319689"/>
              <a:gd name="connsiteY6012" fmla="*/ 566750 h 4322760"/>
              <a:gd name="connsiteX6013" fmla="*/ 3399718 w 4319689"/>
              <a:gd name="connsiteY6013" fmla="*/ 566744 h 4322760"/>
              <a:gd name="connsiteX6014" fmla="*/ 3409677 w 4319689"/>
              <a:gd name="connsiteY6014" fmla="*/ 570152 h 4322760"/>
              <a:gd name="connsiteX6015" fmla="*/ 3416315 w 4319689"/>
              <a:gd name="connsiteY6015" fmla="*/ 582078 h 4322760"/>
              <a:gd name="connsiteX6016" fmla="*/ 3412996 w 4319689"/>
              <a:gd name="connsiteY6016" fmla="*/ 594856 h 4322760"/>
              <a:gd name="connsiteX6017" fmla="*/ 3399718 w 4319689"/>
              <a:gd name="connsiteY6017" fmla="*/ 601668 h 4322760"/>
              <a:gd name="connsiteX6018" fmla="*/ 3388931 w 4319689"/>
              <a:gd name="connsiteY6018" fmla="*/ 597413 h 4322760"/>
              <a:gd name="connsiteX6019" fmla="*/ 3386441 w 4319689"/>
              <a:gd name="connsiteY6019" fmla="*/ 573561 h 4322760"/>
              <a:gd name="connsiteX6020" fmla="*/ 3399718 w 4319689"/>
              <a:gd name="connsiteY6020" fmla="*/ 566744 h 4322760"/>
              <a:gd name="connsiteX6021" fmla="*/ 2015228 w 4319689"/>
              <a:gd name="connsiteY6021" fmla="*/ 552463 h 4322760"/>
              <a:gd name="connsiteX6022" fmla="*/ 2017763 w 4319689"/>
              <a:gd name="connsiteY6022" fmla="*/ 552463 h 4322760"/>
              <a:gd name="connsiteX6023" fmla="*/ 2043112 w 4319689"/>
              <a:gd name="connsiteY6023" fmla="*/ 576171 h 4322760"/>
              <a:gd name="connsiteX6024" fmla="*/ 2020298 w 4319689"/>
              <a:gd name="connsiteY6024" fmla="*/ 603263 h 4322760"/>
              <a:gd name="connsiteX6025" fmla="*/ 2017763 w 4319689"/>
              <a:gd name="connsiteY6025" fmla="*/ 603263 h 4322760"/>
              <a:gd name="connsiteX6026" fmla="*/ 1992414 w 4319689"/>
              <a:gd name="connsiteY6026" fmla="*/ 580403 h 4322760"/>
              <a:gd name="connsiteX6027" fmla="*/ 1998329 w 4319689"/>
              <a:gd name="connsiteY6027" fmla="*/ 561776 h 4322760"/>
              <a:gd name="connsiteX6028" fmla="*/ 2015228 w 4319689"/>
              <a:gd name="connsiteY6028" fmla="*/ 552463 h 4322760"/>
              <a:gd name="connsiteX6029" fmla="*/ 2134822 w 4319689"/>
              <a:gd name="connsiteY6029" fmla="*/ 544523 h 4322760"/>
              <a:gd name="connsiteX6030" fmla="*/ 2153948 w 4319689"/>
              <a:gd name="connsiteY6030" fmla="*/ 552957 h 4322760"/>
              <a:gd name="connsiteX6031" fmla="*/ 2161432 w 4319689"/>
              <a:gd name="connsiteY6031" fmla="*/ 571511 h 4322760"/>
              <a:gd name="connsiteX6032" fmla="*/ 2135654 w 4319689"/>
              <a:gd name="connsiteY6032" fmla="*/ 598501 h 4322760"/>
              <a:gd name="connsiteX6033" fmla="*/ 2109044 w 4319689"/>
              <a:gd name="connsiteY6033" fmla="*/ 572355 h 4322760"/>
              <a:gd name="connsiteX6034" fmla="*/ 2116528 w 4319689"/>
              <a:gd name="connsiteY6034" fmla="*/ 552957 h 4322760"/>
              <a:gd name="connsiteX6035" fmla="*/ 2134822 w 4319689"/>
              <a:gd name="connsiteY6035" fmla="*/ 544523 h 4322760"/>
              <a:gd name="connsiteX6036" fmla="*/ 2653212 w 4319689"/>
              <a:gd name="connsiteY6036" fmla="*/ 539760 h 4322760"/>
              <a:gd name="connsiteX6037" fmla="*/ 2655904 w 4319689"/>
              <a:gd name="connsiteY6037" fmla="*/ 539760 h 4322760"/>
              <a:gd name="connsiteX6038" fmla="*/ 2661288 w 4319689"/>
              <a:gd name="connsiteY6038" fmla="*/ 544957 h 4322760"/>
              <a:gd name="connsiteX6039" fmla="*/ 2662185 w 4319689"/>
              <a:gd name="connsiteY6039" fmla="*/ 551886 h 4322760"/>
              <a:gd name="connsiteX6040" fmla="*/ 2653212 w 4319689"/>
              <a:gd name="connsiteY6040" fmla="*/ 558813 h 4322760"/>
              <a:gd name="connsiteX6041" fmla="*/ 2650520 w 4319689"/>
              <a:gd name="connsiteY6041" fmla="*/ 557946 h 4322760"/>
              <a:gd name="connsiteX6042" fmla="*/ 2643341 w 4319689"/>
              <a:gd name="connsiteY6042" fmla="*/ 546689 h 4322760"/>
              <a:gd name="connsiteX6043" fmla="*/ 2653212 w 4319689"/>
              <a:gd name="connsiteY6043" fmla="*/ 539760 h 4322760"/>
              <a:gd name="connsiteX6044" fmla="*/ 2927835 w 4319689"/>
              <a:gd name="connsiteY6044" fmla="*/ 536586 h 4322760"/>
              <a:gd name="connsiteX6045" fmla="*/ 2933059 w 4319689"/>
              <a:gd name="connsiteY6045" fmla="*/ 538227 h 4322760"/>
              <a:gd name="connsiteX6046" fmla="*/ 2939153 w 4319689"/>
              <a:gd name="connsiteY6046" fmla="*/ 544796 h 4322760"/>
              <a:gd name="connsiteX6047" fmla="*/ 2939153 w 4319689"/>
              <a:gd name="connsiteY6047" fmla="*/ 553830 h 4322760"/>
              <a:gd name="connsiteX6048" fmla="*/ 2927835 w 4319689"/>
              <a:gd name="connsiteY6048" fmla="*/ 560401 h 4322760"/>
              <a:gd name="connsiteX6049" fmla="*/ 2922612 w 4319689"/>
              <a:gd name="connsiteY6049" fmla="*/ 558758 h 4322760"/>
              <a:gd name="connsiteX6050" fmla="*/ 2916518 w 4319689"/>
              <a:gd name="connsiteY6050" fmla="*/ 543155 h 4322760"/>
              <a:gd name="connsiteX6051" fmla="*/ 2927835 w 4319689"/>
              <a:gd name="connsiteY6051" fmla="*/ 536586 h 4322760"/>
              <a:gd name="connsiteX6052" fmla="*/ 1371553 w 4319689"/>
              <a:gd name="connsiteY6052" fmla="*/ 534998 h 4322760"/>
              <a:gd name="connsiteX6053" fmla="*/ 1391904 w 4319689"/>
              <a:gd name="connsiteY6053" fmla="*/ 547786 h 4322760"/>
              <a:gd name="connsiteX6054" fmla="*/ 1381722 w 4319689"/>
              <a:gd name="connsiteY6054" fmla="*/ 578478 h 4322760"/>
              <a:gd name="connsiteX6055" fmla="*/ 1371553 w 4319689"/>
              <a:gd name="connsiteY6055" fmla="*/ 581037 h 4322760"/>
              <a:gd name="connsiteX6056" fmla="*/ 1351187 w 4319689"/>
              <a:gd name="connsiteY6056" fmla="*/ 568249 h 4322760"/>
              <a:gd name="connsiteX6057" fmla="*/ 1350340 w 4319689"/>
              <a:gd name="connsiteY6057" fmla="*/ 551196 h 4322760"/>
              <a:gd name="connsiteX6058" fmla="*/ 1361371 w 4319689"/>
              <a:gd name="connsiteY6058" fmla="*/ 537556 h 4322760"/>
              <a:gd name="connsiteX6059" fmla="*/ 1371553 w 4319689"/>
              <a:gd name="connsiteY6059" fmla="*/ 534998 h 4322760"/>
              <a:gd name="connsiteX6060" fmla="*/ 1646664 w 4319689"/>
              <a:gd name="connsiteY6060" fmla="*/ 531824 h 4322760"/>
              <a:gd name="connsiteX6061" fmla="*/ 1668317 w 4319689"/>
              <a:gd name="connsiteY6061" fmla="*/ 548534 h 4322760"/>
              <a:gd name="connsiteX6062" fmla="*/ 1653327 w 4319689"/>
              <a:gd name="connsiteY6062" fmla="*/ 577779 h 4322760"/>
              <a:gd name="connsiteX6063" fmla="*/ 1646664 w 4319689"/>
              <a:gd name="connsiteY6063" fmla="*/ 579449 h 4322760"/>
              <a:gd name="connsiteX6064" fmla="*/ 1624179 w 4319689"/>
              <a:gd name="connsiteY6064" fmla="*/ 562739 h 4322760"/>
              <a:gd name="connsiteX6065" fmla="*/ 1625012 w 4319689"/>
              <a:gd name="connsiteY6065" fmla="*/ 545192 h 4322760"/>
              <a:gd name="connsiteX6066" fmla="*/ 1639169 w 4319689"/>
              <a:gd name="connsiteY6066" fmla="*/ 533495 h 4322760"/>
              <a:gd name="connsiteX6067" fmla="*/ 1646664 w 4319689"/>
              <a:gd name="connsiteY6067" fmla="*/ 531824 h 4322760"/>
              <a:gd name="connsiteX6068" fmla="*/ 2532113 w 4319689"/>
              <a:gd name="connsiteY6068" fmla="*/ 509599 h 4322760"/>
              <a:gd name="connsiteX6069" fmla="*/ 2533859 w 4319689"/>
              <a:gd name="connsiteY6069" fmla="*/ 510394 h 4322760"/>
              <a:gd name="connsiteX6070" fmla="*/ 2539098 w 4319689"/>
              <a:gd name="connsiteY6070" fmla="*/ 513568 h 4322760"/>
              <a:gd name="connsiteX6071" fmla="*/ 2540844 w 4319689"/>
              <a:gd name="connsiteY6071" fmla="*/ 519125 h 4322760"/>
              <a:gd name="connsiteX6072" fmla="*/ 2532113 w 4319689"/>
              <a:gd name="connsiteY6072" fmla="*/ 525475 h 4322760"/>
              <a:gd name="connsiteX6073" fmla="*/ 2530366 w 4319689"/>
              <a:gd name="connsiteY6073" fmla="*/ 524680 h 4322760"/>
              <a:gd name="connsiteX6074" fmla="*/ 2524254 w 4319689"/>
              <a:gd name="connsiteY6074" fmla="*/ 515951 h 4322760"/>
              <a:gd name="connsiteX6075" fmla="*/ 2532113 w 4319689"/>
              <a:gd name="connsiteY6075" fmla="*/ 509599 h 4322760"/>
              <a:gd name="connsiteX6076" fmla="*/ 1201771 w 4319689"/>
              <a:gd name="connsiteY6076" fmla="*/ 506421 h 4322760"/>
              <a:gd name="connsiteX6077" fmla="*/ 1220657 w 4319689"/>
              <a:gd name="connsiteY6077" fmla="*/ 517123 h 4322760"/>
              <a:gd name="connsiteX6078" fmla="*/ 1212445 w 4319689"/>
              <a:gd name="connsiteY6078" fmla="*/ 547579 h 4322760"/>
              <a:gd name="connsiteX6079" fmla="*/ 1201771 w 4319689"/>
              <a:gd name="connsiteY6079" fmla="*/ 550871 h 4322760"/>
              <a:gd name="connsiteX6080" fmla="*/ 1182886 w 4319689"/>
              <a:gd name="connsiteY6080" fmla="*/ 539347 h 4322760"/>
              <a:gd name="connsiteX6081" fmla="*/ 1180422 w 4319689"/>
              <a:gd name="connsiteY6081" fmla="*/ 522884 h 4322760"/>
              <a:gd name="connsiteX6082" fmla="*/ 1190276 w 4319689"/>
              <a:gd name="connsiteY6082" fmla="*/ 509714 h 4322760"/>
              <a:gd name="connsiteX6083" fmla="*/ 1201771 w 4319689"/>
              <a:gd name="connsiteY6083" fmla="*/ 506421 h 4322760"/>
              <a:gd name="connsiteX6084" fmla="*/ 3097695 w 4319689"/>
              <a:gd name="connsiteY6084" fmla="*/ 503247 h 4322760"/>
              <a:gd name="connsiteX6085" fmla="*/ 3104589 w 4319689"/>
              <a:gd name="connsiteY6085" fmla="*/ 505703 h 4322760"/>
              <a:gd name="connsiteX6086" fmla="*/ 3111483 w 4319689"/>
              <a:gd name="connsiteY6086" fmla="*/ 513879 h 4322760"/>
              <a:gd name="connsiteX6087" fmla="*/ 3109760 w 4319689"/>
              <a:gd name="connsiteY6087" fmla="*/ 523696 h 4322760"/>
              <a:gd name="connsiteX6088" fmla="*/ 3097695 w 4319689"/>
              <a:gd name="connsiteY6088" fmla="*/ 530237 h 4322760"/>
              <a:gd name="connsiteX6089" fmla="*/ 3090800 w 4319689"/>
              <a:gd name="connsiteY6089" fmla="*/ 528602 h 4322760"/>
              <a:gd name="connsiteX6090" fmla="*/ 3085629 w 4319689"/>
              <a:gd name="connsiteY6090" fmla="*/ 510610 h 4322760"/>
              <a:gd name="connsiteX6091" fmla="*/ 3097695 w 4319689"/>
              <a:gd name="connsiteY6091" fmla="*/ 503247 h 4322760"/>
              <a:gd name="connsiteX6092" fmla="*/ 1760178 w 4319689"/>
              <a:gd name="connsiteY6092" fmla="*/ 498486 h 4322760"/>
              <a:gd name="connsiteX6093" fmla="*/ 1766093 w 4319689"/>
              <a:gd name="connsiteY6093" fmla="*/ 498486 h 4322760"/>
              <a:gd name="connsiteX6094" fmla="*/ 1790597 w 4319689"/>
              <a:gd name="connsiteY6094" fmla="*/ 517151 h 4322760"/>
              <a:gd name="connsiteX6095" fmla="*/ 1772008 w 4319689"/>
              <a:gd name="connsiteY6095" fmla="*/ 546852 h 4322760"/>
              <a:gd name="connsiteX6096" fmla="*/ 1766093 w 4319689"/>
              <a:gd name="connsiteY6096" fmla="*/ 547699 h 4322760"/>
              <a:gd name="connsiteX6097" fmla="*/ 1742434 w 4319689"/>
              <a:gd name="connsiteY6097" fmla="*/ 529032 h 4322760"/>
              <a:gd name="connsiteX6098" fmla="*/ 1744969 w 4319689"/>
              <a:gd name="connsiteY6098" fmla="*/ 510366 h 4322760"/>
              <a:gd name="connsiteX6099" fmla="*/ 1760178 w 4319689"/>
              <a:gd name="connsiteY6099" fmla="*/ 498486 h 4322760"/>
              <a:gd name="connsiteX6100" fmla="*/ 2409455 w 4319689"/>
              <a:gd name="connsiteY6100" fmla="*/ 487374 h 4322760"/>
              <a:gd name="connsiteX6101" fmla="*/ 2415338 w 4319689"/>
              <a:gd name="connsiteY6101" fmla="*/ 490735 h 4322760"/>
              <a:gd name="connsiteX6102" fmla="*/ 2417019 w 4319689"/>
              <a:gd name="connsiteY6102" fmla="*/ 495778 h 4322760"/>
              <a:gd name="connsiteX6103" fmla="*/ 2409455 w 4319689"/>
              <a:gd name="connsiteY6103" fmla="*/ 501661 h 4322760"/>
              <a:gd name="connsiteX6104" fmla="*/ 2408614 w 4319689"/>
              <a:gd name="connsiteY6104" fmla="*/ 501661 h 4322760"/>
              <a:gd name="connsiteX6105" fmla="*/ 2404412 w 4319689"/>
              <a:gd name="connsiteY6105" fmla="*/ 499140 h 4322760"/>
              <a:gd name="connsiteX6106" fmla="*/ 2402731 w 4319689"/>
              <a:gd name="connsiteY6106" fmla="*/ 494097 h 4322760"/>
              <a:gd name="connsiteX6107" fmla="*/ 2409455 w 4319689"/>
              <a:gd name="connsiteY6107" fmla="*/ 487374 h 4322760"/>
              <a:gd name="connsiteX6108" fmla="*/ 1019525 w 4319689"/>
              <a:gd name="connsiteY6108" fmla="*/ 487367 h 4322760"/>
              <a:gd name="connsiteX6109" fmla="*/ 1038519 w 4319689"/>
              <a:gd name="connsiteY6109" fmla="*/ 497597 h 4322760"/>
              <a:gd name="connsiteX6110" fmla="*/ 1032476 w 4319689"/>
              <a:gd name="connsiteY6110" fmla="*/ 529142 h 4322760"/>
              <a:gd name="connsiteX6111" fmla="*/ 1019525 w 4319689"/>
              <a:gd name="connsiteY6111" fmla="*/ 533405 h 4322760"/>
              <a:gd name="connsiteX6112" fmla="*/ 1000531 w 4319689"/>
              <a:gd name="connsiteY6112" fmla="*/ 523175 h 4322760"/>
              <a:gd name="connsiteX6113" fmla="*/ 997077 w 4319689"/>
              <a:gd name="connsiteY6113" fmla="*/ 506975 h 4322760"/>
              <a:gd name="connsiteX6114" fmla="*/ 1006574 w 4319689"/>
              <a:gd name="connsiteY6114" fmla="*/ 491630 h 4322760"/>
              <a:gd name="connsiteX6115" fmla="*/ 1019525 w 4319689"/>
              <a:gd name="connsiteY6115" fmla="*/ 487367 h 4322760"/>
              <a:gd name="connsiteX6116" fmla="*/ 2806751 w 4319689"/>
              <a:gd name="connsiteY6116" fmla="*/ 485787 h 4322760"/>
              <a:gd name="connsiteX6117" fmla="*/ 2811003 w 4319689"/>
              <a:gd name="connsiteY6117" fmla="*/ 486611 h 4322760"/>
              <a:gd name="connsiteX6118" fmla="*/ 2816956 w 4319689"/>
              <a:gd name="connsiteY6118" fmla="*/ 491565 h 4322760"/>
              <a:gd name="connsiteX6119" fmla="*/ 2816956 w 4319689"/>
              <a:gd name="connsiteY6119" fmla="*/ 499819 h 4322760"/>
              <a:gd name="connsiteX6120" fmla="*/ 2806751 w 4319689"/>
              <a:gd name="connsiteY6120" fmla="*/ 506423 h 4322760"/>
              <a:gd name="connsiteX6121" fmla="*/ 2803349 w 4319689"/>
              <a:gd name="connsiteY6121" fmla="*/ 505598 h 4322760"/>
              <a:gd name="connsiteX6122" fmla="*/ 2796545 w 4319689"/>
              <a:gd name="connsiteY6122" fmla="*/ 492391 h 4322760"/>
              <a:gd name="connsiteX6123" fmla="*/ 2806751 w 4319689"/>
              <a:gd name="connsiteY6123" fmla="*/ 485787 h 4322760"/>
              <a:gd name="connsiteX6124" fmla="*/ 826318 w 4319689"/>
              <a:gd name="connsiteY6124" fmla="*/ 482599 h 4322760"/>
              <a:gd name="connsiteX6125" fmla="*/ 842760 w 4319689"/>
              <a:gd name="connsiteY6125" fmla="*/ 491147 h 4322760"/>
              <a:gd name="connsiteX6126" fmla="*/ 839472 w 4319689"/>
              <a:gd name="connsiteY6126" fmla="*/ 522775 h 4322760"/>
              <a:gd name="connsiteX6127" fmla="*/ 826318 w 4319689"/>
              <a:gd name="connsiteY6127" fmla="*/ 527049 h 4322760"/>
              <a:gd name="connsiteX6128" fmla="*/ 809054 w 4319689"/>
              <a:gd name="connsiteY6128" fmla="*/ 519356 h 4322760"/>
              <a:gd name="connsiteX6129" fmla="*/ 804121 w 4319689"/>
              <a:gd name="connsiteY6129" fmla="*/ 502260 h 4322760"/>
              <a:gd name="connsiteX6130" fmla="*/ 812342 w 4319689"/>
              <a:gd name="connsiteY6130" fmla="*/ 486873 h 4322760"/>
              <a:gd name="connsiteX6131" fmla="*/ 826318 w 4319689"/>
              <a:gd name="connsiteY6131" fmla="*/ 482599 h 4322760"/>
              <a:gd name="connsiteX6132" fmla="*/ 1491012 w 4319689"/>
              <a:gd name="connsiteY6132" fmla="*/ 481022 h 4322760"/>
              <a:gd name="connsiteX6133" fmla="*/ 1514200 w 4319689"/>
              <a:gd name="connsiteY6133" fmla="*/ 496064 h 4322760"/>
              <a:gd name="connsiteX6134" fmla="*/ 1500459 w 4319689"/>
              <a:gd name="connsiteY6134" fmla="*/ 526979 h 4322760"/>
              <a:gd name="connsiteX6135" fmla="*/ 1491870 w 4319689"/>
              <a:gd name="connsiteY6135" fmla="*/ 528650 h 4322760"/>
              <a:gd name="connsiteX6136" fmla="*/ 1468682 w 4319689"/>
              <a:gd name="connsiteY6136" fmla="*/ 513610 h 4322760"/>
              <a:gd name="connsiteX6137" fmla="*/ 1468682 w 4319689"/>
              <a:gd name="connsiteY6137" fmla="*/ 496064 h 4322760"/>
              <a:gd name="connsiteX6138" fmla="*/ 1482423 w 4319689"/>
              <a:gd name="connsiteY6138" fmla="*/ 482695 h 4322760"/>
              <a:gd name="connsiteX6139" fmla="*/ 1491012 w 4319689"/>
              <a:gd name="connsiteY6139" fmla="*/ 481022 h 4322760"/>
              <a:gd name="connsiteX6140" fmla="*/ 3279905 w 4319689"/>
              <a:gd name="connsiteY6140" fmla="*/ 481019 h 4322760"/>
              <a:gd name="connsiteX6141" fmla="*/ 3289509 w 4319689"/>
              <a:gd name="connsiteY6141" fmla="*/ 483525 h 4322760"/>
              <a:gd name="connsiteX6142" fmla="*/ 3296494 w 4319689"/>
              <a:gd name="connsiteY6142" fmla="*/ 493552 h 4322760"/>
              <a:gd name="connsiteX6143" fmla="*/ 3293875 w 4319689"/>
              <a:gd name="connsiteY6143" fmla="*/ 505251 h 4322760"/>
              <a:gd name="connsiteX6144" fmla="*/ 3279905 w 4319689"/>
              <a:gd name="connsiteY6144" fmla="*/ 512769 h 4322760"/>
              <a:gd name="connsiteX6145" fmla="*/ 3270300 w 4319689"/>
              <a:gd name="connsiteY6145" fmla="*/ 509427 h 4322760"/>
              <a:gd name="connsiteX6146" fmla="*/ 3265935 w 4319689"/>
              <a:gd name="connsiteY6146" fmla="*/ 487704 h 4322760"/>
              <a:gd name="connsiteX6147" fmla="*/ 3279905 w 4319689"/>
              <a:gd name="connsiteY6147" fmla="*/ 481019 h 4322760"/>
              <a:gd name="connsiteX6148" fmla="*/ 2286844 w 4319689"/>
              <a:gd name="connsiteY6148" fmla="*/ 474673 h 4322760"/>
              <a:gd name="connsiteX6149" fmla="*/ 2291380 w 4319689"/>
              <a:gd name="connsiteY6149" fmla="*/ 477055 h 4322760"/>
              <a:gd name="connsiteX6150" fmla="*/ 2293194 w 4319689"/>
              <a:gd name="connsiteY6150" fmla="*/ 481025 h 4322760"/>
              <a:gd name="connsiteX6151" fmla="*/ 2286844 w 4319689"/>
              <a:gd name="connsiteY6151" fmla="*/ 485788 h 4322760"/>
              <a:gd name="connsiteX6152" fmla="*/ 2285937 w 4319689"/>
              <a:gd name="connsiteY6152" fmla="*/ 485788 h 4322760"/>
              <a:gd name="connsiteX6153" fmla="*/ 2280494 w 4319689"/>
              <a:gd name="connsiteY6153" fmla="*/ 480229 h 4322760"/>
              <a:gd name="connsiteX6154" fmla="*/ 2286844 w 4319689"/>
              <a:gd name="connsiteY6154" fmla="*/ 474673 h 4322760"/>
              <a:gd name="connsiteX6155" fmla="*/ 1887160 w 4319689"/>
              <a:gd name="connsiteY6155" fmla="*/ 471498 h 4322760"/>
              <a:gd name="connsiteX6156" fmla="*/ 1912804 w 4319689"/>
              <a:gd name="connsiteY6156" fmla="*/ 493469 h 4322760"/>
              <a:gd name="connsiteX6157" fmla="*/ 1891434 w 4319689"/>
              <a:gd name="connsiteY6157" fmla="*/ 523043 h 4322760"/>
              <a:gd name="connsiteX6158" fmla="*/ 1887160 w 4319689"/>
              <a:gd name="connsiteY6158" fmla="*/ 523889 h 4322760"/>
              <a:gd name="connsiteX6159" fmla="*/ 1861516 w 4319689"/>
              <a:gd name="connsiteY6159" fmla="*/ 501916 h 4322760"/>
              <a:gd name="connsiteX6160" fmla="*/ 1865790 w 4319689"/>
              <a:gd name="connsiteY6160" fmla="*/ 482481 h 4322760"/>
              <a:gd name="connsiteX6161" fmla="*/ 1882886 w 4319689"/>
              <a:gd name="connsiteY6161" fmla="*/ 472342 h 4322760"/>
              <a:gd name="connsiteX6162" fmla="*/ 1887160 w 4319689"/>
              <a:gd name="connsiteY6162" fmla="*/ 471498 h 4322760"/>
              <a:gd name="connsiteX6163" fmla="*/ 3474364 w 4319689"/>
              <a:gd name="connsiteY6163" fmla="*/ 471489 h 4322760"/>
              <a:gd name="connsiteX6164" fmla="*/ 3485580 w 4319689"/>
              <a:gd name="connsiteY6164" fmla="*/ 474886 h 4322760"/>
              <a:gd name="connsiteX6165" fmla="*/ 3492482 w 4319689"/>
              <a:gd name="connsiteY6165" fmla="*/ 487623 h 4322760"/>
              <a:gd name="connsiteX6166" fmla="*/ 3489031 w 4319689"/>
              <a:gd name="connsiteY6166" fmla="*/ 501209 h 4322760"/>
              <a:gd name="connsiteX6167" fmla="*/ 3474364 w 4319689"/>
              <a:gd name="connsiteY6167" fmla="*/ 508003 h 4322760"/>
              <a:gd name="connsiteX6168" fmla="*/ 3463148 w 4319689"/>
              <a:gd name="connsiteY6168" fmla="*/ 503757 h 4322760"/>
              <a:gd name="connsiteX6169" fmla="*/ 3459697 w 4319689"/>
              <a:gd name="connsiteY6169" fmla="*/ 478283 h 4322760"/>
              <a:gd name="connsiteX6170" fmla="*/ 3474364 w 4319689"/>
              <a:gd name="connsiteY6170" fmla="*/ 471489 h 4322760"/>
              <a:gd name="connsiteX6171" fmla="*/ 2007300 w 4319689"/>
              <a:gd name="connsiteY6171" fmla="*/ 455624 h 4322760"/>
              <a:gd name="connsiteX6172" fmla="*/ 2009826 w 4319689"/>
              <a:gd name="connsiteY6172" fmla="*/ 455624 h 4322760"/>
              <a:gd name="connsiteX6173" fmla="*/ 2036765 w 4319689"/>
              <a:gd name="connsiteY6173" fmla="*/ 480083 h 4322760"/>
              <a:gd name="connsiteX6174" fmla="*/ 2012351 w 4319689"/>
              <a:gd name="connsiteY6174" fmla="*/ 508754 h 4322760"/>
              <a:gd name="connsiteX6175" fmla="*/ 2009826 w 4319689"/>
              <a:gd name="connsiteY6175" fmla="*/ 509599 h 4322760"/>
              <a:gd name="connsiteX6176" fmla="*/ 1982886 w 4319689"/>
              <a:gd name="connsiteY6176" fmla="*/ 485142 h 4322760"/>
              <a:gd name="connsiteX6177" fmla="*/ 1988779 w 4319689"/>
              <a:gd name="connsiteY6177" fmla="*/ 464902 h 4322760"/>
              <a:gd name="connsiteX6178" fmla="*/ 2007300 w 4319689"/>
              <a:gd name="connsiteY6178" fmla="*/ 455624 h 4322760"/>
              <a:gd name="connsiteX6179" fmla="*/ 2133236 w 4319689"/>
              <a:gd name="connsiteY6179" fmla="*/ 449275 h 4322760"/>
              <a:gd name="connsiteX6180" fmla="*/ 2153139 w 4319689"/>
              <a:gd name="connsiteY6180" fmla="*/ 457692 h 4322760"/>
              <a:gd name="connsiteX6181" fmla="*/ 2161432 w 4319689"/>
              <a:gd name="connsiteY6181" fmla="*/ 477055 h 4322760"/>
              <a:gd name="connsiteX6182" fmla="*/ 2134065 w 4319689"/>
              <a:gd name="connsiteY6182" fmla="*/ 504836 h 4322760"/>
              <a:gd name="connsiteX6183" fmla="*/ 2106698 w 4319689"/>
              <a:gd name="connsiteY6183" fmla="*/ 477898 h 4322760"/>
              <a:gd name="connsiteX6184" fmla="*/ 2114162 w 4319689"/>
              <a:gd name="connsiteY6184" fmla="*/ 457692 h 4322760"/>
              <a:gd name="connsiteX6185" fmla="*/ 2133236 w 4319689"/>
              <a:gd name="connsiteY6185" fmla="*/ 449275 h 4322760"/>
              <a:gd name="connsiteX6186" fmla="*/ 2682576 w 4319689"/>
              <a:gd name="connsiteY6186" fmla="*/ 442925 h 4322760"/>
              <a:gd name="connsiteX6187" fmla="*/ 2685243 w 4319689"/>
              <a:gd name="connsiteY6187" fmla="*/ 442925 h 4322760"/>
              <a:gd name="connsiteX6188" fmla="*/ 2691466 w 4319689"/>
              <a:gd name="connsiteY6188" fmla="*/ 448307 h 4322760"/>
              <a:gd name="connsiteX6189" fmla="*/ 2692355 w 4319689"/>
              <a:gd name="connsiteY6189" fmla="*/ 456385 h 4322760"/>
              <a:gd name="connsiteX6190" fmla="*/ 2682576 w 4319689"/>
              <a:gd name="connsiteY6190" fmla="*/ 463561 h 4322760"/>
              <a:gd name="connsiteX6191" fmla="*/ 2679020 w 4319689"/>
              <a:gd name="connsiteY6191" fmla="*/ 462663 h 4322760"/>
              <a:gd name="connsiteX6192" fmla="*/ 2672797 w 4319689"/>
              <a:gd name="connsiteY6192" fmla="*/ 450102 h 4322760"/>
              <a:gd name="connsiteX6193" fmla="*/ 2682576 w 4319689"/>
              <a:gd name="connsiteY6193" fmla="*/ 442925 h 4322760"/>
              <a:gd name="connsiteX6194" fmla="*/ 2973847 w 4319689"/>
              <a:gd name="connsiteY6194" fmla="*/ 439748 h 4322760"/>
              <a:gd name="connsiteX6195" fmla="*/ 2979572 w 4319689"/>
              <a:gd name="connsiteY6195" fmla="*/ 441441 h 4322760"/>
              <a:gd name="connsiteX6196" fmla="*/ 2986114 w 4319689"/>
              <a:gd name="connsiteY6196" fmla="*/ 448214 h 4322760"/>
              <a:gd name="connsiteX6197" fmla="*/ 2985296 w 4319689"/>
              <a:gd name="connsiteY6197" fmla="*/ 458374 h 4322760"/>
              <a:gd name="connsiteX6198" fmla="*/ 2973847 w 4319689"/>
              <a:gd name="connsiteY6198" fmla="*/ 465148 h 4322760"/>
              <a:gd name="connsiteX6199" fmla="*/ 2968940 w 4319689"/>
              <a:gd name="connsiteY6199" fmla="*/ 464303 h 4322760"/>
              <a:gd name="connsiteX6200" fmla="*/ 2963215 w 4319689"/>
              <a:gd name="connsiteY6200" fmla="*/ 447370 h 4322760"/>
              <a:gd name="connsiteX6201" fmla="*/ 2973847 w 4319689"/>
              <a:gd name="connsiteY6201" fmla="*/ 439748 h 4322760"/>
              <a:gd name="connsiteX6202" fmla="*/ 1324335 w 4319689"/>
              <a:gd name="connsiteY6202" fmla="*/ 438158 h 4322760"/>
              <a:gd name="connsiteX6203" fmla="*/ 1346664 w 4319689"/>
              <a:gd name="connsiteY6203" fmla="*/ 451767 h 4322760"/>
              <a:gd name="connsiteX6204" fmla="*/ 1335500 w 4319689"/>
              <a:gd name="connsiteY6204" fmla="*/ 484083 h 4322760"/>
              <a:gd name="connsiteX6205" fmla="*/ 1324335 w 4319689"/>
              <a:gd name="connsiteY6205" fmla="*/ 485782 h 4322760"/>
              <a:gd name="connsiteX6206" fmla="*/ 1302865 w 4319689"/>
              <a:gd name="connsiteY6206" fmla="*/ 473028 h 4322760"/>
              <a:gd name="connsiteX6207" fmla="*/ 1301148 w 4319689"/>
              <a:gd name="connsiteY6207" fmla="*/ 454318 h 4322760"/>
              <a:gd name="connsiteX6208" fmla="*/ 1314029 w 4319689"/>
              <a:gd name="connsiteY6208" fmla="*/ 440712 h 4322760"/>
              <a:gd name="connsiteX6209" fmla="*/ 1324335 w 4319689"/>
              <a:gd name="connsiteY6209" fmla="*/ 438158 h 4322760"/>
              <a:gd name="connsiteX6210" fmla="*/ 1614488 w 4319689"/>
              <a:gd name="connsiteY6210" fmla="*/ 434986 h 4322760"/>
              <a:gd name="connsiteX6211" fmla="*/ 1638102 w 4319689"/>
              <a:gd name="connsiteY6211" fmla="*/ 452504 h 4322760"/>
              <a:gd name="connsiteX6212" fmla="*/ 1622078 w 4319689"/>
              <a:gd name="connsiteY6212" fmla="*/ 483365 h 4322760"/>
              <a:gd name="connsiteX6213" fmla="*/ 1614488 w 4319689"/>
              <a:gd name="connsiteY6213" fmla="*/ 484199 h 4322760"/>
              <a:gd name="connsiteX6214" fmla="*/ 1590874 w 4319689"/>
              <a:gd name="connsiteY6214" fmla="*/ 467515 h 4322760"/>
              <a:gd name="connsiteX6215" fmla="*/ 1591717 w 4319689"/>
              <a:gd name="connsiteY6215" fmla="*/ 448332 h 4322760"/>
              <a:gd name="connsiteX6216" fmla="*/ 1606898 w 4319689"/>
              <a:gd name="connsiteY6216" fmla="*/ 435819 h 4322760"/>
              <a:gd name="connsiteX6217" fmla="*/ 1614488 w 4319689"/>
              <a:gd name="connsiteY6217" fmla="*/ 434986 h 4322760"/>
              <a:gd name="connsiteX6218" fmla="*/ 2555131 w 4319689"/>
              <a:gd name="connsiteY6218" fmla="*/ 411175 h 4322760"/>
              <a:gd name="connsiteX6219" fmla="*/ 2556863 w 4319689"/>
              <a:gd name="connsiteY6219" fmla="*/ 411175 h 4322760"/>
              <a:gd name="connsiteX6220" fmla="*/ 2563790 w 4319689"/>
              <a:gd name="connsiteY6220" fmla="*/ 420699 h 4322760"/>
              <a:gd name="connsiteX6221" fmla="*/ 2555131 w 4319689"/>
              <a:gd name="connsiteY6221" fmla="*/ 427049 h 4322760"/>
              <a:gd name="connsiteX6222" fmla="*/ 2553399 w 4319689"/>
              <a:gd name="connsiteY6222" fmla="*/ 427049 h 4322760"/>
              <a:gd name="connsiteX6223" fmla="*/ 2546472 w 4319689"/>
              <a:gd name="connsiteY6223" fmla="*/ 417524 h 4322760"/>
              <a:gd name="connsiteX6224" fmla="*/ 2555131 w 4319689"/>
              <a:gd name="connsiteY6224" fmla="*/ 411175 h 4322760"/>
              <a:gd name="connsiteX6225" fmla="*/ 1143799 w 4319689"/>
              <a:gd name="connsiteY6225" fmla="*/ 406405 h 4322760"/>
              <a:gd name="connsiteX6226" fmla="*/ 1164079 w 4319689"/>
              <a:gd name="connsiteY6226" fmla="*/ 418312 h 4322760"/>
              <a:gd name="connsiteX6227" fmla="*/ 1155629 w 4319689"/>
              <a:gd name="connsiteY6227" fmla="*/ 450627 h 4322760"/>
              <a:gd name="connsiteX6228" fmla="*/ 1143799 w 4319689"/>
              <a:gd name="connsiteY6228" fmla="*/ 454029 h 4322760"/>
              <a:gd name="connsiteX6229" fmla="*/ 1123521 w 4319689"/>
              <a:gd name="connsiteY6229" fmla="*/ 442122 h 4322760"/>
              <a:gd name="connsiteX6230" fmla="*/ 1120141 w 4319689"/>
              <a:gd name="connsiteY6230" fmla="*/ 424263 h 4322760"/>
              <a:gd name="connsiteX6231" fmla="*/ 1131125 w 4319689"/>
              <a:gd name="connsiteY6231" fmla="*/ 409806 h 4322760"/>
              <a:gd name="connsiteX6232" fmla="*/ 1143799 w 4319689"/>
              <a:gd name="connsiteY6232" fmla="*/ 406405 h 4322760"/>
              <a:gd name="connsiteX6233" fmla="*/ 3154455 w 4319689"/>
              <a:gd name="connsiteY6233" fmla="*/ 403231 h 4322760"/>
              <a:gd name="connsiteX6234" fmla="*/ 3161974 w 4319689"/>
              <a:gd name="connsiteY6234" fmla="*/ 404911 h 4322760"/>
              <a:gd name="connsiteX6235" fmla="*/ 3168659 w 4319689"/>
              <a:gd name="connsiteY6235" fmla="*/ 414158 h 4322760"/>
              <a:gd name="connsiteX6236" fmla="*/ 3166988 w 4319689"/>
              <a:gd name="connsiteY6236" fmla="*/ 425083 h 4322760"/>
              <a:gd name="connsiteX6237" fmla="*/ 3154455 w 4319689"/>
              <a:gd name="connsiteY6237" fmla="*/ 431808 h 4322760"/>
              <a:gd name="connsiteX6238" fmla="*/ 3146935 w 4319689"/>
              <a:gd name="connsiteY6238" fmla="*/ 430125 h 4322760"/>
              <a:gd name="connsiteX6239" fmla="*/ 3141922 w 4319689"/>
              <a:gd name="connsiteY6239" fmla="*/ 410795 h 4322760"/>
              <a:gd name="connsiteX6240" fmla="*/ 3154455 w 4319689"/>
              <a:gd name="connsiteY6240" fmla="*/ 403231 h 4322760"/>
              <a:gd name="connsiteX6241" fmla="*/ 1736390 w 4319689"/>
              <a:gd name="connsiteY6241" fmla="*/ 398477 h 4322760"/>
              <a:gd name="connsiteX6242" fmla="*/ 1742284 w 4319689"/>
              <a:gd name="connsiteY6242" fmla="*/ 398477 h 4322760"/>
              <a:gd name="connsiteX6243" fmla="*/ 1767539 w 4319689"/>
              <a:gd name="connsiteY6243" fmla="*/ 419086 h 4322760"/>
              <a:gd name="connsiteX6244" fmla="*/ 1748177 w 4319689"/>
              <a:gd name="connsiteY6244" fmla="*/ 450863 h 4322760"/>
              <a:gd name="connsiteX6245" fmla="*/ 1742284 w 4319689"/>
              <a:gd name="connsiteY6245" fmla="*/ 450863 h 4322760"/>
              <a:gd name="connsiteX6246" fmla="*/ 1717028 w 4319689"/>
              <a:gd name="connsiteY6246" fmla="*/ 431110 h 4322760"/>
              <a:gd name="connsiteX6247" fmla="*/ 1719553 w 4319689"/>
              <a:gd name="connsiteY6247" fmla="*/ 411357 h 4322760"/>
              <a:gd name="connsiteX6248" fmla="*/ 1736390 w 4319689"/>
              <a:gd name="connsiteY6248" fmla="*/ 398477 h 4322760"/>
              <a:gd name="connsiteX6249" fmla="*/ 2424957 w 4319689"/>
              <a:gd name="connsiteY6249" fmla="*/ 387361 h 4322760"/>
              <a:gd name="connsiteX6250" fmla="*/ 2426721 w 4319689"/>
              <a:gd name="connsiteY6250" fmla="*/ 387361 h 4322760"/>
              <a:gd name="connsiteX6251" fmla="*/ 2431130 w 4319689"/>
              <a:gd name="connsiteY6251" fmla="*/ 389883 h 4322760"/>
              <a:gd name="connsiteX6252" fmla="*/ 2432894 w 4319689"/>
              <a:gd name="connsiteY6252" fmla="*/ 395767 h 4322760"/>
              <a:gd name="connsiteX6253" fmla="*/ 2424957 w 4319689"/>
              <a:gd name="connsiteY6253" fmla="*/ 401652 h 4322760"/>
              <a:gd name="connsiteX6254" fmla="*/ 2424075 w 4319689"/>
              <a:gd name="connsiteY6254" fmla="*/ 401652 h 4322760"/>
              <a:gd name="connsiteX6255" fmla="*/ 2418783 w 4319689"/>
              <a:gd name="connsiteY6255" fmla="*/ 399130 h 4322760"/>
              <a:gd name="connsiteX6256" fmla="*/ 2417901 w 4319689"/>
              <a:gd name="connsiteY6256" fmla="*/ 393246 h 4322760"/>
              <a:gd name="connsiteX6257" fmla="*/ 2424957 w 4319689"/>
              <a:gd name="connsiteY6257" fmla="*/ 387361 h 4322760"/>
              <a:gd name="connsiteX6258" fmla="*/ 951264 w 4319689"/>
              <a:gd name="connsiteY6258" fmla="*/ 387349 h 4322760"/>
              <a:gd name="connsiteX6259" fmla="*/ 971017 w 4319689"/>
              <a:gd name="connsiteY6259" fmla="*/ 397555 h 4322760"/>
              <a:gd name="connsiteX6260" fmla="*/ 965005 w 4319689"/>
              <a:gd name="connsiteY6260" fmla="*/ 430722 h 4322760"/>
              <a:gd name="connsiteX6261" fmla="*/ 951264 w 4319689"/>
              <a:gd name="connsiteY6261" fmla="*/ 434974 h 4322760"/>
              <a:gd name="connsiteX6262" fmla="*/ 931511 w 4319689"/>
              <a:gd name="connsiteY6262" fmla="*/ 424769 h 4322760"/>
              <a:gd name="connsiteX6263" fmla="*/ 927218 w 4319689"/>
              <a:gd name="connsiteY6263" fmla="*/ 406910 h 4322760"/>
              <a:gd name="connsiteX6264" fmla="*/ 937523 w 4319689"/>
              <a:gd name="connsiteY6264" fmla="*/ 391601 h 4322760"/>
              <a:gd name="connsiteX6265" fmla="*/ 951264 w 4319689"/>
              <a:gd name="connsiteY6265" fmla="*/ 387349 h 4322760"/>
              <a:gd name="connsiteX6266" fmla="*/ 2845261 w 4319689"/>
              <a:gd name="connsiteY6266" fmla="*/ 385775 h 4322760"/>
              <a:gd name="connsiteX6267" fmla="*/ 2849367 w 4319689"/>
              <a:gd name="connsiteY6267" fmla="*/ 386598 h 4322760"/>
              <a:gd name="connsiteX6268" fmla="*/ 2855936 w 4319689"/>
              <a:gd name="connsiteY6268" fmla="*/ 392359 h 4322760"/>
              <a:gd name="connsiteX6269" fmla="*/ 2855936 w 4319689"/>
              <a:gd name="connsiteY6269" fmla="*/ 400592 h 4322760"/>
              <a:gd name="connsiteX6270" fmla="*/ 2845261 w 4319689"/>
              <a:gd name="connsiteY6270" fmla="*/ 408001 h 4322760"/>
              <a:gd name="connsiteX6271" fmla="*/ 2841977 w 4319689"/>
              <a:gd name="connsiteY6271" fmla="*/ 407176 h 4322760"/>
              <a:gd name="connsiteX6272" fmla="*/ 2835408 w 4319689"/>
              <a:gd name="connsiteY6272" fmla="*/ 392359 h 4322760"/>
              <a:gd name="connsiteX6273" fmla="*/ 2845261 w 4319689"/>
              <a:gd name="connsiteY6273" fmla="*/ 385775 h 4322760"/>
              <a:gd name="connsiteX6274" fmla="*/ 1450976 w 4319689"/>
              <a:gd name="connsiteY6274" fmla="*/ 379423 h 4322760"/>
              <a:gd name="connsiteX6275" fmla="*/ 1474590 w 4319689"/>
              <a:gd name="connsiteY6275" fmla="*/ 395783 h 4322760"/>
              <a:gd name="connsiteX6276" fmla="*/ 1460253 w 4319689"/>
              <a:gd name="connsiteY6276" fmla="*/ 428500 h 4322760"/>
              <a:gd name="connsiteX6277" fmla="*/ 1450976 w 4319689"/>
              <a:gd name="connsiteY6277" fmla="*/ 430222 h 4322760"/>
              <a:gd name="connsiteX6278" fmla="*/ 1427362 w 4319689"/>
              <a:gd name="connsiteY6278" fmla="*/ 414724 h 4322760"/>
              <a:gd name="connsiteX6279" fmla="*/ 1427362 w 4319689"/>
              <a:gd name="connsiteY6279" fmla="*/ 394922 h 4322760"/>
              <a:gd name="connsiteX6280" fmla="*/ 1441699 w 4319689"/>
              <a:gd name="connsiteY6280" fmla="*/ 381146 h 4322760"/>
              <a:gd name="connsiteX6281" fmla="*/ 1450976 w 4319689"/>
              <a:gd name="connsiteY6281" fmla="*/ 379423 h 4322760"/>
              <a:gd name="connsiteX6282" fmla="*/ 3347774 w 4319689"/>
              <a:gd name="connsiteY6282" fmla="*/ 379415 h 4322760"/>
              <a:gd name="connsiteX6283" fmla="*/ 3357115 w 4319689"/>
              <a:gd name="connsiteY6283" fmla="*/ 381980 h 4322760"/>
              <a:gd name="connsiteX6284" fmla="*/ 3363908 w 4319689"/>
              <a:gd name="connsiteY6284" fmla="*/ 393092 h 4322760"/>
              <a:gd name="connsiteX6285" fmla="*/ 3361361 w 4319689"/>
              <a:gd name="connsiteY6285" fmla="*/ 405914 h 4322760"/>
              <a:gd name="connsiteX6286" fmla="*/ 3347774 w 4319689"/>
              <a:gd name="connsiteY6286" fmla="*/ 412753 h 4322760"/>
              <a:gd name="connsiteX6287" fmla="*/ 3338434 w 4319689"/>
              <a:gd name="connsiteY6287" fmla="*/ 410188 h 4322760"/>
              <a:gd name="connsiteX6288" fmla="*/ 3333339 w 4319689"/>
              <a:gd name="connsiteY6288" fmla="*/ 387108 h 4322760"/>
              <a:gd name="connsiteX6289" fmla="*/ 3347774 w 4319689"/>
              <a:gd name="connsiteY6289" fmla="*/ 379415 h 4322760"/>
              <a:gd name="connsiteX6290" fmla="*/ 2295204 w 4319689"/>
              <a:gd name="connsiteY6290" fmla="*/ 374662 h 4322760"/>
              <a:gd name="connsiteX6291" fmla="*/ 2299438 w 4319689"/>
              <a:gd name="connsiteY6291" fmla="*/ 376250 h 4322760"/>
              <a:gd name="connsiteX6292" fmla="*/ 2301131 w 4319689"/>
              <a:gd name="connsiteY6292" fmla="*/ 381012 h 4322760"/>
              <a:gd name="connsiteX6293" fmla="*/ 2295204 w 4319689"/>
              <a:gd name="connsiteY6293" fmla="*/ 385775 h 4322760"/>
              <a:gd name="connsiteX6294" fmla="*/ 2294358 w 4319689"/>
              <a:gd name="connsiteY6294" fmla="*/ 385775 h 4322760"/>
              <a:gd name="connsiteX6295" fmla="*/ 2289278 w 4319689"/>
              <a:gd name="connsiteY6295" fmla="*/ 380220 h 4322760"/>
              <a:gd name="connsiteX6296" fmla="*/ 2295204 w 4319689"/>
              <a:gd name="connsiteY6296" fmla="*/ 374662 h 4322760"/>
              <a:gd name="connsiteX6297" fmla="*/ 1870919 w 4319689"/>
              <a:gd name="connsiteY6297" fmla="*/ 371488 h 4322760"/>
              <a:gd name="connsiteX6298" fmla="*/ 1897813 w 4319689"/>
              <a:gd name="connsiteY6298" fmla="*/ 394737 h 4322760"/>
              <a:gd name="connsiteX6299" fmla="*/ 1875121 w 4319689"/>
              <a:gd name="connsiteY6299" fmla="*/ 425461 h 4322760"/>
              <a:gd name="connsiteX6300" fmla="*/ 1870919 w 4319689"/>
              <a:gd name="connsiteY6300" fmla="*/ 425461 h 4322760"/>
              <a:gd name="connsiteX6301" fmla="*/ 1844025 w 4319689"/>
              <a:gd name="connsiteY6301" fmla="*/ 403041 h 4322760"/>
              <a:gd name="connsiteX6302" fmla="*/ 1848227 w 4319689"/>
              <a:gd name="connsiteY6302" fmla="*/ 383113 h 4322760"/>
              <a:gd name="connsiteX6303" fmla="*/ 1866717 w 4319689"/>
              <a:gd name="connsiteY6303" fmla="*/ 372317 h 4322760"/>
              <a:gd name="connsiteX6304" fmla="*/ 1870919 w 4319689"/>
              <a:gd name="connsiteY6304" fmla="*/ 371488 h 4322760"/>
              <a:gd name="connsiteX6305" fmla="*/ 1998195 w 4319689"/>
              <a:gd name="connsiteY6305" fmla="*/ 354023 h 4322760"/>
              <a:gd name="connsiteX6306" fmla="*/ 2000680 w 4319689"/>
              <a:gd name="connsiteY6306" fmla="*/ 354023 h 4322760"/>
              <a:gd name="connsiteX6307" fmla="*/ 2028841 w 4319689"/>
              <a:gd name="connsiteY6307" fmla="*/ 380467 h 4322760"/>
              <a:gd name="connsiteX6308" fmla="*/ 2003165 w 4319689"/>
              <a:gd name="connsiteY6308" fmla="*/ 411175 h 4322760"/>
              <a:gd name="connsiteX6309" fmla="*/ 2000680 w 4319689"/>
              <a:gd name="connsiteY6309" fmla="*/ 411175 h 4322760"/>
              <a:gd name="connsiteX6310" fmla="*/ 1973347 w 4319689"/>
              <a:gd name="connsiteY6310" fmla="*/ 385585 h 4322760"/>
              <a:gd name="connsiteX6311" fmla="*/ 1979145 w 4319689"/>
              <a:gd name="connsiteY6311" fmla="*/ 364260 h 4322760"/>
              <a:gd name="connsiteX6312" fmla="*/ 1998195 w 4319689"/>
              <a:gd name="connsiteY6312" fmla="*/ 354023 h 4322760"/>
              <a:gd name="connsiteX6313" fmla="*/ 2131649 w 4319689"/>
              <a:gd name="connsiteY6313" fmla="*/ 346086 h 4322760"/>
              <a:gd name="connsiteX6314" fmla="*/ 2153159 w 4319689"/>
              <a:gd name="connsiteY6314" fmla="*/ 355186 h 4322760"/>
              <a:gd name="connsiteX6315" fmla="*/ 2161432 w 4319689"/>
              <a:gd name="connsiteY6315" fmla="*/ 375043 h 4322760"/>
              <a:gd name="connsiteX6316" fmla="*/ 2132477 w 4319689"/>
              <a:gd name="connsiteY6316" fmla="*/ 404826 h 4322760"/>
              <a:gd name="connsiteX6317" fmla="*/ 2103521 w 4319689"/>
              <a:gd name="connsiteY6317" fmla="*/ 375869 h 4322760"/>
              <a:gd name="connsiteX6318" fmla="*/ 2110967 w 4319689"/>
              <a:gd name="connsiteY6318" fmla="*/ 355186 h 4322760"/>
              <a:gd name="connsiteX6319" fmla="*/ 2131649 w 4319689"/>
              <a:gd name="connsiteY6319" fmla="*/ 346086 h 4322760"/>
              <a:gd name="connsiteX6320" fmla="*/ 2713501 w 4319689"/>
              <a:gd name="connsiteY6320" fmla="*/ 339737 h 4322760"/>
              <a:gd name="connsiteX6321" fmla="*/ 2716803 w 4319689"/>
              <a:gd name="connsiteY6321" fmla="*/ 339737 h 4322760"/>
              <a:gd name="connsiteX6322" fmla="*/ 2722582 w 4319689"/>
              <a:gd name="connsiteY6322" fmla="*/ 344897 h 4322760"/>
              <a:gd name="connsiteX6323" fmla="*/ 2722582 w 4319689"/>
              <a:gd name="connsiteY6323" fmla="*/ 352635 h 4322760"/>
              <a:gd name="connsiteX6324" fmla="*/ 2713501 w 4319689"/>
              <a:gd name="connsiteY6324" fmla="*/ 360373 h 4322760"/>
              <a:gd name="connsiteX6325" fmla="*/ 2711024 w 4319689"/>
              <a:gd name="connsiteY6325" fmla="*/ 359516 h 4322760"/>
              <a:gd name="connsiteX6326" fmla="*/ 2704420 w 4319689"/>
              <a:gd name="connsiteY6326" fmla="*/ 346615 h 4322760"/>
              <a:gd name="connsiteX6327" fmla="*/ 2713501 w 4319689"/>
              <a:gd name="connsiteY6327" fmla="*/ 339737 h 4322760"/>
              <a:gd name="connsiteX6328" fmla="*/ 3022651 w 4319689"/>
              <a:gd name="connsiteY6328" fmla="*/ 336556 h 4322760"/>
              <a:gd name="connsiteX6329" fmla="*/ 3028861 w 4319689"/>
              <a:gd name="connsiteY6329" fmla="*/ 337378 h 4322760"/>
              <a:gd name="connsiteX6330" fmla="*/ 3035958 w 4319689"/>
              <a:gd name="connsiteY6330" fmla="*/ 344751 h 4322760"/>
              <a:gd name="connsiteX6331" fmla="*/ 3035958 w 4319689"/>
              <a:gd name="connsiteY6331" fmla="*/ 354584 h 4322760"/>
              <a:gd name="connsiteX6332" fmla="*/ 3022651 w 4319689"/>
              <a:gd name="connsiteY6332" fmla="*/ 361957 h 4322760"/>
              <a:gd name="connsiteX6333" fmla="*/ 3017328 w 4319689"/>
              <a:gd name="connsiteY6333" fmla="*/ 361139 h 4322760"/>
              <a:gd name="connsiteX6334" fmla="*/ 3010231 w 4319689"/>
              <a:gd name="connsiteY6334" fmla="*/ 343930 h 4322760"/>
              <a:gd name="connsiteX6335" fmla="*/ 3022651 w 4319689"/>
              <a:gd name="connsiteY6335" fmla="*/ 336556 h 4322760"/>
              <a:gd name="connsiteX6336" fmla="*/ 1274368 w 4319689"/>
              <a:gd name="connsiteY6336" fmla="*/ 334968 h 4322760"/>
              <a:gd name="connsiteX6337" fmla="*/ 1296788 w 4319689"/>
              <a:gd name="connsiteY6337" fmla="*/ 349604 h 4322760"/>
              <a:gd name="connsiteX6338" fmla="*/ 1285163 w 4319689"/>
              <a:gd name="connsiteY6338" fmla="*/ 383186 h 4322760"/>
              <a:gd name="connsiteX6339" fmla="*/ 1274368 w 4319689"/>
              <a:gd name="connsiteY6339" fmla="*/ 385767 h 4322760"/>
              <a:gd name="connsiteX6340" fmla="*/ 1251948 w 4319689"/>
              <a:gd name="connsiteY6340" fmla="*/ 371991 h 4322760"/>
              <a:gd name="connsiteX6341" fmla="*/ 1250286 w 4319689"/>
              <a:gd name="connsiteY6341" fmla="*/ 352189 h 4322760"/>
              <a:gd name="connsiteX6342" fmla="*/ 1263572 w 4319689"/>
              <a:gd name="connsiteY6342" fmla="*/ 337551 h 4322760"/>
              <a:gd name="connsiteX6343" fmla="*/ 1274368 w 4319689"/>
              <a:gd name="connsiteY6343" fmla="*/ 334968 h 4322760"/>
              <a:gd name="connsiteX6344" fmla="*/ 1582302 w 4319689"/>
              <a:gd name="connsiteY6344" fmla="*/ 331796 h 4322760"/>
              <a:gd name="connsiteX6345" fmla="*/ 1607892 w 4319689"/>
              <a:gd name="connsiteY6345" fmla="*/ 350093 h 4322760"/>
              <a:gd name="connsiteX6346" fmla="*/ 1590832 w 4319689"/>
              <a:gd name="connsiteY6346" fmla="*/ 382524 h 4322760"/>
              <a:gd name="connsiteX6347" fmla="*/ 1582302 w 4319689"/>
              <a:gd name="connsiteY6347" fmla="*/ 384185 h 4322760"/>
              <a:gd name="connsiteX6348" fmla="*/ 1557566 w 4319689"/>
              <a:gd name="connsiteY6348" fmla="*/ 365893 h 4322760"/>
              <a:gd name="connsiteX6349" fmla="*/ 1558419 w 4319689"/>
              <a:gd name="connsiteY6349" fmla="*/ 346765 h 4322760"/>
              <a:gd name="connsiteX6350" fmla="*/ 1574626 w 4319689"/>
              <a:gd name="connsiteY6350" fmla="*/ 333462 h 4322760"/>
              <a:gd name="connsiteX6351" fmla="*/ 1582302 w 4319689"/>
              <a:gd name="connsiteY6351" fmla="*/ 331796 h 4322760"/>
              <a:gd name="connsiteX6352" fmla="*/ 2579358 w 4319689"/>
              <a:gd name="connsiteY6352" fmla="*/ 306400 h 4322760"/>
              <a:gd name="connsiteX6353" fmla="*/ 2581015 w 4319689"/>
              <a:gd name="connsiteY6353" fmla="*/ 306400 h 4322760"/>
              <a:gd name="connsiteX6354" fmla="*/ 2586813 w 4319689"/>
              <a:gd name="connsiteY6354" fmla="*/ 310558 h 4322760"/>
              <a:gd name="connsiteX6355" fmla="*/ 2587641 w 4319689"/>
              <a:gd name="connsiteY6355" fmla="*/ 317210 h 4322760"/>
              <a:gd name="connsiteX6356" fmla="*/ 2579358 w 4319689"/>
              <a:gd name="connsiteY6356" fmla="*/ 323863 h 4322760"/>
              <a:gd name="connsiteX6357" fmla="*/ 2577702 w 4319689"/>
              <a:gd name="connsiteY6357" fmla="*/ 323863 h 4322760"/>
              <a:gd name="connsiteX6358" fmla="*/ 2571076 w 4319689"/>
              <a:gd name="connsiteY6358" fmla="*/ 313052 h 4322760"/>
              <a:gd name="connsiteX6359" fmla="*/ 2579358 w 4319689"/>
              <a:gd name="connsiteY6359" fmla="*/ 306400 h 4322760"/>
              <a:gd name="connsiteX6360" fmla="*/ 1084266 w 4319689"/>
              <a:gd name="connsiteY6360" fmla="*/ 301624 h 4322760"/>
              <a:gd name="connsiteX6361" fmla="*/ 1105349 w 4319689"/>
              <a:gd name="connsiteY6361" fmla="*/ 314324 h 4322760"/>
              <a:gd name="connsiteX6362" fmla="*/ 1096915 w 4319689"/>
              <a:gd name="connsiteY6362" fmla="*/ 348191 h 4322760"/>
              <a:gd name="connsiteX6363" fmla="*/ 1084266 w 4319689"/>
              <a:gd name="connsiteY6363" fmla="*/ 352425 h 4322760"/>
              <a:gd name="connsiteX6364" fmla="*/ 1062338 w 4319689"/>
              <a:gd name="connsiteY6364" fmla="*/ 339724 h 4322760"/>
              <a:gd name="connsiteX6365" fmla="*/ 1059808 w 4319689"/>
              <a:gd name="connsiteY6365" fmla="*/ 321098 h 4322760"/>
              <a:gd name="connsiteX6366" fmla="*/ 1070772 w 4319689"/>
              <a:gd name="connsiteY6366" fmla="*/ 305011 h 4322760"/>
              <a:gd name="connsiteX6367" fmla="*/ 1084266 w 4319689"/>
              <a:gd name="connsiteY6367" fmla="*/ 301624 h 4322760"/>
              <a:gd name="connsiteX6368" fmla="*/ 3214433 w 4319689"/>
              <a:gd name="connsiteY6368" fmla="*/ 298451 h 4322760"/>
              <a:gd name="connsiteX6369" fmla="*/ 3222127 w 4319689"/>
              <a:gd name="connsiteY6369" fmla="*/ 300965 h 4322760"/>
              <a:gd name="connsiteX6370" fmla="*/ 3228965 w 4319689"/>
              <a:gd name="connsiteY6370" fmla="*/ 310182 h 4322760"/>
              <a:gd name="connsiteX6371" fmla="*/ 3227256 w 4319689"/>
              <a:gd name="connsiteY6371" fmla="*/ 321074 h 4322760"/>
              <a:gd name="connsiteX6372" fmla="*/ 3214433 w 4319689"/>
              <a:gd name="connsiteY6372" fmla="*/ 328614 h 4322760"/>
              <a:gd name="connsiteX6373" fmla="*/ 3206740 w 4319689"/>
              <a:gd name="connsiteY6373" fmla="*/ 326939 h 4322760"/>
              <a:gd name="connsiteX6374" fmla="*/ 3200756 w 4319689"/>
              <a:gd name="connsiteY6374" fmla="*/ 305992 h 4322760"/>
              <a:gd name="connsiteX6375" fmla="*/ 3214433 w 4319689"/>
              <a:gd name="connsiteY6375" fmla="*/ 298451 h 4322760"/>
              <a:gd name="connsiteX6376" fmla="*/ 1716887 w 4319689"/>
              <a:gd name="connsiteY6376" fmla="*/ 292110 h 4322760"/>
              <a:gd name="connsiteX6377" fmla="*/ 1743738 w 4319689"/>
              <a:gd name="connsiteY6377" fmla="*/ 313999 h 4322760"/>
              <a:gd name="connsiteX6378" fmla="*/ 1723600 w 4319689"/>
              <a:gd name="connsiteY6378" fmla="*/ 346830 h 4322760"/>
              <a:gd name="connsiteX6379" fmla="*/ 1716887 w 4319689"/>
              <a:gd name="connsiteY6379" fmla="*/ 347673 h 4322760"/>
              <a:gd name="connsiteX6380" fmla="*/ 1690874 w 4319689"/>
              <a:gd name="connsiteY6380" fmla="*/ 326626 h 4322760"/>
              <a:gd name="connsiteX6381" fmla="*/ 1693392 w 4319689"/>
              <a:gd name="connsiteY6381" fmla="*/ 305580 h 4322760"/>
              <a:gd name="connsiteX6382" fmla="*/ 1711013 w 4319689"/>
              <a:gd name="connsiteY6382" fmla="*/ 292952 h 4322760"/>
              <a:gd name="connsiteX6383" fmla="*/ 1716887 w 4319689"/>
              <a:gd name="connsiteY6383" fmla="*/ 292110 h 4322760"/>
              <a:gd name="connsiteX6384" fmla="*/ 2441249 w 4319689"/>
              <a:gd name="connsiteY6384" fmla="*/ 280999 h 4322760"/>
              <a:gd name="connsiteX6385" fmla="*/ 2442085 w 4319689"/>
              <a:gd name="connsiteY6385" fmla="*/ 280999 h 4322760"/>
              <a:gd name="connsiteX6386" fmla="*/ 2447098 w 4319689"/>
              <a:gd name="connsiteY6386" fmla="*/ 284527 h 4322760"/>
              <a:gd name="connsiteX6387" fmla="*/ 2448769 w 4319689"/>
              <a:gd name="connsiteY6387" fmla="*/ 289819 h 4322760"/>
              <a:gd name="connsiteX6388" fmla="*/ 2441249 w 4319689"/>
              <a:gd name="connsiteY6388" fmla="*/ 296874 h 4322760"/>
              <a:gd name="connsiteX6389" fmla="*/ 2440414 w 4319689"/>
              <a:gd name="connsiteY6389" fmla="*/ 296874 h 4322760"/>
              <a:gd name="connsiteX6390" fmla="*/ 2433730 w 4319689"/>
              <a:gd name="connsiteY6390" fmla="*/ 288055 h 4322760"/>
              <a:gd name="connsiteX6391" fmla="*/ 2441249 w 4319689"/>
              <a:gd name="connsiteY6391" fmla="*/ 280999 h 4322760"/>
              <a:gd name="connsiteX6392" fmla="*/ 2886561 w 4319689"/>
              <a:gd name="connsiteY6392" fmla="*/ 279406 h 4322760"/>
              <a:gd name="connsiteX6393" fmla="*/ 2890914 w 4319689"/>
              <a:gd name="connsiteY6393" fmla="*/ 280200 h 4322760"/>
              <a:gd name="connsiteX6394" fmla="*/ 2897879 w 4319689"/>
              <a:gd name="connsiteY6394" fmla="*/ 285756 h 4322760"/>
              <a:gd name="connsiteX6395" fmla="*/ 2897879 w 4319689"/>
              <a:gd name="connsiteY6395" fmla="*/ 294488 h 4322760"/>
              <a:gd name="connsiteX6396" fmla="*/ 2886561 w 4319689"/>
              <a:gd name="connsiteY6396" fmla="*/ 301631 h 4322760"/>
              <a:gd name="connsiteX6397" fmla="*/ 2882209 w 4319689"/>
              <a:gd name="connsiteY6397" fmla="*/ 300838 h 4322760"/>
              <a:gd name="connsiteX6398" fmla="*/ 2875244 w 4319689"/>
              <a:gd name="connsiteY6398" fmla="*/ 286550 h 4322760"/>
              <a:gd name="connsiteX6399" fmla="*/ 2886561 w 4319689"/>
              <a:gd name="connsiteY6399" fmla="*/ 279406 h 4322760"/>
              <a:gd name="connsiteX6400" fmla="*/ 1409703 w 4319689"/>
              <a:gd name="connsiteY6400" fmla="*/ 273054 h 4322760"/>
              <a:gd name="connsiteX6401" fmla="*/ 1434076 w 4319689"/>
              <a:gd name="connsiteY6401" fmla="*/ 289109 h 4322760"/>
              <a:gd name="connsiteX6402" fmla="*/ 1418948 w 4319689"/>
              <a:gd name="connsiteY6402" fmla="*/ 323753 h 4322760"/>
              <a:gd name="connsiteX6403" fmla="*/ 1409703 w 4319689"/>
              <a:gd name="connsiteY6403" fmla="*/ 325443 h 4322760"/>
              <a:gd name="connsiteX6404" fmla="*/ 1385331 w 4319689"/>
              <a:gd name="connsiteY6404" fmla="*/ 309388 h 4322760"/>
              <a:gd name="connsiteX6405" fmla="*/ 1385331 w 4319689"/>
              <a:gd name="connsiteY6405" fmla="*/ 289109 h 4322760"/>
              <a:gd name="connsiteX6406" fmla="*/ 1399618 w 4319689"/>
              <a:gd name="connsiteY6406" fmla="*/ 274745 h 4322760"/>
              <a:gd name="connsiteX6407" fmla="*/ 1409703 w 4319689"/>
              <a:gd name="connsiteY6407" fmla="*/ 273054 h 4322760"/>
              <a:gd name="connsiteX6408" fmla="*/ 2302296 w 4319689"/>
              <a:gd name="connsiteY6408" fmla="*/ 266712 h 4322760"/>
              <a:gd name="connsiteX6409" fmla="*/ 2307376 w 4319689"/>
              <a:gd name="connsiteY6409" fmla="*/ 269252 h 4322760"/>
              <a:gd name="connsiteX6410" fmla="*/ 2309069 w 4319689"/>
              <a:gd name="connsiteY6410" fmla="*/ 273485 h 4322760"/>
              <a:gd name="connsiteX6411" fmla="*/ 2302296 w 4319689"/>
              <a:gd name="connsiteY6411" fmla="*/ 279412 h 4322760"/>
              <a:gd name="connsiteX6412" fmla="*/ 2296369 w 4319689"/>
              <a:gd name="connsiteY6412" fmla="*/ 272637 h 4322760"/>
              <a:gd name="connsiteX6413" fmla="*/ 2302296 w 4319689"/>
              <a:gd name="connsiteY6413" fmla="*/ 266712 h 4322760"/>
              <a:gd name="connsiteX6414" fmla="*/ 1852619 w 4319689"/>
              <a:gd name="connsiteY6414" fmla="*/ 263535 h 4322760"/>
              <a:gd name="connsiteX6415" fmla="*/ 1881105 w 4319689"/>
              <a:gd name="connsiteY6415" fmla="*/ 288222 h 4322760"/>
              <a:gd name="connsiteX6416" fmla="*/ 1857646 w 4319689"/>
              <a:gd name="connsiteY6416" fmla="*/ 321422 h 4322760"/>
              <a:gd name="connsiteX6417" fmla="*/ 1852619 w 4319689"/>
              <a:gd name="connsiteY6417" fmla="*/ 322273 h 4322760"/>
              <a:gd name="connsiteX6418" fmla="*/ 1824970 w 4319689"/>
              <a:gd name="connsiteY6418" fmla="*/ 297586 h 4322760"/>
              <a:gd name="connsiteX6419" fmla="*/ 1829159 w 4319689"/>
              <a:gd name="connsiteY6419" fmla="*/ 276304 h 4322760"/>
              <a:gd name="connsiteX6420" fmla="*/ 1848429 w 4319689"/>
              <a:gd name="connsiteY6420" fmla="*/ 264386 h 4322760"/>
              <a:gd name="connsiteX6421" fmla="*/ 1852619 w 4319689"/>
              <a:gd name="connsiteY6421" fmla="*/ 263535 h 4322760"/>
              <a:gd name="connsiteX6422" fmla="*/ 1991940 w 4319689"/>
              <a:gd name="connsiteY6422" fmla="*/ 244485 h 4322760"/>
              <a:gd name="connsiteX6423" fmla="*/ 2022472 w 4319689"/>
              <a:gd name="connsiteY6423" fmla="*/ 272862 h 4322760"/>
              <a:gd name="connsiteX6424" fmla="*/ 1994484 w 4319689"/>
              <a:gd name="connsiteY6424" fmla="*/ 305538 h 4322760"/>
              <a:gd name="connsiteX6425" fmla="*/ 1991940 w 4319689"/>
              <a:gd name="connsiteY6425" fmla="*/ 306398 h 4322760"/>
              <a:gd name="connsiteX6426" fmla="*/ 1962255 w 4319689"/>
              <a:gd name="connsiteY6426" fmla="*/ 278021 h 4322760"/>
              <a:gd name="connsiteX6427" fmla="*/ 1968192 w 4319689"/>
              <a:gd name="connsiteY6427" fmla="*/ 255664 h 4322760"/>
              <a:gd name="connsiteX6428" fmla="*/ 1989395 w 4319689"/>
              <a:gd name="connsiteY6428" fmla="*/ 245345 h 4322760"/>
              <a:gd name="connsiteX6429" fmla="*/ 1991940 w 4319689"/>
              <a:gd name="connsiteY6429" fmla="*/ 244485 h 4322760"/>
              <a:gd name="connsiteX6430" fmla="*/ 2129639 w 4319689"/>
              <a:gd name="connsiteY6430" fmla="*/ 236547 h 4322760"/>
              <a:gd name="connsiteX6431" fmla="*/ 2152229 w 4319689"/>
              <a:gd name="connsiteY6431" fmla="*/ 245861 h 4322760"/>
              <a:gd name="connsiteX6432" fmla="*/ 2161432 w 4319689"/>
              <a:gd name="connsiteY6432" fmla="*/ 267875 h 4322760"/>
              <a:gd name="connsiteX6433" fmla="*/ 2131312 w 4319689"/>
              <a:gd name="connsiteY6433" fmla="*/ 300048 h 4322760"/>
              <a:gd name="connsiteX6434" fmla="*/ 2130476 w 4319689"/>
              <a:gd name="connsiteY6434" fmla="*/ 300048 h 4322760"/>
              <a:gd name="connsiteX6435" fmla="*/ 2099519 w 4319689"/>
              <a:gd name="connsiteY6435" fmla="*/ 268721 h 4322760"/>
              <a:gd name="connsiteX6436" fmla="*/ 2107886 w 4319689"/>
              <a:gd name="connsiteY6436" fmla="*/ 246708 h 4322760"/>
              <a:gd name="connsiteX6437" fmla="*/ 2129639 w 4319689"/>
              <a:gd name="connsiteY6437" fmla="*/ 236547 h 4322760"/>
              <a:gd name="connsiteX6438" fmla="*/ 2746867 w 4319689"/>
              <a:gd name="connsiteY6438" fmla="*/ 231781 h 4322760"/>
              <a:gd name="connsiteX6439" fmla="*/ 2750394 w 4319689"/>
              <a:gd name="connsiteY6439" fmla="*/ 231781 h 4322760"/>
              <a:gd name="connsiteX6440" fmla="*/ 2757450 w 4319689"/>
              <a:gd name="connsiteY6440" fmla="*/ 236735 h 4322760"/>
              <a:gd name="connsiteX6441" fmla="*/ 2757450 w 4319689"/>
              <a:gd name="connsiteY6441" fmla="*/ 244990 h 4322760"/>
              <a:gd name="connsiteX6442" fmla="*/ 2746867 w 4319689"/>
              <a:gd name="connsiteY6442" fmla="*/ 252419 h 4322760"/>
              <a:gd name="connsiteX6443" fmla="*/ 2744221 w 4319689"/>
              <a:gd name="connsiteY6443" fmla="*/ 251594 h 4322760"/>
              <a:gd name="connsiteX6444" fmla="*/ 2736283 w 4319689"/>
              <a:gd name="connsiteY6444" fmla="*/ 239211 h 4322760"/>
              <a:gd name="connsiteX6445" fmla="*/ 2746867 w 4319689"/>
              <a:gd name="connsiteY6445" fmla="*/ 231781 h 4322760"/>
              <a:gd name="connsiteX6446" fmla="*/ 3074288 w 4319689"/>
              <a:gd name="connsiteY6446" fmla="*/ 227015 h 4322760"/>
              <a:gd name="connsiteX6447" fmla="*/ 3080154 w 4319689"/>
              <a:gd name="connsiteY6447" fmla="*/ 228650 h 4322760"/>
              <a:gd name="connsiteX6448" fmla="*/ 3086856 w 4319689"/>
              <a:gd name="connsiteY6448" fmla="*/ 236010 h 4322760"/>
              <a:gd name="connsiteX6449" fmla="*/ 3086856 w 4319689"/>
              <a:gd name="connsiteY6449" fmla="*/ 246642 h 4322760"/>
              <a:gd name="connsiteX6450" fmla="*/ 3074288 w 4319689"/>
              <a:gd name="connsiteY6450" fmla="*/ 254002 h 4322760"/>
              <a:gd name="connsiteX6451" fmla="*/ 3068423 w 4319689"/>
              <a:gd name="connsiteY6451" fmla="*/ 253184 h 4322760"/>
              <a:gd name="connsiteX6452" fmla="*/ 3061721 w 4319689"/>
              <a:gd name="connsiteY6452" fmla="*/ 235193 h 4322760"/>
              <a:gd name="connsiteX6453" fmla="*/ 3074288 w 4319689"/>
              <a:gd name="connsiteY6453" fmla="*/ 227015 h 4322760"/>
              <a:gd name="connsiteX6454" fmla="*/ 1220793 w 4319689"/>
              <a:gd name="connsiteY6454" fmla="*/ 225424 h 4322760"/>
              <a:gd name="connsiteX6455" fmla="*/ 1244325 w 4319689"/>
              <a:gd name="connsiteY6455" fmla="*/ 240846 h 4322760"/>
              <a:gd name="connsiteX6456" fmla="*/ 1232559 w 4319689"/>
              <a:gd name="connsiteY6456" fmla="*/ 276829 h 4322760"/>
              <a:gd name="connsiteX6457" fmla="*/ 1220793 w 4319689"/>
              <a:gd name="connsiteY6457" fmla="*/ 279399 h 4322760"/>
              <a:gd name="connsiteX6458" fmla="*/ 1197260 w 4319689"/>
              <a:gd name="connsiteY6458" fmla="*/ 264835 h 4322760"/>
              <a:gd name="connsiteX6459" fmla="*/ 1195579 w 4319689"/>
              <a:gd name="connsiteY6459" fmla="*/ 244273 h 4322760"/>
              <a:gd name="connsiteX6460" fmla="*/ 1209027 w 4319689"/>
              <a:gd name="connsiteY6460" fmla="*/ 228851 h 4322760"/>
              <a:gd name="connsiteX6461" fmla="*/ 1220793 w 4319689"/>
              <a:gd name="connsiteY6461" fmla="*/ 225424 h 4322760"/>
              <a:gd name="connsiteX6462" fmla="*/ 1547382 w 4319689"/>
              <a:gd name="connsiteY6462" fmla="*/ 222255 h 4322760"/>
              <a:gd name="connsiteX6463" fmla="*/ 1574571 w 4319689"/>
              <a:gd name="connsiteY6463" fmla="*/ 241915 h 4322760"/>
              <a:gd name="connsiteX6464" fmla="*/ 1555878 w 4319689"/>
              <a:gd name="connsiteY6464" fmla="*/ 276963 h 4322760"/>
              <a:gd name="connsiteX6465" fmla="*/ 1547382 w 4319689"/>
              <a:gd name="connsiteY6465" fmla="*/ 277818 h 4322760"/>
              <a:gd name="connsiteX6466" fmla="*/ 1521043 w 4319689"/>
              <a:gd name="connsiteY6466" fmla="*/ 259012 h 4322760"/>
              <a:gd name="connsiteX6467" fmla="*/ 1522742 w 4319689"/>
              <a:gd name="connsiteY6467" fmla="*/ 237641 h 4322760"/>
              <a:gd name="connsiteX6468" fmla="*/ 1538885 w 4319689"/>
              <a:gd name="connsiteY6468" fmla="*/ 223109 h 4322760"/>
              <a:gd name="connsiteX6469" fmla="*/ 1547382 w 4319689"/>
              <a:gd name="connsiteY6469" fmla="*/ 222255 h 4322760"/>
              <a:gd name="connsiteX6470" fmla="*/ 2604000 w 4319689"/>
              <a:gd name="connsiteY6470" fmla="*/ 193681 h 4322760"/>
              <a:gd name="connsiteX6471" fmla="*/ 2605794 w 4319689"/>
              <a:gd name="connsiteY6471" fmla="*/ 194547 h 4322760"/>
              <a:gd name="connsiteX6472" fmla="*/ 2612076 w 4319689"/>
              <a:gd name="connsiteY6472" fmla="*/ 198011 h 4322760"/>
              <a:gd name="connsiteX6473" fmla="*/ 2612973 w 4319689"/>
              <a:gd name="connsiteY6473" fmla="*/ 205804 h 4322760"/>
              <a:gd name="connsiteX6474" fmla="*/ 2604000 w 4319689"/>
              <a:gd name="connsiteY6474" fmla="*/ 212731 h 4322760"/>
              <a:gd name="connsiteX6475" fmla="*/ 2601308 w 4319689"/>
              <a:gd name="connsiteY6475" fmla="*/ 212731 h 4322760"/>
              <a:gd name="connsiteX6476" fmla="*/ 2594129 w 4319689"/>
              <a:gd name="connsiteY6476" fmla="*/ 201475 h 4322760"/>
              <a:gd name="connsiteX6477" fmla="*/ 2604000 w 4319689"/>
              <a:gd name="connsiteY6477" fmla="*/ 193681 h 4322760"/>
              <a:gd name="connsiteX6478" fmla="*/ 1690314 w 4319689"/>
              <a:gd name="connsiteY6478" fmla="*/ 180980 h 4322760"/>
              <a:gd name="connsiteX6479" fmla="*/ 1718302 w 4319689"/>
              <a:gd name="connsiteY6479" fmla="*/ 203964 h 4322760"/>
              <a:gd name="connsiteX6480" fmla="*/ 1697099 w 4319689"/>
              <a:gd name="connsiteY6480" fmla="*/ 238866 h 4322760"/>
              <a:gd name="connsiteX6481" fmla="*/ 1690314 w 4319689"/>
              <a:gd name="connsiteY6481" fmla="*/ 239718 h 4322760"/>
              <a:gd name="connsiteX6482" fmla="*/ 1661478 w 4319689"/>
              <a:gd name="connsiteY6482" fmla="*/ 217584 h 4322760"/>
              <a:gd name="connsiteX6483" fmla="*/ 1664871 w 4319689"/>
              <a:gd name="connsiteY6483" fmla="*/ 195451 h 4322760"/>
              <a:gd name="connsiteX6484" fmla="*/ 1683529 w 4319689"/>
              <a:gd name="connsiteY6484" fmla="*/ 181831 h 4322760"/>
              <a:gd name="connsiteX6485" fmla="*/ 1690314 w 4319689"/>
              <a:gd name="connsiteY6485" fmla="*/ 180980 h 4322760"/>
              <a:gd name="connsiteX6486" fmla="*/ 2458295 w 4319689"/>
              <a:gd name="connsiteY6486" fmla="*/ 168281 h 4322760"/>
              <a:gd name="connsiteX6487" fmla="*/ 2459088 w 4319689"/>
              <a:gd name="connsiteY6487" fmla="*/ 169117 h 4322760"/>
              <a:gd name="connsiteX6488" fmla="*/ 2464645 w 4319689"/>
              <a:gd name="connsiteY6488" fmla="*/ 171623 h 4322760"/>
              <a:gd name="connsiteX6489" fmla="*/ 2465438 w 4319689"/>
              <a:gd name="connsiteY6489" fmla="*/ 177472 h 4322760"/>
              <a:gd name="connsiteX6490" fmla="*/ 2458295 w 4319689"/>
              <a:gd name="connsiteY6490" fmla="*/ 184156 h 4322760"/>
              <a:gd name="connsiteX6491" fmla="*/ 2457501 w 4319689"/>
              <a:gd name="connsiteY6491" fmla="*/ 184156 h 4322760"/>
              <a:gd name="connsiteX6492" fmla="*/ 2451151 w 4319689"/>
              <a:gd name="connsiteY6492" fmla="*/ 175801 h 4322760"/>
              <a:gd name="connsiteX6493" fmla="*/ 2458295 w 4319689"/>
              <a:gd name="connsiteY6493" fmla="*/ 168281 h 4322760"/>
              <a:gd name="connsiteX6494" fmla="*/ 2931420 w 4319689"/>
              <a:gd name="connsiteY6494" fmla="*/ 165101 h 4322760"/>
              <a:gd name="connsiteX6495" fmla="*/ 2935636 w 4319689"/>
              <a:gd name="connsiteY6495" fmla="*/ 165948 h 4322760"/>
              <a:gd name="connsiteX6496" fmla="*/ 2943227 w 4319689"/>
              <a:gd name="connsiteY6496" fmla="*/ 172721 h 4322760"/>
              <a:gd name="connsiteX6497" fmla="*/ 2943227 w 4319689"/>
              <a:gd name="connsiteY6497" fmla="*/ 182035 h 4322760"/>
              <a:gd name="connsiteX6498" fmla="*/ 2931420 w 4319689"/>
              <a:gd name="connsiteY6498" fmla="*/ 190501 h 4322760"/>
              <a:gd name="connsiteX6499" fmla="*/ 2927203 w 4319689"/>
              <a:gd name="connsiteY6499" fmla="*/ 189655 h 4322760"/>
              <a:gd name="connsiteX6500" fmla="*/ 2919612 w 4319689"/>
              <a:gd name="connsiteY6500" fmla="*/ 173568 h 4322760"/>
              <a:gd name="connsiteX6501" fmla="*/ 2931420 w 4319689"/>
              <a:gd name="connsiteY6501" fmla="*/ 165101 h 4322760"/>
              <a:gd name="connsiteX6502" fmla="*/ 1363234 w 4319689"/>
              <a:gd name="connsiteY6502" fmla="*/ 160337 h 4322760"/>
              <a:gd name="connsiteX6503" fmla="*/ 1389571 w 4319689"/>
              <a:gd name="connsiteY6503" fmla="*/ 178017 h 4322760"/>
              <a:gd name="connsiteX6504" fmla="*/ 1374280 w 4319689"/>
              <a:gd name="connsiteY6504" fmla="*/ 213375 h 4322760"/>
              <a:gd name="connsiteX6505" fmla="*/ 1363234 w 4319689"/>
              <a:gd name="connsiteY6505" fmla="*/ 215900 h 4322760"/>
              <a:gd name="connsiteX6506" fmla="*/ 1337745 w 4319689"/>
              <a:gd name="connsiteY6506" fmla="*/ 198221 h 4322760"/>
              <a:gd name="connsiteX6507" fmla="*/ 1337745 w 4319689"/>
              <a:gd name="connsiteY6507" fmla="*/ 177175 h 4322760"/>
              <a:gd name="connsiteX6508" fmla="*/ 1353039 w 4319689"/>
              <a:gd name="connsiteY6508" fmla="*/ 162021 h 4322760"/>
              <a:gd name="connsiteX6509" fmla="*/ 1363234 w 4319689"/>
              <a:gd name="connsiteY6509" fmla="*/ 160337 h 4322760"/>
              <a:gd name="connsiteX6510" fmla="*/ 2311871 w 4319689"/>
              <a:gd name="connsiteY6510" fmla="*/ 153994 h 4322760"/>
              <a:gd name="connsiteX6511" fmla="*/ 2316914 w 4319689"/>
              <a:gd name="connsiteY6511" fmla="*/ 155687 h 4322760"/>
              <a:gd name="connsiteX6512" fmla="*/ 2317755 w 4319689"/>
              <a:gd name="connsiteY6512" fmla="*/ 160768 h 4322760"/>
              <a:gd name="connsiteX6513" fmla="*/ 2311871 w 4319689"/>
              <a:gd name="connsiteY6513" fmla="*/ 166695 h 4322760"/>
              <a:gd name="connsiteX6514" fmla="*/ 2311031 w 4319689"/>
              <a:gd name="connsiteY6514" fmla="*/ 166695 h 4322760"/>
              <a:gd name="connsiteX6515" fmla="*/ 2305148 w 4319689"/>
              <a:gd name="connsiteY6515" fmla="*/ 159921 h 4322760"/>
              <a:gd name="connsiteX6516" fmla="*/ 2311871 w 4319689"/>
              <a:gd name="connsiteY6516" fmla="*/ 153994 h 4322760"/>
              <a:gd name="connsiteX6517" fmla="*/ 1830062 w 4319689"/>
              <a:gd name="connsiteY6517" fmla="*/ 150818 h 4322760"/>
              <a:gd name="connsiteX6518" fmla="*/ 1835201 w 4319689"/>
              <a:gd name="connsiteY6518" fmla="*/ 150818 h 4322760"/>
              <a:gd name="connsiteX6519" fmla="*/ 1865176 w 4319689"/>
              <a:gd name="connsiteY6519" fmla="*/ 175953 h 4322760"/>
              <a:gd name="connsiteX6520" fmla="*/ 1839483 w 4319689"/>
              <a:gd name="connsiteY6520" fmla="*/ 210305 h 4322760"/>
              <a:gd name="connsiteX6521" fmla="*/ 1834344 w 4319689"/>
              <a:gd name="connsiteY6521" fmla="*/ 211143 h 4322760"/>
              <a:gd name="connsiteX6522" fmla="*/ 1804370 w 4319689"/>
              <a:gd name="connsiteY6522" fmla="*/ 186007 h 4322760"/>
              <a:gd name="connsiteX6523" fmla="*/ 1809508 w 4319689"/>
              <a:gd name="connsiteY6523" fmla="*/ 163385 h 4322760"/>
              <a:gd name="connsiteX6524" fmla="*/ 1830062 w 4319689"/>
              <a:gd name="connsiteY6524" fmla="*/ 150818 h 4322760"/>
              <a:gd name="connsiteX6525" fmla="*/ 1980828 w 4319689"/>
              <a:gd name="connsiteY6525" fmla="*/ 130180 h 4322760"/>
              <a:gd name="connsiteX6526" fmla="*/ 2012950 w 4319689"/>
              <a:gd name="connsiteY6526" fmla="*/ 159423 h 4322760"/>
              <a:gd name="connsiteX6527" fmla="*/ 1983364 w 4319689"/>
              <a:gd name="connsiteY6527" fmla="*/ 192844 h 4322760"/>
              <a:gd name="connsiteX6528" fmla="*/ 1980828 w 4319689"/>
              <a:gd name="connsiteY6528" fmla="*/ 193680 h 4322760"/>
              <a:gd name="connsiteX6529" fmla="*/ 1949552 w 4319689"/>
              <a:gd name="connsiteY6529" fmla="*/ 165272 h 4322760"/>
              <a:gd name="connsiteX6530" fmla="*/ 1956315 w 4319689"/>
              <a:gd name="connsiteY6530" fmla="*/ 141877 h 4322760"/>
              <a:gd name="connsiteX6531" fmla="*/ 1978292 w 4319689"/>
              <a:gd name="connsiteY6531" fmla="*/ 131015 h 4322760"/>
              <a:gd name="connsiteX6532" fmla="*/ 1980828 w 4319689"/>
              <a:gd name="connsiteY6532" fmla="*/ 130180 h 4322760"/>
              <a:gd name="connsiteX6533" fmla="*/ 2127673 w 4319689"/>
              <a:gd name="connsiteY6533" fmla="*/ 122242 h 4322760"/>
              <a:gd name="connsiteX6534" fmla="*/ 2152148 w 4319689"/>
              <a:gd name="connsiteY6534" fmla="*/ 131422 h 4322760"/>
              <a:gd name="connsiteX6535" fmla="*/ 2161432 w 4319689"/>
              <a:gd name="connsiteY6535" fmla="*/ 154787 h 4322760"/>
              <a:gd name="connsiteX6536" fmla="*/ 2129361 w 4319689"/>
              <a:gd name="connsiteY6536" fmla="*/ 187331 h 4322760"/>
              <a:gd name="connsiteX6537" fmla="*/ 2128517 w 4319689"/>
              <a:gd name="connsiteY6537" fmla="*/ 187331 h 4322760"/>
              <a:gd name="connsiteX6538" fmla="*/ 2095601 w 4319689"/>
              <a:gd name="connsiteY6538" fmla="*/ 155621 h 4322760"/>
              <a:gd name="connsiteX6539" fmla="*/ 2104041 w 4319689"/>
              <a:gd name="connsiteY6539" fmla="*/ 132256 h 4322760"/>
              <a:gd name="connsiteX6540" fmla="*/ 2127673 w 4319689"/>
              <a:gd name="connsiteY6540" fmla="*/ 122242 h 4322760"/>
              <a:gd name="connsiteX6541" fmla="*/ 2782145 w 4319689"/>
              <a:gd name="connsiteY6541" fmla="*/ 115889 h 4322760"/>
              <a:gd name="connsiteX6542" fmla="*/ 2785320 w 4319689"/>
              <a:gd name="connsiteY6542" fmla="*/ 115889 h 4322760"/>
              <a:gd name="connsiteX6543" fmla="*/ 2791670 w 4319689"/>
              <a:gd name="connsiteY6543" fmla="*/ 121873 h 4322760"/>
              <a:gd name="connsiteX6544" fmla="*/ 2792463 w 4319689"/>
              <a:gd name="connsiteY6544" fmla="*/ 130421 h 4322760"/>
              <a:gd name="connsiteX6545" fmla="*/ 2782145 w 4319689"/>
              <a:gd name="connsiteY6545" fmla="*/ 138114 h 4322760"/>
              <a:gd name="connsiteX6546" fmla="*/ 2778970 w 4319689"/>
              <a:gd name="connsiteY6546" fmla="*/ 137259 h 4322760"/>
              <a:gd name="connsiteX6547" fmla="*/ 2772620 w 4319689"/>
              <a:gd name="connsiteY6547" fmla="*/ 123582 h 4322760"/>
              <a:gd name="connsiteX6548" fmla="*/ 2782145 w 4319689"/>
              <a:gd name="connsiteY6548" fmla="*/ 115889 h 4322760"/>
              <a:gd name="connsiteX6549" fmla="*/ 1511286 w 4319689"/>
              <a:gd name="connsiteY6549" fmla="*/ 106362 h 4322760"/>
              <a:gd name="connsiteX6550" fmla="*/ 1539603 w 4319689"/>
              <a:gd name="connsiteY6550" fmla="*/ 126241 h 4322760"/>
              <a:gd name="connsiteX6551" fmla="*/ 1519867 w 4319689"/>
              <a:gd name="connsiteY6551" fmla="*/ 162684 h 4322760"/>
              <a:gd name="connsiteX6552" fmla="*/ 1511286 w 4319689"/>
              <a:gd name="connsiteY6552" fmla="*/ 163512 h 4322760"/>
              <a:gd name="connsiteX6553" fmla="*/ 1482968 w 4319689"/>
              <a:gd name="connsiteY6553" fmla="*/ 144462 h 4322760"/>
              <a:gd name="connsiteX6554" fmla="*/ 1484684 w 4319689"/>
              <a:gd name="connsiteY6554" fmla="*/ 122099 h 4322760"/>
              <a:gd name="connsiteX6555" fmla="*/ 1501847 w 4319689"/>
              <a:gd name="connsiteY6555" fmla="*/ 108019 h 4322760"/>
              <a:gd name="connsiteX6556" fmla="*/ 1511286 w 4319689"/>
              <a:gd name="connsiteY6556" fmla="*/ 106362 h 4322760"/>
              <a:gd name="connsiteX6557" fmla="*/ 2630538 w 4319689"/>
              <a:gd name="connsiteY6557" fmla="*/ 76201 h 4322760"/>
              <a:gd name="connsiteX6558" fmla="*/ 2633118 w 4319689"/>
              <a:gd name="connsiteY6558" fmla="*/ 76201 h 4322760"/>
              <a:gd name="connsiteX6559" fmla="*/ 2639137 w 4319689"/>
              <a:gd name="connsiteY6559" fmla="*/ 80688 h 4322760"/>
              <a:gd name="connsiteX6560" fmla="*/ 2639997 w 4319689"/>
              <a:gd name="connsiteY6560" fmla="*/ 88763 h 4322760"/>
              <a:gd name="connsiteX6561" fmla="*/ 2630538 w 4319689"/>
              <a:gd name="connsiteY6561" fmla="*/ 96839 h 4322760"/>
              <a:gd name="connsiteX6562" fmla="*/ 2628818 w 4319689"/>
              <a:gd name="connsiteY6562" fmla="*/ 95942 h 4322760"/>
              <a:gd name="connsiteX6563" fmla="*/ 2621079 w 4319689"/>
              <a:gd name="connsiteY6563" fmla="*/ 84277 h 4322760"/>
              <a:gd name="connsiteX6564" fmla="*/ 2630538 w 4319689"/>
              <a:gd name="connsiteY6564" fmla="*/ 76201 h 4322760"/>
              <a:gd name="connsiteX6565" fmla="*/ 1661740 w 4319689"/>
              <a:gd name="connsiteY6565" fmla="*/ 61913 h 4322760"/>
              <a:gd name="connsiteX6566" fmla="*/ 1691326 w 4319689"/>
              <a:gd name="connsiteY6566" fmla="*/ 85660 h 4322760"/>
              <a:gd name="connsiteX6567" fmla="*/ 1668503 w 4319689"/>
              <a:gd name="connsiteY6567" fmla="*/ 122977 h 4322760"/>
              <a:gd name="connsiteX6568" fmla="*/ 1660895 w 4319689"/>
              <a:gd name="connsiteY6568" fmla="*/ 123825 h 4322760"/>
              <a:gd name="connsiteX6569" fmla="*/ 1631309 w 4319689"/>
              <a:gd name="connsiteY6569" fmla="*/ 100078 h 4322760"/>
              <a:gd name="connsiteX6570" fmla="*/ 1634691 w 4319689"/>
              <a:gd name="connsiteY6570" fmla="*/ 77179 h 4322760"/>
              <a:gd name="connsiteX6571" fmla="*/ 1654133 w 4319689"/>
              <a:gd name="connsiteY6571" fmla="*/ 62761 h 4322760"/>
              <a:gd name="connsiteX6572" fmla="*/ 1661740 w 4319689"/>
              <a:gd name="connsiteY6572" fmla="*/ 61913 h 4322760"/>
              <a:gd name="connsiteX6573" fmla="*/ 2475757 w 4319689"/>
              <a:gd name="connsiteY6573" fmla="*/ 49214 h 4322760"/>
              <a:gd name="connsiteX6574" fmla="*/ 2477344 w 4319689"/>
              <a:gd name="connsiteY6574" fmla="*/ 49214 h 4322760"/>
              <a:gd name="connsiteX6575" fmla="*/ 2482107 w 4319689"/>
              <a:gd name="connsiteY6575" fmla="*/ 52707 h 4322760"/>
              <a:gd name="connsiteX6576" fmla="*/ 2483694 w 4319689"/>
              <a:gd name="connsiteY6576" fmla="*/ 58819 h 4322760"/>
              <a:gd name="connsiteX6577" fmla="*/ 2475757 w 4319689"/>
              <a:gd name="connsiteY6577" fmla="*/ 66677 h 4322760"/>
              <a:gd name="connsiteX6578" fmla="*/ 2474963 w 4319689"/>
              <a:gd name="connsiteY6578" fmla="*/ 66677 h 4322760"/>
              <a:gd name="connsiteX6579" fmla="*/ 2468613 w 4319689"/>
              <a:gd name="connsiteY6579" fmla="*/ 56199 h 4322760"/>
              <a:gd name="connsiteX6580" fmla="*/ 2475757 w 4319689"/>
              <a:gd name="connsiteY6580" fmla="*/ 49214 h 4322760"/>
              <a:gd name="connsiteX6581" fmla="*/ 2319715 w 4319689"/>
              <a:gd name="connsiteY6581" fmla="*/ 33339 h 4322760"/>
              <a:gd name="connsiteX6582" fmla="*/ 2326251 w 4319689"/>
              <a:gd name="connsiteY6582" fmla="*/ 35720 h 4322760"/>
              <a:gd name="connsiteX6583" fmla="*/ 2327185 w 4319689"/>
              <a:gd name="connsiteY6583" fmla="*/ 40483 h 4322760"/>
              <a:gd name="connsiteX6584" fmla="*/ 2319715 w 4319689"/>
              <a:gd name="connsiteY6584" fmla="*/ 46039 h 4322760"/>
              <a:gd name="connsiteX6585" fmla="*/ 2312244 w 4319689"/>
              <a:gd name="connsiteY6585" fmla="*/ 39689 h 4322760"/>
              <a:gd name="connsiteX6586" fmla="*/ 2319715 w 4319689"/>
              <a:gd name="connsiteY6586" fmla="*/ 33339 h 4322760"/>
              <a:gd name="connsiteX6587" fmla="*/ 1815297 w 4319689"/>
              <a:gd name="connsiteY6587" fmla="*/ 30162 h 4322760"/>
              <a:gd name="connsiteX6588" fmla="*/ 1847722 w 4319689"/>
              <a:gd name="connsiteY6588" fmla="*/ 56899 h 4322760"/>
              <a:gd name="connsiteX6589" fmla="*/ 1820417 w 4319689"/>
              <a:gd name="connsiteY6589" fmla="*/ 93663 h 4322760"/>
              <a:gd name="connsiteX6590" fmla="*/ 1815297 w 4319689"/>
              <a:gd name="connsiteY6590" fmla="*/ 93663 h 4322760"/>
              <a:gd name="connsiteX6591" fmla="*/ 1783725 w 4319689"/>
              <a:gd name="connsiteY6591" fmla="*/ 67761 h 4322760"/>
              <a:gd name="connsiteX6592" fmla="*/ 1788845 w 4319689"/>
              <a:gd name="connsiteY6592" fmla="*/ 43531 h 4322760"/>
              <a:gd name="connsiteX6593" fmla="*/ 1810177 w 4319689"/>
              <a:gd name="connsiteY6593" fmla="*/ 30998 h 4322760"/>
              <a:gd name="connsiteX6594" fmla="*/ 1815297 w 4319689"/>
              <a:gd name="connsiteY6594" fmla="*/ 30162 h 4322760"/>
              <a:gd name="connsiteX6595" fmla="*/ 1967189 w 4319689"/>
              <a:gd name="connsiteY6595" fmla="*/ 7938 h 4322760"/>
              <a:gd name="connsiteX6596" fmla="*/ 1970560 w 4319689"/>
              <a:gd name="connsiteY6596" fmla="*/ 7938 h 4322760"/>
              <a:gd name="connsiteX6597" fmla="*/ 2003427 w 4319689"/>
              <a:gd name="connsiteY6597" fmla="*/ 39509 h 4322760"/>
              <a:gd name="connsiteX6598" fmla="*/ 1973088 w 4319689"/>
              <a:gd name="connsiteY6598" fmla="*/ 76201 h 4322760"/>
              <a:gd name="connsiteX6599" fmla="*/ 1969717 w 4319689"/>
              <a:gd name="connsiteY6599" fmla="*/ 76201 h 4322760"/>
              <a:gd name="connsiteX6600" fmla="*/ 1936850 w 4319689"/>
              <a:gd name="connsiteY6600" fmla="*/ 45482 h 4322760"/>
              <a:gd name="connsiteX6601" fmla="*/ 1944434 w 4319689"/>
              <a:gd name="connsiteY6601" fmla="*/ 20737 h 4322760"/>
              <a:gd name="connsiteX6602" fmla="*/ 1967189 w 4319689"/>
              <a:gd name="connsiteY6602" fmla="*/ 7938 h 4322760"/>
              <a:gd name="connsiteX6603" fmla="*/ 2126086 w 4319689"/>
              <a:gd name="connsiteY6603" fmla="*/ 0 h 4322760"/>
              <a:gd name="connsiteX6604" fmla="*/ 2151333 w 4319689"/>
              <a:gd name="connsiteY6604" fmla="*/ 10098 h 4322760"/>
              <a:gd name="connsiteX6605" fmla="*/ 2161432 w 4319689"/>
              <a:gd name="connsiteY6605" fmla="*/ 34504 h 4322760"/>
              <a:gd name="connsiteX6606" fmla="*/ 2126928 w 4319689"/>
              <a:gd name="connsiteY6606" fmla="*/ 69850 h 4322760"/>
              <a:gd name="connsiteX6607" fmla="*/ 2091582 w 4319689"/>
              <a:gd name="connsiteY6607" fmla="*/ 35345 h 4322760"/>
              <a:gd name="connsiteX6608" fmla="*/ 2101681 w 4319689"/>
              <a:gd name="connsiteY6608" fmla="*/ 10940 h 4322760"/>
              <a:gd name="connsiteX6609" fmla="*/ 2126086 w 4319689"/>
              <a:gd name="connsiteY6609" fmla="*/ 0 h 432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</a:cxnLst>
            <a:rect l="l" t="t" r="r" b="b"/>
            <a:pathLst>
              <a:path w="4319689" h="4322760">
                <a:moveTo>
                  <a:pt x="1999974" y="4275135"/>
                </a:moveTo>
                <a:cubicBezTo>
                  <a:pt x="2001841" y="4275135"/>
                  <a:pt x="2003709" y="4275929"/>
                  <a:pt x="2005576" y="4276723"/>
                </a:cubicBezTo>
                <a:cubicBezTo>
                  <a:pt x="2006510" y="4278310"/>
                  <a:pt x="2007444" y="4279898"/>
                  <a:pt x="2007444" y="4281485"/>
                </a:cubicBezTo>
                <a:cubicBezTo>
                  <a:pt x="2006510" y="4285454"/>
                  <a:pt x="2003709" y="4287835"/>
                  <a:pt x="1999974" y="4287835"/>
                </a:cubicBezTo>
                <a:cubicBezTo>
                  <a:pt x="1999974" y="4287835"/>
                  <a:pt x="1999974" y="4287835"/>
                  <a:pt x="1999040" y="4287835"/>
                </a:cubicBezTo>
                <a:cubicBezTo>
                  <a:pt x="1997172" y="4287835"/>
                  <a:pt x="1995304" y="4287041"/>
                  <a:pt x="1993437" y="4285454"/>
                </a:cubicBezTo>
                <a:cubicBezTo>
                  <a:pt x="1992503" y="4283866"/>
                  <a:pt x="1991569" y="4282279"/>
                  <a:pt x="1991569" y="4280691"/>
                </a:cubicBezTo>
                <a:cubicBezTo>
                  <a:pt x="1992503" y="4277516"/>
                  <a:pt x="1995304" y="4275135"/>
                  <a:pt x="1999974" y="4275135"/>
                </a:cubicBezTo>
                <a:close/>
                <a:moveTo>
                  <a:pt x="1843553" y="4256085"/>
                </a:moveTo>
                <a:cubicBezTo>
                  <a:pt x="1843553" y="4256085"/>
                  <a:pt x="1843553" y="4256085"/>
                  <a:pt x="1844385" y="4256085"/>
                </a:cubicBezTo>
                <a:cubicBezTo>
                  <a:pt x="1848543" y="4256879"/>
                  <a:pt x="1851869" y="4260847"/>
                  <a:pt x="1851037" y="4264816"/>
                </a:cubicBezTo>
                <a:cubicBezTo>
                  <a:pt x="1851037" y="4268785"/>
                  <a:pt x="1846879" y="4271960"/>
                  <a:pt x="1843553" y="4271960"/>
                </a:cubicBezTo>
                <a:cubicBezTo>
                  <a:pt x="1843553" y="4271960"/>
                  <a:pt x="1843553" y="4271960"/>
                  <a:pt x="1841890" y="4271166"/>
                </a:cubicBezTo>
                <a:cubicBezTo>
                  <a:pt x="1840227" y="4271166"/>
                  <a:pt x="1837732" y="4270372"/>
                  <a:pt x="1836901" y="4268785"/>
                </a:cubicBezTo>
                <a:cubicBezTo>
                  <a:pt x="1835237" y="4266404"/>
                  <a:pt x="1834406" y="4264816"/>
                  <a:pt x="1835237" y="4262435"/>
                </a:cubicBezTo>
                <a:cubicBezTo>
                  <a:pt x="1836069" y="4258466"/>
                  <a:pt x="1839395" y="4256085"/>
                  <a:pt x="1843553" y="4256085"/>
                </a:cubicBezTo>
                <a:close/>
                <a:moveTo>
                  <a:pt x="2192761" y="4252910"/>
                </a:moveTo>
                <a:cubicBezTo>
                  <a:pt x="2212117" y="4252910"/>
                  <a:pt x="2227266" y="4268058"/>
                  <a:pt x="2228107" y="4287414"/>
                </a:cubicBezTo>
                <a:cubicBezTo>
                  <a:pt x="2228107" y="4296672"/>
                  <a:pt x="2224741" y="4305087"/>
                  <a:pt x="2218850" y="4311820"/>
                </a:cubicBezTo>
                <a:cubicBezTo>
                  <a:pt x="2212117" y="4318552"/>
                  <a:pt x="2202860" y="4322760"/>
                  <a:pt x="2193603" y="4322760"/>
                </a:cubicBezTo>
                <a:cubicBezTo>
                  <a:pt x="2193603" y="4322760"/>
                  <a:pt x="2193603" y="4322760"/>
                  <a:pt x="2192761" y="4322760"/>
                </a:cubicBezTo>
                <a:cubicBezTo>
                  <a:pt x="2183504" y="4322760"/>
                  <a:pt x="2175088" y="4319394"/>
                  <a:pt x="2168356" y="4312661"/>
                </a:cubicBezTo>
                <a:cubicBezTo>
                  <a:pt x="2161623" y="4305929"/>
                  <a:pt x="2158257" y="4297513"/>
                  <a:pt x="2158257" y="4288256"/>
                </a:cubicBezTo>
                <a:cubicBezTo>
                  <a:pt x="2158257" y="4268900"/>
                  <a:pt x="2173405" y="4252910"/>
                  <a:pt x="2192761" y="4252910"/>
                </a:cubicBezTo>
                <a:close/>
                <a:moveTo>
                  <a:pt x="2347399" y="4244972"/>
                </a:moveTo>
                <a:cubicBezTo>
                  <a:pt x="2348240" y="4244972"/>
                  <a:pt x="2349923" y="4244972"/>
                  <a:pt x="2350765" y="4244972"/>
                </a:cubicBezTo>
                <a:cubicBezTo>
                  <a:pt x="2367596" y="4244972"/>
                  <a:pt x="2381903" y="4257771"/>
                  <a:pt x="2383586" y="4275691"/>
                </a:cubicBezTo>
                <a:cubicBezTo>
                  <a:pt x="2385269" y="4285077"/>
                  <a:pt x="2381903" y="4293610"/>
                  <a:pt x="2376853" y="4300436"/>
                </a:cubicBezTo>
                <a:cubicBezTo>
                  <a:pt x="2370963" y="4307262"/>
                  <a:pt x="2362547" y="4312382"/>
                  <a:pt x="2353290" y="4313235"/>
                </a:cubicBezTo>
                <a:cubicBezTo>
                  <a:pt x="2352448" y="4313235"/>
                  <a:pt x="2351606" y="4313235"/>
                  <a:pt x="2350765" y="4313235"/>
                </a:cubicBezTo>
                <a:cubicBezTo>
                  <a:pt x="2333092" y="4313235"/>
                  <a:pt x="2317944" y="4299583"/>
                  <a:pt x="2317102" y="4281664"/>
                </a:cubicBezTo>
                <a:cubicBezTo>
                  <a:pt x="2315419" y="4262891"/>
                  <a:pt x="2329726" y="4246678"/>
                  <a:pt x="2347399" y="4244972"/>
                </a:cubicBezTo>
                <a:close/>
                <a:moveTo>
                  <a:pt x="2505979" y="4227510"/>
                </a:moveTo>
                <a:cubicBezTo>
                  <a:pt x="2521338" y="4227510"/>
                  <a:pt x="2534991" y="4239344"/>
                  <a:pt x="2537551" y="4254559"/>
                </a:cubicBezTo>
                <a:cubicBezTo>
                  <a:pt x="2539257" y="4263012"/>
                  <a:pt x="2537551" y="4271465"/>
                  <a:pt x="2532431" y="4278228"/>
                </a:cubicBezTo>
                <a:cubicBezTo>
                  <a:pt x="2527311" y="4285836"/>
                  <a:pt x="2519632" y="4290062"/>
                  <a:pt x="2511099" y="4291753"/>
                </a:cubicBezTo>
                <a:cubicBezTo>
                  <a:pt x="2509392" y="4291753"/>
                  <a:pt x="2507685" y="4292598"/>
                  <a:pt x="2505979" y="4292598"/>
                </a:cubicBezTo>
                <a:cubicBezTo>
                  <a:pt x="2489766" y="4292598"/>
                  <a:pt x="2476114" y="4280764"/>
                  <a:pt x="2473554" y="4264703"/>
                </a:cubicBezTo>
                <a:cubicBezTo>
                  <a:pt x="2470994" y="4247797"/>
                  <a:pt x="2482940" y="4230891"/>
                  <a:pt x="2500859" y="4228355"/>
                </a:cubicBezTo>
                <a:cubicBezTo>
                  <a:pt x="2502566" y="4227510"/>
                  <a:pt x="2504272" y="4227510"/>
                  <a:pt x="2505979" y="4227510"/>
                </a:cubicBezTo>
                <a:close/>
                <a:moveTo>
                  <a:pt x="1689150" y="4224335"/>
                </a:moveTo>
                <a:cubicBezTo>
                  <a:pt x="1690010" y="4224335"/>
                  <a:pt x="1690010" y="4224335"/>
                  <a:pt x="1690870" y="4224335"/>
                </a:cubicBezTo>
                <a:cubicBezTo>
                  <a:pt x="1696029" y="4225201"/>
                  <a:pt x="1699469" y="4230396"/>
                  <a:pt x="1698609" y="4236457"/>
                </a:cubicBezTo>
                <a:cubicBezTo>
                  <a:pt x="1697749" y="4240787"/>
                  <a:pt x="1693449" y="4243385"/>
                  <a:pt x="1689150" y="4243385"/>
                </a:cubicBezTo>
                <a:cubicBezTo>
                  <a:pt x="1688290" y="4243385"/>
                  <a:pt x="1687430" y="4243385"/>
                  <a:pt x="1686570" y="4243385"/>
                </a:cubicBezTo>
                <a:cubicBezTo>
                  <a:pt x="1683990" y="4243385"/>
                  <a:pt x="1682271" y="4241653"/>
                  <a:pt x="1680551" y="4239055"/>
                </a:cubicBezTo>
                <a:cubicBezTo>
                  <a:pt x="1678831" y="4237323"/>
                  <a:pt x="1678831" y="4233860"/>
                  <a:pt x="1678831" y="4231262"/>
                </a:cubicBezTo>
                <a:cubicBezTo>
                  <a:pt x="1680551" y="4226932"/>
                  <a:pt x="1683990" y="4224335"/>
                  <a:pt x="1689150" y="4224335"/>
                </a:cubicBezTo>
                <a:close/>
                <a:moveTo>
                  <a:pt x="2659536" y="4197347"/>
                </a:moveTo>
                <a:cubicBezTo>
                  <a:pt x="2673906" y="4197347"/>
                  <a:pt x="2686585" y="4206676"/>
                  <a:pt x="2689967" y="4220246"/>
                </a:cubicBezTo>
                <a:cubicBezTo>
                  <a:pt x="2691657" y="4228727"/>
                  <a:pt x="2690812" y="4237209"/>
                  <a:pt x="2686585" y="4243994"/>
                </a:cubicBezTo>
                <a:cubicBezTo>
                  <a:pt x="2682359" y="4251627"/>
                  <a:pt x="2675596" y="4256715"/>
                  <a:pt x="2667143" y="4258412"/>
                </a:cubicBezTo>
                <a:cubicBezTo>
                  <a:pt x="2664608" y="4259260"/>
                  <a:pt x="2662072" y="4259260"/>
                  <a:pt x="2659536" y="4259260"/>
                </a:cubicBezTo>
                <a:cubicBezTo>
                  <a:pt x="2645166" y="4259260"/>
                  <a:pt x="2633332" y="4249082"/>
                  <a:pt x="2629950" y="4235512"/>
                </a:cubicBezTo>
                <a:cubicBezTo>
                  <a:pt x="2626569" y="4218550"/>
                  <a:pt x="2636713" y="4201587"/>
                  <a:pt x="2652773" y="4198195"/>
                </a:cubicBezTo>
                <a:cubicBezTo>
                  <a:pt x="2655309" y="4197347"/>
                  <a:pt x="2657845" y="4197347"/>
                  <a:pt x="2659536" y="4197347"/>
                </a:cubicBezTo>
                <a:close/>
                <a:moveTo>
                  <a:pt x="1537543" y="4183060"/>
                </a:moveTo>
                <a:cubicBezTo>
                  <a:pt x="1538337" y="4183060"/>
                  <a:pt x="1539131" y="4183060"/>
                  <a:pt x="1540718" y="4183060"/>
                </a:cubicBezTo>
                <a:cubicBezTo>
                  <a:pt x="1546275" y="4184769"/>
                  <a:pt x="1548656" y="4191608"/>
                  <a:pt x="1547068" y="4197591"/>
                </a:cubicBezTo>
                <a:cubicBezTo>
                  <a:pt x="1546275" y="4201866"/>
                  <a:pt x="1542306" y="4205285"/>
                  <a:pt x="1537543" y="4205285"/>
                </a:cubicBezTo>
                <a:cubicBezTo>
                  <a:pt x="1536750" y="4205285"/>
                  <a:pt x="1535162" y="4205285"/>
                  <a:pt x="1534368" y="4204430"/>
                </a:cubicBezTo>
                <a:cubicBezTo>
                  <a:pt x="1531987" y="4203575"/>
                  <a:pt x="1529606" y="4201866"/>
                  <a:pt x="1528018" y="4199301"/>
                </a:cubicBezTo>
                <a:cubicBezTo>
                  <a:pt x="1527225" y="4196737"/>
                  <a:pt x="1526431" y="4193317"/>
                  <a:pt x="1527225" y="4190753"/>
                </a:cubicBezTo>
                <a:cubicBezTo>
                  <a:pt x="1528812" y="4185624"/>
                  <a:pt x="1532781" y="4183060"/>
                  <a:pt x="1537543" y="4183060"/>
                </a:cubicBezTo>
                <a:close/>
                <a:moveTo>
                  <a:pt x="2811989" y="4156072"/>
                </a:moveTo>
                <a:cubicBezTo>
                  <a:pt x="2824689" y="4156072"/>
                  <a:pt x="2835696" y="4163624"/>
                  <a:pt x="2839929" y="4176210"/>
                </a:cubicBezTo>
                <a:cubicBezTo>
                  <a:pt x="2842469" y="4183763"/>
                  <a:pt x="2841622" y="4191315"/>
                  <a:pt x="2838236" y="4198027"/>
                </a:cubicBezTo>
                <a:cubicBezTo>
                  <a:pt x="2834849" y="4205579"/>
                  <a:pt x="2828922" y="4210614"/>
                  <a:pt x="2821302" y="4213132"/>
                </a:cubicBezTo>
                <a:cubicBezTo>
                  <a:pt x="2817916" y="4213971"/>
                  <a:pt x="2815376" y="4214810"/>
                  <a:pt x="2811989" y="4214810"/>
                </a:cubicBezTo>
                <a:cubicBezTo>
                  <a:pt x="2799289" y="4214810"/>
                  <a:pt x="2787436" y="4206419"/>
                  <a:pt x="2784049" y="4193832"/>
                </a:cubicBezTo>
                <a:cubicBezTo>
                  <a:pt x="2778969" y="4178728"/>
                  <a:pt x="2787436" y="4161946"/>
                  <a:pt x="2802676" y="4156911"/>
                </a:cubicBezTo>
                <a:cubicBezTo>
                  <a:pt x="2806062" y="4156072"/>
                  <a:pt x="2808602" y="4156072"/>
                  <a:pt x="2811989" y="4156072"/>
                </a:cubicBezTo>
                <a:close/>
                <a:moveTo>
                  <a:pt x="2008238" y="4154485"/>
                </a:moveTo>
                <a:cubicBezTo>
                  <a:pt x="2012703" y="4154485"/>
                  <a:pt x="2015382" y="4157871"/>
                  <a:pt x="2015382" y="4161258"/>
                </a:cubicBezTo>
                <a:cubicBezTo>
                  <a:pt x="2015382" y="4164645"/>
                  <a:pt x="2011810" y="4167185"/>
                  <a:pt x="2008238" y="4167185"/>
                </a:cubicBezTo>
                <a:cubicBezTo>
                  <a:pt x="2006452" y="4167185"/>
                  <a:pt x="2004666" y="4166338"/>
                  <a:pt x="2002880" y="4165491"/>
                </a:cubicBezTo>
                <a:cubicBezTo>
                  <a:pt x="2001987" y="4163798"/>
                  <a:pt x="2001094" y="4162105"/>
                  <a:pt x="2001987" y="4160411"/>
                </a:cubicBezTo>
                <a:cubicBezTo>
                  <a:pt x="2001987" y="4157025"/>
                  <a:pt x="2004666" y="4154485"/>
                  <a:pt x="2008238" y="4154485"/>
                </a:cubicBezTo>
                <a:close/>
                <a:moveTo>
                  <a:pt x="1861394" y="4137022"/>
                </a:moveTo>
                <a:cubicBezTo>
                  <a:pt x="1861394" y="4137022"/>
                  <a:pt x="1861394" y="4137022"/>
                  <a:pt x="1862188" y="4137022"/>
                </a:cubicBezTo>
                <a:cubicBezTo>
                  <a:pt x="1866157" y="4137857"/>
                  <a:pt x="1869332" y="4142035"/>
                  <a:pt x="1868538" y="4146213"/>
                </a:cubicBezTo>
                <a:cubicBezTo>
                  <a:pt x="1867744" y="4150390"/>
                  <a:pt x="1864569" y="4152897"/>
                  <a:pt x="1861394" y="4152897"/>
                </a:cubicBezTo>
                <a:cubicBezTo>
                  <a:pt x="1861394" y="4152897"/>
                  <a:pt x="1861394" y="4152897"/>
                  <a:pt x="1859807" y="4152897"/>
                </a:cubicBezTo>
                <a:cubicBezTo>
                  <a:pt x="1858219" y="4152897"/>
                  <a:pt x="1856632" y="4151226"/>
                  <a:pt x="1855044" y="4149555"/>
                </a:cubicBezTo>
                <a:cubicBezTo>
                  <a:pt x="1854251" y="4147884"/>
                  <a:pt x="1853457" y="4146213"/>
                  <a:pt x="1853457" y="4143706"/>
                </a:cubicBezTo>
                <a:cubicBezTo>
                  <a:pt x="1854251" y="4140364"/>
                  <a:pt x="1857426" y="4137022"/>
                  <a:pt x="1861394" y="4137022"/>
                </a:cubicBezTo>
                <a:close/>
                <a:moveTo>
                  <a:pt x="2191173" y="4133847"/>
                </a:moveTo>
                <a:cubicBezTo>
                  <a:pt x="2209740" y="4133847"/>
                  <a:pt x="2224088" y="4148378"/>
                  <a:pt x="2224932" y="4166329"/>
                </a:cubicBezTo>
                <a:cubicBezTo>
                  <a:pt x="2224932" y="4175732"/>
                  <a:pt x="2221556" y="4184280"/>
                  <a:pt x="2215648" y="4190264"/>
                </a:cubicBezTo>
                <a:cubicBezTo>
                  <a:pt x="2209740" y="4197103"/>
                  <a:pt x="2201300" y="4200522"/>
                  <a:pt x="2192017" y="4200522"/>
                </a:cubicBezTo>
                <a:cubicBezTo>
                  <a:pt x="2192017" y="4200522"/>
                  <a:pt x="2192017" y="4200522"/>
                  <a:pt x="2191173" y="4200522"/>
                </a:cubicBezTo>
                <a:cubicBezTo>
                  <a:pt x="2182733" y="4200522"/>
                  <a:pt x="2174293" y="4197103"/>
                  <a:pt x="2167541" y="4191119"/>
                </a:cubicBezTo>
                <a:cubicBezTo>
                  <a:pt x="2161633" y="4184280"/>
                  <a:pt x="2158257" y="4176587"/>
                  <a:pt x="2158257" y="4167184"/>
                </a:cubicBezTo>
                <a:cubicBezTo>
                  <a:pt x="2158257" y="4149233"/>
                  <a:pt x="2172605" y="4133847"/>
                  <a:pt x="2191173" y="4133847"/>
                </a:cubicBezTo>
                <a:close/>
                <a:moveTo>
                  <a:pt x="1388269" y="4129085"/>
                </a:moveTo>
                <a:cubicBezTo>
                  <a:pt x="1389956" y="4129085"/>
                  <a:pt x="1391643" y="4129931"/>
                  <a:pt x="1393330" y="4129931"/>
                </a:cubicBezTo>
                <a:cubicBezTo>
                  <a:pt x="1399233" y="4132471"/>
                  <a:pt x="1402607" y="4140091"/>
                  <a:pt x="1400077" y="4146018"/>
                </a:cubicBezTo>
                <a:cubicBezTo>
                  <a:pt x="1398390" y="4151098"/>
                  <a:pt x="1393330" y="4154485"/>
                  <a:pt x="1388269" y="4154485"/>
                </a:cubicBezTo>
                <a:cubicBezTo>
                  <a:pt x="1386583" y="4154485"/>
                  <a:pt x="1384896" y="4154485"/>
                  <a:pt x="1384053" y="4153638"/>
                </a:cubicBezTo>
                <a:cubicBezTo>
                  <a:pt x="1380679" y="4151945"/>
                  <a:pt x="1378149" y="4150251"/>
                  <a:pt x="1377306" y="4146865"/>
                </a:cubicBezTo>
                <a:cubicBezTo>
                  <a:pt x="1375619" y="4143478"/>
                  <a:pt x="1375619" y="4140091"/>
                  <a:pt x="1376463" y="4137551"/>
                </a:cubicBezTo>
                <a:cubicBezTo>
                  <a:pt x="1378992" y="4132471"/>
                  <a:pt x="1383209" y="4129085"/>
                  <a:pt x="1388269" y="4129085"/>
                </a:cubicBezTo>
                <a:close/>
                <a:moveTo>
                  <a:pt x="2336667" y="4127497"/>
                </a:moveTo>
                <a:cubicBezTo>
                  <a:pt x="2337522" y="4127497"/>
                  <a:pt x="2338377" y="4127497"/>
                  <a:pt x="2339232" y="4127497"/>
                </a:cubicBezTo>
                <a:cubicBezTo>
                  <a:pt x="2355473" y="4127497"/>
                  <a:pt x="2369150" y="4140030"/>
                  <a:pt x="2371714" y="4155905"/>
                </a:cubicBezTo>
                <a:cubicBezTo>
                  <a:pt x="2372569" y="4164260"/>
                  <a:pt x="2370005" y="4172615"/>
                  <a:pt x="2364021" y="4179299"/>
                </a:cubicBezTo>
                <a:cubicBezTo>
                  <a:pt x="2358892" y="4185984"/>
                  <a:pt x="2351199" y="4190161"/>
                  <a:pt x="2341796" y="4190161"/>
                </a:cubicBezTo>
                <a:cubicBezTo>
                  <a:pt x="2340941" y="4190997"/>
                  <a:pt x="2340086" y="4190997"/>
                  <a:pt x="2339232" y="4190997"/>
                </a:cubicBezTo>
                <a:cubicBezTo>
                  <a:pt x="2322135" y="4190997"/>
                  <a:pt x="2308459" y="4177628"/>
                  <a:pt x="2306749" y="4161753"/>
                </a:cubicBezTo>
                <a:cubicBezTo>
                  <a:pt x="2305894" y="4144207"/>
                  <a:pt x="2318716" y="4129168"/>
                  <a:pt x="2336667" y="4127497"/>
                </a:cubicBezTo>
                <a:close/>
                <a:moveTo>
                  <a:pt x="2481794" y="4110035"/>
                </a:moveTo>
                <a:cubicBezTo>
                  <a:pt x="2483507" y="4110035"/>
                  <a:pt x="2485220" y="4110035"/>
                  <a:pt x="2486076" y="4110035"/>
                </a:cubicBezTo>
                <a:cubicBezTo>
                  <a:pt x="2501492" y="4110035"/>
                  <a:pt x="2514338" y="4120089"/>
                  <a:pt x="2516907" y="4135170"/>
                </a:cubicBezTo>
                <a:cubicBezTo>
                  <a:pt x="2518620" y="4142711"/>
                  <a:pt x="2516907" y="4151089"/>
                  <a:pt x="2511769" y="4157792"/>
                </a:cubicBezTo>
                <a:cubicBezTo>
                  <a:pt x="2507487" y="4164495"/>
                  <a:pt x="2499779" y="4168684"/>
                  <a:pt x="2491215" y="4169522"/>
                </a:cubicBezTo>
                <a:cubicBezTo>
                  <a:pt x="2489502" y="4170360"/>
                  <a:pt x="2487789" y="4170360"/>
                  <a:pt x="2486076" y="4170360"/>
                </a:cubicBezTo>
                <a:cubicBezTo>
                  <a:pt x="2471517" y="4170360"/>
                  <a:pt x="2457814" y="4159468"/>
                  <a:pt x="2456101" y="4144386"/>
                </a:cubicBezTo>
                <a:cubicBezTo>
                  <a:pt x="2453532" y="4128467"/>
                  <a:pt x="2464666" y="4112548"/>
                  <a:pt x="2481794" y="4110035"/>
                </a:cubicBezTo>
                <a:close/>
                <a:moveTo>
                  <a:pt x="1715689" y="4108447"/>
                </a:moveTo>
                <a:cubicBezTo>
                  <a:pt x="1716587" y="4108447"/>
                  <a:pt x="1717484" y="4108447"/>
                  <a:pt x="1718381" y="4108447"/>
                </a:cubicBezTo>
                <a:cubicBezTo>
                  <a:pt x="1723765" y="4110034"/>
                  <a:pt x="1726457" y="4114797"/>
                  <a:pt x="1725560" y="4118766"/>
                </a:cubicBezTo>
                <a:cubicBezTo>
                  <a:pt x="1724662" y="4122735"/>
                  <a:pt x="1720176" y="4125910"/>
                  <a:pt x="1715689" y="4125910"/>
                </a:cubicBezTo>
                <a:cubicBezTo>
                  <a:pt x="1714792" y="4125910"/>
                  <a:pt x="1714792" y="4125910"/>
                  <a:pt x="1713895" y="4125910"/>
                </a:cubicBezTo>
                <a:cubicBezTo>
                  <a:pt x="1711203" y="4125116"/>
                  <a:pt x="1708511" y="4123528"/>
                  <a:pt x="1707613" y="4121941"/>
                </a:cubicBezTo>
                <a:cubicBezTo>
                  <a:pt x="1705819" y="4119560"/>
                  <a:pt x="1705819" y="4117178"/>
                  <a:pt x="1706716" y="4115591"/>
                </a:cubicBezTo>
                <a:cubicBezTo>
                  <a:pt x="1707613" y="4111622"/>
                  <a:pt x="1711203" y="4108447"/>
                  <a:pt x="1715689" y="4108447"/>
                </a:cubicBezTo>
                <a:close/>
                <a:moveTo>
                  <a:pt x="2959631" y="4103685"/>
                </a:moveTo>
                <a:cubicBezTo>
                  <a:pt x="2971526" y="4103685"/>
                  <a:pt x="2981722" y="4110420"/>
                  <a:pt x="2985970" y="4120522"/>
                </a:cubicBezTo>
                <a:cubicBezTo>
                  <a:pt x="2988519" y="4127257"/>
                  <a:pt x="2988519" y="4134834"/>
                  <a:pt x="2985970" y="4141569"/>
                </a:cubicBezTo>
                <a:cubicBezTo>
                  <a:pt x="2983421" y="4149145"/>
                  <a:pt x="2977474" y="4154197"/>
                  <a:pt x="2970677" y="4156722"/>
                </a:cubicBezTo>
                <a:cubicBezTo>
                  <a:pt x="2967278" y="4158406"/>
                  <a:pt x="2963030" y="4159248"/>
                  <a:pt x="2959631" y="4159248"/>
                </a:cubicBezTo>
                <a:cubicBezTo>
                  <a:pt x="2947736" y="4159248"/>
                  <a:pt x="2937540" y="4152513"/>
                  <a:pt x="2933292" y="4141569"/>
                </a:cubicBezTo>
                <a:cubicBezTo>
                  <a:pt x="2928194" y="4127257"/>
                  <a:pt x="2934991" y="4111262"/>
                  <a:pt x="2949435" y="4105368"/>
                </a:cubicBezTo>
                <a:cubicBezTo>
                  <a:pt x="2952834" y="4103685"/>
                  <a:pt x="2956233" y="4103685"/>
                  <a:pt x="2959631" y="4103685"/>
                </a:cubicBezTo>
                <a:close/>
                <a:moveTo>
                  <a:pt x="2632190" y="4081460"/>
                </a:moveTo>
                <a:cubicBezTo>
                  <a:pt x="2645920" y="4081460"/>
                  <a:pt x="2657933" y="4090824"/>
                  <a:pt x="2661366" y="4103593"/>
                </a:cubicBezTo>
                <a:cubicBezTo>
                  <a:pt x="2663082" y="4111254"/>
                  <a:pt x="2662224" y="4119767"/>
                  <a:pt x="2657933" y="4126577"/>
                </a:cubicBezTo>
                <a:cubicBezTo>
                  <a:pt x="2653643" y="4133388"/>
                  <a:pt x="2646778" y="4137644"/>
                  <a:pt x="2639055" y="4139346"/>
                </a:cubicBezTo>
                <a:cubicBezTo>
                  <a:pt x="2636481" y="4140198"/>
                  <a:pt x="2634765" y="4140198"/>
                  <a:pt x="2632190" y="4140198"/>
                </a:cubicBezTo>
                <a:cubicBezTo>
                  <a:pt x="2618461" y="4140198"/>
                  <a:pt x="2606447" y="4130834"/>
                  <a:pt x="2603015" y="4118065"/>
                </a:cubicBezTo>
                <a:cubicBezTo>
                  <a:pt x="2599582" y="4101890"/>
                  <a:pt x="2609879" y="4086567"/>
                  <a:pt x="2625325" y="4082311"/>
                </a:cubicBezTo>
                <a:cubicBezTo>
                  <a:pt x="2627042" y="4081460"/>
                  <a:pt x="2629616" y="4081460"/>
                  <a:pt x="2632190" y="4081460"/>
                </a:cubicBezTo>
                <a:close/>
                <a:moveTo>
                  <a:pt x="1572822" y="4068760"/>
                </a:moveTo>
                <a:cubicBezTo>
                  <a:pt x="1573704" y="4068760"/>
                  <a:pt x="1574586" y="4068760"/>
                  <a:pt x="1575468" y="4068760"/>
                </a:cubicBezTo>
                <a:cubicBezTo>
                  <a:pt x="1581642" y="4071236"/>
                  <a:pt x="1585170" y="4077015"/>
                  <a:pt x="1583406" y="4081968"/>
                </a:cubicBezTo>
                <a:cubicBezTo>
                  <a:pt x="1581642" y="4086096"/>
                  <a:pt x="1577232" y="4089398"/>
                  <a:pt x="1572822" y="4089398"/>
                </a:cubicBezTo>
                <a:cubicBezTo>
                  <a:pt x="1571058" y="4089398"/>
                  <a:pt x="1570177" y="4089398"/>
                  <a:pt x="1569295" y="4088572"/>
                </a:cubicBezTo>
                <a:cubicBezTo>
                  <a:pt x="1566649" y="4087747"/>
                  <a:pt x="1564003" y="4086096"/>
                  <a:pt x="1562239" y="4083619"/>
                </a:cubicBezTo>
                <a:cubicBezTo>
                  <a:pt x="1561357" y="4081143"/>
                  <a:pt x="1561357" y="4078666"/>
                  <a:pt x="1562239" y="4076189"/>
                </a:cubicBezTo>
                <a:cubicBezTo>
                  <a:pt x="1563121" y="4071236"/>
                  <a:pt x="1567531" y="4068760"/>
                  <a:pt x="1572822" y="4068760"/>
                </a:cubicBezTo>
                <a:close/>
                <a:moveTo>
                  <a:pt x="1245807" y="4063997"/>
                </a:moveTo>
                <a:cubicBezTo>
                  <a:pt x="1247531" y="4063997"/>
                  <a:pt x="1249254" y="4064863"/>
                  <a:pt x="1251840" y="4065729"/>
                </a:cubicBezTo>
                <a:cubicBezTo>
                  <a:pt x="1258734" y="4069192"/>
                  <a:pt x="1261319" y="4076985"/>
                  <a:pt x="1257872" y="4084779"/>
                </a:cubicBezTo>
                <a:cubicBezTo>
                  <a:pt x="1256148" y="4089108"/>
                  <a:pt x="1250978" y="4092572"/>
                  <a:pt x="1245807" y="4092572"/>
                </a:cubicBezTo>
                <a:cubicBezTo>
                  <a:pt x="1243221" y="4092572"/>
                  <a:pt x="1241498" y="4091706"/>
                  <a:pt x="1238912" y="4090840"/>
                </a:cubicBezTo>
                <a:cubicBezTo>
                  <a:pt x="1235465" y="4089108"/>
                  <a:pt x="1232880" y="4086510"/>
                  <a:pt x="1232018" y="4083047"/>
                </a:cubicBezTo>
                <a:cubicBezTo>
                  <a:pt x="1231156" y="4079583"/>
                  <a:pt x="1231156" y="4075254"/>
                  <a:pt x="1232880" y="4071790"/>
                </a:cubicBezTo>
                <a:cubicBezTo>
                  <a:pt x="1234603" y="4067460"/>
                  <a:pt x="1239774" y="4063997"/>
                  <a:pt x="1245807" y="4063997"/>
                </a:cubicBezTo>
                <a:close/>
                <a:moveTo>
                  <a:pt x="2774654" y="4043360"/>
                </a:moveTo>
                <a:cubicBezTo>
                  <a:pt x="2786236" y="4043360"/>
                  <a:pt x="2796991" y="4050937"/>
                  <a:pt x="2801128" y="4062723"/>
                </a:cubicBezTo>
                <a:cubicBezTo>
                  <a:pt x="2802782" y="4069458"/>
                  <a:pt x="2802782" y="4077034"/>
                  <a:pt x="2799473" y="4083769"/>
                </a:cubicBezTo>
                <a:cubicBezTo>
                  <a:pt x="2796164" y="4090504"/>
                  <a:pt x="2790373" y="4095555"/>
                  <a:pt x="2782927" y="4097239"/>
                </a:cubicBezTo>
                <a:cubicBezTo>
                  <a:pt x="2780445" y="4098081"/>
                  <a:pt x="2777963" y="4098923"/>
                  <a:pt x="2774654" y="4098923"/>
                </a:cubicBezTo>
                <a:cubicBezTo>
                  <a:pt x="2763072" y="4098923"/>
                  <a:pt x="2752317" y="4091346"/>
                  <a:pt x="2749008" y="4079560"/>
                </a:cubicBezTo>
                <a:cubicBezTo>
                  <a:pt x="2744044" y="4065248"/>
                  <a:pt x="2752317" y="4049253"/>
                  <a:pt x="2766381" y="4044202"/>
                </a:cubicBezTo>
                <a:cubicBezTo>
                  <a:pt x="2768863" y="4043360"/>
                  <a:pt x="2772172" y="4043360"/>
                  <a:pt x="2774654" y="4043360"/>
                </a:cubicBezTo>
                <a:close/>
                <a:moveTo>
                  <a:pt x="2016546" y="4041772"/>
                </a:moveTo>
                <a:cubicBezTo>
                  <a:pt x="2019086" y="4041772"/>
                  <a:pt x="2020779" y="4042618"/>
                  <a:pt x="2021626" y="4043465"/>
                </a:cubicBezTo>
                <a:cubicBezTo>
                  <a:pt x="2022472" y="4045158"/>
                  <a:pt x="2023319" y="4046852"/>
                  <a:pt x="2023319" y="4048545"/>
                </a:cubicBezTo>
                <a:cubicBezTo>
                  <a:pt x="2023319" y="4051932"/>
                  <a:pt x="2019932" y="4054472"/>
                  <a:pt x="2016546" y="4054472"/>
                </a:cubicBezTo>
                <a:cubicBezTo>
                  <a:pt x="2014852" y="4054472"/>
                  <a:pt x="2013159" y="4053625"/>
                  <a:pt x="2012312" y="4051932"/>
                </a:cubicBezTo>
                <a:cubicBezTo>
                  <a:pt x="2010619" y="4051085"/>
                  <a:pt x="2010619" y="4049392"/>
                  <a:pt x="2010619" y="4047698"/>
                </a:cubicBezTo>
                <a:cubicBezTo>
                  <a:pt x="2010619" y="4044312"/>
                  <a:pt x="2014006" y="4041772"/>
                  <a:pt x="2016546" y="4041772"/>
                </a:cubicBezTo>
                <a:close/>
                <a:moveTo>
                  <a:pt x="3103303" y="4038597"/>
                </a:moveTo>
                <a:cubicBezTo>
                  <a:pt x="3113518" y="4038597"/>
                  <a:pt x="3122882" y="4044594"/>
                  <a:pt x="3127139" y="4054018"/>
                </a:cubicBezTo>
                <a:cubicBezTo>
                  <a:pt x="3130544" y="4060015"/>
                  <a:pt x="3131395" y="4067726"/>
                  <a:pt x="3128841" y="4074580"/>
                </a:cubicBezTo>
                <a:cubicBezTo>
                  <a:pt x="3127139" y="4081434"/>
                  <a:pt x="3122031" y="4086575"/>
                  <a:pt x="3115221" y="4090002"/>
                </a:cubicBezTo>
                <a:cubicBezTo>
                  <a:pt x="3111816" y="4091715"/>
                  <a:pt x="3107559" y="4092572"/>
                  <a:pt x="3103303" y="4092572"/>
                </a:cubicBezTo>
                <a:cubicBezTo>
                  <a:pt x="3093088" y="4092572"/>
                  <a:pt x="3083724" y="4087431"/>
                  <a:pt x="3079467" y="4078007"/>
                </a:cubicBezTo>
                <a:cubicBezTo>
                  <a:pt x="3072657" y="4064299"/>
                  <a:pt x="3078616" y="4048021"/>
                  <a:pt x="3091385" y="4042024"/>
                </a:cubicBezTo>
                <a:cubicBezTo>
                  <a:pt x="3094790" y="4040310"/>
                  <a:pt x="3099047" y="4038597"/>
                  <a:pt x="3103303" y="4038597"/>
                </a:cubicBezTo>
                <a:close/>
                <a:moveTo>
                  <a:pt x="1878856" y="4024310"/>
                </a:moveTo>
                <a:cubicBezTo>
                  <a:pt x="1878856" y="4024310"/>
                  <a:pt x="1878856" y="4024310"/>
                  <a:pt x="1879738" y="4024310"/>
                </a:cubicBezTo>
                <a:cubicBezTo>
                  <a:pt x="1884148" y="4025192"/>
                  <a:pt x="1886794" y="4028719"/>
                  <a:pt x="1886794" y="4033129"/>
                </a:cubicBezTo>
                <a:cubicBezTo>
                  <a:pt x="1885912" y="4036657"/>
                  <a:pt x="1882384" y="4040185"/>
                  <a:pt x="1878856" y="4040185"/>
                </a:cubicBezTo>
                <a:cubicBezTo>
                  <a:pt x="1878856" y="4040185"/>
                  <a:pt x="1878856" y="4040185"/>
                  <a:pt x="1877092" y="4040185"/>
                </a:cubicBezTo>
                <a:cubicBezTo>
                  <a:pt x="1875329" y="4039303"/>
                  <a:pt x="1873565" y="4038421"/>
                  <a:pt x="1872683" y="4036657"/>
                </a:cubicBezTo>
                <a:cubicBezTo>
                  <a:pt x="1870919" y="4034893"/>
                  <a:pt x="1870919" y="4033129"/>
                  <a:pt x="1870919" y="4030483"/>
                </a:cubicBezTo>
                <a:cubicBezTo>
                  <a:pt x="1871801" y="4026956"/>
                  <a:pt x="1874447" y="4024310"/>
                  <a:pt x="1878856" y="4024310"/>
                </a:cubicBezTo>
                <a:close/>
                <a:moveTo>
                  <a:pt x="2189584" y="4021135"/>
                </a:moveTo>
                <a:cubicBezTo>
                  <a:pt x="2206517" y="4021135"/>
                  <a:pt x="2220910" y="4034681"/>
                  <a:pt x="2220910" y="4052461"/>
                </a:cubicBezTo>
                <a:cubicBezTo>
                  <a:pt x="2221757" y="4060928"/>
                  <a:pt x="2218370" y="4068548"/>
                  <a:pt x="2212444" y="4074475"/>
                </a:cubicBezTo>
                <a:cubicBezTo>
                  <a:pt x="2206517" y="4080401"/>
                  <a:pt x="2198897" y="4084635"/>
                  <a:pt x="2190430" y="4084635"/>
                </a:cubicBezTo>
                <a:cubicBezTo>
                  <a:pt x="2190430" y="4084635"/>
                  <a:pt x="2190430" y="4084635"/>
                  <a:pt x="2189584" y="4084635"/>
                </a:cubicBezTo>
                <a:cubicBezTo>
                  <a:pt x="2181117" y="4084635"/>
                  <a:pt x="2173497" y="4081248"/>
                  <a:pt x="2167570" y="4075321"/>
                </a:cubicBezTo>
                <a:cubicBezTo>
                  <a:pt x="2161644" y="4069395"/>
                  <a:pt x="2158257" y="4061775"/>
                  <a:pt x="2158257" y="4053308"/>
                </a:cubicBezTo>
                <a:cubicBezTo>
                  <a:pt x="2158257" y="4035528"/>
                  <a:pt x="2171804" y="4021981"/>
                  <a:pt x="2189584" y="4021135"/>
                </a:cubicBezTo>
                <a:close/>
                <a:moveTo>
                  <a:pt x="1433128" y="4017960"/>
                </a:moveTo>
                <a:cubicBezTo>
                  <a:pt x="1434869" y="4017960"/>
                  <a:pt x="1435739" y="4017960"/>
                  <a:pt x="1437480" y="4018810"/>
                </a:cubicBezTo>
                <a:cubicBezTo>
                  <a:pt x="1443575" y="4021362"/>
                  <a:pt x="1447057" y="4028165"/>
                  <a:pt x="1444445" y="4034119"/>
                </a:cubicBezTo>
                <a:cubicBezTo>
                  <a:pt x="1442704" y="4039221"/>
                  <a:pt x="1438351" y="4041773"/>
                  <a:pt x="1433128" y="4041773"/>
                </a:cubicBezTo>
                <a:cubicBezTo>
                  <a:pt x="1431386" y="4041773"/>
                  <a:pt x="1429645" y="4041773"/>
                  <a:pt x="1428775" y="4040922"/>
                </a:cubicBezTo>
                <a:cubicBezTo>
                  <a:pt x="1425292" y="4040072"/>
                  <a:pt x="1422681" y="4037520"/>
                  <a:pt x="1421810" y="4034969"/>
                </a:cubicBezTo>
                <a:cubicBezTo>
                  <a:pt x="1420069" y="4031567"/>
                  <a:pt x="1420069" y="4029016"/>
                  <a:pt x="1421810" y="4025614"/>
                </a:cubicBezTo>
                <a:cubicBezTo>
                  <a:pt x="1423551" y="4021362"/>
                  <a:pt x="1427904" y="4017960"/>
                  <a:pt x="1433128" y="4017960"/>
                </a:cubicBezTo>
                <a:close/>
                <a:moveTo>
                  <a:pt x="2326404" y="4016372"/>
                </a:moveTo>
                <a:cubicBezTo>
                  <a:pt x="2327240" y="4016372"/>
                  <a:pt x="2328077" y="4016372"/>
                  <a:pt x="2328914" y="4016372"/>
                </a:cubicBezTo>
                <a:cubicBezTo>
                  <a:pt x="2343974" y="4016372"/>
                  <a:pt x="2357360" y="4028102"/>
                  <a:pt x="2359033" y="4043183"/>
                </a:cubicBezTo>
                <a:cubicBezTo>
                  <a:pt x="2359870" y="4051561"/>
                  <a:pt x="2357360" y="4059102"/>
                  <a:pt x="2352340" y="4065805"/>
                </a:cubicBezTo>
                <a:cubicBezTo>
                  <a:pt x="2347320" y="4071670"/>
                  <a:pt x="2339790" y="4075859"/>
                  <a:pt x="2331424" y="4076697"/>
                </a:cubicBezTo>
                <a:cubicBezTo>
                  <a:pt x="2330587" y="4076697"/>
                  <a:pt x="2329750" y="4076697"/>
                  <a:pt x="2328914" y="4076697"/>
                </a:cubicBezTo>
                <a:cubicBezTo>
                  <a:pt x="2313017" y="4076697"/>
                  <a:pt x="2300467" y="4064129"/>
                  <a:pt x="2298794" y="4049048"/>
                </a:cubicBezTo>
                <a:cubicBezTo>
                  <a:pt x="2297957" y="4032291"/>
                  <a:pt x="2309670" y="4018047"/>
                  <a:pt x="2326404" y="4016372"/>
                </a:cubicBezTo>
                <a:close/>
                <a:moveTo>
                  <a:pt x="2463630" y="3998910"/>
                </a:moveTo>
                <a:cubicBezTo>
                  <a:pt x="2465306" y="3998910"/>
                  <a:pt x="2466982" y="3998910"/>
                  <a:pt x="2468657" y="3998910"/>
                </a:cubicBezTo>
                <a:cubicBezTo>
                  <a:pt x="2482063" y="3998910"/>
                  <a:pt x="2493793" y="4009275"/>
                  <a:pt x="2496306" y="4023096"/>
                </a:cubicBezTo>
                <a:cubicBezTo>
                  <a:pt x="2497982" y="4030870"/>
                  <a:pt x="2496306" y="4038644"/>
                  <a:pt x="2492117" y="4045555"/>
                </a:cubicBezTo>
                <a:cubicBezTo>
                  <a:pt x="2487090" y="4051601"/>
                  <a:pt x="2480387" y="4055920"/>
                  <a:pt x="2472847" y="4057648"/>
                </a:cubicBezTo>
                <a:cubicBezTo>
                  <a:pt x="2471171" y="4057648"/>
                  <a:pt x="2469495" y="4057648"/>
                  <a:pt x="2467820" y="4057648"/>
                </a:cubicBezTo>
                <a:cubicBezTo>
                  <a:pt x="2454414" y="4057648"/>
                  <a:pt x="2441846" y="4047282"/>
                  <a:pt x="2440171" y="4032598"/>
                </a:cubicBezTo>
                <a:cubicBezTo>
                  <a:pt x="2437657" y="4017049"/>
                  <a:pt x="2448549" y="4001501"/>
                  <a:pt x="2463630" y="3998910"/>
                </a:cubicBezTo>
                <a:close/>
                <a:moveTo>
                  <a:pt x="1740744" y="3997322"/>
                </a:moveTo>
                <a:cubicBezTo>
                  <a:pt x="1741610" y="3997322"/>
                  <a:pt x="1742476" y="3997322"/>
                  <a:pt x="1742476" y="3998153"/>
                </a:cubicBezTo>
                <a:cubicBezTo>
                  <a:pt x="1747671" y="3998985"/>
                  <a:pt x="1750269" y="4003974"/>
                  <a:pt x="1749403" y="4008132"/>
                </a:cubicBezTo>
                <a:cubicBezTo>
                  <a:pt x="1748537" y="4012290"/>
                  <a:pt x="1745073" y="4014785"/>
                  <a:pt x="1740744" y="4014785"/>
                </a:cubicBezTo>
                <a:cubicBezTo>
                  <a:pt x="1739878" y="4014785"/>
                  <a:pt x="1739012" y="4014785"/>
                  <a:pt x="1739012" y="4014785"/>
                </a:cubicBezTo>
                <a:cubicBezTo>
                  <a:pt x="1736414" y="4013953"/>
                  <a:pt x="1734683" y="4013122"/>
                  <a:pt x="1732951" y="4010627"/>
                </a:cubicBezTo>
                <a:cubicBezTo>
                  <a:pt x="1732085" y="4008964"/>
                  <a:pt x="1731219" y="4006469"/>
                  <a:pt x="1732085" y="4004806"/>
                </a:cubicBezTo>
                <a:cubicBezTo>
                  <a:pt x="1732951" y="4000648"/>
                  <a:pt x="1736414" y="3997322"/>
                  <a:pt x="1740744" y="3997322"/>
                </a:cubicBezTo>
                <a:close/>
                <a:moveTo>
                  <a:pt x="2913160" y="3992560"/>
                </a:moveTo>
                <a:cubicBezTo>
                  <a:pt x="2924085" y="3992560"/>
                  <a:pt x="2934171" y="3999414"/>
                  <a:pt x="2938373" y="4009695"/>
                </a:cubicBezTo>
                <a:cubicBezTo>
                  <a:pt x="2940894" y="4015692"/>
                  <a:pt x="2940894" y="4023403"/>
                  <a:pt x="2938373" y="4030257"/>
                </a:cubicBezTo>
                <a:cubicBezTo>
                  <a:pt x="2935851" y="4036254"/>
                  <a:pt x="2929968" y="4042251"/>
                  <a:pt x="2923245" y="4044821"/>
                </a:cubicBezTo>
                <a:cubicBezTo>
                  <a:pt x="2920724" y="4045678"/>
                  <a:pt x="2917362" y="4046535"/>
                  <a:pt x="2913160" y="4046535"/>
                </a:cubicBezTo>
                <a:cubicBezTo>
                  <a:pt x="2902234" y="4046535"/>
                  <a:pt x="2892989" y="4039681"/>
                  <a:pt x="2888787" y="4029400"/>
                </a:cubicBezTo>
                <a:cubicBezTo>
                  <a:pt x="2883744" y="4015692"/>
                  <a:pt x="2890468" y="4000270"/>
                  <a:pt x="2903915" y="3994273"/>
                </a:cubicBezTo>
                <a:cubicBezTo>
                  <a:pt x="2906436" y="3993416"/>
                  <a:pt x="2909798" y="3992560"/>
                  <a:pt x="2913160" y="3992560"/>
                </a:cubicBezTo>
                <a:close/>
                <a:moveTo>
                  <a:pt x="1106459" y="3989385"/>
                </a:moveTo>
                <a:cubicBezTo>
                  <a:pt x="1109078" y="3989385"/>
                  <a:pt x="1111697" y="3990243"/>
                  <a:pt x="1114317" y="3991959"/>
                </a:cubicBezTo>
                <a:cubicBezTo>
                  <a:pt x="1122175" y="3996250"/>
                  <a:pt x="1124794" y="4005689"/>
                  <a:pt x="1120429" y="4013412"/>
                </a:cubicBezTo>
                <a:cubicBezTo>
                  <a:pt x="1117809" y="4017702"/>
                  <a:pt x="1111697" y="4021135"/>
                  <a:pt x="1106459" y="4021135"/>
                </a:cubicBezTo>
                <a:cubicBezTo>
                  <a:pt x="1103840" y="4021135"/>
                  <a:pt x="1101220" y="4020277"/>
                  <a:pt x="1098601" y="4018560"/>
                </a:cubicBezTo>
                <a:cubicBezTo>
                  <a:pt x="1095108" y="4016844"/>
                  <a:pt x="1092489" y="4013412"/>
                  <a:pt x="1090742" y="4009121"/>
                </a:cubicBezTo>
                <a:cubicBezTo>
                  <a:pt x="1089870" y="4004831"/>
                  <a:pt x="1090742" y="4001398"/>
                  <a:pt x="1092489" y="3997108"/>
                </a:cubicBezTo>
                <a:cubicBezTo>
                  <a:pt x="1095981" y="3992817"/>
                  <a:pt x="1101220" y="3989385"/>
                  <a:pt x="1106459" y="3989385"/>
                </a:cubicBezTo>
                <a:close/>
                <a:moveTo>
                  <a:pt x="2604390" y="3971922"/>
                </a:moveTo>
                <a:cubicBezTo>
                  <a:pt x="2616977" y="3971922"/>
                  <a:pt x="2627885" y="3980581"/>
                  <a:pt x="2631242" y="3993569"/>
                </a:cubicBezTo>
                <a:cubicBezTo>
                  <a:pt x="2632920" y="4000497"/>
                  <a:pt x="2632081" y="4008290"/>
                  <a:pt x="2628725" y="4015217"/>
                </a:cubicBezTo>
                <a:cubicBezTo>
                  <a:pt x="2624529" y="4021279"/>
                  <a:pt x="2618655" y="4026474"/>
                  <a:pt x="2611103" y="4028206"/>
                </a:cubicBezTo>
                <a:cubicBezTo>
                  <a:pt x="2608586" y="4029072"/>
                  <a:pt x="2606908" y="4029072"/>
                  <a:pt x="2604390" y="4029072"/>
                </a:cubicBezTo>
                <a:cubicBezTo>
                  <a:pt x="2591804" y="4029072"/>
                  <a:pt x="2580895" y="4019547"/>
                  <a:pt x="2577539" y="4006558"/>
                </a:cubicBezTo>
                <a:cubicBezTo>
                  <a:pt x="2574182" y="3991838"/>
                  <a:pt x="2583412" y="3976251"/>
                  <a:pt x="2598516" y="3972788"/>
                </a:cubicBezTo>
                <a:cubicBezTo>
                  <a:pt x="2600195" y="3972788"/>
                  <a:pt x="2602712" y="3971922"/>
                  <a:pt x="2604390" y="3971922"/>
                </a:cubicBezTo>
                <a:close/>
                <a:moveTo>
                  <a:pt x="3241421" y="3965572"/>
                </a:moveTo>
                <a:cubicBezTo>
                  <a:pt x="3249969" y="3965572"/>
                  <a:pt x="3258517" y="3969805"/>
                  <a:pt x="3263646" y="3977425"/>
                </a:cubicBezTo>
                <a:cubicBezTo>
                  <a:pt x="3267065" y="3983352"/>
                  <a:pt x="3267920" y="3990125"/>
                  <a:pt x="3266210" y="3996898"/>
                </a:cubicBezTo>
                <a:cubicBezTo>
                  <a:pt x="3264501" y="4003672"/>
                  <a:pt x="3260227" y="4008752"/>
                  <a:pt x="3254243" y="4012138"/>
                </a:cubicBezTo>
                <a:cubicBezTo>
                  <a:pt x="3250824" y="4014678"/>
                  <a:pt x="3245695" y="4016372"/>
                  <a:pt x="3241421" y="4016372"/>
                </a:cubicBezTo>
                <a:cubicBezTo>
                  <a:pt x="3232018" y="4016372"/>
                  <a:pt x="3223470" y="4011292"/>
                  <a:pt x="3219196" y="4003672"/>
                </a:cubicBezTo>
                <a:cubicBezTo>
                  <a:pt x="3212357" y="3991818"/>
                  <a:pt x="3216631" y="3975732"/>
                  <a:pt x="3228599" y="3968958"/>
                </a:cubicBezTo>
                <a:cubicBezTo>
                  <a:pt x="3232018" y="3966418"/>
                  <a:pt x="3237147" y="3965572"/>
                  <a:pt x="3241421" y="3965572"/>
                </a:cubicBezTo>
                <a:close/>
                <a:moveTo>
                  <a:pt x="1606188" y="3959222"/>
                </a:moveTo>
                <a:cubicBezTo>
                  <a:pt x="1607014" y="3959222"/>
                  <a:pt x="1607839" y="3959222"/>
                  <a:pt x="1609490" y="3959222"/>
                </a:cubicBezTo>
                <a:cubicBezTo>
                  <a:pt x="1614443" y="3960942"/>
                  <a:pt x="1616920" y="3966961"/>
                  <a:pt x="1615269" y="3972121"/>
                </a:cubicBezTo>
                <a:cubicBezTo>
                  <a:pt x="1614443" y="3976420"/>
                  <a:pt x="1610316" y="3979860"/>
                  <a:pt x="1606188" y="3979860"/>
                </a:cubicBezTo>
                <a:cubicBezTo>
                  <a:pt x="1605363" y="3979860"/>
                  <a:pt x="1604537" y="3979860"/>
                  <a:pt x="1602886" y="3979000"/>
                </a:cubicBezTo>
                <a:cubicBezTo>
                  <a:pt x="1600409" y="3978140"/>
                  <a:pt x="1598758" y="3976420"/>
                  <a:pt x="1597107" y="3973840"/>
                </a:cubicBezTo>
                <a:cubicBezTo>
                  <a:pt x="1596282" y="3972121"/>
                  <a:pt x="1596282" y="3968681"/>
                  <a:pt x="1597107" y="3966101"/>
                </a:cubicBezTo>
                <a:cubicBezTo>
                  <a:pt x="1597933" y="3961802"/>
                  <a:pt x="1602061" y="3959222"/>
                  <a:pt x="1606188" y="3959222"/>
                </a:cubicBezTo>
                <a:close/>
                <a:moveTo>
                  <a:pt x="1296996" y="3956047"/>
                </a:moveTo>
                <a:cubicBezTo>
                  <a:pt x="1298677" y="3956047"/>
                  <a:pt x="1301199" y="3956890"/>
                  <a:pt x="1302880" y="3957734"/>
                </a:cubicBezTo>
                <a:cubicBezTo>
                  <a:pt x="1308762" y="3961107"/>
                  <a:pt x="1312125" y="3968697"/>
                  <a:pt x="1308762" y="3975444"/>
                </a:cubicBezTo>
                <a:cubicBezTo>
                  <a:pt x="1306241" y="3979661"/>
                  <a:pt x="1302040" y="3983035"/>
                  <a:pt x="1296996" y="3983035"/>
                </a:cubicBezTo>
                <a:cubicBezTo>
                  <a:pt x="1295315" y="3983035"/>
                  <a:pt x="1292795" y="3982191"/>
                  <a:pt x="1291114" y="3981348"/>
                </a:cubicBezTo>
                <a:cubicBezTo>
                  <a:pt x="1287752" y="3979661"/>
                  <a:pt x="1285230" y="3977131"/>
                  <a:pt x="1284390" y="3973758"/>
                </a:cubicBezTo>
                <a:cubicBezTo>
                  <a:pt x="1283549" y="3970384"/>
                  <a:pt x="1283549" y="3967011"/>
                  <a:pt x="1285230" y="3963637"/>
                </a:cubicBezTo>
                <a:cubicBezTo>
                  <a:pt x="1286911" y="3959420"/>
                  <a:pt x="1291955" y="3956047"/>
                  <a:pt x="1296996" y="3956047"/>
                </a:cubicBezTo>
                <a:close/>
                <a:moveTo>
                  <a:pt x="2739733" y="3936997"/>
                </a:moveTo>
                <a:cubicBezTo>
                  <a:pt x="2750513" y="3936997"/>
                  <a:pt x="2760465" y="3943756"/>
                  <a:pt x="2764612" y="3954741"/>
                </a:cubicBezTo>
                <a:cubicBezTo>
                  <a:pt x="2766270" y="3961501"/>
                  <a:pt x="2766270" y="3968261"/>
                  <a:pt x="2762953" y="3975020"/>
                </a:cubicBezTo>
                <a:cubicBezTo>
                  <a:pt x="2759636" y="3981780"/>
                  <a:pt x="2754660" y="3986005"/>
                  <a:pt x="2748026" y="3988540"/>
                </a:cubicBezTo>
                <a:cubicBezTo>
                  <a:pt x="2744708" y="3989385"/>
                  <a:pt x="2742220" y="3989385"/>
                  <a:pt x="2739733" y="3989385"/>
                </a:cubicBezTo>
                <a:cubicBezTo>
                  <a:pt x="2728122" y="3989385"/>
                  <a:pt x="2718171" y="3981780"/>
                  <a:pt x="2714854" y="3970795"/>
                </a:cubicBezTo>
                <a:cubicBezTo>
                  <a:pt x="2710707" y="3957276"/>
                  <a:pt x="2718171" y="3942067"/>
                  <a:pt x="2731440" y="3937842"/>
                </a:cubicBezTo>
                <a:cubicBezTo>
                  <a:pt x="2734757" y="3936997"/>
                  <a:pt x="2737245" y="3936997"/>
                  <a:pt x="2739733" y="3936997"/>
                </a:cubicBezTo>
                <a:close/>
                <a:moveTo>
                  <a:pt x="2025330" y="3935410"/>
                </a:moveTo>
                <a:cubicBezTo>
                  <a:pt x="2029035" y="3935410"/>
                  <a:pt x="2031257" y="3938131"/>
                  <a:pt x="2030516" y="3941760"/>
                </a:cubicBezTo>
                <a:cubicBezTo>
                  <a:pt x="2030516" y="3945388"/>
                  <a:pt x="2028294" y="3948110"/>
                  <a:pt x="2025330" y="3948110"/>
                </a:cubicBezTo>
                <a:cubicBezTo>
                  <a:pt x="2025330" y="3948110"/>
                  <a:pt x="2025330" y="3948110"/>
                  <a:pt x="2024589" y="3948110"/>
                </a:cubicBezTo>
                <a:cubicBezTo>
                  <a:pt x="2023848" y="3948110"/>
                  <a:pt x="2022367" y="3947203"/>
                  <a:pt x="2021626" y="3946295"/>
                </a:cubicBezTo>
                <a:cubicBezTo>
                  <a:pt x="2020144" y="3944481"/>
                  <a:pt x="2020144" y="3942667"/>
                  <a:pt x="2020144" y="3940853"/>
                </a:cubicBezTo>
                <a:cubicBezTo>
                  <a:pt x="2020144" y="3938131"/>
                  <a:pt x="2022367" y="3935410"/>
                  <a:pt x="2025330" y="3935410"/>
                </a:cubicBezTo>
                <a:close/>
                <a:moveTo>
                  <a:pt x="3049333" y="3932235"/>
                </a:moveTo>
                <a:cubicBezTo>
                  <a:pt x="3058736" y="3932235"/>
                  <a:pt x="3067284" y="3938161"/>
                  <a:pt x="3072413" y="3946628"/>
                </a:cubicBezTo>
                <a:cubicBezTo>
                  <a:pt x="3074977" y="3952555"/>
                  <a:pt x="3075832" y="3959328"/>
                  <a:pt x="3073268" y="3965255"/>
                </a:cubicBezTo>
                <a:cubicBezTo>
                  <a:pt x="3071558" y="3972028"/>
                  <a:pt x="3066429" y="3977108"/>
                  <a:pt x="3060445" y="3980495"/>
                </a:cubicBezTo>
                <a:cubicBezTo>
                  <a:pt x="3057026" y="3982188"/>
                  <a:pt x="3052752" y="3983035"/>
                  <a:pt x="3049333" y="3983035"/>
                </a:cubicBezTo>
                <a:cubicBezTo>
                  <a:pt x="3039075" y="3983035"/>
                  <a:pt x="3030527" y="3977955"/>
                  <a:pt x="3026253" y="3968641"/>
                </a:cubicBezTo>
                <a:cubicBezTo>
                  <a:pt x="3020269" y="3956788"/>
                  <a:pt x="3025398" y="3941548"/>
                  <a:pt x="3038220" y="3934775"/>
                </a:cubicBezTo>
                <a:cubicBezTo>
                  <a:pt x="3041640" y="3933081"/>
                  <a:pt x="3045059" y="3932235"/>
                  <a:pt x="3049333" y="3932235"/>
                </a:cubicBezTo>
                <a:close/>
                <a:moveTo>
                  <a:pt x="1894731" y="3919535"/>
                </a:moveTo>
                <a:cubicBezTo>
                  <a:pt x="1894731" y="3919535"/>
                  <a:pt x="1894731" y="3919535"/>
                  <a:pt x="1895613" y="3919535"/>
                </a:cubicBezTo>
                <a:cubicBezTo>
                  <a:pt x="1900023" y="3919535"/>
                  <a:pt x="1902669" y="3923737"/>
                  <a:pt x="1901787" y="3927939"/>
                </a:cubicBezTo>
                <a:cubicBezTo>
                  <a:pt x="1901787" y="3931301"/>
                  <a:pt x="1898259" y="3933823"/>
                  <a:pt x="1894731" y="3933823"/>
                </a:cubicBezTo>
                <a:cubicBezTo>
                  <a:pt x="1894731" y="3933823"/>
                  <a:pt x="1894731" y="3933823"/>
                  <a:pt x="1892967" y="3933823"/>
                </a:cubicBezTo>
                <a:cubicBezTo>
                  <a:pt x="1891204" y="3932982"/>
                  <a:pt x="1889440" y="3932142"/>
                  <a:pt x="1888558" y="3930461"/>
                </a:cubicBezTo>
                <a:cubicBezTo>
                  <a:pt x="1886794" y="3929620"/>
                  <a:pt x="1886794" y="3927099"/>
                  <a:pt x="1886794" y="3925418"/>
                </a:cubicBezTo>
                <a:cubicBezTo>
                  <a:pt x="1887676" y="3922056"/>
                  <a:pt x="1890322" y="3919535"/>
                  <a:pt x="1894731" y="3919535"/>
                </a:cubicBezTo>
                <a:close/>
                <a:moveTo>
                  <a:pt x="2187211" y="3916360"/>
                </a:moveTo>
                <a:cubicBezTo>
                  <a:pt x="2202930" y="3916360"/>
                  <a:pt x="2216167" y="3929104"/>
                  <a:pt x="2216167" y="3946097"/>
                </a:cubicBezTo>
                <a:cubicBezTo>
                  <a:pt x="2216994" y="3953744"/>
                  <a:pt x="2213685" y="3961391"/>
                  <a:pt x="2208721" y="3967339"/>
                </a:cubicBezTo>
                <a:cubicBezTo>
                  <a:pt x="2202930" y="3973286"/>
                  <a:pt x="2195484" y="3976685"/>
                  <a:pt x="2188039" y="3976685"/>
                </a:cubicBezTo>
                <a:cubicBezTo>
                  <a:pt x="2188039" y="3976685"/>
                  <a:pt x="2188039" y="3976685"/>
                  <a:pt x="2187211" y="3976685"/>
                </a:cubicBezTo>
                <a:cubicBezTo>
                  <a:pt x="2179766" y="3976685"/>
                  <a:pt x="2172320" y="3973286"/>
                  <a:pt x="2166529" y="3968188"/>
                </a:cubicBezTo>
                <a:cubicBezTo>
                  <a:pt x="2160738" y="3962241"/>
                  <a:pt x="2158256" y="3954594"/>
                  <a:pt x="2158256" y="3946947"/>
                </a:cubicBezTo>
                <a:cubicBezTo>
                  <a:pt x="2158256" y="3930804"/>
                  <a:pt x="2171493" y="3917209"/>
                  <a:pt x="2187211" y="3916360"/>
                </a:cubicBezTo>
                <a:close/>
                <a:moveTo>
                  <a:pt x="1474428" y="3913185"/>
                </a:moveTo>
                <a:cubicBezTo>
                  <a:pt x="1475249" y="3913185"/>
                  <a:pt x="1476891" y="3913185"/>
                  <a:pt x="1478533" y="3913185"/>
                </a:cubicBezTo>
                <a:cubicBezTo>
                  <a:pt x="1483460" y="3915654"/>
                  <a:pt x="1486745" y="3922239"/>
                  <a:pt x="1484281" y="3928001"/>
                </a:cubicBezTo>
                <a:cubicBezTo>
                  <a:pt x="1482639" y="3932117"/>
                  <a:pt x="1478533" y="3935410"/>
                  <a:pt x="1474428" y="3935410"/>
                </a:cubicBezTo>
                <a:cubicBezTo>
                  <a:pt x="1472786" y="3935410"/>
                  <a:pt x="1471143" y="3934587"/>
                  <a:pt x="1470322" y="3934587"/>
                </a:cubicBezTo>
                <a:cubicBezTo>
                  <a:pt x="1467038" y="3932940"/>
                  <a:pt x="1465395" y="3931294"/>
                  <a:pt x="1463753" y="3928001"/>
                </a:cubicBezTo>
                <a:cubicBezTo>
                  <a:pt x="1462932" y="3925532"/>
                  <a:pt x="1462932" y="3922239"/>
                  <a:pt x="1463753" y="3919770"/>
                </a:cubicBezTo>
                <a:cubicBezTo>
                  <a:pt x="1465395" y="3915654"/>
                  <a:pt x="1469501" y="3913185"/>
                  <a:pt x="1474428" y="3913185"/>
                </a:cubicBezTo>
                <a:close/>
                <a:moveTo>
                  <a:pt x="2317710" y="3911597"/>
                </a:moveTo>
                <a:cubicBezTo>
                  <a:pt x="2318549" y="3911597"/>
                  <a:pt x="2319388" y="3911597"/>
                  <a:pt x="2320227" y="3911597"/>
                </a:cubicBezTo>
                <a:cubicBezTo>
                  <a:pt x="2334492" y="3911597"/>
                  <a:pt x="2346240" y="3922378"/>
                  <a:pt x="2347918" y="3936476"/>
                </a:cubicBezTo>
                <a:cubicBezTo>
                  <a:pt x="2348757" y="3943939"/>
                  <a:pt x="2347079" y="3951403"/>
                  <a:pt x="2342044" y="3957208"/>
                </a:cubicBezTo>
                <a:cubicBezTo>
                  <a:pt x="2337010" y="3963013"/>
                  <a:pt x="2330297" y="3966330"/>
                  <a:pt x="2322745" y="3967160"/>
                </a:cubicBezTo>
                <a:cubicBezTo>
                  <a:pt x="2321905" y="3967160"/>
                  <a:pt x="2321066" y="3967160"/>
                  <a:pt x="2319388" y="3967160"/>
                </a:cubicBezTo>
                <a:cubicBezTo>
                  <a:pt x="2305123" y="3967160"/>
                  <a:pt x="2292536" y="3956379"/>
                  <a:pt x="2291697" y="3941451"/>
                </a:cubicBezTo>
                <a:cubicBezTo>
                  <a:pt x="2290019" y="3926524"/>
                  <a:pt x="2301767" y="3912426"/>
                  <a:pt x="2317710" y="3911597"/>
                </a:cubicBezTo>
                <a:close/>
                <a:moveTo>
                  <a:pt x="973502" y="3905247"/>
                </a:moveTo>
                <a:cubicBezTo>
                  <a:pt x="976899" y="3905247"/>
                  <a:pt x="980295" y="3906102"/>
                  <a:pt x="982843" y="3907811"/>
                </a:cubicBezTo>
                <a:cubicBezTo>
                  <a:pt x="990485" y="3912940"/>
                  <a:pt x="993032" y="3924053"/>
                  <a:pt x="987938" y="3931746"/>
                </a:cubicBezTo>
                <a:cubicBezTo>
                  <a:pt x="984541" y="3936020"/>
                  <a:pt x="979446" y="3938585"/>
                  <a:pt x="973502" y="3938585"/>
                </a:cubicBezTo>
                <a:cubicBezTo>
                  <a:pt x="970106" y="3938585"/>
                  <a:pt x="966709" y="3937730"/>
                  <a:pt x="964162" y="3936020"/>
                </a:cubicBezTo>
                <a:cubicBezTo>
                  <a:pt x="960765" y="3933456"/>
                  <a:pt x="958218" y="3929182"/>
                  <a:pt x="957369" y="3924908"/>
                </a:cubicBezTo>
                <a:cubicBezTo>
                  <a:pt x="956520" y="3920634"/>
                  <a:pt x="957369" y="3916359"/>
                  <a:pt x="959916" y="3912085"/>
                </a:cubicBezTo>
                <a:cubicBezTo>
                  <a:pt x="963313" y="3907811"/>
                  <a:pt x="968407" y="3905247"/>
                  <a:pt x="973502" y="3905247"/>
                </a:cubicBezTo>
                <a:close/>
                <a:moveTo>
                  <a:pt x="2450770" y="3895722"/>
                </a:moveTo>
                <a:cubicBezTo>
                  <a:pt x="2464022" y="3895722"/>
                  <a:pt x="2474790" y="3905686"/>
                  <a:pt x="2477275" y="3918142"/>
                </a:cubicBezTo>
                <a:cubicBezTo>
                  <a:pt x="2478931" y="3925616"/>
                  <a:pt x="2477275" y="3932259"/>
                  <a:pt x="2473133" y="3938902"/>
                </a:cubicBezTo>
                <a:cubicBezTo>
                  <a:pt x="2468992" y="3944714"/>
                  <a:pt x="2462366" y="3948036"/>
                  <a:pt x="2454912" y="3949697"/>
                </a:cubicBezTo>
                <a:cubicBezTo>
                  <a:pt x="2453255" y="3949697"/>
                  <a:pt x="2452427" y="3949697"/>
                  <a:pt x="2450770" y="3949697"/>
                </a:cubicBezTo>
                <a:cubicBezTo>
                  <a:pt x="2437518" y="3949697"/>
                  <a:pt x="2425922" y="3940563"/>
                  <a:pt x="2424266" y="3927276"/>
                </a:cubicBezTo>
                <a:cubicBezTo>
                  <a:pt x="2421781" y="3912329"/>
                  <a:pt x="2431720" y="3899043"/>
                  <a:pt x="2446629" y="3896552"/>
                </a:cubicBezTo>
                <a:cubicBezTo>
                  <a:pt x="2447457" y="3895722"/>
                  <a:pt x="2449114" y="3895722"/>
                  <a:pt x="2450770" y="3895722"/>
                </a:cubicBezTo>
                <a:close/>
                <a:moveTo>
                  <a:pt x="1764935" y="3892547"/>
                </a:moveTo>
                <a:cubicBezTo>
                  <a:pt x="1765766" y="3892547"/>
                  <a:pt x="1766598" y="3892547"/>
                  <a:pt x="1766598" y="3892547"/>
                </a:cubicBezTo>
                <a:cubicBezTo>
                  <a:pt x="1771587" y="3894293"/>
                  <a:pt x="1774082" y="3898659"/>
                  <a:pt x="1773250" y="3903025"/>
                </a:cubicBezTo>
                <a:cubicBezTo>
                  <a:pt x="1772419" y="3907390"/>
                  <a:pt x="1769092" y="3910010"/>
                  <a:pt x="1764935" y="3910010"/>
                </a:cubicBezTo>
                <a:cubicBezTo>
                  <a:pt x="1764103" y="3910010"/>
                  <a:pt x="1764103" y="3910010"/>
                  <a:pt x="1763271" y="3910010"/>
                </a:cubicBezTo>
                <a:cubicBezTo>
                  <a:pt x="1760777" y="3909137"/>
                  <a:pt x="1759114" y="3908263"/>
                  <a:pt x="1758282" y="3905644"/>
                </a:cubicBezTo>
                <a:cubicBezTo>
                  <a:pt x="1756619" y="3903898"/>
                  <a:pt x="1756619" y="3901278"/>
                  <a:pt x="1756619" y="3899532"/>
                </a:cubicBezTo>
                <a:cubicBezTo>
                  <a:pt x="1757450" y="3895166"/>
                  <a:pt x="1760777" y="3892547"/>
                  <a:pt x="1764935" y="3892547"/>
                </a:cubicBezTo>
                <a:close/>
                <a:moveTo>
                  <a:pt x="2871533" y="3889372"/>
                </a:moveTo>
                <a:cubicBezTo>
                  <a:pt x="2881791" y="3889372"/>
                  <a:pt x="2891194" y="3895298"/>
                  <a:pt x="2895468" y="3905458"/>
                </a:cubicBezTo>
                <a:cubicBezTo>
                  <a:pt x="2898032" y="3911385"/>
                  <a:pt x="2898032" y="3918158"/>
                  <a:pt x="2895468" y="3924085"/>
                </a:cubicBezTo>
                <a:cubicBezTo>
                  <a:pt x="2892903" y="3930858"/>
                  <a:pt x="2887774" y="3935938"/>
                  <a:pt x="2880936" y="3938478"/>
                </a:cubicBezTo>
                <a:cubicBezTo>
                  <a:pt x="2878371" y="3939325"/>
                  <a:pt x="2874952" y="3940172"/>
                  <a:pt x="2871533" y="3940172"/>
                </a:cubicBezTo>
                <a:cubicBezTo>
                  <a:pt x="2861275" y="3940172"/>
                  <a:pt x="2851872" y="3934245"/>
                  <a:pt x="2847598" y="3924085"/>
                </a:cubicBezTo>
                <a:cubicBezTo>
                  <a:pt x="2842469" y="3911385"/>
                  <a:pt x="2849308" y="3896145"/>
                  <a:pt x="2862130" y="3891065"/>
                </a:cubicBezTo>
                <a:cubicBezTo>
                  <a:pt x="2864694" y="3890218"/>
                  <a:pt x="2868114" y="3889372"/>
                  <a:pt x="2871533" y="3889372"/>
                </a:cubicBezTo>
                <a:close/>
                <a:moveTo>
                  <a:pt x="1166461" y="3886197"/>
                </a:moveTo>
                <a:cubicBezTo>
                  <a:pt x="1168907" y="3886197"/>
                  <a:pt x="1171353" y="3886197"/>
                  <a:pt x="1172983" y="3887878"/>
                </a:cubicBezTo>
                <a:cubicBezTo>
                  <a:pt x="1179505" y="3892080"/>
                  <a:pt x="1181951" y="3900484"/>
                  <a:pt x="1178690" y="3907208"/>
                </a:cubicBezTo>
                <a:cubicBezTo>
                  <a:pt x="1176244" y="3912250"/>
                  <a:pt x="1171353" y="3914772"/>
                  <a:pt x="1166461" y="3914772"/>
                </a:cubicBezTo>
                <a:cubicBezTo>
                  <a:pt x="1164016" y="3914772"/>
                  <a:pt x="1161570" y="3913931"/>
                  <a:pt x="1159125" y="3913091"/>
                </a:cubicBezTo>
                <a:cubicBezTo>
                  <a:pt x="1155865" y="3911410"/>
                  <a:pt x="1153419" y="3908048"/>
                  <a:pt x="1152603" y="3903846"/>
                </a:cubicBezTo>
                <a:cubicBezTo>
                  <a:pt x="1151787" y="3900484"/>
                  <a:pt x="1151787" y="3896282"/>
                  <a:pt x="1154233" y="3892920"/>
                </a:cubicBezTo>
                <a:cubicBezTo>
                  <a:pt x="1156679" y="3888718"/>
                  <a:pt x="1161570" y="3886197"/>
                  <a:pt x="1166461" y="3886197"/>
                </a:cubicBezTo>
                <a:close/>
                <a:moveTo>
                  <a:pt x="3373943" y="3881435"/>
                </a:moveTo>
                <a:cubicBezTo>
                  <a:pt x="3381438" y="3881435"/>
                  <a:pt x="3388101" y="3885612"/>
                  <a:pt x="3393097" y="3891461"/>
                </a:cubicBezTo>
                <a:cubicBezTo>
                  <a:pt x="3396429" y="3896474"/>
                  <a:pt x="3398094" y="3903158"/>
                  <a:pt x="3396429" y="3909007"/>
                </a:cubicBezTo>
                <a:cubicBezTo>
                  <a:pt x="3395596" y="3915691"/>
                  <a:pt x="3392265" y="3920704"/>
                  <a:pt x="3387268" y="3924882"/>
                </a:cubicBezTo>
                <a:cubicBezTo>
                  <a:pt x="3383104" y="3927389"/>
                  <a:pt x="3378107" y="3929060"/>
                  <a:pt x="3373943" y="3929060"/>
                </a:cubicBezTo>
                <a:cubicBezTo>
                  <a:pt x="3365615" y="3929060"/>
                  <a:pt x="3358953" y="3924882"/>
                  <a:pt x="3353956" y="3919033"/>
                </a:cubicBezTo>
                <a:cubicBezTo>
                  <a:pt x="3347294" y="3908172"/>
                  <a:pt x="3349792" y="3893132"/>
                  <a:pt x="3359786" y="3885612"/>
                </a:cubicBezTo>
                <a:cubicBezTo>
                  <a:pt x="3363950" y="3883106"/>
                  <a:pt x="3368947" y="3881435"/>
                  <a:pt x="3373943" y="3881435"/>
                </a:cubicBezTo>
                <a:close/>
                <a:moveTo>
                  <a:pt x="2573400" y="3870322"/>
                </a:moveTo>
                <a:cubicBezTo>
                  <a:pt x="2575106" y="3870322"/>
                  <a:pt x="2577665" y="3870322"/>
                  <a:pt x="2579371" y="3870322"/>
                </a:cubicBezTo>
                <a:cubicBezTo>
                  <a:pt x="2592165" y="3870322"/>
                  <a:pt x="2602401" y="3877926"/>
                  <a:pt x="2605813" y="3889756"/>
                </a:cubicBezTo>
                <a:cubicBezTo>
                  <a:pt x="2607519" y="3896516"/>
                  <a:pt x="2605813" y="3904120"/>
                  <a:pt x="2602401" y="3910035"/>
                </a:cubicBezTo>
                <a:cubicBezTo>
                  <a:pt x="2598989" y="3915950"/>
                  <a:pt x="2593018" y="3920175"/>
                  <a:pt x="2586195" y="3921865"/>
                </a:cubicBezTo>
                <a:cubicBezTo>
                  <a:pt x="2583636" y="3921865"/>
                  <a:pt x="2581930" y="3922710"/>
                  <a:pt x="2579371" y="3922710"/>
                </a:cubicBezTo>
                <a:cubicBezTo>
                  <a:pt x="2567429" y="3922710"/>
                  <a:pt x="2556340" y="3914260"/>
                  <a:pt x="2553781" y="3902431"/>
                </a:cubicBezTo>
                <a:cubicBezTo>
                  <a:pt x="2550369" y="3888066"/>
                  <a:pt x="2559752" y="3873702"/>
                  <a:pt x="2573400" y="3870322"/>
                </a:cubicBezTo>
                <a:close/>
                <a:moveTo>
                  <a:pt x="3179071" y="3863972"/>
                </a:moveTo>
                <a:cubicBezTo>
                  <a:pt x="3187521" y="3863972"/>
                  <a:pt x="3195125" y="3868224"/>
                  <a:pt x="3200195" y="3875028"/>
                </a:cubicBezTo>
                <a:cubicBezTo>
                  <a:pt x="3203575" y="3880981"/>
                  <a:pt x="3204420" y="3886934"/>
                  <a:pt x="3202730" y="3893737"/>
                </a:cubicBezTo>
                <a:cubicBezTo>
                  <a:pt x="3201040" y="3899691"/>
                  <a:pt x="3196815" y="3904793"/>
                  <a:pt x="3191746" y="3908195"/>
                </a:cubicBezTo>
                <a:cubicBezTo>
                  <a:pt x="3187521" y="3910746"/>
                  <a:pt x="3183296" y="3911597"/>
                  <a:pt x="3179071" y="3911597"/>
                </a:cubicBezTo>
                <a:cubicBezTo>
                  <a:pt x="3170621" y="3911597"/>
                  <a:pt x="3163017" y="3907345"/>
                  <a:pt x="3158792" y="3899691"/>
                </a:cubicBezTo>
                <a:cubicBezTo>
                  <a:pt x="3152032" y="3888635"/>
                  <a:pt x="3156257" y="3873327"/>
                  <a:pt x="3167242" y="3867374"/>
                </a:cubicBezTo>
                <a:cubicBezTo>
                  <a:pt x="3170621" y="3864822"/>
                  <a:pt x="3174846" y="3863972"/>
                  <a:pt x="3179071" y="3863972"/>
                </a:cubicBezTo>
                <a:close/>
                <a:moveTo>
                  <a:pt x="1637112" y="3857622"/>
                </a:moveTo>
                <a:cubicBezTo>
                  <a:pt x="1638001" y="3857622"/>
                  <a:pt x="1638890" y="3857622"/>
                  <a:pt x="1640668" y="3858450"/>
                </a:cubicBezTo>
                <a:cubicBezTo>
                  <a:pt x="1646002" y="3859278"/>
                  <a:pt x="1648669" y="3865076"/>
                  <a:pt x="1646891" y="3870046"/>
                </a:cubicBezTo>
                <a:cubicBezTo>
                  <a:pt x="1646002" y="3874187"/>
                  <a:pt x="1641557" y="3876672"/>
                  <a:pt x="1637112" y="3876672"/>
                </a:cubicBezTo>
                <a:cubicBezTo>
                  <a:pt x="1636223" y="3876672"/>
                  <a:pt x="1635334" y="3876672"/>
                  <a:pt x="1634445" y="3875843"/>
                </a:cubicBezTo>
                <a:cubicBezTo>
                  <a:pt x="1631778" y="3875843"/>
                  <a:pt x="1629111" y="3874187"/>
                  <a:pt x="1628222" y="3871702"/>
                </a:cubicBezTo>
                <a:cubicBezTo>
                  <a:pt x="1627333" y="3869217"/>
                  <a:pt x="1626444" y="3866733"/>
                  <a:pt x="1627333" y="3864248"/>
                </a:cubicBezTo>
                <a:cubicBezTo>
                  <a:pt x="1629111" y="3860107"/>
                  <a:pt x="1632667" y="3857622"/>
                  <a:pt x="1637112" y="3857622"/>
                </a:cubicBezTo>
                <a:close/>
                <a:moveTo>
                  <a:pt x="1345851" y="3856035"/>
                </a:moveTo>
                <a:cubicBezTo>
                  <a:pt x="1347487" y="3856035"/>
                  <a:pt x="1349123" y="3856035"/>
                  <a:pt x="1350758" y="3856829"/>
                </a:cubicBezTo>
                <a:cubicBezTo>
                  <a:pt x="1357301" y="3860004"/>
                  <a:pt x="1359754" y="3867147"/>
                  <a:pt x="1356483" y="3872704"/>
                </a:cubicBezTo>
                <a:cubicBezTo>
                  <a:pt x="1354847" y="3876673"/>
                  <a:pt x="1350758" y="3879848"/>
                  <a:pt x="1345851" y="3879848"/>
                </a:cubicBezTo>
                <a:cubicBezTo>
                  <a:pt x="1344216" y="3879848"/>
                  <a:pt x="1341763" y="3879054"/>
                  <a:pt x="1340127" y="3878260"/>
                </a:cubicBezTo>
                <a:cubicBezTo>
                  <a:pt x="1337672" y="3876673"/>
                  <a:pt x="1335220" y="3874291"/>
                  <a:pt x="1334401" y="3871910"/>
                </a:cubicBezTo>
                <a:cubicBezTo>
                  <a:pt x="1332767" y="3868735"/>
                  <a:pt x="1333584" y="3865560"/>
                  <a:pt x="1334401" y="3862385"/>
                </a:cubicBezTo>
                <a:cubicBezTo>
                  <a:pt x="1336855" y="3858416"/>
                  <a:pt x="1340944" y="3856035"/>
                  <a:pt x="1345851" y="3856035"/>
                </a:cubicBezTo>
                <a:close/>
                <a:moveTo>
                  <a:pt x="2706787" y="3835397"/>
                </a:moveTo>
                <a:cubicBezTo>
                  <a:pt x="2717751" y="3835397"/>
                  <a:pt x="2727028" y="3843017"/>
                  <a:pt x="2730401" y="3853177"/>
                </a:cubicBezTo>
                <a:cubicBezTo>
                  <a:pt x="2732931" y="3859103"/>
                  <a:pt x="2732088" y="3865877"/>
                  <a:pt x="2729558" y="3871803"/>
                </a:cubicBezTo>
                <a:cubicBezTo>
                  <a:pt x="2726184" y="3878577"/>
                  <a:pt x="2721124" y="3882810"/>
                  <a:pt x="2714377" y="3884503"/>
                </a:cubicBezTo>
                <a:cubicBezTo>
                  <a:pt x="2711847" y="3885350"/>
                  <a:pt x="2709317" y="3886197"/>
                  <a:pt x="2706787" y="3886197"/>
                </a:cubicBezTo>
                <a:cubicBezTo>
                  <a:pt x="2695823" y="3886197"/>
                  <a:pt x="2686546" y="3878577"/>
                  <a:pt x="2683173" y="3868417"/>
                </a:cubicBezTo>
                <a:cubicBezTo>
                  <a:pt x="2678956" y="3855717"/>
                  <a:pt x="2686546" y="3841323"/>
                  <a:pt x="2699197" y="3837090"/>
                </a:cubicBezTo>
                <a:cubicBezTo>
                  <a:pt x="2701727" y="3836243"/>
                  <a:pt x="2704257" y="3835397"/>
                  <a:pt x="2706787" y="3835397"/>
                </a:cubicBezTo>
                <a:close/>
                <a:moveTo>
                  <a:pt x="2032844" y="3833810"/>
                </a:moveTo>
                <a:cubicBezTo>
                  <a:pt x="2036473" y="3834717"/>
                  <a:pt x="2039194" y="3837438"/>
                  <a:pt x="2039194" y="3841067"/>
                </a:cubicBezTo>
                <a:cubicBezTo>
                  <a:pt x="2039194" y="3844695"/>
                  <a:pt x="2036473" y="3846510"/>
                  <a:pt x="2032844" y="3846510"/>
                </a:cubicBezTo>
                <a:cubicBezTo>
                  <a:pt x="2031030" y="3846510"/>
                  <a:pt x="2029216" y="3845603"/>
                  <a:pt x="2028308" y="3844695"/>
                </a:cubicBezTo>
                <a:cubicBezTo>
                  <a:pt x="2027401" y="3843788"/>
                  <a:pt x="2026494" y="3841974"/>
                  <a:pt x="2026494" y="3840160"/>
                </a:cubicBezTo>
                <a:cubicBezTo>
                  <a:pt x="2026494" y="3836531"/>
                  <a:pt x="2029216" y="3833810"/>
                  <a:pt x="2032844" y="3833810"/>
                </a:cubicBezTo>
                <a:close/>
                <a:moveTo>
                  <a:pt x="2999683" y="3832222"/>
                </a:moveTo>
                <a:cubicBezTo>
                  <a:pt x="3008978" y="3832222"/>
                  <a:pt x="3017427" y="3837235"/>
                  <a:pt x="3021652" y="3845590"/>
                </a:cubicBezTo>
                <a:cubicBezTo>
                  <a:pt x="3024187" y="3851439"/>
                  <a:pt x="3025032" y="3857288"/>
                  <a:pt x="3022497" y="3863136"/>
                </a:cubicBezTo>
                <a:cubicBezTo>
                  <a:pt x="3020807" y="3869820"/>
                  <a:pt x="3016582" y="3874834"/>
                  <a:pt x="3010668" y="3877340"/>
                </a:cubicBezTo>
                <a:cubicBezTo>
                  <a:pt x="3007288" y="3879011"/>
                  <a:pt x="3003908" y="3879847"/>
                  <a:pt x="2999683" y="3879847"/>
                </a:cubicBezTo>
                <a:cubicBezTo>
                  <a:pt x="2990388" y="3879847"/>
                  <a:pt x="2981939" y="3874834"/>
                  <a:pt x="2978559" y="3866478"/>
                </a:cubicBezTo>
                <a:cubicBezTo>
                  <a:pt x="2972644" y="3854781"/>
                  <a:pt x="2977714" y="3840577"/>
                  <a:pt x="2989543" y="3834728"/>
                </a:cubicBezTo>
                <a:cubicBezTo>
                  <a:pt x="2992923" y="3833057"/>
                  <a:pt x="2996303" y="3832222"/>
                  <a:pt x="2999683" y="3832222"/>
                </a:cubicBezTo>
                <a:close/>
                <a:moveTo>
                  <a:pt x="1910233" y="3819522"/>
                </a:moveTo>
                <a:cubicBezTo>
                  <a:pt x="1914435" y="3819522"/>
                  <a:pt x="1916957" y="3823987"/>
                  <a:pt x="1916957" y="3827559"/>
                </a:cubicBezTo>
                <a:cubicBezTo>
                  <a:pt x="1916116" y="3831131"/>
                  <a:pt x="1913595" y="3833810"/>
                  <a:pt x="1910233" y="3833810"/>
                </a:cubicBezTo>
                <a:cubicBezTo>
                  <a:pt x="1910233" y="3833810"/>
                  <a:pt x="1910233" y="3833810"/>
                  <a:pt x="1908552" y="3833810"/>
                </a:cubicBezTo>
                <a:cubicBezTo>
                  <a:pt x="1906871" y="3833810"/>
                  <a:pt x="1905190" y="3832917"/>
                  <a:pt x="1904350" y="3831131"/>
                </a:cubicBezTo>
                <a:cubicBezTo>
                  <a:pt x="1902669" y="3829345"/>
                  <a:pt x="1902669" y="3827559"/>
                  <a:pt x="1902669" y="3825773"/>
                </a:cubicBezTo>
                <a:cubicBezTo>
                  <a:pt x="1903509" y="3822201"/>
                  <a:pt x="1906031" y="3819522"/>
                  <a:pt x="1910233" y="3819522"/>
                </a:cubicBezTo>
                <a:close/>
                <a:moveTo>
                  <a:pt x="2185623" y="3816347"/>
                </a:moveTo>
                <a:cubicBezTo>
                  <a:pt x="2200550" y="3816347"/>
                  <a:pt x="2212990" y="3829142"/>
                  <a:pt x="2213819" y="3844495"/>
                </a:cubicBezTo>
                <a:cubicBezTo>
                  <a:pt x="2213819" y="3852172"/>
                  <a:pt x="2211331" y="3859849"/>
                  <a:pt x="2206355" y="3864967"/>
                </a:cubicBezTo>
                <a:cubicBezTo>
                  <a:pt x="2200550" y="3870938"/>
                  <a:pt x="2193916" y="3873497"/>
                  <a:pt x="2186452" y="3873497"/>
                </a:cubicBezTo>
                <a:cubicBezTo>
                  <a:pt x="2186452" y="3873497"/>
                  <a:pt x="2186452" y="3873497"/>
                  <a:pt x="2185623" y="3873497"/>
                </a:cubicBezTo>
                <a:cubicBezTo>
                  <a:pt x="2178159" y="3873497"/>
                  <a:pt x="2171525" y="3870938"/>
                  <a:pt x="2166549" y="3865820"/>
                </a:cubicBezTo>
                <a:cubicBezTo>
                  <a:pt x="2160744" y="3859849"/>
                  <a:pt x="2158256" y="3853025"/>
                  <a:pt x="2158256" y="3845348"/>
                </a:cubicBezTo>
                <a:cubicBezTo>
                  <a:pt x="2158256" y="3829995"/>
                  <a:pt x="2170696" y="3817200"/>
                  <a:pt x="2185623" y="3816347"/>
                </a:cubicBezTo>
                <a:close/>
                <a:moveTo>
                  <a:pt x="1512937" y="3813172"/>
                </a:moveTo>
                <a:cubicBezTo>
                  <a:pt x="1513788" y="3813172"/>
                  <a:pt x="1515489" y="3813172"/>
                  <a:pt x="1516339" y="3814027"/>
                </a:cubicBezTo>
                <a:cubicBezTo>
                  <a:pt x="1522292" y="3815736"/>
                  <a:pt x="1524844" y="3822575"/>
                  <a:pt x="1523143" y="3827703"/>
                </a:cubicBezTo>
                <a:cubicBezTo>
                  <a:pt x="1521442" y="3831978"/>
                  <a:pt x="1517190" y="3835397"/>
                  <a:pt x="1512937" y="3835397"/>
                </a:cubicBezTo>
                <a:cubicBezTo>
                  <a:pt x="1511236" y="3835397"/>
                  <a:pt x="1509536" y="3834542"/>
                  <a:pt x="1508685" y="3834542"/>
                </a:cubicBezTo>
                <a:cubicBezTo>
                  <a:pt x="1506134" y="3832832"/>
                  <a:pt x="1503582" y="3831123"/>
                  <a:pt x="1502732" y="3828558"/>
                </a:cubicBezTo>
                <a:cubicBezTo>
                  <a:pt x="1501031" y="3825994"/>
                  <a:pt x="1501031" y="3822575"/>
                  <a:pt x="1502732" y="3820010"/>
                </a:cubicBezTo>
                <a:cubicBezTo>
                  <a:pt x="1504433" y="3815736"/>
                  <a:pt x="1507835" y="3813172"/>
                  <a:pt x="1512937" y="3813172"/>
                </a:cubicBezTo>
                <a:close/>
                <a:moveTo>
                  <a:pt x="2307337" y="3811585"/>
                </a:moveTo>
                <a:cubicBezTo>
                  <a:pt x="2308179" y="3811585"/>
                  <a:pt x="2309021" y="3811585"/>
                  <a:pt x="2309863" y="3811585"/>
                </a:cubicBezTo>
                <a:cubicBezTo>
                  <a:pt x="2323332" y="3811585"/>
                  <a:pt x="2335119" y="3822548"/>
                  <a:pt x="2336802" y="3836042"/>
                </a:cubicBezTo>
                <a:cubicBezTo>
                  <a:pt x="2337644" y="3843632"/>
                  <a:pt x="2335119" y="3850379"/>
                  <a:pt x="2330909" y="3856283"/>
                </a:cubicBezTo>
                <a:cubicBezTo>
                  <a:pt x="2325858" y="3861343"/>
                  <a:pt x="2319123" y="3864716"/>
                  <a:pt x="2312388" y="3865560"/>
                </a:cubicBezTo>
                <a:cubicBezTo>
                  <a:pt x="2311546" y="3865560"/>
                  <a:pt x="2310704" y="3865560"/>
                  <a:pt x="2309863" y="3865560"/>
                </a:cubicBezTo>
                <a:cubicBezTo>
                  <a:pt x="2295551" y="3865560"/>
                  <a:pt x="2283765" y="3854596"/>
                  <a:pt x="2282923" y="3841102"/>
                </a:cubicBezTo>
                <a:cubicBezTo>
                  <a:pt x="2282081" y="3825922"/>
                  <a:pt x="2293025" y="3813271"/>
                  <a:pt x="2307337" y="3811585"/>
                </a:cubicBezTo>
                <a:close/>
                <a:moveTo>
                  <a:pt x="846153" y="3809997"/>
                </a:moveTo>
                <a:cubicBezTo>
                  <a:pt x="850295" y="3809997"/>
                  <a:pt x="854436" y="3811695"/>
                  <a:pt x="856921" y="3814242"/>
                </a:cubicBezTo>
                <a:cubicBezTo>
                  <a:pt x="865203" y="3820186"/>
                  <a:pt x="866032" y="3831225"/>
                  <a:pt x="860234" y="3839717"/>
                </a:cubicBezTo>
                <a:cubicBezTo>
                  <a:pt x="856921" y="3843962"/>
                  <a:pt x="851951" y="3846510"/>
                  <a:pt x="846153" y="3846510"/>
                </a:cubicBezTo>
                <a:cubicBezTo>
                  <a:pt x="842012" y="3846510"/>
                  <a:pt x="838699" y="3844811"/>
                  <a:pt x="835386" y="3842264"/>
                </a:cubicBezTo>
                <a:cubicBezTo>
                  <a:pt x="831245" y="3839717"/>
                  <a:pt x="828760" y="3835471"/>
                  <a:pt x="828760" y="3830376"/>
                </a:cubicBezTo>
                <a:cubicBezTo>
                  <a:pt x="827932" y="3825281"/>
                  <a:pt x="829588" y="3820186"/>
                  <a:pt x="832073" y="3816790"/>
                </a:cubicBezTo>
                <a:cubicBezTo>
                  <a:pt x="835386" y="3812544"/>
                  <a:pt x="841184" y="3809997"/>
                  <a:pt x="846153" y="3809997"/>
                </a:cubicBezTo>
                <a:close/>
                <a:moveTo>
                  <a:pt x="1040236" y="3806822"/>
                </a:moveTo>
                <a:cubicBezTo>
                  <a:pt x="1043643" y="3806822"/>
                  <a:pt x="1046199" y="3807637"/>
                  <a:pt x="1048754" y="3809267"/>
                </a:cubicBezTo>
                <a:cubicBezTo>
                  <a:pt x="1056421" y="3814159"/>
                  <a:pt x="1058124" y="3823126"/>
                  <a:pt x="1053014" y="3830463"/>
                </a:cubicBezTo>
                <a:cubicBezTo>
                  <a:pt x="1050458" y="3834539"/>
                  <a:pt x="1045347" y="3836985"/>
                  <a:pt x="1040236" y="3836985"/>
                </a:cubicBezTo>
                <a:cubicBezTo>
                  <a:pt x="1036829" y="3836985"/>
                  <a:pt x="1033422" y="3836170"/>
                  <a:pt x="1030866" y="3834539"/>
                </a:cubicBezTo>
                <a:cubicBezTo>
                  <a:pt x="1027459" y="3832093"/>
                  <a:pt x="1024903" y="3828833"/>
                  <a:pt x="1024051" y="3824757"/>
                </a:cubicBezTo>
                <a:cubicBezTo>
                  <a:pt x="1023200" y="3820680"/>
                  <a:pt x="1024051" y="3816604"/>
                  <a:pt x="1026608" y="3813343"/>
                </a:cubicBezTo>
                <a:cubicBezTo>
                  <a:pt x="1030014" y="3809267"/>
                  <a:pt x="1035125" y="3806822"/>
                  <a:pt x="1040236" y="3806822"/>
                </a:cubicBezTo>
                <a:close/>
                <a:moveTo>
                  <a:pt x="2429347" y="3797297"/>
                </a:moveTo>
                <a:cubicBezTo>
                  <a:pt x="2431083" y="3797297"/>
                  <a:pt x="2432819" y="3797297"/>
                  <a:pt x="2433688" y="3797297"/>
                </a:cubicBezTo>
                <a:cubicBezTo>
                  <a:pt x="2446710" y="3797297"/>
                  <a:pt x="2457996" y="3806591"/>
                  <a:pt x="2460601" y="3818421"/>
                </a:cubicBezTo>
                <a:cubicBezTo>
                  <a:pt x="2461469" y="3826026"/>
                  <a:pt x="2459733" y="3832785"/>
                  <a:pt x="2456260" y="3837855"/>
                </a:cubicBezTo>
                <a:cubicBezTo>
                  <a:pt x="2451919" y="3843770"/>
                  <a:pt x="2445842" y="3847995"/>
                  <a:pt x="2438028" y="3848840"/>
                </a:cubicBezTo>
                <a:cubicBezTo>
                  <a:pt x="2437160" y="3848840"/>
                  <a:pt x="2435424" y="3849685"/>
                  <a:pt x="2433688" y="3849685"/>
                </a:cubicBezTo>
                <a:cubicBezTo>
                  <a:pt x="2420665" y="3849685"/>
                  <a:pt x="2409379" y="3839545"/>
                  <a:pt x="2407642" y="3826871"/>
                </a:cubicBezTo>
                <a:cubicBezTo>
                  <a:pt x="2405906" y="3813351"/>
                  <a:pt x="2415456" y="3799832"/>
                  <a:pt x="2429347" y="3797297"/>
                </a:cubicBezTo>
                <a:close/>
                <a:moveTo>
                  <a:pt x="1787575" y="3795710"/>
                </a:moveTo>
                <a:cubicBezTo>
                  <a:pt x="1787575" y="3795710"/>
                  <a:pt x="1788449" y="3795710"/>
                  <a:pt x="1789322" y="3795710"/>
                </a:cubicBezTo>
                <a:cubicBezTo>
                  <a:pt x="1793687" y="3796545"/>
                  <a:pt x="1796307" y="3800723"/>
                  <a:pt x="1795434" y="3805736"/>
                </a:cubicBezTo>
                <a:cubicBezTo>
                  <a:pt x="1794561" y="3809078"/>
                  <a:pt x="1791068" y="3811585"/>
                  <a:pt x="1787575" y="3811585"/>
                </a:cubicBezTo>
                <a:cubicBezTo>
                  <a:pt x="1786702" y="3811585"/>
                  <a:pt x="1785829" y="3811585"/>
                  <a:pt x="1784956" y="3811585"/>
                </a:cubicBezTo>
                <a:cubicBezTo>
                  <a:pt x="1783210" y="3810749"/>
                  <a:pt x="1781463" y="3809914"/>
                  <a:pt x="1779717" y="3808243"/>
                </a:cubicBezTo>
                <a:cubicBezTo>
                  <a:pt x="1778844" y="3805736"/>
                  <a:pt x="1778844" y="3804065"/>
                  <a:pt x="1778844" y="3801558"/>
                </a:cubicBezTo>
                <a:cubicBezTo>
                  <a:pt x="1779717" y="3798216"/>
                  <a:pt x="1783210" y="3795710"/>
                  <a:pt x="1787575" y="3795710"/>
                </a:cubicBezTo>
                <a:close/>
                <a:moveTo>
                  <a:pt x="2831018" y="3790947"/>
                </a:moveTo>
                <a:cubicBezTo>
                  <a:pt x="2841012" y="3790947"/>
                  <a:pt x="2849340" y="3796795"/>
                  <a:pt x="2852671" y="3805986"/>
                </a:cubicBezTo>
                <a:cubicBezTo>
                  <a:pt x="2855169" y="3811835"/>
                  <a:pt x="2855169" y="3817684"/>
                  <a:pt x="2852671" y="3823532"/>
                </a:cubicBezTo>
                <a:cubicBezTo>
                  <a:pt x="2851005" y="3829381"/>
                  <a:pt x="2846008" y="3834394"/>
                  <a:pt x="2840179" y="3836901"/>
                </a:cubicBezTo>
                <a:cubicBezTo>
                  <a:pt x="2836848" y="3837736"/>
                  <a:pt x="2834349" y="3838572"/>
                  <a:pt x="2831018" y="3838572"/>
                </a:cubicBezTo>
                <a:cubicBezTo>
                  <a:pt x="2821025" y="3838572"/>
                  <a:pt x="2812697" y="3832723"/>
                  <a:pt x="2809366" y="3823532"/>
                </a:cubicBezTo>
                <a:cubicBezTo>
                  <a:pt x="2804369" y="3811835"/>
                  <a:pt x="2810199" y="3797631"/>
                  <a:pt x="2822690" y="3792618"/>
                </a:cubicBezTo>
                <a:cubicBezTo>
                  <a:pt x="2825189" y="3791782"/>
                  <a:pt x="2827687" y="3790947"/>
                  <a:pt x="2831018" y="3790947"/>
                </a:cubicBezTo>
                <a:close/>
                <a:moveTo>
                  <a:pt x="3498525" y="3789360"/>
                </a:moveTo>
                <a:cubicBezTo>
                  <a:pt x="3505209" y="3789360"/>
                  <a:pt x="3511893" y="3791876"/>
                  <a:pt x="3516071" y="3796908"/>
                </a:cubicBezTo>
                <a:cubicBezTo>
                  <a:pt x="3519413" y="3801940"/>
                  <a:pt x="3521919" y="3807811"/>
                  <a:pt x="3521084" y="3813681"/>
                </a:cubicBezTo>
                <a:cubicBezTo>
                  <a:pt x="3520248" y="3819552"/>
                  <a:pt x="3517742" y="3824584"/>
                  <a:pt x="3512728" y="3828778"/>
                </a:cubicBezTo>
                <a:cubicBezTo>
                  <a:pt x="3508551" y="3832132"/>
                  <a:pt x="3504373" y="3833810"/>
                  <a:pt x="3498525" y="3833810"/>
                </a:cubicBezTo>
                <a:cubicBezTo>
                  <a:pt x="3491840" y="3833810"/>
                  <a:pt x="3485992" y="3830455"/>
                  <a:pt x="3481814" y="3825423"/>
                </a:cubicBezTo>
                <a:cubicBezTo>
                  <a:pt x="3474294" y="3815359"/>
                  <a:pt x="3475965" y="3801940"/>
                  <a:pt x="3485156" y="3794392"/>
                </a:cubicBezTo>
                <a:cubicBezTo>
                  <a:pt x="3488498" y="3791037"/>
                  <a:pt x="3493511" y="3789360"/>
                  <a:pt x="3498525" y="3789360"/>
                </a:cubicBezTo>
                <a:close/>
                <a:moveTo>
                  <a:pt x="1221596" y="3789360"/>
                </a:moveTo>
                <a:cubicBezTo>
                  <a:pt x="1224111" y="3789360"/>
                  <a:pt x="1226624" y="3790178"/>
                  <a:pt x="1228300" y="3790995"/>
                </a:cubicBezTo>
                <a:cubicBezTo>
                  <a:pt x="1235003" y="3794267"/>
                  <a:pt x="1237516" y="3802445"/>
                  <a:pt x="1234166" y="3808987"/>
                </a:cubicBezTo>
                <a:cubicBezTo>
                  <a:pt x="1231651" y="3813076"/>
                  <a:pt x="1226624" y="3816348"/>
                  <a:pt x="1221596" y="3816348"/>
                </a:cubicBezTo>
                <a:cubicBezTo>
                  <a:pt x="1219083" y="3816348"/>
                  <a:pt x="1217408" y="3815530"/>
                  <a:pt x="1214894" y="3813894"/>
                </a:cubicBezTo>
                <a:cubicBezTo>
                  <a:pt x="1211542" y="3812259"/>
                  <a:pt x="1209867" y="3809805"/>
                  <a:pt x="1208191" y="3805716"/>
                </a:cubicBezTo>
                <a:cubicBezTo>
                  <a:pt x="1207353" y="3802445"/>
                  <a:pt x="1208191" y="3799174"/>
                  <a:pt x="1209867" y="3795902"/>
                </a:cubicBezTo>
                <a:cubicBezTo>
                  <a:pt x="1212380" y="3791813"/>
                  <a:pt x="1216570" y="3789360"/>
                  <a:pt x="1221596" y="3789360"/>
                </a:cubicBezTo>
                <a:close/>
                <a:moveTo>
                  <a:pt x="3304487" y="3784597"/>
                </a:moveTo>
                <a:cubicBezTo>
                  <a:pt x="3312124" y="3784597"/>
                  <a:pt x="3318912" y="3787951"/>
                  <a:pt x="3323154" y="3793822"/>
                </a:cubicBezTo>
                <a:cubicBezTo>
                  <a:pt x="3326548" y="3798854"/>
                  <a:pt x="3328245" y="3804725"/>
                  <a:pt x="3327397" y="3810596"/>
                </a:cubicBezTo>
                <a:cubicBezTo>
                  <a:pt x="3325700" y="3816467"/>
                  <a:pt x="3322306" y="3821499"/>
                  <a:pt x="3318063" y="3824853"/>
                </a:cubicBezTo>
                <a:cubicBezTo>
                  <a:pt x="3313821" y="3828208"/>
                  <a:pt x="3309578" y="3829047"/>
                  <a:pt x="3304487" y="3829047"/>
                </a:cubicBezTo>
                <a:cubicBezTo>
                  <a:pt x="3296851" y="3829047"/>
                  <a:pt x="3290063" y="3825692"/>
                  <a:pt x="3285820" y="3819821"/>
                </a:cubicBezTo>
                <a:cubicBezTo>
                  <a:pt x="3279032" y="3809757"/>
                  <a:pt x="3281578" y="3795500"/>
                  <a:pt x="3291760" y="3788790"/>
                </a:cubicBezTo>
                <a:cubicBezTo>
                  <a:pt x="3295154" y="3786274"/>
                  <a:pt x="3300245" y="3784597"/>
                  <a:pt x="3304487" y="3784597"/>
                </a:cubicBezTo>
                <a:close/>
                <a:moveTo>
                  <a:pt x="2556341" y="3773485"/>
                </a:moveTo>
                <a:cubicBezTo>
                  <a:pt x="2567983" y="3773485"/>
                  <a:pt x="2577130" y="3780992"/>
                  <a:pt x="2580456" y="3791835"/>
                </a:cubicBezTo>
                <a:cubicBezTo>
                  <a:pt x="2582119" y="3798508"/>
                  <a:pt x="2581288" y="3805181"/>
                  <a:pt x="2577961" y="3810186"/>
                </a:cubicBezTo>
                <a:cubicBezTo>
                  <a:pt x="2573804" y="3816025"/>
                  <a:pt x="2568814" y="3820195"/>
                  <a:pt x="2562162" y="3821864"/>
                </a:cubicBezTo>
                <a:cubicBezTo>
                  <a:pt x="2560499" y="3822698"/>
                  <a:pt x="2558004" y="3822698"/>
                  <a:pt x="2556341" y="3822698"/>
                </a:cubicBezTo>
                <a:cubicBezTo>
                  <a:pt x="2544699" y="3822698"/>
                  <a:pt x="2535552" y="3814357"/>
                  <a:pt x="2533057" y="3803513"/>
                </a:cubicBezTo>
                <a:cubicBezTo>
                  <a:pt x="2529731" y="3790167"/>
                  <a:pt x="2538047" y="3776821"/>
                  <a:pt x="2550520" y="3774319"/>
                </a:cubicBezTo>
                <a:cubicBezTo>
                  <a:pt x="2553015" y="3773485"/>
                  <a:pt x="2554678" y="3773485"/>
                  <a:pt x="2556341" y="3773485"/>
                </a:cubicBezTo>
                <a:close/>
                <a:moveTo>
                  <a:pt x="3122327" y="3767135"/>
                </a:moveTo>
                <a:cubicBezTo>
                  <a:pt x="3129834" y="3767135"/>
                  <a:pt x="3137341" y="3771250"/>
                  <a:pt x="3141512" y="3777836"/>
                </a:cubicBezTo>
                <a:cubicBezTo>
                  <a:pt x="3144848" y="3782775"/>
                  <a:pt x="3145682" y="3789360"/>
                  <a:pt x="3144014" y="3795122"/>
                </a:cubicBezTo>
                <a:cubicBezTo>
                  <a:pt x="3142346" y="3800884"/>
                  <a:pt x="3139009" y="3805823"/>
                  <a:pt x="3134004" y="3808292"/>
                </a:cubicBezTo>
                <a:cubicBezTo>
                  <a:pt x="3130668" y="3810762"/>
                  <a:pt x="3126497" y="3811585"/>
                  <a:pt x="3122327" y="3811585"/>
                </a:cubicBezTo>
                <a:cubicBezTo>
                  <a:pt x="3113986" y="3811585"/>
                  <a:pt x="3107313" y="3807469"/>
                  <a:pt x="3103142" y="3800884"/>
                </a:cubicBezTo>
                <a:cubicBezTo>
                  <a:pt x="3096469" y="3790183"/>
                  <a:pt x="3100640" y="3777013"/>
                  <a:pt x="3110649" y="3770427"/>
                </a:cubicBezTo>
                <a:cubicBezTo>
                  <a:pt x="3113986" y="3768781"/>
                  <a:pt x="3118156" y="3767135"/>
                  <a:pt x="3122327" y="3767135"/>
                </a:cubicBezTo>
                <a:close/>
                <a:moveTo>
                  <a:pt x="1666476" y="3762372"/>
                </a:moveTo>
                <a:cubicBezTo>
                  <a:pt x="1667374" y="3762372"/>
                  <a:pt x="1668271" y="3762372"/>
                  <a:pt x="1669168" y="3763166"/>
                </a:cubicBezTo>
                <a:cubicBezTo>
                  <a:pt x="1674552" y="3763959"/>
                  <a:pt x="1677244" y="3769516"/>
                  <a:pt x="1676347" y="3773485"/>
                </a:cubicBezTo>
                <a:cubicBezTo>
                  <a:pt x="1674552" y="3777453"/>
                  <a:pt x="1670963" y="3779835"/>
                  <a:pt x="1666476" y="3779835"/>
                </a:cubicBezTo>
                <a:cubicBezTo>
                  <a:pt x="1665579" y="3779835"/>
                  <a:pt x="1664682" y="3779835"/>
                  <a:pt x="1663784" y="3779835"/>
                </a:cubicBezTo>
                <a:cubicBezTo>
                  <a:pt x="1661092" y="3779041"/>
                  <a:pt x="1659298" y="3777453"/>
                  <a:pt x="1658400" y="3775072"/>
                </a:cubicBezTo>
                <a:cubicBezTo>
                  <a:pt x="1656606" y="3773485"/>
                  <a:pt x="1656606" y="3771103"/>
                  <a:pt x="1657503" y="3768722"/>
                </a:cubicBezTo>
                <a:cubicBezTo>
                  <a:pt x="1658400" y="3764753"/>
                  <a:pt x="1661990" y="3762372"/>
                  <a:pt x="1666476" y="3762372"/>
                </a:cubicBezTo>
                <a:close/>
                <a:moveTo>
                  <a:pt x="1391852" y="3759197"/>
                </a:moveTo>
                <a:cubicBezTo>
                  <a:pt x="1394310" y="3759197"/>
                  <a:pt x="1395949" y="3759197"/>
                  <a:pt x="1397587" y="3760047"/>
                </a:cubicBezTo>
                <a:cubicBezTo>
                  <a:pt x="1403323" y="3763449"/>
                  <a:pt x="1405781" y="3770253"/>
                  <a:pt x="1402503" y="3776206"/>
                </a:cubicBezTo>
                <a:cubicBezTo>
                  <a:pt x="1400865" y="3780458"/>
                  <a:pt x="1396768" y="3783010"/>
                  <a:pt x="1391852" y="3783010"/>
                </a:cubicBezTo>
                <a:cubicBezTo>
                  <a:pt x="1390213" y="3783010"/>
                  <a:pt x="1388574" y="3783010"/>
                  <a:pt x="1386936" y="3782159"/>
                </a:cubicBezTo>
                <a:cubicBezTo>
                  <a:pt x="1384478" y="3780458"/>
                  <a:pt x="1382020" y="3777907"/>
                  <a:pt x="1381200" y="3775356"/>
                </a:cubicBezTo>
                <a:cubicBezTo>
                  <a:pt x="1380381" y="3771954"/>
                  <a:pt x="1380381" y="3768552"/>
                  <a:pt x="1382020" y="3766000"/>
                </a:cubicBezTo>
                <a:cubicBezTo>
                  <a:pt x="1383658" y="3761748"/>
                  <a:pt x="1387755" y="3759197"/>
                  <a:pt x="1391852" y="3759197"/>
                </a:cubicBezTo>
                <a:close/>
                <a:moveTo>
                  <a:pt x="2676198" y="3740147"/>
                </a:moveTo>
                <a:cubicBezTo>
                  <a:pt x="2686191" y="3740147"/>
                  <a:pt x="2695352" y="3746950"/>
                  <a:pt x="2698683" y="3756305"/>
                </a:cubicBezTo>
                <a:cubicBezTo>
                  <a:pt x="2701181" y="3762258"/>
                  <a:pt x="2700348" y="3769062"/>
                  <a:pt x="2697850" y="3775015"/>
                </a:cubicBezTo>
                <a:cubicBezTo>
                  <a:pt x="2694519" y="3780968"/>
                  <a:pt x="2689522" y="3785220"/>
                  <a:pt x="2683693" y="3786921"/>
                </a:cubicBezTo>
                <a:cubicBezTo>
                  <a:pt x="2681194" y="3787772"/>
                  <a:pt x="2678696" y="3787772"/>
                  <a:pt x="2676198" y="3787772"/>
                </a:cubicBezTo>
                <a:cubicBezTo>
                  <a:pt x="2666204" y="3787772"/>
                  <a:pt x="2657043" y="3780968"/>
                  <a:pt x="2654545" y="3771613"/>
                </a:cubicBezTo>
                <a:cubicBezTo>
                  <a:pt x="2650381" y="3758857"/>
                  <a:pt x="2657043" y="3745249"/>
                  <a:pt x="2669535" y="3740997"/>
                </a:cubicBezTo>
                <a:cubicBezTo>
                  <a:pt x="2672034" y="3740147"/>
                  <a:pt x="2673699" y="3740147"/>
                  <a:pt x="2676198" y="3740147"/>
                </a:cubicBezTo>
                <a:close/>
                <a:moveTo>
                  <a:pt x="2040415" y="3740147"/>
                </a:moveTo>
                <a:cubicBezTo>
                  <a:pt x="2042125" y="3740147"/>
                  <a:pt x="2043834" y="3740941"/>
                  <a:pt x="2044689" y="3741734"/>
                </a:cubicBezTo>
                <a:cubicBezTo>
                  <a:pt x="2045544" y="3743322"/>
                  <a:pt x="2045544" y="3744909"/>
                  <a:pt x="2045544" y="3745703"/>
                </a:cubicBezTo>
                <a:cubicBezTo>
                  <a:pt x="2045544" y="3748878"/>
                  <a:pt x="2042980" y="3751260"/>
                  <a:pt x="2040415" y="3751260"/>
                </a:cubicBezTo>
                <a:cubicBezTo>
                  <a:pt x="2040415" y="3751260"/>
                  <a:pt x="2040415" y="3751260"/>
                  <a:pt x="2039560" y="3751260"/>
                </a:cubicBezTo>
                <a:cubicBezTo>
                  <a:pt x="2037851" y="3750466"/>
                  <a:pt x="2036996" y="3750466"/>
                  <a:pt x="2035286" y="3748878"/>
                </a:cubicBezTo>
                <a:cubicBezTo>
                  <a:pt x="2034431" y="3748085"/>
                  <a:pt x="2034431" y="3746497"/>
                  <a:pt x="2034431" y="3744909"/>
                </a:cubicBezTo>
                <a:cubicBezTo>
                  <a:pt x="2034431" y="3742528"/>
                  <a:pt x="2036996" y="3740147"/>
                  <a:pt x="2040415" y="3740147"/>
                </a:cubicBezTo>
                <a:close/>
                <a:moveTo>
                  <a:pt x="2951711" y="3738560"/>
                </a:moveTo>
                <a:cubicBezTo>
                  <a:pt x="2960321" y="3738560"/>
                  <a:pt x="2968070" y="3743499"/>
                  <a:pt x="2972375" y="3750907"/>
                </a:cubicBezTo>
                <a:cubicBezTo>
                  <a:pt x="2974958" y="3755846"/>
                  <a:pt x="2975819" y="3761608"/>
                  <a:pt x="2974097" y="3767370"/>
                </a:cubicBezTo>
                <a:cubicBezTo>
                  <a:pt x="2971514" y="3773132"/>
                  <a:pt x="2967209" y="3778071"/>
                  <a:pt x="2962043" y="3780540"/>
                </a:cubicBezTo>
                <a:cubicBezTo>
                  <a:pt x="2958599" y="3782187"/>
                  <a:pt x="2955155" y="3783010"/>
                  <a:pt x="2951711" y="3783010"/>
                </a:cubicBezTo>
                <a:cubicBezTo>
                  <a:pt x="2943100" y="3783010"/>
                  <a:pt x="2934490" y="3778071"/>
                  <a:pt x="2931046" y="3770663"/>
                </a:cubicBezTo>
                <a:cubicBezTo>
                  <a:pt x="2925019" y="3759138"/>
                  <a:pt x="2930185" y="3745968"/>
                  <a:pt x="2941378" y="3741029"/>
                </a:cubicBezTo>
                <a:cubicBezTo>
                  <a:pt x="2944823" y="3739383"/>
                  <a:pt x="2948267" y="3738560"/>
                  <a:pt x="2951711" y="3738560"/>
                </a:cubicBezTo>
                <a:close/>
                <a:moveTo>
                  <a:pt x="1923680" y="3725860"/>
                </a:moveTo>
                <a:cubicBezTo>
                  <a:pt x="1928722" y="3726654"/>
                  <a:pt x="1931244" y="3729829"/>
                  <a:pt x="1930403" y="3733004"/>
                </a:cubicBezTo>
                <a:cubicBezTo>
                  <a:pt x="1930403" y="3736179"/>
                  <a:pt x="1927042" y="3738560"/>
                  <a:pt x="1923680" y="3738560"/>
                </a:cubicBezTo>
                <a:cubicBezTo>
                  <a:pt x="1923680" y="3738560"/>
                  <a:pt x="1923680" y="3738560"/>
                  <a:pt x="1922839" y="3738560"/>
                </a:cubicBezTo>
                <a:cubicBezTo>
                  <a:pt x="1921158" y="3738560"/>
                  <a:pt x="1919477" y="3737766"/>
                  <a:pt x="1918637" y="3736179"/>
                </a:cubicBezTo>
                <a:cubicBezTo>
                  <a:pt x="1917796" y="3734591"/>
                  <a:pt x="1916956" y="3733004"/>
                  <a:pt x="1916956" y="3731416"/>
                </a:cubicBezTo>
                <a:cubicBezTo>
                  <a:pt x="1917796" y="3728241"/>
                  <a:pt x="1920318" y="3725860"/>
                  <a:pt x="1923680" y="3725860"/>
                </a:cubicBezTo>
                <a:close/>
                <a:moveTo>
                  <a:pt x="2184400" y="3722685"/>
                </a:moveTo>
                <a:cubicBezTo>
                  <a:pt x="2199581" y="3722685"/>
                  <a:pt x="2211388" y="3734492"/>
                  <a:pt x="2211388" y="3748829"/>
                </a:cubicBezTo>
                <a:cubicBezTo>
                  <a:pt x="2212231" y="3756419"/>
                  <a:pt x="2209701" y="3763166"/>
                  <a:pt x="2204641" y="3768226"/>
                </a:cubicBezTo>
                <a:cubicBezTo>
                  <a:pt x="2199581" y="3773286"/>
                  <a:pt x="2192834" y="3776660"/>
                  <a:pt x="2185244" y="3776660"/>
                </a:cubicBezTo>
                <a:cubicBezTo>
                  <a:pt x="2177653" y="3776660"/>
                  <a:pt x="2170907" y="3773286"/>
                  <a:pt x="2165846" y="3768226"/>
                </a:cubicBezTo>
                <a:cubicBezTo>
                  <a:pt x="2160786" y="3763166"/>
                  <a:pt x="2158256" y="3757262"/>
                  <a:pt x="2158256" y="3749672"/>
                </a:cubicBezTo>
                <a:cubicBezTo>
                  <a:pt x="2158256" y="3735335"/>
                  <a:pt x="2170063" y="3723528"/>
                  <a:pt x="2184400" y="3722685"/>
                </a:cubicBezTo>
                <a:close/>
                <a:moveTo>
                  <a:pt x="1549832" y="3719510"/>
                </a:moveTo>
                <a:cubicBezTo>
                  <a:pt x="1551478" y="3719510"/>
                  <a:pt x="1552301" y="3719510"/>
                  <a:pt x="1553948" y="3720335"/>
                </a:cubicBezTo>
                <a:cubicBezTo>
                  <a:pt x="1558886" y="3721986"/>
                  <a:pt x="1561356" y="3727765"/>
                  <a:pt x="1558886" y="3733544"/>
                </a:cubicBezTo>
                <a:cubicBezTo>
                  <a:pt x="1558063" y="3736846"/>
                  <a:pt x="1553948" y="3740148"/>
                  <a:pt x="1549832" y="3740148"/>
                </a:cubicBezTo>
                <a:cubicBezTo>
                  <a:pt x="1549009" y="3740148"/>
                  <a:pt x="1547362" y="3739322"/>
                  <a:pt x="1546539" y="3739322"/>
                </a:cubicBezTo>
                <a:cubicBezTo>
                  <a:pt x="1543247" y="3737671"/>
                  <a:pt x="1541600" y="3736020"/>
                  <a:pt x="1540777" y="3733544"/>
                </a:cubicBezTo>
                <a:cubicBezTo>
                  <a:pt x="1539131" y="3731067"/>
                  <a:pt x="1539131" y="3728590"/>
                  <a:pt x="1540777" y="3726114"/>
                </a:cubicBezTo>
                <a:cubicBezTo>
                  <a:pt x="1541600" y="3721986"/>
                  <a:pt x="1545716" y="3719510"/>
                  <a:pt x="1549832" y="3719510"/>
                </a:cubicBezTo>
                <a:close/>
                <a:moveTo>
                  <a:pt x="2299846" y="3717923"/>
                </a:moveTo>
                <a:cubicBezTo>
                  <a:pt x="2300678" y="3717923"/>
                  <a:pt x="2301509" y="3717923"/>
                  <a:pt x="2302341" y="3717923"/>
                </a:cubicBezTo>
                <a:cubicBezTo>
                  <a:pt x="2314814" y="3717923"/>
                  <a:pt x="2325624" y="3727916"/>
                  <a:pt x="2327288" y="3741241"/>
                </a:cubicBezTo>
                <a:cubicBezTo>
                  <a:pt x="2328119" y="3747903"/>
                  <a:pt x="2326456" y="3754565"/>
                  <a:pt x="2321467" y="3759562"/>
                </a:cubicBezTo>
                <a:cubicBezTo>
                  <a:pt x="2317309" y="3764559"/>
                  <a:pt x="2311488" y="3767890"/>
                  <a:pt x="2304004" y="3768723"/>
                </a:cubicBezTo>
                <a:cubicBezTo>
                  <a:pt x="2304004" y="3768723"/>
                  <a:pt x="2303172" y="3768723"/>
                  <a:pt x="2302341" y="3768723"/>
                </a:cubicBezTo>
                <a:cubicBezTo>
                  <a:pt x="2289036" y="3768723"/>
                  <a:pt x="2278226" y="3758729"/>
                  <a:pt x="2276563" y="3745405"/>
                </a:cubicBezTo>
                <a:cubicBezTo>
                  <a:pt x="2275731" y="3732080"/>
                  <a:pt x="2286541" y="3719588"/>
                  <a:pt x="2299846" y="3717923"/>
                </a:cubicBezTo>
                <a:close/>
                <a:moveTo>
                  <a:pt x="920734" y="3716335"/>
                </a:moveTo>
                <a:cubicBezTo>
                  <a:pt x="925064" y="3716335"/>
                  <a:pt x="928527" y="3718038"/>
                  <a:pt x="931991" y="3720594"/>
                </a:cubicBezTo>
                <a:cubicBezTo>
                  <a:pt x="939784" y="3726557"/>
                  <a:pt x="940650" y="3736779"/>
                  <a:pt x="934589" y="3744445"/>
                </a:cubicBezTo>
                <a:cubicBezTo>
                  <a:pt x="931124" y="3748704"/>
                  <a:pt x="926796" y="3751260"/>
                  <a:pt x="920734" y="3751260"/>
                </a:cubicBezTo>
                <a:cubicBezTo>
                  <a:pt x="917270" y="3751260"/>
                  <a:pt x="912941" y="3750408"/>
                  <a:pt x="910343" y="3747852"/>
                </a:cubicBezTo>
                <a:cubicBezTo>
                  <a:pt x="906013" y="3744445"/>
                  <a:pt x="904281" y="3740186"/>
                  <a:pt x="903415" y="3735927"/>
                </a:cubicBezTo>
                <a:cubicBezTo>
                  <a:pt x="902551" y="3730816"/>
                  <a:pt x="904281" y="3726557"/>
                  <a:pt x="906879" y="3723149"/>
                </a:cubicBezTo>
                <a:cubicBezTo>
                  <a:pt x="910343" y="3718890"/>
                  <a:pt x="915539" y="3716335"/>
                  <a:pt x="920734" y="3716335"/>
                </a:cubicBezTo>
                <a:close/>
                <a:moveTo>
                  <a:pt x="1103760" y="3713160"/>
                </a:moveTo>
                <a:cubicBezTo>
                  <a:pt x="1107016" y="3713160"/>
                  <a:pt x="1109458" y="3713998"/>
                  <a:pt x="1111901" y="3715673"/>
                </a:cubicBezTo>
                <a:cubicBezTo>
                  <a:pt x="1118414" y="3720701"/>
                  <a:pt x="1120042" y="3729917"/>
                  <a:pt x="1115973" y="3736620"/>
                </a:cubicBezTo>
                <a:cubicBezTo>
                  <a:pt x="1112715" y="3740809"/>
                  <a:pt x="1108645" y="3743323"/>
                  <a:pt x="1103760" y="3743323"/>
                </a:cubicBezTo>
                <a:cubicBezTo>
                  <a:pt x="1100503" y="3743323"/>
                  <a:pt x="1098061" y="3742485"/>
                  <a:pt x="1095618" y="3740809"/>
                </a:cubicBezTo>
                <a:cubicBezTo>
                  <a:pt x="1092362" y="3738296"/>
                  <a:pt x="1089920" y="3734944"/>
                  <a:pt x="1089106" y="3730755"/>
                </a:cubicBezTo>
                <a:cubicBezTo>
                  <a:pt x="1088292" y="3727403"/>
                  <a:pt x="1089106" y="3723214"/>
                  <a:pt x="1091549" y="3719863"/>
                </a:cubicBezTo>
                <a:cubicBezTo>
                  <a:pt x="1093991" y="3715673"/>
                  <a:pt x="1098875" y="3713160"/>
                  <a:pt x="1103760" y="3713160"/>
                </a:cubicBezTo>
                <a:close/>
                <a:moveTo>
                  <a:pt x="727498" y="3706810"/>
                </a:moveTo>
                <a:cubicBezTo>
                  <a:pt x="731710" y="3706810"/>
                  <a:pt x="736764" y="3708535"/>
                  <a:pt x="740133" y="3711986"/>
                </a:cubicBezTo>
                <a:cubicBezTo>
                  <a:pt x="747714" y="3718889"/>
                  <a:pt x="748557" y="3731830"/>
                  <a:pt x="741818" y="3739595"/>
                </a:cubicBezTo>
                <a:cubicBezTo>
                  <a:pt x="737606" y="3743909"/>
                  <a:pt x="732552" y="3746498"/>
                  <a:pt x="727498" y="3746498"/>
                </a:cubicBezTo>
                <a:cubicBezTo>
                  <a:pt x="722444" y="3746498"/>
                  <a:pt x="717390" y="3744772"/>
                  <a:pt x="714020" y="3741321"/>
                </a:cubicBezTo>
                <a:cubicBezTo>
                  <a:pt x="709808" y="3737007"/>
                  <a:pt x="708124" y="3732693"/>
                  <a:pt x="707282" y="3726654"/>
                </a:cubicBezTo>
                <a:cubicBezTo>
                  <a:pt x="707282" y="3721477"/>
                  <a:pt x="708966" y="3716300"/>
                  <a:pt x="713178" y="3712849"/>
                </a:cubicBezTo>
                <a:cubicBezTo>
                  <a:pt x="716547" y="3708535"/>
                  <a:pt x="721601" y="3706810"/>
                  <a:pt x="727498" y="3706810"/>
                </a:cubicBezTo>
                <a:close/>
                <a:moveTo>
                  <a:pt x="2413948" y="3703635"/>
                </a:moveTo>
                <a:cubicBezTo>
                  <a:pt x="2415666" y="3703635"/>
                  <a:pt x="2417384" y="3703635"/>
                  <a:pt x="2418243" y="3703635"/>
                </a:cubicBezTo>
                <a:cubicBezTo>
                  <a:pt x="2430266" y="3703635"/>
                  <a:pt x="2440572" y="3712120"/>
                  <a:pt x="2443148" y="3723999"/>
                </a:cubicBezTo>
                <a:cubicBezTo>
                  <a:pt x="2444007" y="3730787"/>
                  <a:pt x="2443148" y="3737575"/>
                  <a:pt x="2438854" y="3742666"/>
                </a:cubicBezTo>
                <a:cubicBezTo>
                  <a:pt x="2434560" y="3748605"/>
                  <a:pt x="2429407" y="3751999"/>
                  <a:pt x="2422537" y="3752848"/>
                </a:cubicBezTo>
                <a:cubicBezTo>
                  <a:pt x="2420819" y="3752848"/>
                  <a:pt x="2419960" y="3752848"/>
                  <a:pt x="2418243" y="3752848"/>
                </a:cubicBezTo>
                <a:cubicBezTo>
                  <a:pt x="2406219" y="3752848"/>
                  <a:pt x="2395054" y="3744363"/>
                  <a:pt x="2393337" y="3732484"/>
                </a:cubicBezTo>
                <a:cubicBezTo>
                  <a:pt x="2391619" y="3718908"/>
                  <a:pt x="2401066" y="3706180"/>
                  <a:pt x="2413948" y="3703635"/>
                </a:cubicBezTo>
                <a:close/>
                <a:moveTo>
                  <a:pt x="1808212" y="3702047"/>
                </a:moveTo>
                <a:cubicBezTo>
                  <a:pt x="1808212" y="3702047"/>
                  <a:pt x="1809086" y="3702047"/>
                  <a:pt x="1809959" y="3702047"/>
                </a:cubicBezTo>
                <a:cubicBezTo>
                  <a:pt x="1814324" y="3702882"/>
                  <a:pt x="1816944" y="3707060"/>
                  <a:pt x="1816071" y="3711238"/>
                </a:cubicBezTo>
                <a:cubicBezTo>
                  <a:pt x="1815198" y="3714580"/>
                  <a:pt x="1811705" y="3717922"/>
                  <a:pt x="1808212" y="3717922"/>
                </a:cubicBezTo>
                <a:cubicBezTo>
                  <a:pt x="1807339" y="3717922"/>
                  <a:pt x="1806466" y="3717086"/>
                  <a:pt x="1806466" y="3717086"/>
                </a:cubicBezTo>
                <a:cubicBezTo>
                  <a:pt x="1803847" y="3717086"/>
                  <a:pt x="1802100" y="3715415"/>
                  <a:pt x="1801227" y="3713744"/>
                </a:cubicBezTo>
                <a:cubicBezTo>
                  <a:pt x="1799481" y="3712073"/>
                  <a:pt x="1799481" y="3710402"/>
                  <a:pt x="1800354" y="3707895"/>
                </a:cubicBezTo>
                <a:cubicBezTo>
                  <a:pt x="1801227" y="3704553"/>
                  <a:pt x="1803847" y="3702047"/>
                  <a:pt x="1808212" y="3702047"/>
                </a:cubicBezTo>
                <a:close/>
                <a:moveTo>
                  <a:pt x="2793311" y="3698872"/>
                </a:moveTo>
                <a:cubicBezTo>
                  <a:pt x="2802645" y="3698872"/>
                  <a:pt x="2811130" y="3703904"/>
                  <a:pt x="2814524" y="3712291"/>
                </a:cubicBezTo>
                <a:cubicBezTo>
                  <a:pt x="2817069" y="3718161"/>
                  <a:pt x="2817069" y="3724032"/>
                  <a:pt x="2814524" y="3729903"/>
                </a:cubicBezTo>
                <a:cubicBezTo>
                  <a:pt x="2811978" y="3734935"/>
                  <a:pt x="2807736" y="3739967"/>
                  <a:pt x="2801796" y="3741644"/>
                </a:cubicBezTo>
                <a:cubicBezTo>
                  <a:pt x="2799251" y="3743322"/>
                  <a:pt x="2796705" y="3743322"/>
                  <a:pt x="2793311" y="3743322"/>
                </a:cubicBezTo>
                <a:cubicBezTo>
                  <a:pt x="2783978" y="3743322"/>
                  <a:pt x="2775493" y="3738290"/>
                  <a:pt x="2772099" y="3729064"/>
                </a:cubicBezTo>
                <a:cubicBezTo>
                  <a:pt x="2767856" y="3718161"/>
                  <a:pt x="2773796" y="3704743"/>
                  <a:pt x="2784826" y="3700549"/>
                </a:cubicBezTo>
                <a:cubicBezTo>
                  <a:pt x="2787372" y="3698872"/>
                  <a:pt x="2790766" y="3698872"/>
                  <a:pt x="2793311" y="3698872"/>
                </a:cubicBezTo>
                <a:close/>
                <a:moveTo>
                  <a:pt x="1274777" y="3697285"/>
                </a:moveTo>
                <a:cubicBezTo>
                  <a:pt x="1277298" y="3697285"/>
                  <a:pt x="1279820" y="3697285"/>
                  <a:pt x="1281501" y="3698923"/>
                </a:cubicBezTo>
                <a:cubicBezTo>
                  <a:pt x="1287383" y="3702201"/>
                  <a:pt x="1289905" y="3709575"/>
                  <a:pt x="1286543" y="3716130"/>
                </a:cubicBezTo>
                <a:cubicBezTo>
                  <a:pt x="1284021" y="3720227"/>
                  <a:pt x="1279820" y="3722685"/>
                  <a:pt x="1274777" y="3722685"/>
                </a:cubicBezTo>
                <a:cubicBezTo>
                  <a:pt x="1272256" y="3722685"/>
                  <a:pt x="1270576" y="3721865"/>
                  <a:pt x="1268054" y="3721046"/>
                </a:cubicBezTo>
                <a:cubicBezTo>
                  <a:pt x="1265532" y="3719407"/>
                  <a:pt x="1263011" y="3716130"/>
                  <a:pt x="1262170" y="3712852"/>
                </a:cubicBezTo>
                <a:cubicBezTo>
                  <a:pt x="1261330" y="3709575"/>
                  <a:pt x="1262170" y="3706298"/>
                  <a:pt x="1263851" y="3703020"/>
                </a:cubicBezTo>
                <a:cubicBezTo>
                  <a:pt x="1265532" y="3699743"/>
                  <a:pt x="1270576" y="3697285"/>
                  <a:pt x="1274777" y="3697285"/>
                </a:cubicBezTo>
                <a:close/>
                <a:moveTo>
                  <a:pt x="3423553" y="3695697"/>
                </a:moveTo>
                <a:cubicBezTo>
                  <a:pt x="3429315" y="3695697"/>
                  <a:pt x="3435077" y="3699059"/>
                  <a:pt x="3439193" y="3704101"/>
                </a:cubicBezTo>
                <a:cubicBezTo>
                  <a:pt x="3442486" y="3708304"/>
                  <a:pt x="3444132" y="3713346"/>
                  <a:pt x="3444132" y="3719229"/>
                </a:cubicBezTo>
                <a:cubicBezTo>
                  <a:pt x="3443309" y="3725113"/>
                  <a:pt x="3440840" y="3730155"/>
                  <a:pt x="3436724" y="3733517"/>
                </a:cubicBezTo>
                <a:cubicBezTo>
                  <a:pt x="3432608" y="3736879"/>
                  <a:pt x="3427669" y="3738560"/>
                  <a:pt x="3423553" y="3738560"/>
                </a:cubicBezTo>
                <a:cubicBezTo>
                  <a:pt x="3416968" y="3738560"/>
                  <a:pt x="3411206" y="3735198"/>
                  <a:pt x="3407090" y="3730155"/>
                </a:cubicBezTo>
                <a:cubicBezTo>
                  <a:pt x="3399682" y="3721751"/>
                  <a:pt x="3401328" y="3708304"/>
                  <a:pt x="3410383" y="3700739"/>
                </a:cubicBezTo>
                <a:cubicBezTo>
                  <a:pt x="3413676" y="3697378"/>
                  <a:pt x="3418615" y="3695697"/>
                  <a:pt x="3423553" y="3695697"/>
                </a:cubicBezTo>
                <a:close/>
                <a:moveTo>
                  <a:pt x="3238970" y="3692522"/>
                </a:moveTo>
                <a:cubicBezTo>
                  <a:pt x="3246503" y="3692522"/>
                  <a:pt x="3252363" y="3695884"/>
                  <a:pt x="3256548" y="3701767"/>
                </a:cubicBezTo>
                <a:cubicBezTo>
                  <a:pt x="3259896" y="3705969"/>
                  <a:pt x="3261570" y="3711852"/>
                  <a:pt x="3260733" y="3716895"/>
                </a:cubicBezTo>
                <a:cubicBezTo>
                  <a:pt x="3259059" y="3722778"/>
                  <a:pt x="3256548" y="3727821"/>
                  <a:pt x="3251525" y="3731182"/>
                </a:cubicBezTo>
                <a:cubicBezTo>
                  <a:pt x="3248177" y="3733704"/>
                  <a:pt x="3243992" y="3735385"/>
                  <a:pt x="3238970" y="3735385"/>
                </a:cubicBezTo>
                <a:cubicBezTo>
                  <a:pt x="3232273" y="3735385"/>
                  <a:pt x="3225577" y="3732023"/>
                  <a:pt x="3222229" y="3726140"/>
                </a:cubicBezTo>
                <a:cubicBezTo>
                  <a:pt x="3215532" y="3716054"/>
                  <a:pt x="3218043" y="3702607"/>
                  <a:pt x="3227251" y="3695884"/>
                </a:cubicBezTo>
                <a:cubicBezTo>
                  <a:pt x="3230599" y="3693362"/>
                  <a:pt x="3234784" y="3692522"/>
                  <a:pt x="3238970" y="3692522"/>
                </a:cubicBezTo>
                <a:close/>
                <a:moveTo>
                  <a:pt x="3617679" y="3686172"/>
                </a:moveTo>
                <a:cubicBezTo>
                  <a:pt x="3622891" y="3686172"/>
                  <a:pt x="3628972" y="3688648"/>
                  <a:pt x="3633315" y="3692776"/>
                </a:cubicBezTo>
                <a:cubicBezTo>
                  <a:pt x="3636789" y="3696903"/>
                  <a:pt x="3639395" y="3701856"/>
                  <a:pt x="3639395" y="3707635"/>
                </a:cubicBezTo>
                <a:cubicBezTo>
                  <a:pt x="3638527" y="3712588"/>
                  <a:pt x="3636789" y="3718366"/>
                  <a:pt x="3632446" y="3721668"/>
                </a:cubicBezTo>
                <a:cubicBezTo>
                  <a:pt x="3628103" y="3725796"/>
                  <a:pt x="3622891" y="3727447"/>
                  <a:pt x="3617679" y="3727447"/>
                </a:cubicBezTo>
                <a:cubicBezTo>
                  <a:pt x="3611599" y="3727447"/>
                  <a:pt x="3605518" y="3724970"/>
                  <a:pt x="3601175" y="3720843"/>
                </a:cubicBezTo>
                <a:cubicBezTo>
                  <a:pt x="3593357" y="3712588"/>
                  <a:pt x="3594226" y="3699380"/>
                  <a:pt x="3602912" y="3691950"/>
                </a:cubicBezTo>
                <a:cubicBezTo>
                  <a:pt x="3606387" y="3688648"/>
                  <a:pt x="3611599" y="3686172"/>
                  <a:pt x="3617679" y="3686172"/>
                </a:cubicBezTo>
                <a:close/>
                <a:moveTo>
                  <a:pt x="2527826" y="3682998"/>
                </a:moveTo>
                <a:cubicBezTo>
                  <a:pt x="2529519" y="3682998"/>
                  <a:pt x="2531213" y="3682998"/>
                  <a:pt x="2533753" y="3682998"/>
                </a:cubicBezTo>
                <a:cubicBezTo>
                  <a:pt x="2543913" y="3682998"/>
                  <a:pt x="2554073" y="3689575"/>
                  <a:pt x="2556613" y="3700262"/>
                </a:cubicBezTo>
                <a:cubicBezTo>
                  <a:pt x="2558306" y="3706017"/>
                  <a:pt x="2557459" y="3711772"/>
                  <a:pt x="2554073" y="3717526"/>
                </a:cubicBezTo>
                <a:cubicBezTo>
                  <a:pt x="2550686" y="3722459"/>
                  <a:pt x="2545606" y="3726569"/>
                  <a:pt x="2538833" y="3728214"/>
                </a:cubicBezTo>
                <a:cubicBezTo>
                  <a:pt x="2537139" y="3728214"/>
                  <a:pt x="2535446" y="3729036"/>
                  <a:pt x="2533753" y="3729036"/>
                </a:cubicBezTo>
                <a:cubicBezTo>
                  <a:pt x="2521899" y="3729036"/>
                  <a:pt x="2512586" y="3721637"/>
                  <a:pt x="2510046" y="3710949"/>
                </a:cubicBezTo>
                <a:cubicBezTo>
                  <a:pt x="2507506" y="3698618"/>
                  <a:pt x="2515126" y="3686286"/>
                  <a:pt x="2527826" y="3682998"/>
                </a:cubicBezTo>
                <a:close/>
                <a:moveTo>
                  <a:pt x="3067157" y="3676647"/>
                </a:moveTo>
                <a:cubicBezTo>
                  <a:pt x="3074811" y="3676647"/>
                  <a:pt x="3082465" y="3680009"/>
                  <a:pt x="3085867" y="3686732"/>
                </a:cubicBezTo>
                <a:cubicBezTo>
                  <a:pt x="3089269" y="3691775"/>
                  <a:pt x="3090119" y="3696818"/>
                  <a:pt x="3088418" y="3702701"/>
                </a:cubicBezTo>
                <a:cubicBezTo>
                  <a:pt x="3087568" y="3708584"/>
                  <a:pt x="3083316" y="3712786"/>
                  <a:pt x="3078213" y="3716148"/>
                </a:cubicBezTo>
                <a:cubicBezTo>
                  <a:pt x="3074811" y="3717829"/>
                  <a:pt x="3071409" y="3719510"/>
                  <a:pt x="3067157" y="3719510"/>
                </a:cubicBezTo>
                <a:cubicBezTo>
                  <a:pt x="3059503" y="3719510"/>
                  <a:pt x="3052699" y="3715307"/>
                  <a:pt x="3048447" y="3708584"/>
                </a:cubicBezTo>
                <a:cubicBezTo>
                  <a:pt x="3042494" y="3698498"/>
                  <a:pt x="3045896" y="3685051"/>
                  <a:pt x="3056101" y="3679168"/>
                </a:cubicBezTo>
                <a:cubicBezTo>
                  <a:pt x="3059503" y="3677487"/>
                  <a:pt x="3063755" y="3676647"/>
                  <a:pt x="3067157" y="3676647"/>
                </a:cubicBezTo>
                <a:close/>
                <a:moveTo>
                  <a:pt x="1694292" y="3671885"/>
                </a:moveTo>
                <a:cubicBezTo>
                  <a:pt x="1695120" y="3671885"/>
                  <a:pt x="1695948" y="3671885"/>
                  <a:pt x="1696777" y="3671885"/>
                </a:cubicBezTo>
                <a:cubicBezTo>
                  <a:pt x="1701746" y="3673548"/>
                  <a:pt x="1704231" y="3678537"/>
                  <a:pt x="1702574" y="3682695"/>
                </a:cubicBezTo>
                <a:cubicBezTo>
                  <a:pt x="1701746" y="3686853"/>
                  <a:pt x="1698433" y="3689348"/>
                  <a:pt x="1694292" y="3689348"/>
                </a:cubicBezTo>
                <a:cubicBezTo>
                  <a:pt x="1693463" y="3689348"/>
                  <a:pt x="1692635" y="3689348"/>
                  <a:pt x="1691807" y="3688516"/>
                </a:cubicBezTo>
                <a:cubicBezTo>
                  <a:pt x="1687666" y="3686853"/>
                  <a:pt x="1685181" y="3682695"/>
                  <a:pt x="1686009" y="3677706"/>
                </a:cubicBezTo>
                <a:cubicBezTo>
                  <a:pt x="1687666" y="3674379"/>
                  <a:pt x="1690979" y="3671885"/>
                  <a:pt x="1694292" y="3671885"/>
                </a:cubicBezTo>
                <a:close/>
                <a:moveTo>
                  <a:pt x="1435506" y="3668710"/>
                </a:moveTo>
                <a:cubicBezTo>
                  <a:pt x="1437258" y="3668710"/>
                  <a:pt x="1439009" y="3668710"/>
                  <a:pt x="1440761" y="3669533"/>
                </a:cubicBezTo>
                <a:cubicBezTo>
                  <a:pt x="1446892" y="3672002"/>
                  <a:pt x="1448644" y="3678588"/>
                  <a:pt x="1446016" y="3684350"/>
                </a:cubicBezTo>
                <a:cubicBezTo>
                  <a:pt x="1444265" y="3688465"/>
                  <a:pt x="1439885" y="3690935"/>
                  <a:pt x="1435506" y="3690935"/>
                </a:cubicBezTo>
                <a:cubicBezTo>
                  <a:pt x="1433754" y="3690935"/>
                  <a:pt x="1432002" y="3690112"/>
                  <a:pt x="1430251" y="3689288"/>
                </a:cubicBezTo>
                <a:cubicBezTo>
                  <a:pt x="1427623" y="3688465"/>
                  <a:pt x="1424996" y="3685996"/>
                  <a:pt x="1424120" y="3683526"/>
                </a:cubicBezTo>
                <a:cubicBezTo>
                  <a:pt x="1423244" y="3680234"/>
                  <a:pt x="1423244" y="3677764"/>
                  <a:pt x="1424996" y="3674472"/>
                </a:cubicBezTo>
                <a:cubicBezTo>
                  <a:pt x="1426747" y="3671179"/>
                  <a:pt x="1431127" y="3668710"/>
                  <a:pt x="1435506" y="3668710"/>
                </a:cubicBezTo>
                <a:close/>
                <a:moveTo>
                  <a:pt x="2646872" y="3651248"/>
                </a:moveTo>
                <a:cubicBezTo>
                  <a:pt x="2656063" y="3651248"/>
                  <a:pt x="2664418" y="3657119"/>
                  <a:pt x="2667760" y="3666344"/>
                </a:cubicBezTo>
                <a:cubicBezTo>
                  <a:pt x="2669431" y="3672215"/>
                  <a:pt x="2669431" y="3678085"/>
                  <a:pt x="2666925" y="3683956"/>
                </a:cubicBezTo>
                <a:cubicBezTo>
                  <a:pt x="2663582" y="3688988"/>
                  <a:pt x="2659405" y="3693182"/>
                  <a:pt x="2653556" y="3694859"/>
                </a:cubicBezTo>
                <a:cubicBezTo>
                  <a:pt x="2651050" y="3695698"/>
                  <a:pt x="2648543" y="3695698"/>
                  <a:pt x="2646872" y="3695698"/>
                </a:cubicBezTo>
                <a:cubicBezTo>
                  <a:pt x="2636846" y="3695698"/>
                  <a:pt x="2628490" y="3689827"/>
                  <a:pt x="2625148" y="3680602"/>
                </a:cubicBezTo>
                <a:cubicBezTo>
                  <a:pt x="2621806" y="3668860"/>
                  <a:pt x="2628490" y="3656280"/>
                  <a:pt x="2640188" y="3652086"/>
                </a:cubicBezTo>
                <a:cubicBezTo>
                  <a:pt x="2641859" y="3651248"/>
                  <a:pt x="2644365" y="3651248"/>
                  <a:pt x="2646872" y="3651248"/>
                </a:cubicBezTo>
                <a:close/>
                <a:moveTo>
                  <a:pt x="2046765" y="3649660"/>
                </a:moveTo>
                <a:cubicBezTo>
                  <a:pt x="2048475" y="3649660"/>
                  <a:pt x="2049330" y="3650515"/>
                  <a:pt x="2051039" y="3651369"/>
                </a:cubicBezTo>
                <a:cubicBezTo>
                  <a:pt x="2051894" y="3653079"/>
                  <a:pt x="2051894" y="3653934"/>
                  <a:pt x="2051894" y="3655644"/>
                </a:cubicBezTo>
                <a:cubicBezTo>
                  <a:pt x="2051894" y="3658208"/>
                  <a:pt x="2049330" y="3660773"/>
                  <a:pt x="2046765" y="3660773"/>
                </a:cubicBezTo>
                <a:cubicBezTo>
                  <a:pt x="2046765" y="3660773"/>
                  <a:pt x="2046765" y="3660773"/>
                  <a:pt x="2045910" y="3660773"/>
                </a:cubicBezTo>
                <a:cubicBezTo>
                  <a:pt x="2044201" y="3660773"/>
                  <a:pt x="2043346" y="3659918"/>
                  <a:pt x="2042491" y="3659063"/>
                </a:cubicBezTo>
                <a:cubicBezTo>
                  <a:pt x="2041636" y="3658208"/>
                  <a:pt x="2040781" y="3656499"/>
                  <a:pt x="2040781" y="3654789"/>
                </a:cubicBezTo>
                <a:cubicBezTo>
                  <a:pt x="2040781" y="3652224"/>
                  <a:pt x="2043346" y="3649660"/>
                  <a:pt x="2046765" y="3649660"/>
                </a:cubicBezTo>
                <a:close/>
                <a:moveTo>
                  <a:pt x="2907267" y="3648072"/>
                </a:moveTo>
                <a:cubicBezTo>
                  <a:pt x="2915061" y="3648072"/>
                  <a:pt x="2922854" y="3653114"/>
                  <a:pt x="2927183" y="3659838"/>
                </a:cubicBezTo>
                <a:cubicBezTo>
                  <a:pt x="2929781" y="3664881"/>
                  <a:pt x="2929781" y="3670764"/>
                  <a:pt x="2928049" y="3676647"/>
                </a:cubicBezTo>
                <a:cubicBezTo>
                  <a:pt x="2926317" y="3681690"/>
                  <a:pt x="2921988" y="3685892"/>
                  <a:pt x="2916792" y="3689254"/>
                </a:cubicBezTo>
                <a:cubicBezTo>
                  <a:pt x="2914195" y="3690094"/>
                  <a:pt x="2910731" y="3690935"/>
                  <a:pt x="2907267" y="3690935"/>
                </a:cubicBezTo>
                <a:cubicBezTo>
                  <a:pt x="2898608" y="3690935"/>
                  <a:pt x="2890815" y="3686732"/>
                  <a:pt x="2887352" y="3679168"/>
                </a:cubicBezTo>
                <a:cubicBezTo>
                  <a:pt x="2882156" y="3668243"/>
                  <a:pt x="2886486" y="3655636"/>
                  <a:pt x="2896877" y="3650593"/>
                </a:cubicBezTo>
                <a:cubicBezTo>
                  <a:pt x="2900340" y="3648912"/>
                  <a:pt x="2903804" y="3648072"/>
                  <a:pt x="2907267" y="3648072"/>
                </a:cubicBezTo>
                <a:close/>
                <a:moveTo>
                  <a:pt x="1936800" y="3636960"/>
                </a:moveTo>
                <a:cubicBezTo>
                  <a:pt x="1941265" y="3637754"/>
                  <a:pt x="1943944" y="3640929"/>
                  <a:pt x="1943944" y="3644104"/>
                </a:cubicBezTo>
                <a:cubicBezTo>
                  <a:pt x="1943051" y="3647279"/>
                  <a:pt x="1940372" y="3649660"/>
                  <a:pt x="1936800" y="3649660"/>
                </a:cubicBezTo>
                <a:cubicBezTo>
                  <a:pt x="1936800" y="3649660"/>
                  <a:pt x="1936800" y="3649660"/>
                  <a:pt x="1935907" y="3648866"/>
                </a:cubicBezTo>
                <a:cubicBezTo>
                  <a:pt x="1934121" y="3648866"/>
                  <a:pt x="1932335" y="3648072"/>
                  <a:pt x="1931442" y="3646485"/>
                </a:cubicBezTo>
                <a:cubicBezTo>
                  <a:pt x="1930549" y="3645691"/>
                  <a:pt x="1929656" y="3644104"/>
                  <a:pt x="1930549" y="3642516"/>
                </a:cubicBezTo>
                <a:cubicBezTo>
                  <a:pt x="1930549" y="3639341"/>
                  <a:pt x="1933228" y="3636960"/>
                  <a:pt x="1936800" y="3636960"/>
                </a:cubicBezTo>
                <a:close/>
                <a:moveTo>
                  <a:pt x="2183656" y="3633785"/>
                </a:moveTo>
                <a:cubicBezTo>
                  <a:pt x="2197203" y="3633785"/>
                  <a:pt x="2208209" y="3644949"/>
                  <a:pt x="2209056" y="3659549"/>
                </a:cubicBezTo>
                <a:cubicBezTo>
                  <a:pt x="2209056" y="3666420"/>
                  <a:pt x="2206516" y="3672432"/>
                  <a:pt x="2202283" y="3677585"/>
                </a:cubicBezTo>
                <a:cubicBezTo>
                  <a:pt x="2197203" y="3682737"/>
                  <a:pt x="2191276" y="3685314"/>
                  <a:pt x="2183656" y="3686173"/>
                </a:cubicBezTo>
                <a:cubicBezTo>
                  <a:pt x="2176883" y="3686173"/>
                  <a:pt x="2170109" y="3682737"/>
                  <a:pt x="2165876" y="3678443"/>
                </a:cubicBezTo>
                <a:cubicBezTo>
                  <a:pt x="2160796" y="3673290"/>
                  <a:pt x="2158256" y="3667279"/>
                  <a:pt x="2158256" y="3660408"/>
                </a:cubicBezTo>
                <a:cubicBezTo>
                  <a:pt x="2158256" y="3645808"/>
                  <a:pt x="2169263" y="3634644"/>
                  <a:pt x="2183656" y="3633785"/>
                </a:cubicBezTo>
                <a:close/>
                <a:moveTo>
                  <a:pt x="2291501" y="3630610"/>
                </a:moveTo>
                <a:cubicBezTo>
                  <a:pt x="2292347" y="3630610"/>
                  <a:pt x="2292347" y="3630610"/>
                  <a:pt x="2293194" y="3630610"/>
                </a:cubicBezTo>
                <a:cubicBezTo>
                  <a:pt x="2305894" y="3630610"/>
                  <a:pt x="2316054" y="3639642"/>
                  <a:pt x="2317747" y="3651959"/>
                </a:cubicBezTo>
                <a:cubicBezTo>
                  <a:pt x="2318594" y="3658528"/>
                  <a:pt x="2316901" y="3664276"/>
                  <a:pt x="2312667" y="3669202"/>
                </a:cubicBezTo>
                <a:cubicBezTo>
                  <a:pt x="2308434" y="3674129"/>
                  <a:pt x="2302507" y="3677414"/>
                  <a:pt x="2295734" y="3677414"/>
                </a:cubicBezTo>
                <a:cubicBezTo>
                  <a:pt x="2294887" y="3677414"/>
                  <a:pt x="2294041" y="3678235"/>
                  <a:pt x="2293194" y="3678235"/>
                </a:cubicBezTo>
                <a:cubicBezTo>
                  <a:pt x="2280494" y="3678235"/>
                  <a:pt x="2270334" y="3668381"/>
                  <a:pt x="2269487" y="3656064"/>
                </a:cubicBezTo>
                <a:cubicBezTo>
                  <a:pt x="2267794" y="3642927"/>
                  <a:pt x="2277954" y="3631431"/>
                  <a:pt x="2291501" y="3630610"/>
                </a:cubicBezTo>
                <a:close/>
                <a:moveTo>
                  <a:pt x="1583962" y="3630610"/>
                </a:moveTo>
                <a:cubicBezTo>
                  <a:pt x="1584788" y="3630610"/>
                  <a:pt x="1586439" y="3631470"/>
                  <a:pt x="1587264" y="3631470"/>
                </a:cubicBezTo>
                <a:cubicBezTo>
                  <a:pt x="1592217" y="3634049"/>
                  <a:pt x="1594694" y="3639209"/>
                  <a:pt x="1593043" y="3644368"/>
                </a:cubicBezTo>
                <a:cubicBezTo>
                  <a:pt x="1591392" y="3648668"/>
                  <a:pt x="1588090" y="3651248"/>
                  <a:pt x="1583962" y="3651248"/>
                </a:cubicBezTo>
                <a:cubicBezTo>
                  <a:pt x="1583137" y="3651248"/>
                  <a:pt x="1581486" y="3651248"/>
                  <a:pt x="1580660" y="3650388"/>
                </a:cubicBezTo>
                <a:cubicBezTo>
                  <a:pt x="1578183" y="3649528"/>
                  <a:pt x="1575707" y="3647808"/>
                  <a:pt x="1574881" y="3645228"/>
                </a:cubicBezTo>
                <a:cubicBezTo>
                  <a:pt x="1574056" y="3642649"/>
                  <a:pt x="1574056" y="3640069"/>
                  <a:pt x="1574881" y="3637489"/>
                </a:cubicBezTo>
                <a:cubicBezTo>
                  <a:pt x="1576532" y="3633190"/>
                  <a:pt x="1579835" y="3630610"/>
                  <a:pt x="1583962" y="3630610"/>
                </a:cubicBezTo>
                <a:close/>
                <a:moveTo>
                  <a:pt x="990623" y="3629022"/>
                </a:moveTo>
                <a:cubicBezTo>
                  <a:pt x="994780" y="3629022"/>
                  <a:pt x="998107" y="3629877"/>
                  <a:pt x="1000601" y="3632441"/>
                </a:cubicBezTo>
                <a:cubicBezTo>
                  <a:pt x="1008086" y="3638425"/>
                  <a:pt x="1008917" y="3648683"/>
                  <a:pt x="1003927" y="3655521"/>
                </a:cubicBezTo>
                <a:cubicBezTo>
                  <a:pt x="1000601" y="3659795"/>
                  <a:pt x="995612" y="3662360"/>
                  <a:pt x="990623" y="3662360"/>
                </a:cubicBezTo>
                <a:cubicBezTo>
                  <a:pt x="987296" y="3662360"/>
                  <a:pt x="983971" y="3660650"/>
                  <a:pt x="980645" y="3658086"/>
                </a:cubicBezTo>
                <a:cubicBezTo>
                  <a:pt x="977318" y="3655521"/>
                  <a:pt x="975656" y="3651247"/>
                  <a:pt x="974823" y="3646973"/>
                </a:cubicBezTo>
                <a:cubicBezTo>
                  <a:pt x="973993" y="3642699"/>
                  <a:pt x="975656" y="3638425"/>
                  <a:pt x="978150" y="3635005"/>
                </a:cubicBezTo>
                <a:cubicBezTo>
                  <a:pt x="981477" y="3630731"/>
                  <a:pt x="985633" y="3629022"/>
                  <a:pt x="990623" y="3629022"/>
                </a:cubicBezTo>
                <a:close/>
                <a:moveTo>
                  <a:pt x="1164063" y="3624260"/>
                </a:moveTo>
                <a:cubicBezTo>
                  <a:pt x="1166638" y="3624260"/>
                  <a:pt x="1169212" y="3625100"/>
                  <a:pt x="1171786" y="3626781"/>
                </a:cubicBezTo>
                <a:cubicBezTo>
                  <a:pt x="1178650" y="3630983"/>
                  <a:pt x="1180367" y="3640228"/>
                  <a:pt x="1176077" y="3646952"/>
                </a:cubicBezTo>
                <a:cubicBezTo>
                  <a:pt x="1173502" y="3650313"/>
                  <a:pt x="1168355" y="3652835"/>
                  <a:pt x="1164063" y="3652835"/>
                </a:cubicBezTo>
                <a:cubicBezTo>
                  <a:pt x="1160630" y="3652835"/>
                  <a:pt x="1158055" y="3651994"/>
                  <a:pt x="1155481" y="3650313"/>
                </a:cubicBezTo>
                <a:cubicBezTo>
                  <a:pt x="1152048" y="3648633"/>
                  <a:pt x="1150332" y="3645271"/>
                  <a:pt x="1149473" y="3641069"/>
                </a:cubicBezTo>
                <a:cubicBezTo>
                  <a:pt x="1148615" y="3637707"/>
                  <a:pt x="1149473" y="3633505"/>
                  <a:pt x="1152048" y="3630143"/>
                </a:cubicBezTo>
                <a:cubicBezTo>
                  <a:pt x="1154623" y="3626781"/>
                  <a:pt x="1158914" y="3624260"/>
                  <a:pt x="1164063" y="3624260"/>
                </a:cubicBezTo>
                <a:close/>
                <a:moveTo>
                  <a:pt x="809260" y="3619497"/>
                </a:moveTo>
                <a:cubicBezTo>
                  <a:pt x="813482" y="3619497"/>
                  <a:pt x="817703" y="3621229"/>
                  <a:pt x="821081" y="3623826"/>
                </a:cubicBezTo>
                <a:cubicBezTo>
                  <a:pt x="828681" y="3631619"/>
                  <a:pt x="829526" y="3642876"/>
                  <a:pt x="822770" y="3650669"/>
                </a:cubicBezTo>
                <a:cubicBezTo>
                  <a:pt x="819392" y="3654999"/>
                  <a:pt x="814325" y="3657597"/>
                  <a:pt x="809260" y="3657597"/>
                </a:cubicBezTo>
                <a:cubicBezTo>
                  <a:pt x="804192" y="3657597"/>
                  <a:pt x="799970" y="3655865"/>
                  <a:pt x="796593" y="3652401"/>
                </a:cubicBezTo>
                <a:cubicBezTo>
                  <a:pt x="792372" y="3648938"/>
                  <a:pt x="790682" y="3643742"/>
                  <a:pt x="790682" y="3638547"/>
                </a:cubicBezTo>
                <a:cubicBezTo>
                  <a:pt x="789837" y="3634217"/>
                  <a:pt x="791527" y="3629022"/>
                  <a:pt x="794904" y="3625558"/>
                </a:cubicBezTo>
                <a:cubicBezTo>
                  <a:pt x="799127" y="3621229"/>
                  <a:pt x="804192" y="3619497"/>
                  <a:pt x="809260" y="3619497"/>
                </a:cubicBezTo>
                <a:close/>
                <a:moveTo>
                  <a:pt x="2404374" y="3616323"/>
                </a:moveTo>
                <a:cubicBezTo>
                  <a:pt x="2415405" y="3616323"/>
                  <a:pt x="2425587" y="3624827"/>
                  <a:pt x="2427284" y="3635883"/>
                </a:cubicBezTo>
                <a:cubicBezTo>
                  <a:pt x="2428132" y="3642687"/>
                  <a:pt x="2427284" y="3648640"/>
                  <a:pt x="2423041" y="3653742"/>
                </a:cubicBezTo>
                <a:cubicBezTo>
                  <a:pt x="2419647" y="3658845"/>
                  <a:pt x="2414556" y="3662247"/>
                  <a:pt x="2407768" y="3663097"/>
                </a:cubicBezTo>
                <a:cubicBezTo>
                  <a:pt x="2406920" y="3663948"/>
                  <a:pt x="2405223" y="3663948"/>
                  <a:pt x="2404374" y="3663948"/>
                </a:cubicBezTo>
                <a:cubicBezTo>
                  <a:pt x="2392495" y="3663948"/>
                  <a:pt x="2382313" y="3655443"/>
                  <a:pt x="2380616" y="3643537"/>
                </a:cubicBezTo>
                <a:cubicBezTo>
                  <a:pt x="2378919" y="3630780"/>
                  <a:pt x="2387404" y="3618874"/>
                  <a:pt x="2400132" y="3617173"/>
                </a:cubicBezTo>
                <a:cubicBezTo>
                  <a:pt x="2401829" y="3617173"/>
                  <a:pt x="2402677" y="3616323"/>
                  <a:pt x="2404374" y="3616323"/>
                </a:cubicBezTo>
                <a:close/>
                <a:moveTo>
                  <a:pt x="1827639" y="3614735"/>
                </a:moveTo>
                <a:cubicBezTo>
                  <a:pt x="1828474" y="3614735"/>
                  <a:pt x="1829310" y="3614735"/>
                  <a:pt x="1829310" y="3614735"/>
                </a:cubicBezTo>
                <a:cubicBezTo>
                  <a:pt x="1833487" y="3615669"/>
                  <a:pt x="1835994" y="3620338"/>
                  <a:pt x="1835158" y="3624073"/>
                </a:cubicBezTo>
                <a:cubicBezTo>
                  <a:pt x="1834323" y="3627808"/>
                  <a:pt x="1830981" y="3630610"/>
                  <a:pt x="1827639" y="3630610"/>
                </a:cubicBezTo>
                <a:cubicBezTo>
                  <a:pt x="1827639" y="3630610"/>
                  <a:pt x="1826803" y="3630610"/>
                  <a:pt x="1825968" y="3630610"/>
                </a:cubicBezTo>
                <a:cubicBezTo>
                  <a:pt x="1824297" y="3630610"/>
                  <a:pt x="1822625" y="3628742"/>
                  <a:pt x="1821790" y="3626874"/>
                </a:cubicBezTo>
                <a:cubicBezTo>
                  <a:pt x="1820119" y="3625007"/>
                  <a:pt x="1820119" y="3623139"/>
                  <a:pt x="1820954" y="3620338"/>
                </a:cubicBezTo>
                <a:cubicBezTo>
                  <a:pt x="1821790" y="3616602"/>
                  <a:pt x="1824297" y="3614735"/>
                  <a:pt x="1827639" y="3614735"/>
                </a:cubicBezTo>
                <a:close/>
                <a:moveTo>
                  <a:pt x="2757206" y="3611560"/>
                </a:moveTo>
                <a:cubicBezTo>
                  <a:pt x="2765576" y="3611560"/>
                  <a:pt x="2773110" y="3617443"/>
                  <a:pt x="2776458" y="3625007"/>
                </a:cubicBezTo>
                <a:cubicBezTo>
                  <a:pt x="2778969" y="3630050"/>
                  <a:pt x="2778969" y="3635933"/>
                  <a:pt x="2776458" y="3641816"/>
                </a:cubicBezTo>
                <a:cubicBezTo>
                  <a:pt x="2774784" y="3646859"/>
                  <a:pt x="2770599" y="3651061"/>
                  <a:pt x="2764739" y="3652742"/>
                </a:cubicBezTo>
                <a:cubicBezTo>
                  <a:pt x="2762228" y="3654423"/>
                  <a:pt x="2759717" y="3654423"/>
                  <a:pt x="2757206" y="3654423"/>
                </a:cubicBezTo>
                <a:cubicBezTo>
                  <a:pt x="2747998" y="3654423"/>
                  <a:pt x="2740465" y="3649380"/>
                  <a:pt x="2737116" y="3640976"/>
                </a:cubicBezTo>
                <a:cubicBezTo>
                  <a:pt x="2732931" y="3630050"/>
                  <a:pt x="2737953" y="3618283"/>
                  <a:pt x="2748835" y="3613241"/>
                </a:cubicBezTo>
                <a:cubicBezTo>
                  <a:pt x="2751346" y="3612400"/>
                  <a:pt x="2753857" y="3611560"/>
                  <a:pt x="2757206" y="3611560"/>
                </a:cubicBezTo>
                <a:close/>
                <a:moveTo>
                  <a:pt x="3351776" y="3608385"/>
                </a:moveTo>
                <a:cubicBezTo>
                  <a:pt x="3357877" y="3608385"/>
                  <a:pt x="3363978" y="3610964"/>
                  <a:pt x="3367465" y="3616124"/>
                </a:cubicBezTo>
                <a:cubicBezTo>
                  <a:pt x="3370951" y="3620423"/>
                  <a:pt x="3372694" y="3625583"/>
                  <a:pt x="3372694" y="3630742"/>
                </a:cubicBezTo>
                <a:cubicBezTo>
                  <a:pt x="3371823" y="3636761"/>
                  <a:pt x="3369208" y="3641921"/>
                  <a:pt x="3364850" y="3645360"/>
                </a:cubicBezTo>
                <a:cubicBezTo>
                  <a:pt x="3361364" y="3647940"/>
                  <a:pt x="3356134" y="3649660"/>
                  <a:pt x="3351776" y="3649660"/>
                </a:cubicBezTo>
                <a:cubicBezTo>
                  <a:pt x="3345675" y="3649660"/>
                  <a:pt x="3339575" y="3647080"/>
                  <a:pt x="3335217" y="3641921"/>
                </a:cubicBezTo>
                <a:cubicBezTo>
                  <a:pt x="3328244" y="3633322"/>
                  <a:pt x="3329987" y="3620423"/>
                  <a:pt x="3338703" y="3613544"/>
                </a:cubicBezTo>
                <a:cubicBezTo>
                  <a:pt x="3342189" y="3610105"/>
                  <a:pt x="3346547" y="3608385"/>
                  <a:pt x="3351776" y="3608385"/>
                </a:cubicBezTo>
                <a:close/>
                <a:moveTo>
                  <a:pt x="1325624" y="3608385"/>
                </a:moveTo>
                <a:cubicBezTo>
                  <a:pt x="1327312" y="3608385"/>
                  <a:pt x="1329841" y="3609231"/>
                  <a:pt x="1331528" y="3610078"/>
                </a:cubicBezTo>
                <a:cubicBezTo>
                  <a:pt x="1337432" y="3614311"/>
                  <a:pt x="1339120" y="3621931"/>
                  <a:pt x="1336589" y="3627858"/>
                </a:cubicBezTo>
                <a:cubicBezTo>
                  <a:pt x="1334059" y="3631245"/>
                  <a:pt x="1329841" y="3633785"/>
                  <a:pt x="1325624" y="3633785"/>
                </a:cubicBezTo>
                <a:cubicBezTo>
                  <a:pt x="1323094" y="3633785"/>
                  <a:pt x="1320565" y="3633785"/>
                  <a:pt x="1318878" y="3632091"/>
                </a:cubicBezTo>
                <a:cubicBezTo>
                  <a:pt x="1316348" y="3630398"/>
                  <a:pt x="1313817" y="3627858"/>
                  <a:pt x="1312974" y="3624471"/>
                </a:cubicBezTo>
                <a:cubicBezTo>
                  <a:pt x="1312131" y="3621085"/>
                  <a:pt x="1312974" y="3617698"/>
                  <a:pt x="1314660" y="3615158"/>
                </a:cubicBezTo>
                <a:cubicBezTo>
                  <a:pt x="1316348" y="3610925"/>
                  <a:pt x="1320565" y="3608385"/>
                  <a:pt x="1325624" y="3608385"/>
                </a:cubicBezTo>
                <a:close/>
                <a:moveTo>
                  <a:pt x="3178286" y="3605210"/>
                </a:moveTo>
                <a:cubicBezTo>
                  <a:pt x="3185124" y="3605210"/>
                  <a:pt x="3191108" y="3608649"/>
                  <a:pt x="3195382" y="3613809"/>
                </a:cubicBezTo>
                <a:cubicBezTo>
                  <a:pt x="3197947" y="3618108"/>
                  <a:pt x="3199656" y="3624127"/>
                  <a:pt x="3198801" y="3629287"/>
                </a:cubicBezTo>
                <a:cubicBezTo>
                  <a:pt x="3197947" y="3635306"/>
                  <a:pt x="3194527" y="3639606"/>
                  <a:pt x="3190253" y="3643045"/>
                </a:cubicBezTo>
                <a:cubicBezTo>
                  <a:pt x="3186834" y="3645625"/>
                  <a:pt x="3182560" y="3646485"/>
                  <a:pt x="3178286" y="3646485"/>
                </a:cubicBezTo>
                <a:cubicBezTo>
                  <a:pt x="3171447" y="3646485"/>
                  <a:pt x="3165464" y="3643045"/>
                  <a:pt x="3161190" y="3637886"/>
                </a:cubicBezTo>
                <a:cubicBezTo>
                  <a:pt x="3155206" y="3628427"/>
                  <a:pt x="3156916" y="3615529"/>
                  <a:pt x="3166319" y="3608649"/>
                </a:cubicBezTo>
                <a:cubicBezTo>
                  <a:pt x="3169738" y="3606930"/>
                  <a:pt x="3174012" y="3605210"/>
                  <a:pt x="3178286" y="3605210"/>
                </a:cubicBezTo>
                <a:close/>
                <a:moveTo>
                  <a:pt x="3534683" y="3598860"/>
                </a:moveTo>
                <a:cubicBezTo>
                  <a:pt x="3539827" y="3598860"/>
                  <a:pt x="3544970" y="3600549"/>
                  <a:pt x="3549256" y="3604771"/>
                </a:cubicBezTo>
                <a:cubicBezTo>
                  <a:pt x="3552685" y="3608993"/>
                  <a:pt x="3555257" y="3614059"/>
                  <a:pt x="3554400" y="3619126"/>
                </a:cubicBezTo>
                <a:cubicBezTo>
                  <a:pt x="3554400" y="3624193"/>
                  <a:pt x="3552685" y="3629259"/>
                  <a:pt x="3548399" y="3633481"/>
                </a:cubicBezTo>
                <a:cubicBezTo>
                  <a:pt x="3544970" y="3636859"/>
                  <a:pt x="3539827" y="3638548"/>
                  <a:pt x="3534683" y="3638548"/>
                </a:cubicBezTo>
                <a:cubicBezTo>
                  <a:pt x="3528682" y="3638548"/>
                  <a:pt x="3523539" y="3636014"/>
                  <a:pt x="3520110" y="3632637"/>
                </a:cubicBezTo>
                <a:cubicBezTo>
                  <a:pt x="3512394" y="3624193"/>
                  <a:pt x="3512394" y="3611526"/>
                  <a:pt x="3520967" y="3603926"/>
                </a:cubicBezTo>
                <a:cubicBezTo>
                  <a:pt x="3524396" y="3600549"/>
                  <a:pt x="3529539" y="3598860"/>
                  <a:pt x="3534683" y="3598860"/>
                </a:cubicBezTo>
                <a:close/>
                <a:moveTo>
                  <a:pt x="2513119" y="3595685"/>
                </a:moveTo>
                <a:cubicBezTo>
                  <a:pt x="2523324" y="3595685"/>
                  <a:pt x="2531829" y="3603093"/>
                  <a:pt x="2534380" y="3612971"/>
                </a:cubicBezTo>
                <a:cubicBezTo>
                  <a:pt x="2536081" y="3617910"/>
                  <a:pt x="2535231" y="3624495"/>
                  <a:pt x="2531829" y="3629434"/>
                </a:cubicBezTo>
                <a:cubicBezTo>
                  <a:pt x="2529278" y="3634373"/>
                  <a:pt x="2524175" y="3637665"/>
                  <a:pt x="2518222" y="3639312"/>
                </a:cubicBezTo>
                <a:cubicBezTo>
                  <a:pt x="2516521" y="3639312"/>
                  <a:pt x="2514820" y="3640135"/>
                  <a:pt x="2512269" y="3640135"/>
                </a:cubicBezTo>
                <a:cubicBezTo>
                  <a:pt x="2502063" y="3640135"/>
                  <a:pt x="2492708" y="3632726"/>
                  <a:pt x="2491007" y="3622849"/>
                </a:cubicBezTo>
                <a:cubicBezTo>
                  <a:pt x="2488456" y="3611325"/>
                  <a:pt x="2495260" y="3599800"/>
                  <a:pt x="2507166" y="3596508"/>
                </a:cubicBezTo>
                <a:cubicBezTo>
                  <a:pt x="2508867" y="3596508"/>
                  <a:pt x="2510568" y="3595685"/>
                  <a:pt x="2513119" y="3595685"/>
                </a:cubicBezTo>
                <a:close/>
                <a:moveTo>
                  <a:pt x="615177" y="3595685"/>
                </a:moveTo>
                <a:cubicBezTo>
                  <a:pt x="620947" y="3595685"/>
                  <a:pt x="625893" y="3598161"/>
                  <a:pt x="630014" y="3602289"/>
                </a:cubicBezTo>
                <a:cubicBezTo>
                  <a:pt x="637433" y="3610544"/>
                  <a:pt x="637433" y="3622926"/>
                  <a:pt x="629190" y="3631181"/>
                </a:cubicBezTo>
                <a:cubicBezTo>
                  <a:pt x="625068" y="3634483"/>
                  <a:pt x="620123" y="3636960"/>
                  <a:pt x="615177" y="3636960"/>
                </a:cubicBezTo>
                <a:cubicBezTo>
                  <a:pt x="609407" y="3636960"/>
                  <a:pt x="604461" y="3634483"/>
                  <a:pt x="600340" y="3630356"/>
                </a:cubicBezTo>
                <a:cubicBezTo>
                  <a:pt x="596218" y="3626228"/>
                  <a:pt x="594569" y="3621275"/>
                  <a:pt x="594569" y="3615497"/>
                </a:cubicBezTo>
                <a:cubicBezTo>
                  <a:pt x="594569" y="3609718"/>
                  <a:pt x="597043" y="3604765"/>
                  <a:pt x="601164" y="3601463"/>
                </a:cubicBezTo>
                <a:cubicBezTo>
                  <a:pt x="605285" y="3597336"/>
                  <a:pt x="610231" y="3595685"/>
                  <a:pt x="615177" y="3595685"/>
                </a:cubicBezTo>
                <a:close/>
                <a:moveTo>
                  <a:pt x="3015925" y="3590922"/>
                </a:moveTo>
                <a:cubicBezTo>
                  <a:pt x="3023474" y="3590922"/>
                  <a:pt x="3030183" y="3594229"/>
                  <a:pt x="3033538" y="3600844"/>
                </a:cubicBezTo>
                <a:cubicBezTo>
                  <a:pt x="3036892" y="3604978"/>
                  <a:pt x="3037731" y="3610766"/>
                  <a:pt x="3036054" y="3615727"/>
                </a:cubicBezTo>
                <a:cubicBezTo>
                  <a:pt x="3034376" y="3620688"/>
                  <a:pt x="3031860" y="3624822"/>
                  <a:pt x="3026828" y="3628129"/>
                </a:cubicBezTo>
                <a:cubicBezTo>
                  <a:pt x="3023474" y="3629783"/>
                  <a:pt x="3020119" y="3630610"/>
                  <a:pt x="3015925" y="3630610"/>
                </a:cubicBezTo>
                <a:cubicBezTo>
                  <a:pt x="3009216" y="3630610"/>
                  <a:pt x="3002507" y="3627302"/>
                  <a:pt x="2999152" y="3620688"/>
                </a:cubicBezTo>
                <a:cubicBezTo>
                  <a:pt x="2993281" y="3611593"/>
                  <a:pt x="2996636" y="3599190"/>
                  <a:pt x="3005861" y="3593402"/>
                </a:cubicBezTo>
                <a:cubicBezTo>
                  <a:pt x="3009216" y="3591749"/>
                  <a:pt x="3012571" y="3590922"/>
                  <a:pt x="3015925" y="3590922"/>
                </a:cubicBezTo>
                <a:close/>
                <a:moveTo>
                  <a:pt x="1720828" y="3584573"/>
                </a:moveTo>
                <a:cubicBezTo>
                  <a:pt x="1722560" y="3584573"/>
                  <a:pt x="1722560" y="3584573"/>
                  <a:pt x="1723426" y="3585446"/>
                </a:cubicBezTo>
                <a:cubicBezTo>
                  <a:pt x="1728621" y="3586319"/>
                  <a:pt x="1731219" y="3591558"/>
                  <a:pt x="1729487" y="3595924"/>
                </a:cubicBezTo>
                <a:cubicBezTo>
                  <a:pt x="1728621" y="3599416"/>
                  <a:pt x="1725158" y="3602036"/>
                  <a:pt x="1720828" y="3602036"/>
                </a:cubicBezTo>
                <a:cubicBezTo>
                  <a:pt x="1719962" y="3602036"/>
                  <a:pt x="1719096" y="3602036"/>
                  <a:pt x="1719096" y="3602036"/>
                </a:cubicBezTo>
                <a:cubicBezTo>
                  <a:pt x="1716498" y="3601163"/>
                  <a:pt x="1714767" y="3599416"/>
                  <a:pt x="1713901" y="3597670"/>
                </a:cubicBezTo>
                <a:cubicBezTo>
                  <a:pt x="1712169" y="3595924"/>
                  <a:pt x="1712169" y="3593304"/>
                  <a:pt x="1713035" y="3590685"/>
                </a:cubicBezTo>
                <a:cubicBezTo>
                  <a:pt x="1713901" y="3587192"/>
                  <a:pt x="1717364" y="3584573"/>
                  <a:pt x="1720828" y="3584573"/>
                </a:cubicBezTo>
                <a:close/>
                <a:moveTo>
                  <a:pt x="1476425" y="3582985"/>
                </a:moveTo>
                <a:cubicBezTo>
                  <a:pt x="1478126" y="3582985"/>
                  <a:pt x="1478977" y="3583840"/>
                  <a:pt x="1480678" y="3584694"/>
                </a:cubicBezTo>
                <a:cubicBezTo>
                  <a:pt x="1486631" y="3587259"/>
                  <a:pt x="1488332" y="3594097"/>
                  <a:pt x="1485780" y="3599226"/>
                </a:cubicBezTo>
                <a:cubicBezTo>
                  <a:pt x="1484080" y="3602645"/>
                  <a:pt x="1480678" y="3605210"/>
                  <a:pt x="1476425" y="3605210"/>
                </a:cubicBezTo>
                <a:cubicBezTo>
                  <a:pt x="1474724" y="3605210"/>
                  <a:pt x="1473024" y="3605210"/>
                  <a:pt x="1471323" y="3604355"/>
                </a:cubicBezTo>
                <a:cubicBezTo>
                  <a:pt x="1468771" y="3603500"/>
                  <a:pt x="1466220" y="3600936"/>
                  <a:pt x="1465369" y="3598371"/>
                </a:cubicBezTo>
                <a:cubicBezTo>
                  <a:pt x="1464519" y="3594952"/>
                  <a:pt x="1464519" y="3592388"/>
                  <a:pt x="1466220" y="3589823"/>
                </a:cubicBezTo>
                <a:cubicBezTo>
                  <a:pt x="1467921" y="3585549"/>
                  <a:pt x="1472173" y="3582985"/>
                  <a:pt x="1476425" y="3582985"/>
                </a:cubicBezTo>
                <a:close/>
                <a:moveTo>
                  <a:pt x="3727128" y="3575047"/>
                </a:moveTo>
                <a:cubicBezTo>
                  <a:pt x="3732182" y="3575047"/>
                  <a:pt x="3737236" y="3576703"/>
                  <a:pt x="3740605" y="3580016"/>
                </a:cubicBezTo>
                <a:cubicBezTo>
                  <a:pt x="3744817" y="3583329"/>
                  <a:pt x="3746502" y="3588299"/>
                  <a:pt x="3747344" y="3593268"/>
                </a:cubicBezTo>
                <a:cubicBezTo>
                  <a:pt x="3747344" y="3598238"/>
                  <a:pt x="3745660" y="3603208"/>
                  <a:pt x="3742290" y="3607349"/>
                </a:cubicBezTo>
                <a:cubicBezTo>
                  <a:pt x="3738078" y="3611490"/>
                  <a:pt x="3733024" y="3613147"/>
                  <a:pt x="3727128" y="3613147"/>
                </a:cubicBezTo>
                <a:cubicBezTo>
                  <a:pt x="3722916" y="3613147"/>
                  <a:pt x="3717862" y="3611490"/>
                  <a:pt x="3714493" y="3608177"/>
                </a:cubicBezTo>
                <a:cubicBezTo>
                  <a:pt x="3706069" y="3600723"/>
                  <a:pt x="3706069" y="3589127"/>
                  <a:pt x="3712808" y="3580845"/>
                </a:cubicBezTo>
                <a:cubicBezTo>
                  <a:pt x="3717020" y="3577532"/>
                  <a:pt x="3722074" y="3575047"/>
                  <a:pt x="3727128" y="3575047"/>
                </a:cubicBezTo>
                <a:close/>
                <a:moveTo>
                  <a:pt x="2619454" y="3567110"/>
                </a:moveTo>
                <a:cubicBezTo>
                  <a:pt x="2628509" y="3567110"/>
                  <a:pt x="2636740" y="3572993"/>
                  <a:pt x="2639210" y="3581397"/>
                </a:cubicBezTo>
                <a:cubicBezTo>
                  <a:pt x="2640856" y="3587281"/>
                  <a:pt x="2640856" y="3593164"/>
                  <a:pt x="2638387" y="3598206"/>
                </a:cubicBezTo>
                <a:cubicBezTo>
                  <a:pt x="2635917" y="3603249"/>
                  <a:pt x="2630978" y="3606611"/>
                  <a:pt x="2626039" y="3608292"/>
                </a:cubicBezTo>
                <a:cubicBezTo>
                  <a:pt x="2623570" y="3609132"/>
                  <a:pt x="2621924" y="3609973"/>
                  <a:pt x="2619454" y="3609973"/>
                </a:cubicBezTo>
                <a:cubicBezTo>
                  <a:pt x="2610400" y="3609973"/>
                  <a:pt x="2602168" y="3603249"/>
                  <a:pt x="2599699" y="3594845"/>
                </a:cubicBezTo>
                <a:cubicBezTo>
                  <a:pt x="2596406" y="3583919"/>
                  <a:pt x="2602168" y="3571312"/>
                  <a:pt x="2612869" y="3567950"/>
                </a:cubicBezTo>
                <a:cubicBezTo>
                  <a:pt x="2615339" y="3567110"/>
                  <a:pt x="2616985" y="3567110"/>
                  <a:pt x="2619454" y="3567110"/>
                </a:cubicBezTo>
                <a:close/>
                <a:moveTo>
                  <a:pt x="2053115" y="3565523"/>
                </a:moveTo>
                <a:cubicBezTo>
                  <a:pt x="2056046" y="3565523"/>
                  <a:pt x="2058244" y="3568087"/>
                  <a:pt x="2057511" y="3571507"/>
                </a:cubicBezTo>
                <a:cubicBezTo>
                  <a:pt x="2057511" y="3574071"/>
                  <a:pt x="2055313" y="3576636"/>
                  <a:pt x="2053115" y="3576636"/>
                </a:cubicBezTo>
                <a:cubicBezTo>
                  <a:pt x="2050185" y="3575781"/>
                  <a:pt x="2048719" y="3573216"/>
                  <a:pt x="2048719" y="3570652"/>
                </a:cubicBezTo>
                <a:cubicBezTo>
                  <a:pt x="2048719" y="3568087"/>
                  <a:pt x="2050917" y="3565523"/>
                  <a:pt x="2053115" y="3565523"/>
                </a:cubicBezTo>
                <a:close/>
                <a:moveTo>
                  <a:pt x="2864364" y="3563935"/>
                </a:moveTo>
                <a:cubicBezTo>
                  <a:pt x="2871912" y="3563935"/>
                  <a:pt x="2878622" y="3568146"/>
                  <a:pt x="2881976" y="3575728"/>
                </a:cubicBezTo>
                <a:cubicBezTo>
                  <a:pt x="2884492" y="3579939"/>
                  <a:pt x="2885331" y="3585836"/>
                  <a:pt x="2883654" y="3590890"/>
                </a:cubicBezTo>
                <a:cubicBezTo>
                  <a:pt x="2881976" y="3595944"/>
                  <a:pt x="2877783" y="3600156"/>
                  <a:pt x="2872751" y="3602683"/>
                </a:cubicBezTo>
                <a:cubicBezTo>
                  <a:pt x="2870235" y="3604367"/>
                  <a:pt x="2866880" y="3605210"/>
                  <a:pt x="2864364" y="3605210"/>
                </a:cubicBezTo>
                <a:cubicBezTo>
                  <a:pt x="2855977" y="3605210"/>
                  <a:pt x="2849268" y="3600156"/>
                  <a:pt x="2845913" y="3593417"/>
                </a:cubicBezTo>
                <a:cubicBezTo>
                  <a:pt x="2840881" y="3583309"/>
                  <a:pt x="2845075" y="3571516"/>
                  <a:pt x="2855139" y="3566462"/>
                </a:cubicBezTo>
                <a:cubicBezTo>
                  <a:pt x="2857655" y="3564777"/>
                  <a:pt x="2861009" y="3563935"/>
                  <a:pt x="2864364" y="3563935"/>
                </a:cubicBezTo>
                <a:close/>
                <a:moveTo>
                  <a:pt x="1949871" y="3552823"/>
                </a:moveTo>
                <a:cubicBezTo>
                  <a:pt x="1954104" y="3553669"/>
                  <a:pt x="1956644" y="3557056"/>
                  <a:pt x="1955797" y="3560443"/>
                </a:cubicBezTo>
                <a:cubicBezTo>
                  <a:pt x="1955797" y="3562983"/>
                  <a:pt x="1953257" y="3565523"/>
                  <a:pt x="1949871" y="3565523"/>
                </a:cubicBezTo>
                <a:cubicBezTo>
                  <a:pt x="1949871" y="3565523"/>
                  <a:pt x="1949871" y="3565523"/>
                  <a:pt x="1949024" y="3565523"/>
                </a:cubicBezTo>
                <a:cubicBezTo>
                  <a:pt x="1947331" y="3565523"/>
                  <a:pt x="1945637" y="3563829"/>
                  <a:pt x="1944791" y="3562983"/>
                </a:cubicBezTo>
                <a:cubicBezTo>
                  <a:pt x="1943944" y="3561289"/>
                  <a:pt x="1943944" y="3559596"/>
                  <a:pt x="1943944" y="3557903"/>
                </a:cubicBezTo>
                <a:cubicBezTo>
                  <a:pt x="1943944" y="3555363"/>
                  <a:pt x="1947331" y="3552823"/>
                  <a:pt x="1949871" y="3552823"/>
                </a:cubicBezTo>
                <a:close/>
                <a:moveTo>
                  <a:pt x="2181652" y="3551235"/>
                </a:moveTo>
                <a:cubicBezTo>
                  <a:pt x="2195020" y="3551235"/>
                  <a:pt x="2205047" y="3562097"/>
                  <a:pt x="2205882" y="3574629"/>
                </a:cubicBezTo>
                <a:cubicBezTo>
                  <a:pt x="2205882" y="3581314"/>
                  <a:pt x="2203376" y="3587162"/>
                  <a:pt x="2199198" y="3592176"/>
                </a:cubicBezTo>
                <a:cubicBezTo>
                  <a:pt x="2195020" y="3596353"/>
                  <a:pt x="2189172" y="3598860"/>
                  <a:pt x="2182487" y="3598860"/>
                </a:cubicBezTo>
                <a:cubicBezTo>
                  <a:pt x="2182487" y="3598860"/>
                  <a:pt x="2182487" y="3598860"/>
                  <a:pt x="2181652" y="3598860"/>
                </a:cubicBezTo>
                <a:cubicBezTo>
                  <a:pt x="2175803" y="3598860"/>
                  <a:pt x="2169954" y="3597189"/>
                  <a:pt x="2164941" y="3592176"/>
                </a:cubicBezTo>
                <a:cubicBezTo>
                  <a:pt x="2160764" y="3587998"/>
                  <a:pt x="2158257" y="3582149"/>
                  <a:pt x="2158257" y="3575465"/>
                </a:cubicBezTo>
                <a:cubicBezTo>
                  <a:pt x="2158257" y="3562932"/>
                  <a:pt x="2169119" y="3552070"/>
                  <a:pt x="2181652" y="3551235"/>
                </a:cubicBezTo>
                <a:close/>
                <a:moveTo>
                  <a:pt x="1616919" y="3548060"/>
                </a:moveTo>
                <a:cubicBezTo>
                  <a:pt x="1617713" y="3548060"/>
                  <a:pt x="1618506" y="3548060"/>
                  <a:pt x="1620094" y="3548060"/>
                </a:cubicBezTo>
                <a:cubicBezTo>
                  <a:pt x="1624063" y="3550657"/>
                  <a:pt x="1626444" y="3555853"/>
                  <a:pt x="1624856" y="3561048"/>
                </a:cubicBezTo>
                <a:cubicBezTo>
                  <a:pt x="1623269" y="3564512"/>
                  <a:pt x="1620094" y="3567110"/>
                  <a:pt x="1616919" y="3567110"/>
                </a:cubicBezTo>
                <a:cubicBezTo>
                  <a:pt x="1615331" y="3567110"/>
                  <a:pt x="1614538" y="3567110"/>
                  <a:pt x="1613744" y="3566244"/>
                </a:cubicBezTo>
                <a:cubicBezTo>
                  <a:pt x="1611363" y="3565378"/>
                  <a:pt x="1609775" y="3563646"/>
                  <a:pt x="1608188" y="3561048"/>
                </a:cubicBezTo>
                <a:cubicBezTo>
                  <a:pt x="1607394" y="3559317"/>
                  <a:pt x="1607394" y="3556719"/>
                  <a:pt x="1608188" y="3554121"/>
                </a:cubicBezTo>
                <a:cubicBezTo>
                  <a:pt x="1609775" y="3550657"/>
                  <a:pt x="1612950" y="3548060"/>
                  <a:pt x="1616919" y="3548060"/>
                </a:cubicBezTo>
                <a:close/>
                <a:moveTo>
                  <a:pt x="2284407" y="3546473"/>
                </a:moveTo>
                <a:cubicBezTo>
                  <a:pt x="2285229" y="3546473"/>
                  <a:pt x="2285229" y="3546473"/>
                  <a:pt x="2286051" y="3546473"/>
                </a:cubicBezTo>
                <a:cubicBezTo>
                  <a:pt x="2297561" y="3546473"/>
                  <a:pt x="2307426" y="3555680"/>
                  <a:pt x="2309070" y="3567399"/>
                </a:cubicBezTo>
                <a:cubicBezTo>
                  <a:pt x="2309070" y="3573258"/>
                  <a:pt x="2307426" y="3579118"/>
                  <a:pt x="2304137" y="3584140"/>
                </a:cubicBezTo>
                <a:cubicBezTo>
                  <a:pt x="2300027" y="3589163"/>
                  <a:pt x="2294272" y="3591674"/>
                  <a:pt x="2288517" y="3592511"/>
                </a:cubicBezTo>
                <a:cubicBezTo>
                  <a:pt x="2287695" y="3592511"/>
                  <a:pt x="2286873" y="3592511"/>
                  <a:pt x="2286051" y="3592511"/>
                </a:cubicBezTo>
                <a:cubicBezTo>
                  <a:pt x="2274542" y="3592511"/>
                  <a:pt x="2264676" y="3583303"/>
                  <a:pt x="2263854" y="3571584"/>
                </a:cubicBezTo>
                <a:cubicBezTo>
                  <a:pt x="2263032" y="3559029"/>
                  <a:pt x="2272075" y="3548147"/>
                  <a:pt x="2284407" y="3546473"/>
                </a:cubicBezTo>
                <a:close/>
                <a:moveTo>
                  <a:pt x="1057257" y="3544885"/>
                </a:moveTo>
                <a:cubicBezTo>
                  <a:pt x="1060750" y="3544885"/>
                  <a:pt x="1064241" y="3546601"/>
                  <a:pt x="1066860" y="3548317"/>
                </a:cubicBezTo>
                <a:cubicBezTo>
                  <a:pt x="1073846" y="3553466"/>
                  <a:pt x="1075591" y="3563763"/>
                  <a:pt x="1069481" y="3570628"/>
                </a:cubicBezTo>
                <a:cubicBezTo>
                  <a:pt x="1066860" y="3574919"/>
                  <a:pt x="1061621" y="3576635"/>
                  <a:pt x="1057257" y="3576635"/>
                </a:cubicBezTo>
                <a:cubicBezTo>
                  <a:pt x="1053763" y="3576635"/>
                  <a:pt x="1050270" y="3575777"/>
                  <a:pt x="1046778" y="3573202"/>
                </a:cubicBezTo>
                <a:cubicBezTo>
                  <a:pt x="1043286" y="3570628"/>
                  <a:pt x="1041540" y="3567196"/>
                  <a:pt x="1040666" y="3562905"/>
                </a:cubicBezTo>
                <a:cubicBezTo>
                  <a:pt x="1040666" y="3558614"/>
                  <a:pt x="1041540" y="3554324"/>
                  <a:pt x="1044159" y="3550892"/>
                </a:cubicBezTo>
                <a:cubicBezTo>
                  <a:pt x="1047651" y="3547459"/>
                  <a:pt x="1052017" y="3544885"/>
                  <a:pt x="1057257" y="3544885"/>
                </a:cubicBezTo>
                <a:close/>
                <a:moveTo>
                  <a:pt x="1220418" y="3541710"/>
                </a:moveTo>
                <a:cubicBezTo>
                  <a:pt x="1223003" y="3541710"/>
                  <a:pt x="1225588" y="3542553"/>
                  <a:pt x="1228174" y="3544240"/>
                </a:cubicBezTo>
                <a:cubicBezTo>
                  <a:pt x="1234208" y="3548457"/>
                  <a:pt x="1235931" y="3556891"/>
                  <a:pt x="1231622" y="3562794"/>
                </a:cubicBezTo>
                <a:cubicBezTo>
                  <a:pt x="1229037" y="3567011"/>
                  <a:pt x="1224727" y="3568698"/>
                  <a:pt x="1220418" y="3568698"/>
                </a:cubicBezTo>
                <a:cubicBezTo>
                  <a:pt x="1216971" y="3568698"/>
                  <a:pt x="1214387" y="3567854"/>
                  <a:pt x="1211800" y="3566168"/>
                </a:cubicBezTo>
                <a:cubicBezTo>
                  <a:pt x="1209215" y="3564481"/>
                  <a:pt x="1206631" y="3561107"/>
                  <a:pt x="1206631" y="3557734"/>
                </a:cubicBezTo>
                <a:cubicBezTo>
                  <a:pt x="1205767" y="3554360"/>
                  <a:pt x="1206631" y="3550144"/>
                  <a:pt x="1208353" y="3547613"/>
                </a:cubicBezTo>
                <a:cubicBezTo>
                  <a:pt x="1210938" y="3543397"/>
                  <a:pt x="1215248" y="3541710"/>
                  <a:pt x="1220418" y="3541710"/>
                </a:cubicBezTo>
                <a:close/>
                <a:moveTo>
                  <a:pt x="884225" y="3536947"/>
                </a:moveTo>
                <a:cubicBezTo>
                  <a:pt x="889421" y="3536947"/>
                  <a:pt x="893751" y="3538610"/>
                  <a:pt x="896348" y="3541104"/>
                </a:cubicBezTo>
                <a:cubicBezTo>
                  <a:pt x="904142" y="3547757"/>
                  <a:pt x="904142" y="3558567"/>
                  <a:pt x="898081" y="3566051"/>
                </a:cubicBezTo>
                <a:cubicBezTo>
                  <a:pt x="894616" y="3569377"/>
                  <a:pt x="889421" y="3571872"/>
                  <a:pt x="884225" y="3571872"/>
                </a:cubicBezTo>
                <a:cubicBezTo>
                  <a:pt x="879897" y="3571872"/>
                  <a:pt x="875567" y="3570209"/>
                  <a:pt x="872104" y="3566882"/>
                </a:cubicBezTo>
                <a:cubicBezTo>
                  <a:pt x="868640" y="3563556"/>
                  <a:pt x="866907" y="3559399"/>
                  <a:pt x="866042" y="3554409"/>
                </a:cubicBezTo>
                <a:cubicBezTo>
                  <a:pt x="866042" y="3550252"/>
                  <a:pt x="867774" y="3545262"/>
                  <a:pt x="871237" y="3541936"/>
                </a:cubicBezTo>
                <a:cubicBezTo>
                  <a:pt x="874702" y="3538610"/>
                  <a:pt x="879897" y="3536947"/>
                  <a:pt x="884225" y="3536947"/>
                </a:cubicBezTo>
                <a:close/>
                <a:moveTo>
                  <a:pt x="2386308" y="3533773"/>
                </a:moveTo>
                <a:cubicBezTo>
                  <a:pt x="2387145" y="3533773"/>
                  <a:pt x="2388820" y="3533773"/>
                  <a:pt x="2389657" y="3533773"/>
                </a:cubicBezTo>
                <a:cubicBezTo>
                  <a:pt x="2400538" y="3533773"/>
                  <a:pt x="2409746" y="3541466"/>
                  <a:pt x="2411420" y="3551724"/>
                </a:cubicBezTo>
                <a:cubicBezTo>
                  <a:pt x="2412257" y="3557707"/>
                  <a:pt x="2411420" y="3563691"/>
                  <a:pt x="2408072" y="3568820"/>
                </a:cubicBezTo>
                <a:cubicBezTo>
                  <a:pt x="2404724" y="3573949"/>
                  <a:pt x="2399701" y="3577368"/>
                  <a:pt x="2393842" y="3578223"/>
                </a:cubicBezTo>
                <a:cubicBezTo>
                  <a:pt x="2392168" y="3578223"/>
                  <a:pt x="2391331" y="3578223"/>
                  <a:pt x="2389657" y="3578223"/>
                </a:cubicBezTo>
                <a:cubicBezTo>
                  <a:pt x="2378775" y="3578223"/>
                  <a:pt x="2369567" y="3570529"/>
                  <a:pt x="2367893" y="3559417"/>
                </a:cubicBezTo>
                <a:cubicBezTo>
                  <a:pt x="2366219" y="3547450"/>
                  <a:pt x="2374590" y="3535482"/>
                  <a:pt x="2386308" y="3533773"/>
                </a:cubicBezTo>
                <a:close/>
                <a:moveTo>
                  <a:pt x="1846224" y="3532185"/>
                </a:moveTo>
                <a:cubicBezTo>
                  <a:pt x="1847106" y="3532185"/>
                  <a:pt x="1847988" y="3532185"/>
                  <a:pt x="1847988" y="3532185"/>
                </a:cubicBezTo>
                <a:cubicBezTo>
                  <a:pt x="1852398" y="3533025"/>
                  <a:pt x="1855044" y="3537228"/>
                  <a:pt x="1854162" y="3540589"/>
                </a:cubicBezTo>
                <a:cubicBezTo>
                  <a:pt x="1853280" y="3543951"/>
                  <a:pt x="1849752" y="3546473"/>
                  <a:pt x="1847106" y="3546473"/>
                </a:cubicBezTo>
                <a:cubicBezTo>
                  <a:pt x="1846224" y="3546473"/>
                  <a:pt x="1845342" y="3546473"/>
                  <a:pt x="1845342" y="3546473"/>
                </a:cubicBezTo>
                <a:cubicBezTo>
                  <a:pt x="1842697" y="3545632"/>
                  <a:pt x="1841815" y="3544792"/>
                  <a:pt x="1840051" y="3543111"/>
                </a:cubicBezTo>
                <a:cubicBezTo>
                  <a:pt x="1839169" y="3541430"/>
                  <a:pt x="1839169" y="3539749"/>
                  <a:pt x="1839169" y="3538068"/>
                </a:cubicBezTo>
                <a:cubicBezTo>
                  <a:pt x="1840051" y="3534706"/>
                  <a:pt x="1843579" y="3532185"/>
                  <a:pt x="1846224" y="3532185"/>
                </a:cubicBezTo>
                <a:close/>
                <a:moveTo>
                  <a:pt x="2723529" y="3529010"/>
                </a:moveTo>
                <a:cubicBezTo>
                  <a:pt x="2731222" y="3529010"/>
                  <a:pt x="2738915" y="3534169"/>
                  <a:pt x="2742335" y="3541908"/>
                </a:cubicBezTo>
                <a:cubicBezTo>
                  <a:pt x="2744044" y="3547068"/>
                  <a:pt x="2744044" y="3552227"/>
                  <a:pt x="2742335" y="3557386"/>
                </a:cubicBezTo>
                <a:cubicBezTo>
                  <a:pt x="2740625" y="3562546"/>
                  <a:pt x="2736351" y="3566845"/>
                  <a:pt x="2731222" y="3569425"/>
                </a:cubicBezTo>
                <a:cubicBezTo>
                  <a:pt x="2728658" y="3570285"/>
                  <a:pt x="2726093" y="3570285"/>
                  <a:pt x="2723529" y="3570285"/>
                </a:cubicBezTo>
                <a:cubicBezTo>
                  <a:pt x="2714981" y="3570285"/>
                  <a:pt x="2707287" y="3565125"/>
                  <a:pt x="2703868" y="3557386"/>
                </a:cubicBezTo>
                <a:cubicBezTo>
                  <a:pt x="2699594" y="3547068"/>
                  <a:pt x="2704723" y="3535029"/>
                  <a:pt x="2714981" y="3530730"/>
                </a:cubicBezTo>
                <a:cubicBezTo>
                  <a:pt x="2717545" y="3529870"/>
                  <a:pt x="2720110" y="3529010"/>
                  <a:pt x="2723529" y="3529010"/>
                </a:cubicBezTo>
                <a:close/>
                <a:moveTo>
                  <a:pt x="3284654" y="3527422"/>
                </a:moveTo>
                <a:cubicBezTo>
                  <a:pt x="3290673" y="3527422"/>
                  <a:pt x="3295832" y="3529962"/>
                  <a:pt x="3299272" y="3534195"/>
                </a:cubicBezTo>
                <a:cubicBezTo>
                  <a:pt x="3302711" y="3538428"/>
                  <a:pt x="3304431" y="3543508"/>
                  <a:pt x="3304431" y="3548588"/>
                </a:cubicBezTo>
                <a:cubicBezTo>
                  <a:pt x="3303571" y="3553668"/>
                  <a:pt x="3300992" y="3557902"/>
                  <a:pt x="3296692" y="3561288"/>
                </a:cubicBezTo>
                <a:cubicBezTo>
                  <a:pt x="3293252" y="3564675"/>
                  <a:pt x="3288953" y="3565522"/>
                  <a:pt x="3284654" y="3565522"/>
                </a:cubicBezTo>
                <a:cubicBezTo>
                  <a:pt x="3278634" y="3565522"/>
                  <a:pt x="3273475" y="3562982"/>
                  <a:pt x="3269175" y="3558748"/>
                </a:cubicBezTo>
                <a:cubicBezTo>
                  <a:pt x="3263156" y="3550282"/>
                  <a:pt x="3264016" y="3538428"/>
                  <a:pt x="3272615" y="3531655"/>
                </a:cubicBezTo>
                <a:cubicBezTo>
                  <a:pt x="3276055" y="3529115"/>
                  <a:pt x="3280354" y="3527422"/>
                  <a:pt x="3284654" y="3527422"/>
                </a:cubicBezTo>
                <a:close/>
                <a:moveTo>
                  <a:pt x="1372813" y="3527422"/>
                </a:moveTo>
                <a:cubicBezTo>
                  <a:pt x="1374556" y="3527422"/>
                  <a:pt x="1376297" y="3528243"/>
                  <a:pt x="1378897" y="3529064"/>
                </a:cubicBezTo>
                <a:cubicBezTo>
                  <a:pt x="1384120" y="3532349"/>
                  <a:pt x="1386732" y="3539739"/>
                  <a:pt x="1383250" y="3544666"/>
                </a:cubicBezTo>
                <a:cubicBezTo>
                  <a:pt x="1380638" y="3548771"/>
                  <a:pt x="1377168" y="3551235"/>
                  <a:pt x="1372813" y="3551235"/>
                </a:cubicBezTo>
                <a:cubicBezTo>
                  <a:pt x="1370204" y="3551235"/>
                  <a:pt x="1368462" y="3550414"/>
                  <a:pt x="1365850" y="3549592"/>
                </a:cubicBezTo>
                <a:cubicBezTo>
                  <a:pt x="1363237" y="3547950"/>
                  <a:pt x="1361498" y="3545487"/>
                  <a:pt x="1360627" y="3542202"/>
                </a:cubicBezTo>
                <a:cubicBezTo>
                  <a:pt x="1359756" y="3538918"/>
                  <a:pt x="1359756" y="3536454"/>
                  <a:pt x="1361498" y="3533170"/>
                </a:cubicBezTo>
                <a:cubicBezTo>
                  <a:pt x="1364109" y="3529885"/>
                  <a:pt x="1368462" y="3527422"/>
                  <a:pt x="1372813" y="3527422"/>
                </a:cubicBezTo>
                <a:close/>
                <a:moveTo>
                  <a:pt x="3121545" y="3524247"/>
                </a:moveTo>
                <a:cubicBezTo>
                  <a:pt x="3127442" y="3524247"/>
                  <a:pt x="3133338" y="3527560"/>
                  <a:pt x="3136707" y="3532529"/>
                </a:cubicBezTo>
                <a:cubicBezTo>
                  <a:pt x="3140077" y="3536671"/>
                  <a:pt x="3140919" y="3541640"/>
                  <a:pt x="3140077" y="3546610"/>
                </a:cubicBezTo>
                <a:cubicBezTo>
                  <a:pt x="3139234" y="3551579"/>
                  <a:pt x="3136707" y="3555721"/>
                  <a:pt x="3132496" y="3559034"/>
                </a:cubicBezTo>
                <a:cubicBezTo>
                  <a:pt x="3129126" y="3560690"/>
                  <a:pt x="3124915" y="3562347"/>
                  <a:pt x="3121545" y="3562347"/>
                </a:cubicBezTo>
                <a:cubicBezTo>
                  <a:pt x="3114806" y="3562347"/>
                  <a:pt x="3108910" y="3559034"/>
                  <a:pt x="3105541" y="3554064"/>
                </a:cubicBezTo>
                <a:cubicBezTo>
                  <a:pt x="3099644" y="3545782"/>
                  <a:pt x="3101329" y="3533358"/>
                  <a:pt x="3110595" y="3527560"/>
                </a:cubicBezTo>
                <a:cubicBezTo>
                  <a:pt x="3113122" y="3525075"/>
                  <a:pt x="3117333" y="3524247"/>
                  <a:pt x="3121545" y="3524247"/>
                </a:cubicBezTo>
                <a:close/>
                <a:moveTo>
                  <a:pt x="3457305" y="3517897"/>
                </a:moveTo>
                <a:cubicBezTo>
                  <a:pt x="3462371" y="3517897"/>
                  <a:pt x="3467438" y="3520437"/>
                  <a:pt x="3470816" y="3523823"/>
                </a:cubicBezTo>
                <a:cubicBezTo>
                  <a:pt x="3474193" y="3527210"/>
                  <a:pt x="3475882" y="3532290"/>
                  <a:pt x="3475882" y="3537370"/>
                </a:cubicBezTo>
                <a:cubicBezTo>
                  <a:pt x="3475882" y="3542450"/>
                  <a:pt x="3473349" y="3547530"/>
                  <a:pt x="3469971" y="3550917"/>
                </a:cubicBezTo>
                <a:cubicBezTo>
                  <a:pt x="3466593" y="3554303"/>
                  <a:pt x="3461527" y="3555997"/>
                  <a:pt x="3457305" y="3555997"/>
                </a:cubicBezTo>
                <a:cubicBezTo>
                  <a:pt x="3451394" y="3555997"/>
                  <a:pt x="3446327" y="3554303"/>
                  <a:pt x="3442950" y="3550070"/>
                </a:cubicBezTo>
                <a:cubicBezTo>
                  <a:pt x="3436194" y="3542450"/>
                  <a:pt x="3436194" y="3530597"/>
                  <a:pt x="3443794" y="3522977"/>
                </a:cubicBezTo>
                <a:cubicBezTo>
                  <a:pt x="3447172" y="3519590"/>
                  <a:pt x="3452238" y="3517897"/>
                  <a:pt x="3457305" y="3517897"/>
                </a:cubicBezTo>
                <a:close/>
                <a:moveTo>
                  <a:pt x="2493279" y="3514723"/>
                </a:moveTo>
                <a:cubicBezTo>
                  <a:pt x="2502657" y="3514723"/>
                  <a:pt x="2511182" y="3521327"/>
                  <a:pt x="2513740" y="3530407"/>
                </a:cubicBezTo>
                <a:cubicBezTo>
                  <a:pt x="2515445" y="3536186"/>
                  <a:pt x="2514593" y="3541139"/>
                  <a:pt x="2512035" y="3546092"/>
                </a:cubicBezTo>
                <a:cubicBezTo>
                  <a:pt x="2508625" y="3551045"/>
                  <a:pt x="2503509" y="3554347"/>
                  <a:pt x="2498394" y="3555998"/>
                </a:cubicBezTo>
                <a:cubicBezTo>
                  <a:pt x="2496689" y="3555998"/>
                  <a:pt x="2494984" y="3555998"/>
                  <a:pt x="2493279" y="3555998"/>
                </a:cubicBezTo>
                <a:cubicBezTo>
                  <a:pt x="2483048" y="3555998"/>
                  <a:pt x="2474522" y="3549394"/>
                  <a:pt x="2471965" y="3540313"/>
                </a:cubicBezTo>
                <a:cubicBezTo>
                  <a:pt x="2469407" y="3529582"/>
                  <a:pt x="2477080" y="3518025"/>
                  <a:pt x="2488163" y="3515548"/>
                </a:cubicBezTo>
                <a:cubicBezTo>
                  <a:pt x="2489868" y="3514723"/>
                  <a:pt x="2491574" y="3514723"/>
                  <a:pt x="2493279" y="3514723"/>
                </a:cubicBezTo>
                <a:close/>
                <a:moveTo>
                  <a:pt x="703287" y="3514722"/>
                </a:moveTo>
                <a:cubicBezTo>
                  <a:pt x="708240" y="3514722"/>
                  <a:pt x="713193" y="3516411"/>
                  <a:pt x="717320" y="3520633"/>
                </a:cubicBezTo>
                <a:cubicBezTo>
                  <a:pt x="724750" y="3528233"/>
                  <a:pt x="723925" y="3540899"/>
                  <a:pt x="716494" y="3548499"/>
                </a:cubicBezTo>
                <a:cubicBezTo>
                  <a:pt x="712367" y="3551876"/>
                  <a:pt x="708240" y="3554410"/>
                  <a:pt x="703287" y="3554410"/>
                </a:cubicBezTo>
                <a:cubicBezTo>
                  <a:pt x="697510" y="3554410"/>
                  <a:pt x="692556" y="3551876"/>
                  <a:pt x="688428" y="3547654"/>
                </a:cubicBezTo>
                <a:cubicBezTo>
                  <a:pt x="685125" y="3544277"/>
                  <a:pt x="683476" y="3539210"/>
                  <a:pt x="683476" y="3533299"/>
                </a:cubicBezTo>
                <a:cubicBezTo>
                  <a:pt x="683476" y="3528233"/>
                  <a:pt x="685952" y="3523166"/>
                  <a:pt x="690078" y="3519788"/>
                </a:cubicBezTo>
                <a:cubicBezTo>
                  <a:pt x="693380" y="3516411"/>
                  <a:pt x="698333" y="3514722"/>
                  <a:pt x="703287" y="3514722"/>
                </a:cubicBezTo>
                <a:close/>
                <a:moveTo>
                  <a:pt x="2967945" y="3508373"/>
                </a:moveTo>
                <a:cubicBezTo>
                  <a:pt x="2974803" y="3508373"/>
                  <a:pt x="2980804" y="3511824"/>
                  <a:pt x="2985090" y="3517863"/>
                </a:cubicBezTo>
                <a:cubicBezTo>
                  <a:pt x="2987662" y="3522177"/>
                  <a:pt x="2988519" y="3527354"/>
                  <a:pt x="2986805" y="3532531"/>
                </a:cubicBezTo>
                <a:cubicBezTo>
                  <a:pt x="2985947" y="3537707"/>
                  <a:pt x="2982518" y="3542021"/>
                  <a:pt x="2978232" y="3545472"/>
                </a:cubicBezTo>
                <a:cubicBezTo>
                  <a:pt x="2974803" y="3547198"/>
                  <a:pt x="2971374" y="3548061"/>
                  <a:pt x="2967945" y="3548061"/>
                </a:cubicBezTo>
                <a:cubicBezTo>
                  <a:pt x="2961087" y="3548061"/>
                  <a:pt x="2954229" y="3543747"/>
                  <a:pt x="2950800" y="3537707"/>
                </a:cubicBezTo>
                <a:cubicBezTo>
                  <a:pt x="2945656" y="3529080"/>
                  <a:pt x="2949085" y="3516138"/>
                  <a:pt x="2957658" y="3510961"/>
                </a:cubicBezTo>
                <a:cubicBezTo>
                  <a:pt x="2961087" y="3509236"/>
                  <a:pt x="2964516" y="3508373"/>
                  <a:pt x="2967945" y="3508373"/>
                </a:cubicBezTo>
                <a:close/>
                <a:moveTo>
                  <a:pt x="1745885" y="3505198"/>
                </a:moveTo>
                <a:cubicBezTo>
                  <a:pt x="1746716" y="3505198"/>
                  <a:pt x="1747548" y="3505198"/>
                  <a:pt x="1748379" y="3505198"/>
                </a:cubicBezTo>
                <a:cubicBezTo>
                  <a:pt x="1752537" y="3506869"/>
                  <a:pt x="1755032" y="3511046"/>
                  <a:pt x="1753369" y="3515224"/>
                </a:cubicBezTo>
                <a:cubicBezTo>
                  <a:pt x="1752537" y="3518566"/>
                  <a:pt x="1749211" y="3521073"/>
                  <a:pt x="1745885" y="3521073"/>
                </a:cubicBezTo>
                <a:cubicBezTo>
                  <a:pt x="1745053" y="3521073"/>
                  <a:pt x="1744221" y="3521073"/>
                  <a:pt x="1743390" y="3520237"/>
                </a:cubicBezTo>
                <a:cubicBezTo>
                  <a:pt x="1741727" y="3520237"/>
                  <a:pt x="1740064" y="3518566"/>
                  <a:pt x="1738400" y="3516895"/>
                </a:cubicBezTo>
                <a:cubicBezTo>
                  <a:pt x="1737569" y="3514389"/>
                  <a:pt x="1737569" y="3512717"/>
                  <a:pt x="1738400" y="3510211"/>
                </a:cubicBezTo>
                <a:cubicBezTo>
                  <a:pt x="1739232" y="3506869"/>
                  <a:pt x="1742558" y="3505198"/>
                  <a:pt x="1745885" y="3505198"/>
                </a:cubicBezTo>
                <a:close/>
                <a:moveTo>
                  <a:pt x="1514464" y="3502023"/>
                </a:moveTo>
                <a:cubicBezTo>
                  <a:pt x="1516173" y="3502023"/>
                  <a:pt x="1517883" y="3502023"/>
                  <a:pt x="1519592" y="3502912"/>
                </a:cubicBezTo>
                <a:cubicBezTo>
                  <a:pt x="1524721" y="3505579"/>
                  <a:pt x="1526431" y="3512691"/>
                  <a:pt x="1524721" y="3518025"/>
                </a:cubicBezTo>
                <a:cubicBezTo>
                  <a:pt x="1522157" y="3521581"/>
                  <a:pt x="1518738" y="3524248"/>
                  <a:pt x="1514464" y="3524248"/>
                </a:cubicBezTo>
                <a:cubicBezTo>
                  <a:pt x="1513609" y="3524248"/>
                  <a:pt x="1511899" y="3523359"/>
                  <a:pt x="1510190" y="3522470"/>
                </a:cubicBezTo>
                <a:cubicBezTo>
                  <a:pt x="1507625" y="3521581"/>
                  <a:pt x="1505915" y="3519803"/>
                  <a:pt x="1505061" y="3516247"/>
                </a:cubicBezTo>
                <a:cubicBezTo>
                  <a:pt x="1504206" y="3513580"/>
                  <a:pt x="1504206" y="3510913"/>
                  <a:pt x="1505061" y="3508246"/>
                </a:cubicBezTo>
                <a:cubicBezTo>
                  <a:pt x="1506770" y="3504690"/>
                  <a:pt x="1511044" y="3502023"/>
                  <a:pt x="1514464" y="3502023"/>
                </a:cubicBezTo>
                <a:close/>
                <a:moveTo>
                  <a:pt x="3639023" y="3494085"/>
                </a:moveTo>
                <a:cubicBezTo>
                  <a:pt x="3644090" y="3494085"/>
                  <a:pt x="3648312" y="3495817"/>
                  <a:pt x="3651690" y="3499280"/>
                </a:cubicBezTo>
                <a:cubicBezTo>
                  <a:pt x="3655068" y="3502744"/>
                  <a:pt x="3657601" y="3507073"/>
                  <a:pt x="3657601" y="3512269"/>
                </a:cubicBezTo>
                <a:cubicBezTo>
                  <a:pt x="3658445" y="3517464"/>
                  <a:pt x="3655912" y="3521794"/>
                  <a:pt x="3652534" y="3526123"/>
                </a:cubicBezTo>
                <a:cubicBezTo>
                  <a:pt x="3649157" y="3529587"/>
                  <a:pt x="3644090" y="3532185"/>
                  <a:pt x="3639023" y="3532185"/>
                </a:cubicBezTo>
                <a:cubicBezTo>
                  <a:pt x="3634801" y="3532185"/>
                  <a:pt x="3629735" y="3530453"/>
                  <a:pt x="3626357" y="3526989"/>
                </a:cubicBezTo>
                <a:cubicBezTo>
                  <a:pt x="3618757" y="3520062"/>
                  <a:pt x="3618757" y="3507939"/>
                  <a:pt x="3625513" y="3500146"/>
                </a:cubicBezTo>
                <a:cubicBezTo>
                  <a:pt x="3628890" y="3496682"/>
                  <a:pt x="3633957" y="3494085"/>
                  <a:pt x="3639023" y="3494085"/>
                </a:cubicBezTo>
                <a:close/>
                <a:moveTo>
                  <a:pt x="2593263" y="3487735"/>
                </a:moveTo>
                <a:cubicBezTo>
                  <a:pt x="2602330" y="3487735"/>
                  <a:pt x="2609749" y="3492696"/>
                  <a:pt x="2612222" y="3500964"/>
                </a:cubicBezTo>
                <a:cubicBezTo>
                  <a:pt x="2613870" y="3505925"/>
                  <a:pt x="2613870" y="3511713"/>
                  <a:pt x="2611397" y="3515847"/>
                </a:cubicBezTo>
                <a:cubicBezTo>
                  <a:pt x="2608924" y="3520808"/>
                  <a:pt x="2604803" y="3524115"/>
                  <a:pt x="2599857" y="3525769"/>
                </a:cubicBezTo>
                <a:cubicBezTo>
                  <a:pt x="2597384" y="3526596"/>
                  <a:pt x="2595736" y="3527423"/>
                  <a:pt x="2593263" y="3527423"/>
                </a:cubicBezTo>
                <a:cubicBezTo>
                  <a:pt x="2585020" y="3527423"/>
                  <a:pt x="2576777" y="3521635"/>
                  <a:pt x="2574304" y="3513367"/>
                </a:cubicBezTo>
                <a:cubicBezTo>
                  <a:pt x="2571007" y="3502618"/>
                  <a:pt x="2576777" y="3491869"/>
                  <a:pt x="2587493" y="3488562"/>
                </a:cubicBezTo>
                <a:cubicBezTo>
                  <a:pt x="2589141" y="3487735"/>
                  <a:pt x="2591614" y="3487735"/>
                  <a:pt x="2593263" y="3487735"/>
                </a:cubicBezTo>
                <a:close/>
                <a:moveTo>
                  <a:pt x="2058611" y="3486148"/>
                </a:moveTo>
                <a:cubicBezTo>
                  <a:pt x="2062031" y="3486148"/>
                  <a:pt x="2064595" y="3488529"/>
                  <a:pt x="2063740" y="3490910"/>
                </a:cubicBezTo>
                <a:cubicBezTo>
                  <a:pt x="2063740" y="3493292"/>
                  <a:pt x="2062031" y="3495673"/>
                  <a:pt x="2058611" y="3495673"/>
                </a:cubicBezTo>
                <a:cubicBezTo>
                  <a:pt x="2056902" y="3495673"/>
                  <a:pt x="2056047" y="3494879"/>
                  <a:pt x="2055192" y="3494085"/>
                </a:cubicBezTo>
                <a:cubicBezTo>
                  <a:pt x="2054337" y="3493292"/>
                  <a:pt x="2053482" y="3491704"/>
                  <a:pt x="2053482" y="3490117"/>
                </a:cubicBezTo>
                <a:cubicBezTo>
                  <a:pt x="2054337" y="3487735"/>
                  <a:pt x="2056047" y="3486148"/>
                  <a:pt x="2058611" y="3486148"/>
                </a:cubicBezTo>
                <a:close/>
                <a:moveTo>
                  <a:pt x="2824244" y="3484560"/>
                </a:moveTo>
                <a:cubicBezTo>
                  <a:pt x="2831674" y="3484560"/>
                  <a:pt x="2838278" y="3488874"/>
                  <a:pt x="2841580" y="3495776"/>
                </a:cubicBezTo>
                <a:cubicBezTo>
                  <a:pt x="2844056" y="3500090"/>
                  <a:pt x="2844056" y="3505267"/>
                  <a:pt x="2842405" y="3510443"/>
                </a:cubicBezTo>
                <a:cubicBezTo>
                  <a:pt x="2840754" y="3515620"/>
                  <a:pt x="2837452" y="3519934"/>
                  <a:pt x="2833325" y="3522522"/>
                </a:cubicBezTo>
                <a:cubicBezTo>
                  <a:pt x="2830023" y="3523385"/>
                  <a:pt x="2827546" y="3524248"/>
                  <a:pt x="2824244" y="3524248"/>
                </a:cubicBezTo>
                <a:cubicBezTo>
                  <a:pt x="2817640" y="3524248"/>
                  <a:pt x="2811036" y="3519934"/>
                  <a:pt x="2807734" y="3513032"/>
                </a:cubicBezTo>
                <a:cubicBezTo>
                  <a:pt x="2802781" y="3503541"/>
                  <a:pt x="2806909" y="3491462"/>
                  <a:pt x="2815989" y="3486285"/>
                </a:cubicBezTo>
                <a:cubicBezTo>
                  <a:pt x="2818466" y="3485423"/>
                  <a:pt x="2821768" y="3484560"/>
                  <a:pt x="2824244" y="3484560"/>
                </a:cubicBezTo>
                <a:close/>
                <a:moveTo>
                  <a:pt x="1960984" y="3475035"/>
                </a:moveTo>
                <a:cubicBezTo>
                  <a:pt x="1965217" y="3475035"/>
                  <a:pt x="1967757" y="3478210"/>
                  <a:pt x="1966910" y="3481385"/>
                </a:cubicBezTo>
                <a:cubicBezTo>
                  <a:pt x="1966910" y="3483766"/>
                  <a:pt x="1964370" y="3486148"/>
                  <a:pt x="1960984" y="3486148"/>
                </a:cubicBezTo>
                <a:cubicBezTo>
                  <a:pt x="1960984" y="3486148"/>
                  <a:pt x="1960984" y="3486148"/>
                  <a:pt x="1960137" y="3486148"/>
                </a:cubicBezTo>
                <a:cubicBezTo>
                  <a:pt x="1958444" y="3485354"/>
                  <a:pt x="1957597" y="3484560"/>
                  <a:pt x="1956750" y="3483766"/>
                </a:cubicBezTo>
                <a:cubicBezTo>
                  <a:pt x="1955057" y="3482179"/>
                  <a:pt x="1955057" y="3481385"/>
                  <a:pt x="1955057" y="3479797"/>
                </a:cubicBezTo>
                <a:cubicBezTo>
                  <a:pt x="1955904" y="3476622"/>
                  <a:pt x="1958444" y="3475035"/>
                  <a:pt x="1960984" y="3475035"/>
                </a:cubicBezTo>
                <a:close/>
                <a:moveTo>
                  <a:pt x="511518" y="3475035"/>
                </a:moveTo>
                <a:cubicBezTo>
                  <a:pt x="518425" y="3475035"/>
                  <a:pt x="525332" y="3478389"/>
                  <a:pt x="529649" y="3483422"/>
                </a:cubicBezTo>
                <a:cubicBezTo>
                  <a:pt x="537420" y="3492647"/>
                  <a:pt x="535693" y="3506905"/>
                  <a:pt x="526196" y="3514453"/>
                </a:cubicBezTo>
                <a:cubicBezTo>
                  <a:pt x="521879" y="3517807"/>
                  <a:pt x="517562" y="3519485"/>
                  <a:pt x="511518" y="3519485"/>
                </a:cubicBezTo>
                <a:cubicBezTo>
                  <a:pt x="504611" y="3519485"/>
                  <a:pt x="498567" y="3516969"/>
                  <a:pt x="494250" y="3511098"/>
                </a:cubicBezTo>
                <a:cubicBezTo>
                  <a:pt x="489933" y="3506905"/>
                  <a:pt x="488207" y="3501034"/>
                  <a:pt x="489070" y="3495163"/>
                </a:cubicBezTo>
                <a:cubicBezTo>
                  <a:pt x="489933" y="3489292"/>
                  <a:pt x="492523" y="3483422"/>
                  <a:pt x="497704" y="3480067"/>
                </a:cubicBezTo>
                <a:cubicBezTo>
                  <a:pt x="501157" y="3476712"/>
                  <a:pt x="506338" y="3475035"/>
                  <a:pt x="511518" y="3475035"/>
                </a:cubicBezTo>
                <a:close/>
                <a:moveTo>
                  <a:pt x="2180482" y="3471860"/>
                </a:moveTo>
                <a:cubicBezTo>
                  <a:pt x="2192829" y="3471860"/>
                  <a:pt x="2201884" y="3482090"/>
                  <a:pt x="2202707" y="3494879"/>
                </a:cubicBezTo>
                <a:cubicBezTo>
                  <a:pt x="2202707" y="3500847"/>
                  <a:pt x="2201061" y="3506815"/>
                  <a:pt x="2196945" y="3511077"/>
                </a:cubicBezTo>
                <a:cubicBezTo>
                  <a:pt x="2192829" y="3515340"/>
                  <a:pt x="2187067" y="3517898"/>
                  <a:pt x="2180482" y="3517898"/>
                </a:cubicBezTo>
                <a:cubicBezTo>
                  <a:pt x="2174720" y="3517898"/>
                  <a:pt x="2168958" y="3515340"/>
                  <a:pt x="2164842" y="3511077"/>
                </a:cubicBezTo>
                <a:cubicBezTo>
                  <a:pt x="2160727" y="3506815"/>
                  <a:pt x="2158257" y="3500847"/>
                  <a:pt x="2158257" y="3494879"/>
                </a:cubicBezTo>
                <a:cubicBezTo>
                  <a:pt x="2158257" y="3482943"/>
                  <a:pt x="2168135" y="3471860"/>
                  <a:pt x="2180482" y="3471860"/>
                </a:cubicBezTo>
                <a:close/>
                <a:moveTo>
                  <a:pt x="1646667" y="3468685"/>
                </a:moveTo>
                <a:cubicBezTo>
                  <a:pt x="1647495" y="3468685"/>
                  <a:pt x="1649152" y="3468685"/>
                  <a:pt x="1649980" y="3468685"/>
                </a:cubicBezTo>
                <a:cubicBezTo>
                  <a:pt x="1654121" y="3470499"/>
                  <a:pt x="1656606" y="3476849"/>
                  <a:pt x="1654949" y="3481385"/>
                </a:cubicBezTo>
                <a:cubicBezTo>
                  <a:pt x="1653293" y="3485013"/>
                  <a:pt x="1649980" y="3487735"/>
                  <a:pt x="1646667" y="3487735"/>
                </a:cubicBezTo>
                <a:cubicBezTo>
                  <a:pt x="1645838" y="3487735"/>
                  <a:pt x="1644182" y="3487735"/>
                  <a:pt x="1643354" y="3486828"/>
                </a:cubicBezTo>
                <a:cubicBezTo>
                  <a:pt x="1640869" y="3485920"/>
                  <a:pt x="1639212" y="3484106"/>
                  <a:pt x="1638384" y="3482292"/>
                </a:cubicBezTo>
                <a:cubicBezTo>
                  <a:pt x="1637556" y="3479570"/>
                  <a:pt x="1637556" y="3476849"/>
                  <a:pt x="1638384" y="3474128"/>
                </a:cubicBezTo>
                <a:cubicBezTo>
                  <a:pt x="1640041" y="3470499"/>
                  <a:pt x="1643354" y="3468685"/>
                  <a:pt x="1646667" y="3468685"/>
                </a:cubicBezTo>
                <a:close/>
                <a:moveTo>
                  <a:pt x="2276810" y="3467098"/>
                </a:moveTo>
                <a:cubicBezTo>
                  <a:pt x="2277649" y="3467098"/>
                  <a:pt x="2278488" y="3467098"/>
                  <a:pt x="2279326" y="3467098"/>
                </a:cubicBezTo>
                <a:cubicBezTo>
                  <a:pt x="2290229" y="3467098"/>
                  <a:pt x="2299455" y="3475646"/>
                  <a:pt x="2301132" y="3487613"/>
                </a:cubicBezTo>
                <a:cubicBezTo>
                  <a:pt x="2301132" y="3492742"/>
                  <a:pt x="2299455" y="3498726"/>
                  <a:pt x="2296100" y="3503854"/>
                </a:cubicBezTo>
                <a:cubicBezTo>
                  <a:pt x="2291907" y="3508129"/>
                  <a:pt x="2286875" y="3510693"/>
                  <a:pt x="2281004" y="3511548"/>
                </a:cubicBezTo>
                <a:cubicBezTo>
                  <a:pt x="2280165" y="3511548"/>
                  <a:pt x="2280165" y="3511548"/>
                  <a:pt x="2279326" y="3511548"/>
                </a:cubicBezTo>
                <a:cubicBezTo>
                  <a:pt x="2267585" y="3511548"/>
                  <a:pt x="2258359" y="3503000"/>
                  <a:pt x="2257521" y="3491032"/>
                </a:cubicBezTo>
                <a:cubicBezTo>
                  <a:pt x="2256682" y="3479065"/>
                  <a:pt x="2265069" y="3467953"/>
                  <a:pt x="2276810" y="3467098"/>
                </a:cubicBezTo>
                <a:close/>
                <a:moveTo>
                  <a:pt x="1119614" y="3467097"/>
                </a:moveTo>
                <a:cubicBezTo>
                  <a:pt x="1123046" y="3467097"/>
                  <a:pt x="1126478" y="3468730"/>
                  <a:pt x="1129052" y="3470363"/>
                </a:cubicBezTo>
                <a:cubicBezTo>
                  <a:pt x="1135058" y="3475261"/>
                  <a:pt x="1135917" y="3484242"/>
                  <a:pt x="1131625" y="3490773"/>
                </a:cubicBezTo>
                <a:cubicBezTo>
                  <a:pt x="1128194" y="3494039"/>
                  <a:pt x="1123903" y="3495672"/>
                  <a:pt x="1119614" y="3495672"/>
                </a:cubicBezTo>
                <a:cubicBezTo>
                  <a:pt x="1116182" y="3495672"/>
                  <a:pt x="1112749" y="3494855"/>
                  <a:pt x="1110175" y="3493222"/>
                </a:cubicBezTo>
                <a:cubicBezTo>
                  <a:pt x="1106743" y="3490773"/>
                  <a:pt x="1105026" y="3486691"/>
                  <a:pt x="1104167" y="3483425"/>
                </a:cubicBezTo>
                <a:cubicBezTo>
                  <a:pt x="1104167" y="3479343"/>
                  <a:pt x="1105026" y="3475261"/>
                  <a:pt x="1107600" y="3472812"/>
                </a:cubicBezTo>
                <a:cubicBezTo>
                  <a:pt x="1110175" y="3469546"/>
                  <a:pt x="1114466" y="3467097"/>
                  <a:pt x="1119614" y="3467097"/>
                </a:cubicBezTo>
                <a:close/>
                <a:moveTo>
                  <a:pt x="1273598" y="3463922"/>
                </a:moveTo>
                <a:cubicBezTo>
                  <a:pt x="1276195" y="3463922"/>
                  <a:pt x="1278793" y="3464741"/>
                  <a:pt x="1280524" y="3466380"/>
                </a:cubicBezTo>
                <a:cubicBezTo>
                  <a:pt x="1286586" y="3469657"/>
                  <a:pt x="1288318" y="3477851"/>
                  <a:pt x="1283988" y="3483586"/>
                </a:cubicBezTo>
                <a:cubicBezTo>
                  <a:pt x="1282256" y="3486864"/>
                  <a:pt x="1277927" y="3489322"/>
                  <a:pt x="1273598" y="3489322"/>
                </a:cubicBezTo>
                <a:cubicBezTo>
                  <a:pt x="1271000" y="3489322"/>
                  <a:pt x="1268402" y="3488502"/>
                  <a:pt x="1265805" y="3486864"/>
                </a:cubicBezTo>
                <a:cubicBezTo>
                  <a:pt x="1263208" y="3485225"/>
                  <a:pt x="1260609" y="3481948"/>
                  <a:pt x="1259744" y="3478670"/>
                </a:cubicBezTo>
                <a:cubicBezTo>
                  <a:pt x="1259744" y="3475393"/>
                  <a:pt x="1260609" y="3472115"/>
                  <a:pt x="1262343" y="3469657"/>
                </a:cubicBezTo>
                <a:cubicBezTo>
                  <a:pt x="1264940" y="3466380"/>
                  <a:pt x="1269269" y="3463922"/>
                  <a:pt x="1273598" y="3463922"/>
                </a:cubicBezTo>
                <a:close/>
                <a:moveTo>
                  <a:pt x="957287" y="3459160"/>
                </a:moveTo>
                <a:cubicBezTo>
                  <a:pt x="961444" y="3459160"/>
                  <a:pt x="965602" y="3460827"/>
                  <a:pt x="968097" y="3464161"/>
                </a:cubicBezTo>
                <a:cubicBezTo>
                  <a:pt x="974749" y="3469995"/>
                  <a:pt x="975580" y="3479996"/>
                  <a:pt x="969759" y="3487497"/>
                </a:cubicBezTo>
                <a:cubicBezTo>
                  <a:pt x="966433" y="3490831"/>
                  <a:pt x="961444" y="3492498"/>
                  <a:pt x="957287" y="3492498"/>
                </a:cubicBezTo>
                <a:cubicBezTo>
                  <a:pt x="953128" y="3492498"/>
                  <a:pt x="948970" y="3490831"/>
                  <a:pt x="945645" y="3488331"/>
                </a:cubicBezTo>
                <a:cubicBezTo>
                  <a:pt x="942319" y="3484997"/>
                  <a:pt x="940656" y="3480829"/>
                  <a:pt x="940656" y="3476662"/>
                </a:cubicBezTo>
                <a:cubicBezTo>
                  <a:pt x="940656" y="3472495"/>
                  <a:pt x="942319" y="3468328"/>
                  <a:pt x="944813" y="3464994"/>
                </a:cubicBezTo>
                <a:cubicBezTo>
                  <a:pt x="948139" y="3461660"/>
                  <a:pt x="952296" y="3459160"/>
                  <a:pt x="957287" y="3459160"/>
                </a:cubicBezTo>
                <a:close/>
                <a:moveTo>
                  <a:pt x="3829136" y="3455985"/>
                </a:moveTo>
                <a:cubicBezTo>
                  <a:pt x="3833277" y="3455985"/>
                  <a:pt x="3836590" y="3457683"/>
                  <a:pt x="3839903" y="3460231"/>
                </a:cubicBezTo>
                <a:cubicBezTo>
                  <a:pt x="3844044" y="3462778"/>
                  <a:pt x="3846529" y="3467873"/>
                  <a:pt x="3846529" y="3472119"/>
                </a:cubicBezTo>
                <a:cubicBezTo>
                  <a:pt x="3847357" y="3477213"/>
                  <a:pt x="3846529" y="3482308"/>
                  <a:pt x="3843216" y="3485705"/>
                </a:cubicBezTo>
                <a:cubicBezTo>
                  <a:pt x="3839903" y="3489950"/>
                  <a:pt x="3834933" y="3492498"/>
                  <a:pt x="3829136" y="3492498"/>
                </a:cubicBezTo>
                <a:cubicBezTo>
                  <a:pt x="3824994" y="3492498"/>
                  <a:pt x="3820853" y="3491649"/>
                  <a:pt x="3818368" y="3489101"/>
                </a:cubicBezTo>
                <a:cubicBezTo>
                  <a:pt x="3810086" y="3482308"/>
                  <a:pt x="3809257" y="3471269"/>
                  <a:pt x="3815055" y="3463627"/>
                </a:cubicBezTo>
                <a:cubicBezTo>
                  <a:pt x="3818368" y="3458532"/>
                  <a:pt x="3823338" y="3455985"/>
                  <a:pt x="3829136" y="3455985"/>
                </a:cubicBezTo>
                <a:close/>
                <a:moveTo>
                  <a:pt x="2377751" y="3455985"/>
                </a:moveTo>
                <a:cubicBezTo>
                  <a:pt x="2387816" y="3455985"/>
                  <a:pt x="2396202" y="3463700"/>
                  <a:pt x="2397880" y="3473987"/>
                </a:cubicBezTo>
                <a:cubicBezTo>
                  <a:pt x="2399557" y="3479988"/>
                  <a:pt x="2397880" y="3485132"/>
                  <a:pt x="2394525" y="3490275"/>
                </a:cubicBezTo>
                <a:cubicBezTo>
                  <a:pt x="2391170" y="3494561"/>
                  <a:pt x="2386977" y="3497990"/>
                  <a:pt x="2381106" y="3498848"/>
                </a:cubicBezTo>
                <a:cubicBezTo>
                  <a:pt x="2380268" y="3498848"/>
                  <a:pt x="2378590" y="3498848"/>
                  <a:pt x="2377751" y="3498848"/>
                </a:cubicBezTo>
                <a:cubicBezTo>
                  <a:pt x="2367687" y="3498848"/>
                  <a:pt x="2358462" y="3491132"/>
                  <a:pt x="2356784" y="3480845"/>
                </a:cubicBezTo>
                <a:cubicBezTo>
                  <a:pt x="2355107" y="3469701"/>
                  <a:pt x="2362655" y="3458557"/>
                  <a:pt x="2374397" y="3456842"/>
                </a:cubicBezTo>
                <a:cubicBezTo>
                  <a:pt x="2375235" y="3456842"/>
                  <a:pt x="2376913" y="3455985"/>
                  <a:pt x="2377751" y="3455985"/>
                </a:cubicBezTo>
                <a:close/>
                <a:moveTo>
                  <a:pt x="1863356" y="3454398"/>
                </a:moveTo>
                <a:cubicBezTo>
                  <a:pt x="1863356" y="3454398"/>
                  <a:pt x="1863356" y="3454398"/>
                  <a:pt x="1865037" y="3454398"/>
                </a:cubicBezTo>
                <a:cubicBezTo>
                  <a:pt x="1869239" y="3455291"/>
                  <a:pt x="1870920" y="3458863"/>
                  <a:pt x="1870079" y="3463328"/>
                </a:cubicBezTo>
                <a:cubicBezTo>
                  <a:pt x="1870079" y="3466007"/>
                  <a:pt x="1866718" y="3468686"/>
                  <a:pt x="1864196" y="3468686"/>
                </a:cubicBezTo>
                <a:cubicBezTo>
                  <a:pt x="1864196" y="3468686"/>
                  <a:pt x="1864196" y="3468686"/>
                  <a:pt x="1862515" y="3468686"/>
                </a:cubicBezTo>
                <a:cubicBezTo>
                  <a:pt x="1860834" y="3467793"/>
                  <a:pt x="1859153" y="3466900"/>
                  <a:pt x="1858313" y="3465114"/>
                </a:cubicBezTo>
                <a:cubicBezTo>
                  <a:pt x="1856632" y="3463328"/>
                  <a:pt x="1856632" y="3461542"/>
                  <a:pt x="1857472" y="3459756"/>
                </a:cubicBezTo>
                <a:cubicBezTo>
                  <a:pt x="1857472" y="3456184"/>
                  <a:pt x="1860834" y="3454398"/>
                  <a:pt x="1863356" y="3454398"/>
                </a:cubicBezTo>
                <a:close/>
                <a:moveTo>
                  <a:pt x="2691333" y="3451223"/>
                </a:moveTo>
                <a:cubicBezTo>
                  <a:pt x="2698914" y="3451223"/>
                  <a:pt x="2705653" y="3456400"/>
                  <a:pt x="2709022" y="3463302"/>
                </a:cubicBezTo>
                <a:cubicBezTo>
                  <a:pt x="2710707" y="3468479"/>
                  <a:pt x="2710707" y="3473655"/>
                  <a:pt x="2709022" y="3478832"/>
                </a:cubicBezTo>
                <a:cubicBezTo>
                  <a:pt x="2707338" y="3484008"/>
                  <a:pt x="2703126" y="3487460"/>
                  <a:pt x="2698072" y="3489185"/>
                </a:cubicBezTo>
                <a:cubicBezTo>
                  <a:pt x="2696387" y="3490048"/>
                  <a:pt x="2693860" y="3490911"/>
                  <a:pt x="2691333" y="3490911"/>
                </a:cubicBezTo>
                <a:cubicBezTo>
                  <a:pt x="2682910" y="3490911"/>
                  <a:pt x="2676171" y="3485734"/>
                  <a:pt x="2672802" y="3478832"/>
                </a:cubicBezTo>
                <a:cubicBezTo>
                  <a:pt x="2669432" y="3468479"/>
                  <a:pt x="2674486" y="3457262"/>
                  <a:pt x="2683752" y="3452948"/>
                </a:cubicBezTo>
                <a:cubicBezTo>
                  <a:pt x="2686279" y="3452086"/>
                  <a:pt x="2688806" y="3451223"/>
                  <a:pt x="2691333" y="3451223"/>
                </a:cubicBezTo>
                <a:close/>
                <a:moveTo>
                  <a:pt x="3219922" y="3449635"/>
                </a:moveTo>
                <a:cubicBezTo>
                  <a:pt x="3225833" y="3449635"/>
                  <a:pt x="3230900" y="3452182"/>
                  <a:pt x="3234278" y="3456428"/>
                </a:cubicBezTo>
                <a:cubicBezTo>
                  <a:pt x="3237655" y="3460674"/>
                  <a:pt x="3239344" y="3464919"/>
                  <a:pt x="3238500" y="3470014"/>
                </a:cubicBezTo>
                <a:cubicBezTo>
                  <a:pt x="3237655" y="3475109"/>
                  <a:pt x="3235966" y="3479355"/>
                  <a:pt x="3231744" y="3482751"/>
                </a:cubicBezTo>
                <a:cubicBezTo>
                  <a:pt x="3228367" y="3485299"/>
                  <a:pt x="3224144" y="3486148"/>
                  <a:pt x="3219922" y="3486148"/>
                </a:cubicBezTo>
                <a:cubicBezTo>
                  <a:pt x="3214856" y="3486148"/>
                  <a:pt x="3209789" y="3483600"/>
                  <a:pt x="3206412" y="3479355"/>
                </a:cubicBezTo>
                <a:cubicBezTo>
                  <a:pt x="3199656" y="3471713"/>
                  <a:pt x="3201345" y="3460674"/>
                  <a:pt x="3208945" y="3453881"/>
                </a:cubicBezTo>
                <a:cubicBezTo>
                  <a:pt x="3212323" y="3451333"/>
                  <a:pt x="3216545" y="3449635"/>
                  <a:pt x="3219922" y="3449635"/>
                </a:cubicBezTo>
                <a:close/>
                <a:moveTo>
                  <a:pt x="1416894" y="3449635"/>
                </a:moveTo>
                <a:cubicBezTo>
                  <a:pt x="1419275" y="3449635"/>
                  <a:pt x="1420862" y="3450485"/>
                  <a:pt x="1422450" y="3451336"/>
                </a:cubicBezTo>
                <a:cubicBezTo>
                  <a:pt x="1428006" y="3454738"/>
                  <a:pt x="1429594" y="3461541"/>
                  <a:pt x="1426419" y="3467495"/>
                </a:cubicBezTo>
                <a:cubicBezTo>
                  <a:pt x="1424831" y="3470896"/>
                  <a:pt x="1420862" y="3473448"/>
                  <a:pt x="1416894" y="3473448"/>
                </a:cubicBezTo>
                <a:cubicBezTo>
                  <a:pt x="1415306" y="3473448"/>
                  <a:pt x="1413719" y="3472597"/>
                  <a:pt x="1412131" y="3471747"/>
                </a:cubicBezTo>
                <a:cubicBezTo>
                  <a:pt x="1408956" y="3470046"/>
                  <a:pt x="1407368" y="3467495"/>
                  <a:pt x="1406575" y="3464943"/>
                </a:cubicBezTo>
                <a:cubicBezTo>
                  <a:pt x="1405781" y="3461541"/>
                  <a:pt x="1406575" y="3458140"/>
                  <a:pt x="1408162" y="3455588"/>
                </a:cubicBezTo>
                <a:cubicBezTo>
                  <a:pt x="1409750" y="3452186"/>
                  <a:pt x="1413719" y="3449635"/>
                  <a:pt x="1416894" y="3449635"/>
                </a:cubicBezTo>
                <a:close/>
                <a:moveTo>
                  <a:pt x="3065935" y="3446460"/>
                </a:moveTo>
                <a:cubicBezTo>
                  <a:pt x="3071846" y="3446460"/>
                  <a:pt x="3077757" y="3449007"/>
                  <a:pt x="3081135" y="3454102"/>
                </a:cubicBezTo>
                <a:cubicBezTo>
                  <a:pt x="3083668" y="3457499"/>
                  <a:pt x="3085357" y="3462594"/>
                  <a:pt x="3084513" y="3467688"/>
                </a:cubicBezTo>
                <a:cubicBezTo>
                  <a:pt x="3083668" y="3472783"/>
                  <a:pt x="3080291" y="3477029"/>
                  <a:pt x="3076913" y="3479576"/>
                </a:cubicBezTo>
                <a:cubicBezTo>
                  <a:pt x="3073535" y="3482124"/>
                  <a:pt x="3070157" y="3482973"/>
                  <a:pt x="3065935" y="3482973"/>
                </a:cubicBezTo>
                <a:cubicBezTo>
                  <a:pt x="3060024" y="3482973"/>
                  <a:pt x="3054113" y="3479576"/>
                  <a:pt x="3050736" y="3475330"/>
                </a:cubicBezTo>
                <a:cubicBezTo>
                  <a:pt x="3045669" y="3466839"/>
                  <a:pt x="3047358" y="3454951"/>
                  <a:pt x="3055802" y="3449007"/>
                </a:cubicBezTo>
                <a:cubicBezTo>
                  <a:pt x="3058336" y="3447309"/>
                  <a:pt x="3062558" y="3446460"/>
                  <a:pt x="3065935" y="3446460"/>
                </a:cubicBezTo>
                <a:close/>
                <a:moveTo>
                  <a:pt x="3383489" y="3440110"/>
                </a:moveTo>
                <a:cubicBezTo>
                  <a:pt x="3387722" y="3440110"/>
                  <a:pt x="3392802" y="3441808"/>
                  <a:pt x="3396189" y="3446054"/>
                </a:cubicBezTo>
                <a:cubicBezTo>
                  <a:pt x="3399576" y="3449450"/>
                  <a:pt x="3401269" y="3453696"/>
                  <a:pt x="3401269" y="3458791"/>
                </a:cubicBezTo>
                <a:cubicBezTo>
                  <a:pt x="3401269" y="3463886"/>
                  <a:pt x="3398729" y="3468131"/>
                  <a:pt x="3395342" y="3471528"/>
                </a:cubicBezTo>
                <a:cubicBezTo>
                  <a:pt x="3391956" y="3474925"/>
                  <a:pt x="3387722" y="3476623"/>
                  <a:pt x="3383489" y="3476623"/>
                </a:cubicBezTo>
                <a:cubicBezTo>
                  <a:pt x="3378409" y="3476623"/>
                  <a:pt x="3373329" y="3474075"/>
                  <a:pt x="3369942" y="3470679"/>
                </a:cubicBezTo>
                <a:cubicBezTo>
                  <a:pt x="3363169" y="3463037"/>
                  <a:pt x="3364016" y="3451998"/>
                  <a:pt x="3370789" y="3445205"/>
                </a:cubicBezTo>
                <a:cubicBezTo>
                  <a:pt x="3374176" y="3441808"/>
                  <a:pt x="3378409" y="3440110"/>
                  <a:pt x="3383489" y="3440110"/>
                </a:cubicBezTo>
                <a:close/>
                <a:moveTo>
                  <a:pt x="2474636" y="3436935"/>
                </a:moveTo>
                <a:cubicBezTo>
                  <a:pt x="2483041" y="3436935"/>
                  <a:pt x="2491445" y="3443814"/>
                  <a:pt x="2493967" y="3452413"/>
                </a:cubicBezTo>
                <a:cubicBezTo>
                  <a:pt x="2494807" y="3457572"/>
                  <a:pt x="2493967" y="3463592"/>
                  <a:pt x="2491445" y="3467891"/>
                </a:cubicBezTo>
                <a:cubicBezTo>
                  <a:pt x="2488924" y="3473050"/>
                  <a:pt x="2483881" y="3476490"/>
                  <a:pt x="2478839" y="3477350"/>
                </a:cubicBezTo>
                <a:cubicBezTo>
                  <a:pt x="2477158" y="3478210"/>
                  <a:pt x="2475477" y="3478210"/>
                  <a:pt x="2473796" y="3478210"/>
                </a:cubicBezTo>
                <a:cubicBezTo>
                  <a:pt x="2464551" y="3478210"/>
                  <a:pt x="2456987" y="3471331"/>
                  <a:pt x="2454465" y="3462732"/>
                </a:cubicBezTo>
                <a:cubicBezTo>
                  <a:pt x="2451944" y="3451553"/>
                  <a:pt x="2458668" y="3440374"/>
                  <a:pt x="2469594" y="3437795"/>
                </a:cubicBezTo>
                <a:cubicBezTo>
                  <a:pt x="2471274" y="3436935"/>
                  <a:pt x="2472955" y="3436935"/>
                  <a:pt x="2474636" y="3436935"/>
                </a:cubicBezTo>
                <a:close/>
                <a:moveTo>
                  <a:pt x="784606" y="3436935"/>
                </a:moveTo>
                <a:cubicBezTo>
                  <a:pt x="790517" y="3436935"/>
                  <a:pt x="794739" y="3438628"/>
                  <a:pt x="798960" y="3442862"/>
                </a:cubicBezTo>
                <a:cubicBezTo>
                  <a:pt x="805716" y="3450482"/>
                  <a:pt x="805716" y="3462335"/>
                  <a:pt x="798118" y="3469108"/>
                </a:cubicBezTo>
                <a:cubicBezTo>
                  <a:pt x="794739" y="3472495"/>
                  <a:pt x="789672" y="3475035"/>
                  <a:pt x="784606" y="3475035"/>
                </a:cubicBezTo>
                <a:cubicBezTo>
                  <a:pt x="779539" y="3475035"/>
                  <a:pt x="774472" y="3472495"/>
                  <a:pt x="771095" y="3469108"/>
                </a:cubicBezTo>
                <a:cubicBezTo>
                  <a:pt x="767717" y="3464875"/>
                  <a:pt x="766029" y="3459795"/>
                  <a:pt x="766029" y="3454715"/>
                </a:cubicBezTo>
                <a:cubicBezTo>
                  <a:pt x="766029" y="3449635"/>
                  <a:pt x="768561" y="3445402"/>
                  <a:pt x="771939" y="3442015"/>
                </a:cubicBezTo>
                <a:cubicBezTo>
                  <a:pt x="775317" y="3438628"/>
                  <a:pt x="780384" y="3436935"/>
                  <a:pt x="784606" y="3436935"/>
                </a:cubicBezTo>
                <a:close/>
                <a:moveTo>
                  <a:pt x="2922317" y="3432173"/>
                </a:moveTo>
                <a:cubicBezTo>
                  <a:pt x="2928228" y="3432173"/>
                  <a:pt x="2934139" y="3435492"/>
                  <a:pt x="2938361" y="3441301"/>
                </a:cubicBezTo>
                <a:cubicBezTo>
                  <a:pt x="2940894" y="3445450"/>
                  <a:pt x="2940894" y="3450429"/>
                  <a:pt x="2940050" y="3454579"/>
                </a:cubicBezTo>
                <a:cubicBezTo>
                  <a:pt x="2939205" y="3459558"/>
                  <a:pt x="2935828" y="3463707"/>
                  <a:pt x="2931605" y="3466196"/>
                </a:cubicBezTo>
                <a:cubicBezTo>
                  <a:pt x="2929072" y="3467856"/>
                  <a:pt x="2925694" y="3468686"/>
                  <a:pt x="2922317" y="3468686"/>
                </a:cubicBezTo>
                <a:cubicBezTo>
                  <a:pt x="2915561" y="3468686"/>
                  <a:pt x="2909650" y="3465367"/>
                  <a:pt x="2906273" y="3459558"/>
                </a:cubicBezTo>
                <a:cubicBezTo>
                  <a:pt x="2901206" y="3451259"/>
                  <a:pt x="2904584" y="3439641"/>
                  <a:pt x="2913028" y="3434662"/>
                </a:cubicBezTo>
                <a:cubicBezTo>
                  <a:pt x="2915561" y="3433003"/>
                  <a:pt x="2918939" y="3432173"/>
                  <a:pt x="2922317" y="3432173"/>
                </a:cubicBezTo>
                <a:close/>
                <a:moveTo>
                  <a:pt x="1769319" y="3427410"/>
                </a:moveTo>
                <a:cubicBezTo>
                  <a:pt x="1770113" y="3427410"/>
                  <a:pt x="1770907" y="3428329"/>
                  <a:pt x="1770907" y="3428329"/>
                </a:cubicBezTo>
                <a:cubicBezTo>
                  <a:pt x="1774876" y="3429248"/>
                  <a:pt x="1777257" y="3433844"/>
                  <a:pt x="1775669" y="3438439"/>
                </a:cubicBezTo>
                <a:cubicBezTo>
                  <a:pt x="1774876" y="3442116"/>
                  <a:pt x="1772494" y="3444873"/>
                  <a:pt x="1769319" y="3444873"/>
                </a:cubicBezTo>
                <a:cubicBezTo>
                  <a:pt x="1768526" y="3444873"/>
                  <a:pt x="1767732" y="3444873"/>
                  <a:pt x="1766938" y="3443954"/>
                </a:cubicBezTo>
                <a:cubicBezTo>
                  <a:pt x="1765351" y="3443954"/>
                  <a:pt x="1763763" y="3442116"/>
                  <a:pt x="1762176" y="3440277"/>
                </a:cubicBezTo>
                <a:cubicBezTo>
                  <a:pt x="1761382" y="3438439"/>
                  <a:pt x="1761382" y="3435682"/>
                  <a:pt x="1762176" y="3433844"/>
                </a:cubicBezTo>
                <a:cubicBezTo>
                  <a:pt x="1762969" y="3430167"/>
                  <a:pt x="1766144" y="3427410"/>
                  <a:pt x="1769319" y="3427410"/>
                </a:cubicBezTo>
                <a:close/>
                <a:moveTo>
                  <a:pt x="1551831" y="3425823"/>
                </a:moveTo>
                <a:cubicBezTo>
                  <a:pt x="1552686" y="3425823"/>
                  <a:pt x="1554396" y="3425823"/>
                  <a:pt x="1556105" y="3426683"/>
                </a:cubicBezTo>
                <a:cubicBezTo>
                  <a:pt x="1561234" y="3429263"/>
                  <a:pt x="1562944" y="3435282"/>
                  <a:pt x="1560379" y="3440441"/>
                </a:cubicBezTo>
                <a:cubicBezTo>
                  <a:pt x="1558670" y="3443881"/>
                  <a:pt x="1555251" y="3446461"/>
                  <a:pt x="1551831" y="3446461"/>
                </a:cubicBezTo>
                <a:cubicBezTo>
                  <a:pt x="1550122" y="3446461"/>
                  <a:pt x="1548412" y="3445601"/>
                  <a:pt x="1546703" y="3444741"/>
                </a:cubicBezTo>
                <a:cubicBezTo>
                  <a:pt x="1544993" y="3443881"/>
                  <a:pt x="1542428" y="3442161"/>
                  <a:pt x="1541574" y="3439582"/>
                </a:cubicBezTo>
                <a:cubicBezTo>
                  <a:pt x="1540719" y="3437002"/>
                  <a:pt x="1541574" y="3433562"/>
                  <a:pt x="1542428" y="3431842"/>
                </a:cubicBezTo>
                <a:cubicBezTo>
                  <a:pt x="1544138" y="3427543"/>
                  <a:pt x="1547557" y="3425823"/>
                  <a:pt x="1551831" y="3425823"/>
                </a:cubicBezTo>
                <a:close/>
                <a:moveTo>
                  <a:pt x="3555294" y="3419472"/>
                </a:moveTo>
                <a:cubicBezTo>
                  <a:pt x="3559443" y="3419472"/>
                  <a:pt x="3563592" y="3421135"/>
                  <a:pt x="3566911" y="3424461"/>
                </a:cubicBezTo>
                <a:cubicBezTo>
                  <a:pt x="3570231" y="3427787"/>
                  <a:pt x="3572720" y="3431945"/>
                  <a:pt x="3572720" y="3436103"/>
                </a:cubicBezTo>
                <a:cubicBezTo>
                  <a:pt x="3572720" y="3441092"/>
                  <a:pt x="3571061" y="3445250"/>
                  <a:pt x="3567741" y="3448576"/>
                </a:cubicBezTo>
                <a:cubicBezTo>
                  <a:pt x="3565252" y="3452734"/>
                  <a:pt x="3560273" y="3454397"/>
                  <a:pt x="3555294" y="3454397"/>
                </a:cubicBezTo>
                <a:cubicBezTo>
                  <a:pt x="3551144" y="3454397"/>
                  <a:pt x="3546995" y="3452734"/>
                  <a:pt x="3543676" y="3450239"/>
                </a:cubicBezTo>
                <a:cubicBezTo>
                  <a:pt x="3536207" y="3443587"/>
                  <a:pt x="3536207" y="3432777"/>
                  <a:pt x="3542846" y="3425293"/>
                </a:cubicBezTo>
                <a:cubicBezTo>
                  <a:pt x="3546165" y="3421967"/>
                  <a:pt x="3550315" y="3419472"/>
                  <a:pt x="3555294" y="3419472"/>
                </a:cubicBezTo>
                <a:close/>
                <a:moveTo>
                  <a:pt x="2568253" y="3411535"/>
                </a:moveTo>
                <a:cubicBezTo>
                  <a:pt x="2576676" y="3411535"/>
                  <a:pt x="2584257" y="3416615"/>
                  <a:pt x="2586784" y="3424235"/>
                </a:cubicBezTo>
                <a:cubicBezTo>
                  <a:pt x="2588469" y="3429315"/>
                  <a:pt x="2587627" y="3434395"/>
                  <a:pt x="2585942" y="3439475"/>
                </a:cubicBezTo>
                <a:cubicBezTo>
                  <a:pt x="2583415" y="3443708"/>
                  <a:pt x="2579203" y="3447095"/>
                  <a:pt x="2574149" y="3448788"/>
                </a:cubicBezTo>
                <a:cubicBezTo>
                  <a:pt x="2572465" y="3449635"/>
                  <a:pt x="2569937" y="3449635"/>
                  <a:pt x="2568253" y="3449635"/>
                </a:cubicBezTo>
                <a:cubicBezTo>
                  <a:pt x="2559829" y="3449635"/>
                  <a:pt x="2552248" y="3444555"/>
                  <a:pt x="2549721" y="3436088"/>
                </a:cubicBezTo>
                <a:cubicBezTo>
                  <a:pt x="2547194" y="3425928"/>
                  <a:pt x="2552248" y="3414922"/>
                  <a:pt x="2562356" y="3412382"/>
                </a:cubicBezTo>
                <a:cubicBezTo>
                  <a:pt x="2564041" y="3411535"/>
                  <a:pt x="2566568" y="3411535"/>
                  <a:pt x="2568253" y="3411535"/>
                </a:cubicBezTo>
                <a:close/>
                <a:moveTo>
                  <a:pt x="2064595" y="3411535"/>
                </a:moveTo>
                <a:cubicBezTo>
                  <a:pt x="2066182" y="3411535"/>
                  <a:pt x="2067770" y="3412329"/>
                  <a:pt x="2068563" y="3413122"/>
                </a:cubicBezTo>
                <a:cubicBezTo>
                  <a:pt x="2069357" y="3413916"/>
                  <a:pt x="2069357" y="3415504"/>
                  <a:pt x="2069357" y="3416297"/>
                </a:cubicBezTo>
                <a:cubicBezTo>
                  <a:pt x="2069357" y="3418679"/>
                  <a:pt x="2066976" y="3421060"/>
                  <a:pt x="2064595" y="3421060"/>
                </a:cubicBezTo>
                <a:cubicBezTo>
                  <a:pt x="2063007" y="3420266"/>
                  <a:pt x="2062213" y="3420266"/>
                  <a:pt x="2061420" y="3418679"/>
                </a:cubicBezTo>
                <a:cubicBezTo>
                  <a:pt x="2060626" y="3417885"/>
                  <a:pt x="2059832" y="3417091"/>
                  <a:pt x="2059832" y="3415504"/>
                </a:cubicBezTo>
                <a:cubicBezTo>
                  <a:pt x="2059832" y="3413122"/>
                  <a:pt x="2062213" y="3411535"/>
                  <a:pt x="2064595" y="3411535"/>
                </a:cubicBezTo>
                <a:close/>
                <a:moveTo>
                  <a:pt x="2787380" y="3409948"/>
                </a:moveTo>
                <a:cubicBezTo>
                  <a:pt x="2794135" y="3409948"/>
                  <a:pt x="2800046" y="3414097"/>
                  <a:pt x="2803424" y="3419906"/>
                </a:cubicBezTo>
                <a:cubicBezTo>
                  <a:pt x="2805957" y="3424055"/>
                  <a:pt x="2805957" y="3429034"/>
                  <a:pt x="2805113" y="3434013"/>
                </a:cubicBezTo>
                <a:cubicBezTo>
                  <a:pt x="2803424" y="3438162"/>
                  <a:pt x="2800046" y="3442312"/>
                  <a:pt x="2795824" y="3444801"/>
                </a:cubicBezTo>
                <a:cubicBezTo>
                  <a:pt x="2792446" y="3445631"/>
                  <a:pt x="2789913" y="3446461"/>
                  <a:pt x="2787380" y="3446461"/>
                </a:cubicBezTo>
                <a:cubicBezTo>
                  <a:pt x="2779780" y="3446461"/>
                  <a:pt x="2773869" y="3442312"/>
                  <a:pt x="2770491" y="3436503"/>
                </a:cubicBezTo>
                <a:cubicBezTo>
                  <a:pt x="2766269" y="3427375"/>
                  <a:pt x="2769647" y="3416587"/>
                  <a:pt x="2778936" y="3411608"/>
                </a:cubicBezTo>
                <a:cubicBezTo>
                  <a:pt x="2781469" y="3410778"/>
                  <a:pt x="2784002" y="3409948"/>
                  <a:pt x="2787380" y="3409948"/>
                </a:cubicBezTo>
                <a:close/>
                <a:moveTo>
                  <a:pt x="605629" y="3400422"/>
                </a:moveTo>
                <a:cubicBezTo>
                  <a:pt x="612450" y="3400422"/>
                  <a:pt x="618417" y="3402994"/>
                  <a:pt x="621828" y="3408137"/>
                </a:cubicBezTo>
                <a:cubicBezTo>
                  <a:pt x="629501" y="3417567"/>
                  <a:pt x="627795" y="3431283"/>
                  <a:pt x="619270" y="3438141"/>
                </a:cubicBezTo>
                <a:cubicBezTo>
                  <a:pt x="615007" y="3441570"/>
                  <a:pt x="610744" y="3443285"/>
                  <a:pt x="605629" y="3443285"/>
                </a:cubicBezTo>
                <a:cubicBezTo>
                  <a:pt x="598809" y="3443285"/>
                  <a:pt x="592842" y="3440713"/>
                  <a:pt x="588578" y="3435570"/>
                </a:cubicBezTo>
                <a:cubicBezTo>
                  <a:pt x="585168" y="3431283"/>
                  <a:pt x="583462" y="3425282"/>
                  <a:pt x="584316" y="3419282"/>
                </a:cubicBezTo>
                <a:cubicBezTo>
                  <a:pt x="585168" y="3414138"/>
                  <a:pt x="587726" y="3408994"/>
                  <a:pt x="591988" y="3404708"/>
                </a:cubicBezTo>
                <a:cubicBezTo>
                  <a:pt x="596252" y="3402136"/>
                  <a:pt x="600514" y="3400422"/>
                  <a:pt x="605629" y="3400422"/>
                </a:cubicBezTo>
                <a:close/>
                <a:moveTo>
                  <a:pt x="1973313" y="3398835"/>
                </a:moveTo>
                <a:cubicBezTo>
                  <a:pt x="1976489" y="3399742"/>
                  <a:pt x="1978870" y="3403371"/>
                  <a:pt x="1978076" y="3406092"/>
                </a:cubicBezTo>
                <a:cubicBezTo>
                  <a:pt x="1978076" y="3409721"/>
                  <a:pt x="1975695" y="3411535"/>
                  <a:pt x="1973313" y="3411535"/>
                </a:cubicBezTo>
                <a:cubicBezTo>
                  <a:pt x="1973313" y="3411535"/>
                  <a:pt x="1973313" y="3411535"/>
                  <a:pt x="1972520" y="3411535"/>
                </a:cubicBezTo>
                <a:cubicBezTo>
                  <a:pt x="1970932" y="3411535"/>
                  <a:pt x="1969344" y="3410628"/>
                  <a:pt x="1968551" y="3408813"/>
                </a:cubicBezTo>
                <a:cubicBezTo>
                  <a:pt x="1967757" y="3407906"/>
                  <a:pt x="1967757" y="3406092"/>
                  <a:pt x="1967757" y="3404278"/>
                </a:cubicBezTo>
                <a:cubicBezTo>
                  <a:pt x="1967757" y="3401556"/>
                  <a:pt x="1970138" y="3398835"/>
                  <a:pt x="1973313" y="3398835"/>
                </a:cubicBezTo>
                <a:close/>
                <a:moveTo>
                  <a:pt x="2179268" y="3397248"/>
                </a:moveTo>
                <a:cubicBezTo>
                  <a:pt x="2191035" y="3397248"/>
                  <a:pt x="2201120" y="3406493"/>
                  <a:pt x="2201120" y="3418259"/>
                </a:cubicBezTo>
                <a:cubicBezTo>
                  <a:pt x="2201120" y="3424142"/>
                  <a:pt x="2199439" y="3429185"/>
                  <a:pt x="2195237" y="3433387"/>
                </a:cubicBezTo>
                <a:cubicBezTo>
                  <a:pt x="2191035" y="3437590"/>
                  <a:pt x="2185992" y="3440111"/>
                  <a:pt x="2180109" y="3440111"/>
                </a:cubicBezTo>
                <a:cubicBezTo>
                  <a:pt x="2174226" y="3440111"/>
                  <a:pt x="2168343" y="3438430"/>
                  <a:pt x="2164140" y="3434228"/>
                </a:cubicBezTo>
                <a:cubicBezTo>
                  <a:pt x="2160778" y="3430025"/>
                  <a:pt x="2158257" y="3424983"/>
                  <a:pt x="2158257" y="3419100"/>
                </a:cubicBezTo>
                <a:cubicBezTo>
                  <a:pt x="2158257" y="3407333"/>
                  <a:pt x="2167502" y="3397248"/>
                  <a:pt x="2179268" y="3397248"/>
                </a:cubicBezTo>
                <a:close/>
                <a:moveTo>
                  <a:pt x="1676378" y="3395660"/>
                </a:moveTo>
                <a:cubicBezTo>
                  <a:pt x="1678110" y="3395660"/>
                  <a:pt x="1678976" y="3395660"/>
                  <a:pt x="1679842" y="3395660"/>
                </a:cubicBezTo>
                <a:cubicBezTo>
                  <a:pt x="1684171" y="3397247"/>
                  <a:pt x="1686769" y="3402010"/>
                  <a:pt x="1685037" y="3406772"/>
                </a:cubicBezTo>
                <a:cubicBezTo>
                  <a:pt x="1684171" y="3409947"/>
                  <a:pt x="1680708" y="3411535"/>
                  <a:pt x="1676378" y="3411535"/>
                </a:cubicBezTo>
                <a:cubicBezTo>
                  <a:pt x="1675512" y="3411535"/>
                  <a:pt x="1674646" y="3411535"/>
                  <a:pt x="1673780" y="3411535"/>
                </a:cubicBezTo>
                <a:cubicBezTo>
                  <a:pt x="1671183" y="3409947"/>
                  <a:pt x="1669451" y="3409154"/>
                  <a:pt x="1668585" y="3406772"/>
                </a:cubicBezTo>
                <a:cubicBezTo>
                  <a:pt x="1667719" y="3404391"/>
                  <a:pt x="1667719" y="3402804"/>
                  <a:pt x="1668585" y="3400422"/>
                </a:cubicBezTo>
                <a:cubicBezTo>
                  <a:pt x="1669451" y="3397247"/>
                  <a:pt x="1672914" y="3395660"/>
                  <a:pt x="1676378" y="3395660"/>
                </a:cubicBezTo>
                <a:close/>
                <a:moveTo>
                  <a:pt x="2270503" y="3394073"/>
                </a:moveTo>
                <a:cubicBezTo>
                  <a:pt x="2270503" y="3394073"/>
                  <a:pt x="2271343" y="3394073"/>
                  <a:pt x="2272184" y="3394073"/>
                </a:cubicBezTo>
                <a:cubicBezTo>
                  <a:pt x="2282269" y="3394073"/>
                  <a:pt x="2291514" y="3402328"/>
                  <a:pt x="2292355" y="3413059"/>
                </a:cubicBezTo>
                <a:cubicBezTo>
                  <a:pt x="2293195" y="3418012"/>
                  <a:pt x="2291514" y="3423791"/>
                  <a:pt x="2288152" y="3427918"/>
                </a:cubicBezTo>
                <a:cubicBezTo>
                  <a:pt x="2284791" y="3432046"/>
                  <a:pt x="2279748" y="3434522"/>
                  <a:pt x="2273865" y="3435348"/>
                </a:cubicBezTo>
                <a:cubicBezTo>
                  <a:pt x="2273024" y="3435348"/>
                  <a:pt x="2272184" y="3435348"/>
                  <a:pt x="2272184" y="3435348"/>
                </a:cubicBezTo>
                <a:cubicBezTo>
                  <a:pt x="2261258" y="3435348"/>
                  <a:pt x="2252013" y="3427093"/>
                  <a:pt x="2251173" y="3416361"/>
                </a:cubicBezTo>
                <a:cubicBezTo>
                  <a:pt x="2250332" y="3405630"/>
                  <a:pt x="2258737" y="3395724"/>
                  <a:pt x="2270503" y="3394073"/>
                </a:cubicBezTo>
                <a:close/>
                <a:moveTo>
                  <a:pt x="1179574" y="3392485"/>
                </a:moveTo>
                <a:cubicBezTo>
                  <a:pt x="1182088" y="3392485"/>
                  <a:pt x="1185440" y="3394166"/>
                  <a:pt x="1187953" y="3395847"/>
                </a:cubicBezTo>
                <a:cubicBezTo>
                  <a:pt x="1193818" y="3400889"/>
                  <a:pt x="1194657" y="3409294"/>
                  <a:pt x="1190467" y="3415177"/>
                </a:cubicBezTo>
                <a:cubicBezTo>
                  <a:pt x="1187115" y="3419379"/>
                  <a:pt x="1183764" y="3421060"/>
                  <a:pt x="1178736" y="3421060"/>
                </a:cubicBezTo>
                <a:cubicBezTo>
                  <a:pt x="1176224" y="3421060"/>
                  <a:pt x="1172871" y="3420219"/>
                  <a:pt x="1170359" y="3417698"/>
                </a:cubicBezTo>
                <a:cubicBezTo>
                  <a:pt x="1167846" y="3415177"/>
                  <a:pt x="1165331" y="3411815"/>
                  <a:pt x="1165331" y="3408453"/>
                </a:cubicBezTo>
                <a:cubicBezTo>
                  <a:pt x="1164493" y="3405091"/>
                  <a:pt x="1166171" y="3400889"/>
                  <a:pt x="1167846" y="3398368"/>
                </a:cubicBezTo>
                <a:cubicBezTo>
                  <a:pt x="1171197" y="3395006"/>
                  <a:pt x="1174546" y="3392485"/>
                  <a:pt x="1179574" y="3392485"/>
                </a:cubicBezTo>
                <a:close/>
                <a:moveTo>
                  <a:pt x="1323193" y="3389310"/>
                </a:moveTo>
                <a:cubicBezTo>
                  <a:pt x="1325724" y="3389310"/>
                  <a:pt x="1328254" y="3389310"/>
                  <a:pt x="1329941" y="3391062"/>
                </a:cubicBezTo>
                <a:cubicBezTo>
                  <a:pt x="1335844" y="3395441"/>
                  <a:pt x="1337531" y="3403324"/>
                  <a:pt x="1333314" y="3409455"/>
                </a:cubicBezTo>
                <a:cubicBezTo>
                  <a:pt x="1331628" y="3412958"/>
                  <a:pt x="1327410" y="3414710"/>
                  <a:pt x="1323193" y="3414710"/>
                </a:cubicBezTo>
                <a:cubicBezTo>
                  <a:pt x="1320663" y="3414710"/>
                  <a:pt x="1318133" y="3413834"/>
                  <a:pt x="1316446" y="3412958"/>
                </a:cubicBezTo>
                <a:cubicBezTo>
                  <a:pt x="1313917" y="3410331"/>
                  <a:pt x="1311386" y="3407703"/>
                  <a:pt x="1311386" y="3404200"/>
                </a:cubicBezTo>
                <a:cubicBezTo>
                  <a:pt x="1310543" y="3400696"/>
                  <a:pt x="1311386" y="3397193"/>
                  <a:pt x="1313074" y="3394565"/>
                </a:cubicBezTo>
                <a:cubicBezTo>
                  <a:pt x="1315603" y="3391062"/>
                  <a:pt x="1318978" y="3389310"/>
                  <a:pt x="1323193" y="3389310"/>
                </a:cubicBezTo>
                <a:close/>
                <a:moveTo>
                  <a:pt x="1025587" y="3384547"/>
                </a:moveTo>
                <a:cubicBezTo>
                  <a:pt x="1028921" y="3384547"/>
                  <a:pt x="1033088" y="3386302"/>
                  <a:pt x="1035588" y="3388933"/>
                </a:cubicBezTo>
                <a:cubicBezTo>
                  <a:pt x="1042255" y="3395075"/>
                  <a:pt x="1042255" y="3405602"/>
                  <a:pt x="1036420" y="3412621"/>
                </a:cubicBezTo>
                <a:cubicBezTo>
                  <a:pt x="1033920" y="3416130"/>
                  <a:pt x="1029754" y="3417885"/>
                  <a:pt x="1025587" y="3417885"/>
                </a:cubicBezTo>
                <a:cubicBezTo>
                  <a:pt x="1021419" y="3417885"/>
                  <a:pt x="1017251" y="3416130"/>
                  <a:pt x="1014753" y="3413498"/>
                </a:cubicBezTo>
                <a:cubicBezTo>
                  <a:pt x="1011418" y="3409989"/>
                  <a:pt x="1009752" y="3406480"/>
                  <a:pt x="1009752" y="3402093"/>
                </a:cubicBezTo>
                <a:cubicBezTo>
                  <a:pt x="1008918" y="3397707"/>
                  <a:pt x="1010585" y="3393320"/>
                  <a:pt x="1013918" y="3389811"/>
                </a:cubicBezTo>
                <a:cubicBezTo>
                  <a:pt x="1016419" y="3386302"/>
                  <a:pt x="1020585" y="3384547"/>
                  <a:pt x="1025587" y="3384547"/>
                </a:cubicBezTo>
                <a:close/>
                <a:moveTo>
                  <a:pt x="3734681" y="3382960"/>
                </a:moveTo>
                <a:cubicBezTo>
                  <a:pt x="3738830" y="3382960"/>
                  <a:pt x="3742149" y="3384664"/>
                  <a:pt x="3745469" y="3387219"/>
                </a:cubicBezTo>
                <a:cubicBezTo>
                  <a:pt x="3748788" y="3389775"/>
                  <a:pt x="3751277" y="3394034"/>
                  <a:pt x="3751277" y="3398293"/>
                </a:cubicBezTo>
                <a:cubicBezTo>
                  <a:pt x="3752107" y="3403404"/>
                  <a:pt x="3751277" y="3407663"/>
                  <a:pt x="3747958" y="3411070"/>
                </a:cubicBezTo>
                <a:cubicBezTo>
                  <a:pt x="3744639" y="3415329"/>
                  <a:pt x="3739660" y="3417885"/>
                  <a:pt x="3734681" y="3417885"/>
                </a:cubicBezTo>
                <a:cubicBezTo>
                  <a:pt x="3730531" y="3417885"/>
                  <a:pt x="3727212" y="3417033"/>
                  <a:pt x="3723893" y="3414478"/>
                </a:cubicBezTo>
                <a:cubicBezTo>
                  <a:pt x="3717254" y="3408515"/>
                  <a:pt x="3715594" y="3397441"/>
                  <a:pt x="3721403" y="3389775"/>
                </a:cubicBezTo>
                <a:cubicBezTo>
                  <a:pt x="3724722" y="3385515"/>
                  <a:pt x="3729702" y="3382960"/>
                  <a:pt x="3734681" y="3382960"/>
                </a:cubicBezTo>
                <a:close/>
                <a:moveTo>
                  <a:pt x="2364632" y="3382960"/>
                </a:moveTo>
                <a:cubicBezTo>
                  <a:pt x="2374538" y="3382960"/>
                  <a:pt x="2382793" y="3390401"/>
                  <a:pt x="2384444" y="3399497"/>
                </a:cubicBezTo>
                <a:cubicBezTo>
                  <a:pt x="2385269" y="3404458"/>
                  <a:pt x="2383618" y="3410245"/>
                  <a:pt x="2381142" y="3414380"/>
                </a:cubicBezTo>
                <a:cubicBezTo>
                  <a:pt x="2377840" y="3418514"/>
                  <a:pt x="2373712" y="3420994"/>
                  <a:pt x="2367934" y="3421821"/>
                </a:cubicBezTo>
                <a:cubicBezTo>
                  <a:pt x="2367108" y="3422648"/>
                  <a:pt x="2366283" y="3422648"/>
                  <a:pt x="2364632" y="3422648"/>
                </a:cubicBezTo>
                <a:cubicBezTo>
                  <a:pt x="2355551" y="3422648"/>
                  <a:pt x="2347296" y="3415206"/>
                  <a:pt x="2345645" y="3406111"/>
                </a:cubicBezTo>
                <a:cubicBezTo>
                  <a:pt x="2343994" y="3395362"/>
                  <a:pt x="2351424" y="3385440"/>
                  <a:pt x="2361330" y="3383787"/>
                </a:cubicBezTo>
                <a:cubicBezTo>
                  <a:pt x="2362981" y="3383787"/>
                  <a:pt x="2363806" y="3382960"/>
                  <a:pt x="2364632" y="3382960"/>
                </a:cubicBezTo>
                <a:close/>
                <a:moveTo>
                  <a:pt x="1880818" y="3381373"/>
                </a:moveTo>
                <a:cubicBezTo>
                  <a:pt x="1880818" y="3381373"/>
                  <a:pt x="1880818" y="3381373"/>
                  <a:pt x="1882499" y="3381373"/>
                </a:cubicBezTo>
                <a:cubicBezTo>
                  <a:pt x="1885860" y="3382266"/>
                  <a:pt x="1888382" y="3385838"/>
                  <a:pt x="1887541" y="3389410"/>
                </a:cubicBezTo>
                <a:cubicBezTo>
                  <a:pt x="1886701" y="3392982"/>
                  <a:pt x="1884180" y="3395661"/>
                  <a:pt x="1880818" y="3395661"/>
                </a:cubicBezTo>
                <a:cubicBezTo>
                  <a:pt x="1880818" y="3395661"/>
                  <a:pt x="1880818" y="3395661"/>
                  <a:pt x="1879977" y="3394768"/>
                </a:cubicBezTo>
                <a:cubicBezTo>
                  <a:pt x="1877456" y="3394768"/>
                  <a:pt x="1876615" y="3393875"/>
                  <a:pt x="1875775" y="3392089"/>
                </a:cubicBezTo>
                <a:cubicBezTo>
                  <a:pt x="1874934" y="3390303"/>
                  <a:pt x="1874094" y="3388517"/>
                  <a:pt x="1874934" y="3386731"/>
                </a:cubicBezTo>
                <a:cubicBezTo>
                  <a:pt x="1874934" y="3383159"/>
                  <a:pt x="1878296" y="3381373"/>
                  <a:pt x="1880818" y="3381373"/>
                </a:cubicBezTo>
                <a:close/>
                <a:moveTo>
                  <a:pt x="2661123" y="3378198"/>
                </a:moveTo>
                <a:cubicBezTo>
                  <a:pt x="2668723" y="3378198"/>
                  <a:pt x="2675479" y="3383177"/>
                  <a:pt x="2678012" y="3389816"/>
                </a:cubicBezTo>
                <a:cubicBezTo>
                  <a:pt x="2679701" y="3393965"/>
                  <a:pt x="2680545" y="3398944"/>
                  <a:pt x="2678012" y="3403923"/>
                </a:cubicBezTo>
                <a:cubicBezTo>
                  <a:pt x="2676323" y="3408072"/>
                  <a:pt x="2672945" y="3411392"/>
                  <a:pt x="2667879" y="3413051"/>
                </a:cubicBezTo>
                <a:cubicBezTo>
                  <a:pt x="2666190" y="3413881"/>
                  <a:pt x="2663657" y="3414711"/>
                  <a:pt x="2661123" y="3414711"/>
                </a:cubicBezTo>
                <a:cubicBezTo>
                  <a:pt x="2653524" y="3414711"/>
                  <a:pt x="2646768" y="3410562"/>
                  <a:pt x="2644235" y="3403093"/>
                </a:cubicBezTo>
                <a:cubicBezTo>
                  <a:pt x="2640857" y="3393965"/>
                  <a:pt x="2645079" y="3384007"/>
                  <a:pt x="2654368" y="3379858"/>
                </a:cubicBezTo>
                <a:cubicBezTo>
                  <a:pt x="2656057" y="3379028"/>
                  <a:pt x="2658590" y="3378198"/>
                  <a:pt x="2661123" y="3378198"/>
                </a:cubicBezTo>
                <a:close/>
                <a:moveTo>
                  <a:pt x="3160005" y="3376610"/>
                </a:moveTo>
                <a:cubicBezTo>
                  <a:pt x="3164985" y="3376610"/>
                  <a:pt x="3169964" y="3379165"/>
                  <a:pt x="3173283" y="3382573"/>
                </a:cubicBezTo>
                <a:cubicBezTo>
                  <a:pt x="3176602" y="3385980"/>
                  <a:pt x="3177432" y="3391091"/>
                  <a:pt x="3177432" y="3395350"/>
                </a:cubicBezTo>
                <a:cubicBezTo>
                  <a:pt x="3176602" y="3400461"/>
                  <a:pt x="3174943" y="3404720"/>
                  <a:pt x="3170793" y="3407276"/>
                </a:cubicBezTo>
                <a:cubicBezTo>
                  <a:pt x="3168304" y="3409831"/>
                  <a:pt x="3164155" y="3411535"/>
                  <a:pt x="3160005" y="3411535"/>
                </a:cubicBezTo>
                <a:cubicBezTo>
                  <a:pt x="3155026" y="3411535"/>
                  <a:pt x="3150047" y="3408979"/>
                  <a:pt x="3146728" y="3404720"/>
                </a:cubicBezTo>
                <a:cubicBezTo>
                  <a:pt x="3140919" y="3397054"/>
                  <a:pt x="3142579" y="3385980"/>
                  <a:pt x="3149218" y="3380017"/>
                </a:cubicBezTo>
                <a:cubicBezTo>
                  <a:pt x="3152537" y="3377462"/>
                  <a:pt x="3156686" y="3376610"/>
                  <a:pt x="3160005" y="3376610"/>
                </a:cubicBezTo>
                <a:close/>
                <a:moveTo>
                  <a:pt x="1459700" y="3376610"/>
                </a:moveTo>
                <a:cubicBezTo>
                  <a:pt x="1461401" y="3376610"/>
                  <a:pt x="1463952" y="3377465"/>
                  <a:pt x="1465653" y="3378319"/>
                </a:cubicBezTo>
                <a:cubicBezTo>
                  <a:pt x="1470756" y="3380884"/>
                  <a:pt x="1472457" y="3387722"/>
                  <a:pt x="1469055" y="3392851"/>
                </a:cubicBezTo>
                <a:cubicBezTo>
                  <a:pt x="1467354" y="3396270"/>
                  <a:pt x="1463952" y="3398835"/>
                  <a:pt x="1459700" y="3398835"/>
                </a:cubicBezTo>
                <a:cubicBezTo>
                  <a:pt x="1457999" y="3398835"/>
                  <a:pt x="1456298" y="3397980"/>
                  <a:pt x="1454597" y="3397125"/>
                </a:cubicBezTo>
                <a:cubicBezTo>
                  <a:pt x="1452046" y="3395416"/>
                  <a:pt x="1450345" y="3393706"/>
                  <a:pt x="1449494" y="3390287"/>
                </a:cubicBezTo>
                <a:cubicBezTo>
                  <a:pt x="1448644" y="3387722"/>
                  <a:pt x="1448644" y="3384303"/>
                  <a:pt x="1450345" y="3381739"/>
                </a:cubicBezTo>
                <a:cubicBezTo>
                  <a:pt x="1452046" y="3378319"/>
                  <a:pt x="1456298" y="3376610"/>
                  <a:pt x="1459700" y="3376610"/>
                </a:cubicBezTo>
                <a:close/>
                <a:moveTo>
                  <a:pt x="3014342" y="3373435"/>
                </a:moveTo>
                <a:cubicBezTo>
                  <a:pt x="3020269" y="3373435"/>
                  <a:pt x="3025349" y="3375990"/>
                  <a:pt x="3028736" y="3381101"/>
                </a:cubicBezTo>
                <a:cubicBezTo>
                  <a:pt x="3031276" y="3384509"/>
                  <a:pt x="3032969" y="3389620"/>
                  <a:pt x="3032122" y="3393879"/>
                </a:cubicBezTo>
                <a:cubicBezTo>
                  <a:pt x="3031276" y="3398990"/>
                  <a:pt x="3028736" y="3403249"/>
                  <a:pt x="3024502" y="3405804"/>
                </a:cubicBezTo>
                <a:cubicBezTo>
                  <a:pt x="3021962" y="3407508"/>
                  <a:pt x="3018576" y="3408360"/>
                  <a:pt x="3014342" y="3408360"/>
                </a:cubicBezTo>
                <a:cubicBezTo>
                  <a:pt x="3008416" y="3408360"/>
                  <a:pt x="3003336" y="3405804"/>
                  <a:pt x="2999949" y="3401545"/>
                </a:cubicBezTo>
                <a:cubicBezTo>
                  <a:pt x="2994869" y="3393027"/>
                  <a:pt x="2996562" y="3381953"/>
                  <a:pt x="3005029" y="3376842"/>
                </a:cubicBezTo>
                <a:cubicBezTo>
                  <a:pt x="3007569" y="3374287"/>
                  <a:pt x="3010956" y="3373435"/>
                  <a:pt x="3014342" y="3373435"/>
                </a:cubicBezTo>
                <a:close/>
                <a:moveTo>
                  <a:pt x="3314436" y="3368672"/>
                </a:moveTo>
                <a:cubicBezTo>
                  <a:pt x="3318682" y="3368672"/>
                  <a:pt x="3322928" y="3370298"/>
                  <a:pt x="3326324" y="3373551"/>
                </a:cubicBezTo>
                <a:cubicBezTo>
                  <a:pt x="3329721" y="3376803"/>
                  <a:pt x="3331419" y="3380869"/>
                  <a:pt x="3331419" y="3385747"/>
                </a:cubicBezTo>
                <a:cubicBezTo>
                  <a:pt x="3331419" y="3389813"/>
                  <a:pt x="3328872" y="3393879"/>
                  <a:pt x="3325475" y="3397131"/>
                </a:cubicBezTo>
                <a:cubicBezTo>
                  <a:pt x="3322928" y="3400384"/>
                  <a:pt x="3318682" y="3402010"/>
                  <a:pt x="3314436" y="3402010"/>
                </a:cubicBezTo>
                <a:cubicBezTo>
                  <a:pt x="3309341" y="3402010"/>
                  <a:pt x="3305096" y="3399571"/>
                  <a:pt x="3301699" y="3396318"/>
                </a:cubicBezTo>
                <a:cubicBezTo>
                  <a:pt x="3294906" y="3389813"/>
                  <a:pt x="3295755" y="3379242"/>
                  <a:pt x="3302548" y="3373551"/>
                </a:cubicBezTo>
                <a:cubicBezTo>
                  <a:pt x="3305096" y="3370298"/>
                  <a:pt x="3309341" y="3368672"/>
                  <a:pt x="3314436" y="3368672"/>
                </a:cubicBezTo>
                <a:close/>
                <a:moveTo>
                  <a:pt x="2455913" y="3365498"/>
                </a:moveTo>
                <a:cubicBezTo>
                  <a:pt x="2465008" y="3365498"/>
                  <a:pt x="2472450" y="3372124"/>
                  <a:pt x="2474103" y="3380407"/>
                </a:cubicBezTo>
                <a:cubicBezTo>
                  <a:pt x="2475757" y="3385376"/>
                  <a:pt x="2474930" y="3390346"/>
                  <a:pt x="2472450" y="3394487"/>
                </a:cubicBezTo>
                <a:cubicBezTo>
                  <a:pt x="2469969" y="3398628"/>
                  <a:pt x="2465835" y="3401941"/>
                  <a:pt x="2460874" y="3402770"/>
                </a:cubicBezTo>
                <a:cubicBezTo>
                  <a:pt x="2459220" y="3403598"/>
                  <a:pt x="2457567" y="3403598"/>
                  <a:pt x="2455913" y="3403598"/>
                </a:cubicBezTo>
                <a:cubicBezTo>
                  <a:pt x="2447645" y="3403598"/>
                  <a:pt x="2440203" y="3397800"/>
                  <a:pt x="2437723" y="3388689"/>
                </a:cubicBezTo>
                <a:cubicBezTo>
                  <a:pt x="2436069" y="3378750"/>
                  <a:pt x="2441857" y="3368811"/>
                  <a:pt x="2451779" y="3366326"/>
                </a:cubicBezTo>
                <a:cubicBezTo>
                  <a:pt x="2453433" y="3366326"/>
                  <a:pt x="2455086" y="3365498"/>
                  <a:pt x="2455913" y="3365498"/>
                </a:cubicBezTo>
                <a:close/>
                <a:moveTo>
                  <a:pt x="864031" y="3365497"/>
                </a:moveTo>
                <a:cubicBezTo>
                  <a:pt x="868265" y="3365497"/>
                  <a:pt x="873344" y="3367934"/>
                  <a:pt x="876732" y="3371182"/>
                </a:cubicBezTo>
                <a:cubicBezTo>
                  <a:pt x="883504" y="3377680"/>
                  <a:pt x="883504" y="3389051"/>
                  <a:pt x="875885" y="3395549"/>
                </a:cubicBezTo>
                <a:cubicBezTo>
                  <a:pt x="872498" y="3398797"/>
                  <a:pt x="868265" y="3400422"/>
                  <a:pt x="864031" y="3400422"/>
                </a:cubicBezTo>
                <a:cubicBezTo>
                  <a:pt x="858951" y="3400422"/>
                  <a:pt x="853871" y="3397985"/>
                  <a:pt x="850485" y="3394736"/>
                </a:cubicBezTo>
                <a:cubicBezTo>
                  <a:pt x="847098" y="3391488"/>
                  <a:pt x="845404" y="3386614"/>
                  <a:pt x="845404" y="3382553"/>
                </a:cubicBezTo>
                <a:cubicBezTo>
                  <a:pt x="846251" y="3377680"/>
                  <a:pt x="847945" y="3373619"/>
                  <a:pt x="851331" y="3370370"/>
                </a:cubicBezTo>
                <a:cubicBezTo>
                  <a:pt x="854718" y="3367121"/>
                  <a:pt x="858951" y="3365497"/>
                  <a:pt x="864031" y="3365497"/>
                </a:cubicBezTo>
                <a:close/>
                <a:moveTo>
                  <a:pt x="2878664" y="3360735"/>
                </a:moveTo>
                <a:cubicBezTo>
                  <a:pt x="2884591" y="3360735"/>
                  <a:pt x="2890517" y="3364142"/>
                  <a:pt x="2893904" y="3369253"/>
                </a:cubicBezTo>
                <a:cubicBezTo>
                  <a:pt x="2895597" y="3373512"/>
                  <a:pt x="2896444" y="3377771"/>
                  <a:pt x="2895597" y="3382882"/>
                </a:cubicBezTo>
                <a:cubicBezTo>
                  <a:pt x="2894751" y="3387142"/>
                  <a:pt x="2891364" y="3391401"/>
                  <a:pt x="2887131" y="3393104"/>
                </a:cubicBezTo>
                <a:cubicBezTo>
                  <a:pt x="2884591" y="3394808"/>
                  <a:pt x="2881204" y="3395660"/>
                  <a:pt x="2878664" y="3395660"/>
                </a:cubicBezTo>
                <a:cubicBezTo>
                  <a:pt x="2871891" y="3395660"/>
                  <a:pt x="2865964" y="3392253"/>
                  <a:pt x="2863424" y="3387142"/>
                </a:cubicBezTo>
                <a:cubicBezTo>
                  <a:pt x="2858344" y="3378623"/>
                  <a:pt x="2860884" y="3368401"/>
                  <a:pt x="2869351" y="3363290"/>
                </a:cubicBezTo>
                <a:cubicBezTo>
                  <a:pt x="2871891" y="3361587"/>
                  <a:pt x="2875277" y="3360735"/>
                  <a:pt x="2878664" y="3360735"/>
                </a:cubicBezTo>
                <a:close/>
                <a:moveTo>
                  <a:pt x="1791127" y="3355973"/>
                </a:moveTo>
                <a:cubicBezTo>
                  <a:pt x="1791962" y="3355973"/>
                  <a:pt x="1792798" y="3355973"/>
                  <a:pt x="1792798" y="3356855"/>
                </a:cubicBezTo>
                <a:cubicBezTo>
                  <a:pt x="1796975" y="3357737"/>
                  <a:pt x="1799482" y="3362146"/>
                  <a:pt x="1797811" y="3366556"/>
                </a:cubicBezTo>
                <a:cubicBezTo>
                  <a:pt x="1796975" y="3369202"/>
                  <a:pt x="1794469" y="3371848"/>
                  <a:pt x="1791127" y="3371848"/>
                </a:cubicBezTo>
                <a:cubicBezTo>
                  <a:pt x="1790291" y="3371848"/>
                  <a:pt x="1789456" y="3371848"/>
                  <a:pt x="1788620" y="3371848"/>
                </a:cubicBezTo>
                <a:cubicBezTo>
                  <a:pt x="1786949" y="3370966"/>
                  <a:pt x="1785278" y="3369202"/>
                  <a:pt x="1784442" y="3367438"/>
                </a:cubicBezTo>
                <a:cubicBezTo>
                  <a:pt x="1783607" y="3365674"/>
                  <a:pt x="1783607" y="3363910"/>
                  <a:pt x="1783607" y="3361265"/>
                </a:cubicBezTo>
                <a:cubicBezTo>
                  <a:pt x="1785278" y="3358619"/>
                  <a:pt x="1787785" y="3355973"/>
                  <a:pt x="1791127" y="3355973"/>
                </a:cubicBezTo>
                <a:close/>
                <a:moveTo>
                  <a:pt x="1585103" y="3354385"/>
                </a:moveTo>
                <a:cubicBezTo>
                  <a:pt x="1586823" y="3354385"/>
                  <a:pt x="1588543" y="3354385"/>
                  <a:pt x="1589403" y="3355251"/>
                </a:cubicBezTo>
                <a:cubicBezTo>
                  <a:pt x="1594562" y="3357849"/>
                  <a:pt x="1596282" y="3363044"/>
                  <a:pt x="1594562" y="3368239"/>
                </a:cubicBezTo>
                <a:cubicBezTo>
                  <a:pt x="1592842" y="3371703"/>
                  <a:pt x="1589403" y="3373435"/>
                  <a:pt x="1585103" y="3373435"/>
                </a:cubicBezTo>
                <a:cubicBezTo>
                  <a:pt x="1584243" y="3373435"/>
                  <a:pt x="1582523" y="3373435"/>
                  <a:pt x="1581663" y="3372569"/>
                </a:cubicBezTo>
                <a:cubicBezTo>
                  <a:pt x="1579084" y="3371703"/>
                  <a:pt x="1577364" y="3369971"/>
                  <a:pt x="1576504" y="3367374"/>
                </a:cubicBezTo>
                <a:cubicBezTo>
                  <a:pt x="1575644" y="3364776"/>
                  <a:pt x="1575644" y="3362178"/>
                  <a:pt x="1576504" y="3359580"/>
                </a:cubicBezTo>
                <a:cubicBezTo>
                  <a:pt x="1578224" y="3356117"/>
                  <a:pt x="1581663" y="3354385"/>
                  <a:pt x="1585103" y="3354385"/>
                </a:cubicBezTo>
                <a:close/>
                <a:moveTo>
                  <a:pt x="3475512" y="3348035"/>
                </a:moveTo>
                <a:cubicBezTo>
                  <a:pt x="3479758" y="3348035"/>
                  <a:pt x="3484004" y="3349702"/>
                  <a:pt x="3487400" y="3352202"/>
                </a:cubicBezTo>
                <a:cubicBezTo>
                  <a:pt x="3490797" y="3355536"/>
                  <a:pt x="3492495" y="3358870"/>
                  <a:pt x="3492495" y="3363870"/>
                </a:cubicBezTo>
                <a:cubicBezTo>
                  <a:pt x="3493344" y="3368038"/>
                  <a:pt x="3491646" y="3372205"/>
                  <a:pt x="3488249" y="3375539"/>
                </a:cubicBezTo>
                <a:cubicBezTo>
                  <a:pt x="3484853" y="3378873"/>
                  <a:pt x="3480607" y="3381373"/>
                  <a:pt x="3475512" y="3381373"/>
                </a:cubicBezTo>
                <a:cubicBezTo>
                  <a:pt x="3471266" y="3381373"/>
                  <a:pt x="3467870" y="3379706"/>
                  <a:pt x="3464473" y="3376372"/>
                </a:cubicBezTo>
                <a:cubicBezTo>
                  <a:pt x="3457680" y="3370538"/>
                  <a:pt x="3456831" y="3359703"/>
                  <a:pt x="3463624" y="3353036"/>
                </a:cubicBezTo>
                <a:cubicBezTo>
                  <a:pt x="3466172" y="3349702"/>
                  <a:pt x="3471266" y="3348035"/>
                  <a:pt x="3475512" y="3348035"/>
                </a:cubicBezTo>
                <a:close/>
                <a:moveTo>
                  <a:pt x="417108" y="3348035"/>
                </a:moveTo>
                <a:cubicBezTo>
                  <a:pt x="424603" y="3348035"/>
                  <a:pt x="432098" y="3351437"/>
                  <a:pt x="436262" y="3358240"/>
                </a:cubicBezTo>
                <a:cubicBezTo>
                  <a:pt x="443757" y="3369296"/>
                  <a:pt x="441258" y="3383754"/>
                  <a:pt x="431265" y="3391408"/>
                </a:cubicBezTo>
                <a:cubicBezTo>
                  <a:pt x="427101" y="3393959"/>
                  <a:pt x="422104" y="3395660"/>
                  <a:pt x="417108" y="3395660"/>
                </a:cubicBezTo>
                <a:cubicBezTo>
                  <a:pt x="409612" y="3395660"/>
                  <a:pt x="402117" y="3392258"/>
                  <a:pt x="397954" y="3385455"/>
                </a:cubicBezTo>
                <a:cubicBezTo>
                  <a:pt x="394622" y="3380352"/>
                  <a:pt x="392957" y="3373548"/>
                  <a:pt x="394622" y="3367595"/>
                </a:cubicBezTo>
                <a:cubicBezTo>
                  <a:pt x="395455" y="3361642"/>
                  <a:pt x="398786" y="3355689"/>
                  <a:pt x="403783" y="3352287"/>
                </a:cubicBezTo>
                <a:cubicBezTo>
                  <a:pt x="407947" y="3349736"/>
                  <a:pt x="412944" y="3348035"/>
                  <a:pt x="417108" y="3348035"/>
                </a:cubicBezTo>
                <a:close/>
                <a:moveTo>
                  <a:pt x="2545676" y="3340098"/>
                </a:moveTo>
                <a:cubicBezTo>
                  <a:pt x="2553441" y="3340098"/>
                  <a:pt x="2560343" y="3345293"/>
                  <a:pt x="2562932" y="3353087"/>
                </a:cubicBezTo>
                <a:cubicBezTo>
                  <a:pt x="2564657" y="3358282"/>
                  <a:pt x="2564657" y="3363477"/>
                  <a:pt x="2562069" y="3367807"/>
                </a:cubicBezTo>
                <a:cubicBezTo>
                  <a:pt x="2560343" y="3372137"/>
                  <a:pt x="2556029" y="3375600"/>
                  <a:pt x="2550853" y="3377332"/>
                </a:cubicBezTo>
                <a:cubicBezTo>
                  <a:pt x="2549127" y="3378198"/>
                  <a:pt x="2547401" y="3378198"/>
                  <a:pt x="2545676" y="3378198"/>
                </a:cubicBezTo>
                <a:cubicBezTo>
                  <a:pt x="2537048" y="3378198"/>
                  <a:pt x="2530146" y="3373002"/>
                  <a:pt x="2527557" y="3365209"/>
                </a:cubicBezTo>
                <a:cubicBezTo>
                  <a:pt x="2524969" y="3354818"/>
                  <a:pt x="2530146" y="3344427"/>
                  <a:pt x="2539636" y="3341830"/>
                </a:cubicBezTo>
                <a:cubicBezTo>
                  <a:pt x="2541362" y="3340964"/>
                  <a:pt x="2543088" y="3340098"/>
                  <a:pt x="2545676" y="3340098"/>
                </a:cubicBezTo>
                <a:close/>
                <a:moveTo>
                  <a:pt x="2751664" y="3338510"/>
                </a:moveTo>
                <a:cubicBezTo>
                  <a:pt x="2758437" y="3338510"/>
                  <a:pt x="2764364" y="3342668"/>
                  <a:pt x="2766904" y="3348488"/>
                </a:cubicBezTo>
                <a:cubicBezTo>
                  <a:pt x="2769444" y="3352646"/>
                  <a:pt x="2769444" y="3356804"/>
                  <a:pt x="2767751" y="3360962"/>
                </a:cubicBezTo>
                <a:cubicBezTo>
                  <a:pt x="2766904" y="3365951"/>
                  <a:pt x="2763517" y="3369277"/>
                  <a:pt x="2759284" y="3371772"/>
                </a:cubicBezTo>
                <a:cubicBezTo>
                  <a:pt x="2756744" y="3372603"/>
                  <a:pt x="2754204" y="3373435"/>
                  <a:pt x="2751664" y="3373435"/>
                </a:cubicBezTo>
                <a:cubicBezTo>
                  <a:pt x="2744891" y="3373435"/>
                  <a:pt x="2738964" y="3369277"/>
                  <a:pt x="2735577" y="3363456"/>
                </a:cubicBezTo>
                <a:cubicBezTo>
                  <a:pt x="2731344" y="3355141"/>
                  <a:pt x="2734731" y="3344331"/>
                  <a:pt x="2743197" y="3340173"/>
                </a:cubicBezTo>
                <a:cubicBezTo>
                  <a:pt x="2745737" y="3339341"/>
                  <a:pt x="2748277" y="3338510"/>
                  <a:pt x="2751664" y="3338510"/>
                </a:cubicBezTo>
                <a:close/>
                <a:moveTo>
                  <a:pt x="3922449" y="3330572"/>
                </a:moveTo>
                <a:cubicBezTo>
                  <a:pt x="3925846" y="3330572"/>
                  <a:pt x="3929243" y="3332239"/>
                  <a:pt x="3931790" y="3333906"/>
                </a:cubicBezTo>
                <a:cubicBezTo>
                  <a:pt x="3935187" y="3336406"/>
                  <a:pt x="3937734" y="3339740"/>
                  <a:pt x="3938583" y="3343907"/>
                </a:cubicBezTo>
                <a:cubicBezTo>
                  <a:pt x="3939432" y="3348074"/>
                  <a:pt x="3938583" y="3353075"/>
                  <a:pt x="3936036" y="3356409"/>
                </a:cubicBezTo>
                <a:cubicBezTo>
                  <a:pt x="3933488" y="3361410"/>
                  <a:pt x="3928393" y="3363910"/>
                  <a:pt x="3922449" y="3363910"/>
                </a:cubicBezTo>
                <a:cubicBezTo>
                  <a:pt x="3919053" y="3363910"/>
                  <a:pt x="3915656" y="3363076"/>
                  <a:pt x="3913109" y="3361410"/>
                </a:cubicBezTo>
                <a:cubicBezTo>
                  <a:pt x="3905467" y="3355575"/>
                  <a:pt x="3902919" y="3345574"/>
                  <a:pt x="3908863" y="3338073"/>
                </a:cubicBezTo>
                <a:cubicBezTo>
                  <a:pt x="3911411" y="3333906"/>
                  <a:pt x="3916505" y="3330572"/>
                  <a:pt x="3922449" y="3330572"/>
                </a:cubicBezTo>
                <a:close/>
                <a:moveTo>
                  <a:pt x="692539" y="3330572"/>
                </a:moveTo>
                <a:cubicBezTo>
                  <a:pt x="698419" y="3330572"/>
                  <a:pt x="704305" y="3333105"/>
                  <a:pt x="708506" y="3337327"/>
                </a:cubicBezTo>
                <a:cubicBezTo>
                  <a:pt x="715229" y="3346616"/>
                  <a:pt x="713549" y="3359282"/>
                  <a:pt x="705144" y="3366038"/>
                </a:cubicBezTo>
                <a:cubicBezTo>
                  <a:pt x="701783" y="3368571"/>
                  <a:pt x="697580" y="3370260"/>
                  <a:pt x="692539" y="3370260"/>
                </a:cubicBezTo>
                <a:cubicBezTo>
                  <a:pt x="686653" y="3370260"/>
                  <a:pt x="680771" y="3367727"/>
                  <a:pt x="677408" y="3363504"/>
                </a:cubicBezTo>
                <a:cubicBezTo>
                  <a:pt x="674048" y="3359282"/>
                  <a:pt x="672366" y="3353371"/>
                  <a:pt x="673206" y="3348305"/>
                </a:cubicBezTo>
                <a:cubicBezTo>
                  <a:pt x="673206" y="3343238"/>
                  <a:pt x="675727" y="3338172"/>
                  <a:pt x="679930" y="3334794"/>
                </a:cubicBezTo>
                <a:cubicBezTo>
                  <a:pt x="684132" y="3332261"/>
                  <a:pt x="688336" y="3330572"/>
                  <a:pt x="692539" y="3330572"/>
                </a:cubicBezTo>
                <a:close/>
                <a:moveTo>
                  <a:pt x="1703778" y="3325810"/>
                </a:moveTo>
                <a:cubicBezTo>
                  <a:pt x="1704685" y="3325810"/>
                  <a:pt x="1705593" y="3325810"/>
                  <a:pt x="1706500" y="3326645"/>
                </a:cubicBezTo>
                <a:cubicBezTo>
                  <a:pt x="1711943" y="3328316"/>
                  <a:pt x="1713757" y="3332494"/>
                  <a:pt x="1711943" y="3336672"/>
                </a:cubicBezTo>
                <a:cubicBezTo>
                  <a:pt x="1711035" y="3340014"/>
                  <a:pt x="1707407" y="3341685"/>
                  <a:pt x="1703778" y="3341685"/>
                </a:cubicBezTo>
                <a:cubicBezTo>
                  <a:pt x="1702871" y="3341685"/>
                  <a:pt x="1701057" y="3341685"/>
                  <a:pt x="1700150" y="3341685"/>
                </a:cubicBezTo>
                <a:cubicBezTo>
                  <a:pt x="1698335" y="3340849"/>
                  <a:pt x="1696521" y="3339178"/>
                  <a:pt x="1695614" y="3337507"/>
                </a:cubicBezTo>
                <a:cubicBezTo>
                  <a:pt x="1694707" y="3335001"/>
                  <a:pt x="1694707" y="3332494"/>
                  <a:pt x="1695614" y="3330823"/>
                </a:cubicBezTo>
                <a:cubicBezTo>
                  <a:pt x="1696521" y="3327481"/>
                  <a:pt x="1700150" y="3325810"/>
                  <a:pt x="1703778" y="3325810"/>
                </a:cubicBezTo>
                <a:close/>
                <a:moveTo>
                  <a:pt x="1233505" y="3322635"/>
                </a:moveTo>
                <a:cubicBezTo>
                  <a:pt x="1236864" y="3322635"/>
                  <a:pt x="1239387" y="3323478"/>
                  <a:pt x="1241908" y="3325165"/>
                </a:cubicBezTo>
                <a:cubicBezTo>
                  <a:pt x="1247790" y="3330225"/>
                  <a:pt x="1248631" y="3338659"/>
                  <a:pt x="1244430" y="3343719"/>
                </a:cubicBezTo>
                <a:cubicBezTo>
                  <a:pt x="1241908" y="3347093"/>
                  <a:pt x="1237706" y="3349623"/>
                  <a:pt x="1233505" y="3349623"/>
                </a:cubicBezTo>
                <a:cubicBezTo>
                  <a:pt x="1230982" y="3349623"/>
                  <a:pt x="1227620" y="3347936"/>
                  <a:pt x="1225099" y="3346249"/>
                </a:cubicBezTo>
                <a:cubicBezTo>
                  <a:pt x="1222578" y="3343719"/>
                  <a:pt x="1220896" y="3341189"/>
                  <a:pt x="1220056" y="3336972"/>
                </a:cubicBezTo>
                <a:cubicBezTo>
                  <a:pt x="1220056" y="3333599"/>
                  <a:pt x="1220896" y="3330225"/>
                  <a:pt x="1223417" y="3327695"/>
                </a:cubicBezTo>
                <a:cubicBezTo>
                  <a:pt x="1225939" y="3324322"/>
                  <a:pt x="1229301" y="3322635"/>
                  <a:pt x="1233505" y="3322635"/>
                </a:cubicBezTo>
                <a:close/>
                <a:moveTo>
                  <a:pt x="1370021" y="3319460"/>
                </a:moveTo>
                <a:cubicBezTo>
                  <a:pt x="1372562" y="3319460"/>
                  <a:pt x="1375101" y="3320310"/>
                  <a:pt x="1376796" y="3321161"/>
                </a:cubicBezTo>
                <a:cubicBezTo>
                  <a:pt x="1381863" y="3325413"/>
                  <a:pt x="1383556" y="3333067"/>
                  <a:pt x="1380169" y="3338170"/>
                </a:cubicBezTo>
                <a:cubicBezTo>
                  <a:pt x="1377629" y="3341572"/>
                  <a:pt x="1374256" y="3343273"/>
                  <a:pt x="1370021" y="3343273"/>
                </a:cubicBezTo>
                <a:cubicBezTo>
                  <a:pt x="1367482" y="3343273"/>
                  <a:pt x="1365788" y="3342422"/>
                  <a:pt x="1363248" y="3341572"/>
                </a:cubicBezTo>
                <a:cubicBezTo>
                  <a:pt x="1360708" y="3339871"/>
                  <a:pt x="1359015" y="3336469"/>
                  <a:pt x="1358168" y="3333918"/>
                </a:cubicBezTo>
                <a:cubicBezTo>
                  <a:pt x="1358168" y="3330516"/>
                  <a:pt x="1359015" y="3327114"/>
                  <a:pt x="1360708" y="3324563"/>
                </a:cubicBezTo>
                <a:cubicBezTo>
                  <a:pt x="1362402" y="3321161"/>
                  <a:pt x="1366635" y="3319460"/>
                  <a:pt x="1370021" y="3319460"/>
                </a:cubicBezTo>
                <a:close/>
                <a:moveTo>
                  <a:pt x="1089045" y="3316285"/>
                </a:moveTo>
                <a:cubicBezTo>
                  <a:pt x="1092388" y="3316285"/>
                  <a:pt x="1095729" y="3317961"/>
                  <a:pt x="1099071" y="3320474"/>
                </a:cubicBezTo>
                <a:cubicBezTo>
                  <a:pt x="1104921" y="3325501"/>
                  <a:pt x="1105756" y="3335556"/>
                  <a:pt x="1099908" y="3341421"/>
                </a:cubicBezTo>
                <a:cubicBezTo>
                  <a:pt x="1097401" y="3344772"/>
                  <a:pt x="1093222" y="3346448"/>
                  <a:pt x="1089045" y="3346448"/>
                </a:cubicBezTo>
                <a:cubicBezTo>
                  <a:pt x="1084867" y="3346448"/>
                  <a:pt x="1081525" y="3344772"/>
                  <a:pt x="1079018" y="3342259"/>
                </a:cubicBezTo>
                <a:cubicBezTo>
                  <a:pt x="1075677" y="3339745"/>
                  <a:pt x="1074007" y="3335556"/>
                  <a:pt x="1074007" y="3332204"/>
                </a:cubicBezTo>
                <a:cubicBezTo>
                  <a:pt x="1074007" y="3328015"/>
                  <a:pt x="1074841" y="3323826"/>
                  <a:pt x="1077347" y="3321312"/>
                </a:cubicBezTo>
                <a:cubicBezTo>
                  <a:pt x="1080690" y="3317961"/>
                  <a:pt x="1084867" y="3316285"/>
                  <a:pt x="1089045" y="3316285"/>
                </a:cubicBezTo>
                <a:close/>
                <a:moveTo>
                  <a:pt x="3645358" y="3313110"/>
                </a:moveTo>
                <a:cubicBezTo>
                  <a:pt x="3649423" y="3313110"/>
                  <a:pt x="3652676" y="3314820"/>
                  <a:pt x="3655115" y="3316529"/>
                </a:cubicBezTo>
                <a:cubicBezTo>
                  <a:pt x="3658368" y="3319948"/>
                  <a:pt x="3660807" y="3323368"/>
                  <a:pt x="3661620" y="3327642"/>
                </a:cubicBezTo>
                <a:cubicBezTo>
                  <a:pt x="3661620" y="3332771"/>
                  <a:pt x="3660807" y="3337045"/>
                  <a:pt x="3658368" y="3340464"/>
                </a:cubicBezTo>
                <a:cubicBezTo>
                  <a:pt x="3655115" y="3343883"/>
                  <a:pt x="3650237" y="3346448"/>
                  <a:pt x="3645358" y="3346448"/>
                </a:cubicBezTo>
                <a:cubicBezTo>
                  <a:pt x="3642105" y="3346448"/>
                  <a:pt x="3638853" y="3345593"/>
                  <a:pt x="3635600" y="3343029"/>
                </a:cubicBezTo>
                <a:cubicBezTo>
                  <a:pt x="3629095" y="3337045"/>
                  <a:pt x="3628282" y="3326787"/>
                  <a:pt x="3633161" y="3319948"/>
                </a:cubicBezTo>
                <a:cubicBezTo>
                  <a:pt x="3636413" y="3315674"/>
                  <a:pt x="3640479" y="3313110"/>
                  <a:pt x="3645358" y="3313110"/>
                </a:cubicBezTo>
                <a:close/>
                <a:moveTo>
                  <a:pt x="2633342" y="3309935"/>
                </a:moveTo>
                <a:cubicBezTo>
                  <a:pt x="2640962" y="3309935"/>
                  <a:pt x="2646889" y="3314194"/>
                  <a:pt x="2650276" y="3320157"/>
                </a:cubicBezTo>
                <a:cubicBezTo>
                  <a:pt x="2651969" y="3324416"/>
                  <a:pt x="2651969" y="3329527"/>
                  <a:pt x="2650276" y="3333786"/>
                </a:cubicBezTo>
                <a:cubicBezTo>
                  <a:pt x="2647736" y="3338045"/>
                  <a:pt x="2644349" y="3341453"/>
                  <a:pt x="2640116" y="3344008"/>
                </a:cubicBezTo>
                <a:cubicBezTo>
                  <a:pt x="2638422" y="3344860"/>
                  <a:pt x="2635882" y="3344860"/>
                  <a:pt x="2633342" y="3344860"/>
                </a:cubicBezTo>
                <a:cubicBezTo>
                  <a:pt x="2626569" y="3344860"/>
                  <a:pt x="2619796" y="3340601"/>
                  <a:pt x="2617256" y="3333786"/>
                </a:cubicBezTo>
                <a:cubicBezTo>
                  <a:pt x="2613869" y="3324416"/>
                  <a:pt x="2618102" y="3314194"/>
                  <a:pt x="2627416" y="3310787"/>
                </a:cubicBezTo>
                <a:cubicBezTo>
                  <a:pt x="2629109" y="3309935"/>
                  <a:pt x="2631649" y="3309935"/>
                  <a:pt x="2633342" y="3309935"/>
                </a:cubicBezTo>
                <a:close/>
                <a:moveTo>
                  <a:pt x="3103650" y="3306760"/>
                </a:moveTo>
                <a:cubicBezTo>
                  <a:pt x="3108639" y="3306760"/>
                  <a:pt x="3113629" y="3309324"/>
                  <a:pt x="3116123" y="3312744"/>
                </a:cubicBezTo>
                <a:cubicBezTo>
                  <a:pt x="3119450" y="3316163"/>
                  <a:pt x="3120281" y="3320437"/>
                  <a:pt x="3120281" y="3324711"/>
                </a:cubicBezTo>
                <a:cubicBezTo>
                  <a:pt x="3119450" y="3329840"/>
                  <a:pt x="3117786" y="3333259"/>
                  <a:pt x="3114460" y="3336679"/>
                </a:cubicBezTo>
                <a:cubicBezTo>
                  <a:pt x="3111134" y="3338388"/>
                  <a:pt x="3107808" y="3340098"/>
                  <a:pt x="3103650" y="3340098"/>
                </a:cubicBezTo>
                <a:cubicBezTo>
                  <a:pt x="3098661" y="3340098"/>
                  <a:pt x="3094503" y="3337533"/>
                  <a:pt x="3091177" y="3334114"/>
                </a:cubicBezTo>
                <a:cubicBezTo>
                  <a:pt x="3085356" y="3326421"/>
                  <a:pt x="3087019" y="3316163"/>
                  <a:pt x="3093672" y="3310179"/>
                </a:cubicBezTo>
                <a:cubicBezTo>
                  <a:pt x="3096166" y="3308470"/>
                  <a:pt x="3100324" y="3306760"/>
                  <a:pt x="3103650" y="3306760"/>
                </a:cubicBezTo>
                <a:close/>
                <a:moveTo>
                  <a:pt x="1499033" y="3306760"/>
                </a:moveTo>
                <a:cubicBezTo>
                  <a:pt x="1500679" y="3306760"/>
                  <a:pt x="1502325" y="3307649"/>
                  <a:pt x="1503972" y="3308538"/>
                </a:cubicBezTo>
                <a:cubicBezTo>
                  <a:pt x="1508911" y="3311205"/>
                  <a:pt x="1510557" y="3318317"/>
                  <a:pt x="1508087" y="3323651"/>
                </a:cubicBezTo>
                <a:cubicBezTo>
                  <a:pt x="1506441" y="3327207"/>
                  <a:pt x="1503149" y="3328985"/>
                  <a:pt x="1499033" y="3328985"/>
                </a:cubicBezTo>
                <a:cubicBezTo>
                  <a:pt x="1497387" y="3328985"/>
                  <a:pt x="1495740" y="3328096"/>
                  <a:pt x="1494094" y="3327207"/>
                </a:cubicBezTo>
                <a:cubicBezTo>
                  <a:pt x="1491624" y="3326318"/>
                  <a:pt x="1489978" y="3323651"/>
                  <a:pt x="1489155" y="3320984"/>
                </a:cubicBezTo>
                <a:cubicBezTo>
                  <a:pt x="1488332" y="3318317"/>
                  <a:pt x="1489155" y="3314761"/>
                  <a:pt x="1489978" y="3312094"/>
                </a:cubicBezTo>
                <a:cubicBezTo>
                  <a:pt x="1492448" y="3309427"/>
                  <a:pt x="1495740" y="3306760"/>
                  <a:pt x="1499033" y="3306760"/>
                </a:cubicBezTo>
                <a:close/>
                <a:moveTo>
                  <a:pt x="2967126" y="3305173"/>
                </a:moveTo>
                <a:cubicBezTo>
                  <a:pt x="2972115" y="3305173"/>
                  <a:pt x="2977105" y="3307737"/>
                  <a:pt x="2980431" y="3312011"/>
                </a:cubicBezTo>
                <a:cubicBezTo>
                  <a:pt x="2982926" y="3315431"/>
                  <a:pt x="2983757" y="3320560"/>
                  <a:pt x="2982926" y="3324834"/>
                </a:cubicBezTo>
                <a:cubicBezTo>
                  <a:pt x="2982094" y="3329108"/>
                  <a:pt x="2979599" y="3332527"/>
                  <a:pt x="2976273" y="3335092"/>
                </a:cubicBezTo>
                <a:cubicBezTo>
                  <a:pt x="2973779" y="3337656"/>
                  <a:pt x="2970452" y="3338511"/>
                  <a:pt x="2967126" y="3338511"/>
                </a:cubicBezTo>
                <a:cubicBezTo>
                  <a:pt x="2961305" y="3338511"/>
                  <a:pt x="2956316" y="3335946"/>
                  <a:pt x="2953821" y="3331672"/>
                </a:cubicBezTo>
                <a:cubicBezTo>
                  <a:pt x="2948832" y="3323979"/>
                  <a:pt x="2950495" y="3312866"/>
                  <a:pt x="2957979" y="3307737"/>
                </a:cubicBezTo>
                <a:cubicBezTo>
                  <a:pt x="2960474" y="3306028"/>
                  <a:pt x="2963800" y="3305173"/>
                  <a:pt x="2967126" y="3305173"/>
                </a:cubicBezTo>
                <a:close/>
                <a:moveTo>
                  <a:pt x="3248909" y="3300410"/>
                </a:moveTo>
                <a:cubicBezTo>
                  <a:pt x="3253076" y="3300410"/>
                  <a:pt x="3257243" y="3302038"/>
                  <a:pt x="3260577" y="3305294"/>
                </a:cubicBezTo>
                <a:cubicBezTo>
                  <a:pt x="3263911" y="3308551"/>
                  <a:pt x="3264744" y="3312621"/>
                  <a:pt x="3264744" y="3316692"/>
                </a:cubicBezTo>
                <a:cubicBezTo>
                  <a:pt x="3264744" y="3320762"/>
                  <a:pt x="3263077" y="3324833"/>
                  <a:pt x="3259743" y="3327275"/>
                </a:cubicBezTo>
                <a:cubicBezTo>
                  <a:pt x="3257243" y="3330532"/>
                  <a:pt x="3253076" y="3332160"/>
                  <a:pt x="3248909" y="3332160"/>
                </a:cubicBezTo>
                <a:cubicBezTo>
                  <a:pt x="3244741" y="3332160"/>
                  <a:pt x="3240574" y="3329718"/>
                  <a:pt x="3237240" y="3326461"/>
                </a:cubicBezTo>
                <a:cubicBezTo>
                  <a:pt x="3231406" y="3320762"/>
                  <a:pt x="3231406" y="3310993"/>
                  <a:pt x="3238074" y="3304480"/>
                </a:cubicBezTo>
                <a:cubicBezTo>
                  <a:pt x="3240574" y="3302038"/>
                  <a:pt x="3244741" y="3300410"/>
                  <a:pt x="3248909" y="3300410"/>
                </a:cubicBezTo>
                <a:close/>
                <a:moveTo>
                  <a:pt x="936262" y="3295647"/>
                </a:moveTo>
                <a:cubicBezTo>
                  <a:pt x="940508" y="3295647"/>
                  <a:pt x="945604" y="3298202"/>
                  <a:pt x="948150" y="3301610"/>
                </a:cubicBezTo>
                <a:cubicBezTo>
                  <a:pt x="954943" y="3308424"/>
                  <a:pt x="954094" y="3318646"/>
                  <a:pt x="948150" y="3325461"/>
                </a:cubicBezTo>
                <a:cubicBezTo>
                  <a:pt x="944754" y="3328868"/>
                  <a:pt x="940508" y="3330572"/>
                  <a:pt x="936262" y="3330572"/>
                </a:cubicBezTo>
                <a:cubicBezTo>
                  <a:pt x="931168" y="3330572"/>
                  <a:pt x="926923" y="3328016"/>
                  <a:pt x="923526" y="3324609"/>
                </a:cubicBezTo>
                <a:cubicBezTo>
                  <a:pt x="920129" y="3321202"/>
                  <a:pt x="918430" y="3316943"/>
                  <a:pt x="918430" y="3312683"/>
                </a:cubicBezTo>
                <a:cubicBezTo>
                  <a:pt x="919280" y="3307572"/>
                  <a:pt x="920977" y="3303313"/>
                  <a:pt x="924375" y="3300758"/>
                </a:cubicBezTo>
                <a:cubicBezTo>
                  <a:pt x="927772" y="3297351"/>
                  <a:pt x="931168" y="3295647"/>
                  <a:pt x="936262" y="3295647"/>
                </a:cubicBezTo>
                <a:close/>
                <a:moveTo>
                  <a:pt x="2837338" y="3292473"/>
                </a:moveTo>
                <a:cubicBezTo>
                  <a:pt x="2843282" y="3292473"/>
                  <a:pt x="2849226" y="3295807"/>
                  <a:pt x="2851774" y="3300807"/>
                </a:cubicBezTo>
                <a:cubicBezTo>
                  <a:pt x="2854321" y="3304141"/>
                  <a:pt x="2855170" y="3309142"/>
                  <a:pt x="2854321" y="3313309"/>
                </a:cubicBezTo>
                <a:cubicBezTo>
                  <a:pt x="2852623" y="3317476"/>
                  <a:pt x="2850075" y="3320810"/>
                  <a:pt x="2846679" y="3323311"/>
                </a:cubicBezTo>
                <a:cubicBezTo>
                  <a:pt x="2843282" y="3324977"/>
                  <a:pt x="2840735" y="3325811"/>
                  <a:pt x="2837338" y="3325811"/>
                </a:cubicBezTo>
                <a:cubicBezTo>
                  <a:pt x="2831394" y="3325811"/>
                  <a:pt x="2826299" y="3322477"/>
                  <a:pt x="2822903" y="3317476"/>
                </a:cubicBezTo>
                <a:cubicBezTo>
                  <a:pt x="2818657" y="3309975"/>
                  <a:pt x="2821205" y="3299974"/>
                  <a:pt x="2828847" y="3294973"/>
                </a:cubicBezTo>
                <a:cubicBezTo>
                  <a:pt x="2831394" y="3293306"/>
                  <a:pt x="2834791" y="3292473"/>
                  <a:pt x="2837338" y="3292473"/>
                </a:cubicBezTo>
                <a:close/>
                <a:moveTo>
                  <a:pt x="1618093" y="3287710"/>
                </a:moveTo>
                <a:cubicBezTo>
                  <a:pt x="1619749" y="3287710"/>
                  <a:pt x="1620578" y="3287710"/>
                  <a:pt x="1622234" y="3288541"/>
                </a:cubicBezTo>
                <a:cubicBezTo>
                  <a:pt x="1626375" y="3290205"/>
                  <a:pt x="1628032" y="3296026"/>
                  <a:pt x="1626375" y="3300183"/>
                </a:cubicBezTo>
                <a:cubicBezTo>
                  <a:pt x="1624719" y="3303510"/>
                  <a:pt x="1621406" y="3305173"/>
                  <a:pt x="1618093" y="3305173"/>
                </a:cubicBezTo>
                <a:cubicBezTo>
                  <a:pt x="1616436" y="3305173"/>
                  <a:pt x="1615608" y="3305173"/>
                  <a:pt x="1613951" y="3304341"/>
                </a:cubicBezTo>
                <a:cubicBezTo>
                  <a:pt x="1612295" y="3303510"/>
                  <a:pt x="1610638" y="3301847"/>
                  <a:pt x="1609810" y="3299352"/>
                </a:cubicBezTo>
                <a:cubicBezTo>
                  <a:pt x="1608982" y="3296857"/>
                  <a:pt x="1608982" y="3294362"/>
                  <a:pt x="1609810" y="3292699"/>
                </a:cubicBezTo>
                <a:cubicBezTo>
                  <a:pt x="1611467" y="3289373"/>
                  <a:pt x="1614780" y="3287710"/>
                  <a:pt x="1618093" y="3287710"/>
                </a:cubicBezTo>
                <a:close/>
                <a:moveTo>
                  <a:pt x="515534" y="3281360"/>
                </a:moveTo>
                <a:cubicBezTo>
                  <a:pt x="523053" y="3281360"/>
                  <a:pt x="529738" y="3284770"/>
                  <a:pt x="533916" y="3291591"/>
                </a:cubicBezTo>
                <a:cubicBezTo>
                  <a:pt x="540600" y="3300969"/>
                  <a:pt x="538094" y="3315462"/>
                  <a:pt x="528903" y="3323135"/>
                </a:cubicBezTo>
                <a:cubicBezTo>
                  <a:pt x="524724" y="3325693"/>
                  <a:pt x="520547" y="3327398"/>
                  <a:pt x="515534" y="3327398"/>
                </a:cubicBezTo>
                <a:cubicBezTo>
                  <a:pt x="508014" y="3327398"/>
                  <a:pt x="501330" y="3323135"/>
                  <a:pt x="497152" y="3317167"/>
                </a:cubicBezTo>
                <a:cubicBezTo>
                  <a:pt x="493810" y="3312052"/>
                  <a:pt x="492975" y="3306084"/>
                  <a:pt x="493810" y="3300116"/>
                </a:cubicBezTo>
                <a:cubicBezTo>
                  <a:pt x="494646" y="3294148"/>
                  <a:pt x="497989" y="3289033"/>
                  <a:pt x="503001" y="3285623"/>
                </a:cubicBezTo>
                <a:cubicBezTo>
                  <a:pt x="507180" y="3283065"/>
                  <a:pt x="511356" y="3281360"/>
                  <a:pt x="515534" y="3281360"/>
                </a:cubicBezTo>
                <a:close/>
                <a:moveTo>
                  <a:pt x="3401309" y="3279772"/>
                </a:moveTo>
                <a:cubicBezTo>
                  <a:pt x="3405476" y="3279772"/>
                  <a:pt x="3408810" y="3281527"/>
                  <a:pt x="3412143" y="3284158"/>
                </a:cubicBezTo>
                <a:cubicBezTo>
                  <a:pt x="3415477" y="3286790"/>
                  <a:pt x="3417144" y="3291177"/>
                  <a:pt x="3417144" y="3295564"/>
                </a:cubicBezTo>
                <a:cubicBezTo>
                  <a:pt x="3417144" y="3299950"/>
                  <a:pt x="3416311" y="3304337"/>
                  <a:pt x="3412977" y="3307846"/>
                </a:cubicBezTo>
                <a:cubicBezTo>
                  <a:pt x="3410477" y="3311355"/>
                  <a:pt x="3405476" y="3313110"/>
                  <a:pt x="3401309" y="3313110"/>
                </a:cubicBezTo>
                <a:cubicBezTo>
                  <a:pt x="3397141" y="3313110"/>
                  <a:pt x="3393808" y="3311355"/>
                  <a:pt x="3390474" y="3308723"/>
                </a:cubicBezTo>
                <a:cubicBezTo>
                  <a:pt x="3384640" y="3302582"/>
                  <a:pt x="3383806" y="3292054"/>
                  <a:pt x="3389640" y="3285036"/>
                </a:cubicBezTo>
                <a:cubicBezTo>
                  <a:pt x="3392974" y="3281527"/>
                  <a:pt x="3397141" y="3279772"/>
                  <a:pt x="3401309" y="3279772"/>
                </a:cubicBezTo>
                <a:close/>
                <a:moveTo>
                  <a:pt x="2717888" y="3271835"/>
                </a:moveTo>
                <a:cubicBezTo>
                  <a:pt x="2723709" y="3271835"/>
                  <a:pt x="2729530" y="3275169"/>
                  <a:pt x="2732856" y="3281003"/>
                </a:cubicBezTo>
                <a:cubicBezTo>
                  <a:pt x="2734519" y="3285170"/>
                  <a:pt x="2734519" y="3289337"/>
                  <a:pt x="2733688" y="3293505"/>
                </a:cubicBezTo>
                <a:cubicBezTo>
                  <a:pt x="2732024" y="3297672"/>
                  <a:pt x="2729530" y="3301006"/>
                  <a:pt x="2725372" y="3303506"/>
                </a:cubicBezTo>
                <a:cubicBezTo>
                  <a:pt x="2722877" y="3304339"/>
                  <a:pt x="2720383" y="3305173"/>
                  <a:pt x="2717888" y="3305173"/>
                </a:cubicBezTo>
                <a:cubicBezTo>
                  <a:pt x="2711236" y="3305173"/>
                  <a:pt x="2706247" y="3301006"/>
                  <a:pt x="2702920" y="3296005"/>
                </a:cubicBezTo>
                <a:cubicBezTo>
                  <a:pt x="2699594" y="3287670"/>
                  <a:pt x="2702920" y="3277669"/>
                  <a:pt x="2710404" y="3273502"/>
                </a:cubicBezTo>
                <a:cubicBezTo>
                  <a:pt x="2712899" y="3272668"/>
                  <a:pt x="2715394" y="3271835"/>
                  <a:pt x="2717888" y="3271835"/>
                </a:cubicBezTo>
                <a:close/>
                <a:moveTo>
                  <a:pt x="3822383" y="3263897"/>
                </a:moveTo>
                <a:cubicBezTo>
                  <a:pt x="3824822" y="3263897"/>
                  <a:pt x="3828075" y="3264732"/>
                  <a:pt x="3830514" y="3266403"/>
                </a:cubicBezTo>
                <a:cubicBezTo>
                  <a:pt x="3833767" y="3268910"/>
                  <a:pt x="3836206" y="3272252"/>
                  <a:pt x="3837019" y="3276430"/>
                </a:cubicBezTo>
                <a:cubicBezTo>
                  <a:pt x="3837832" y="3280607"/>
                  <a:pt x="3837019" y="3284785"/>
                  <a:pt x="3834580" y="3288127"/>
                </a:cubicBezTo>
                <a:cubicBezTo>
                  <a:pt x="3832140" y="3292305"/>
                  <a:pt x="3827262" y="3295647"/>
                  <a:pt x="3822383" y="3295647"/>
                </a:cubicBezTo>
                <a:cubicBezTo>
                  <a:pt x="3819130" y="3295647"/>
                  <a:pt x="3815878" y="3293976"/>
                  <a:pt x="3813439" y="3292305"/>
                </a:cubicBezTo>
                <a:cubicBezTo>
                  <a:pt x="3806934" y="3287292"/>
                  <a:pt x="3804494" y="3278101"/>
                  <a:pt x="3809373" y="3270581"/>
                </a:cubicBezTo>
                <a:cubicBezTo>
                  <a:pt x="3812625" y="3266403"/>
                  <a:pt x="3816691" y="3263897"/>
                  <a:pt x="3822383" y="3263897"/>
                </a:cubicBezTo>
                <a:close/>
                <a:moveTo>
                  <a:pt x="776721" y="3263897"/>
                </a:moveTo>
                <a:cubicBezTo>
                  <a:pt x="782618" y="3263897"/>
                  <a:pt x="787672" y="3266437"/>
                  <a:pt x="791041" y="3270670"/>
                </a:cubicBezTo>
                <a:cubicBezTo>
                  <a:pt x="797780" y="3279137"/>
                  <a:pt x="796939" y="3290990"/>
                  <a:pt x="788514" y="3297764"/>
                </a:cubicBezTo>
                <a:cubicBezTo>
                  <a:pt x="785144" y="3301150"/>
                  <a:pt x="780932" y="3301997"/>
                  <a:pt x="776721" y="3301997"/>
                </a:cubicBezTo>
                <a:cubicBezTo>
                  <a:pt x="770824" y="3301997"/>
                  <a:pt x="764928" y="3299457"/>
                  <a:pt x="761559" y="3295224"/>
                </a:cubicBezTo>
                <a:cubicBezTo>
                  <a:pt x="758189" y="3290990"/>
                  <a:pt x="756505" y="3285910"/>
                  <a:pt x="757348" y="3280830"/>
                </a:cubicBezTo>
                <a:cubicBezTo>
                  <a:pt x="758189" y="3275750"/>
                  <a:pt x="760717" y="3271517"/>
                  <a:pt x="764085" y="3268130"/>
                </a:cubicBezTo>
                <a:cubicBezTo>
                  <a:pt x="767455" y="3265590"/>
                  <a:pt x="772509" y="3263897"/>
                  <a:pt x="776721" y="3263897"/>
                </a:cubicBezTo>
                <a:close/>
                <a:moveTo>
                  <a:pt x="1286682" y="3257548"/>
                </a:moveTo>
                <a:cubicBezTo>
                  <a:pt x="1290056" y="3257548"/>
                  <a:pt x="1292587" y="3258395"/>
                  <a:pt x="1295115" y="3260088"/>
                </a:cubicBezTo>
                <a:cubicBezTo>
                  <a:pt x="1300176" y="3264321"/>
                  <a:pt x="1301019" y="3272788"/>
                  <a:pt x="1296803" y="3277868"/>
                </a:cubicBezTo>
                <a:cubicBezTo>
                  <a:pt x="1294272" y="3281255"/>
                  <a:pt x="1290898" y="3282948"/>
                  <a:pt x="1286682" y="3282948"/>
                </a:cubicBezTo>
                <a:cubicBezTo>
                  <a:pt x="1284153" y="3282948"/>
                  <a:pt x="1281622" y="3282101"/>
                  <a:pt x="1279092" y="3280408"/>
                </a:cubicBezTo>
                <a:cubicBezTo>
                  <a:pt x="1276562" y="3277868"/>
                  <a:pt x="1274874" y="3274481"/>
                  <a:pt x="1274032" y="3271095"/>
                </a:cubicBezTo>
                <a:cubicBezTo>
                  <a:pt x="1274032" y="3267708"/>
                  <a:pt x="1274874" y="3264321"/>
                  <a:pt x="1277405" y="3261781"/>
                </a:cubicBezTo>
                <a:cubicBezTo>
                  <a:pt x="1279092" y="3259241"/>
                  <a:pt x="1283308" y="3257548"/>
                  <a:pt x="1286682" y="3257548"/>
                </a:cubicBezTo>
                <a:close/>
                <a:moveTo>
                  <a:pt x="1414869" y="3254373"/>
                </a:moveTo>
                <a:cubicBezTo>
                  <a:pt x="1417497" y="3254373"/>
                  <a:pt x="1419248" y="3255196"/>
                  <a:pt x="1421876" y="3256019"/>
                </a:cubicBezTo>
                <a:cubicBezTo>
                  <a:pt x="1427131" y="3260135"/>
                  <a:pt x="1428007" y="3266720"/>
                  <a:pt x="1424503" y="3271659"/>
                </a:cubicBezTo>
                <a:cubicBezTo>
                  <a:pt x="1422752" y="3274952"/>
                  <a:pt x="1419248" y="3276598"/>
                  <a:pt x="1414869" y="3276598"/>
                </a:cubicBezTo>
                <a:cubicBezTo>
                  <a:pt x="1412241" y="3276598"/>
                  <a:pt x="1410490" y="3275775"/>
                  <a:pt x="1408738" y="3274952"/>
                </a:cubicBezTo>
                <a:cubicBezTo>
                  <a:pt x="1406110" y="3273305"/>
                  <a:pt x="1404359" y="3270836"/>
                  <a:pt x="1403483" y="3267543"/>
                </a:cubicBezTo>
                <a:cubicBezTo>
                  <a:pt x="1402607" y="3264251"/>
                  <a:pt x="1403483" y="3261781"/>
                  <a:pt x="1405234" y="3259312"/>
                </a:cubicBezTo>
                <a:cubicBezTo>
                  <a:pt x="1407862" y="3256019"/>
                  <a:pt x="1411365" y="3254373"/>
                  <a:pt x="1414869" y="3254373"/>
                </a:cubicBezTo>
                <a:close/>
                <a:moveTo>
                  <a:pt x="1149321" y="3249610"/>
                </a:moveTo>
                <a:cubicBezTo>
                  <a:pt x="1153734" y="3249610"/>
                  <a:pt x="1157262" y="3251333"/>
                  <a:pt x="1159907" y="3253919"/>
                </a:cubicBezTo>
                <a:cubicBezTo>
                  <a:pt x="1166082" y="3259090"/>
                  <a:pt x="1166082" y="3268569"/>
                  <a:pt x="1160789" y="3274602"/>
                </a:cubicBezTo>
                <a:cubicBezTo>
                  <a:pt x="1158144" y="3277187"/>
                  <a:pt x="1153734" y="3279773"/>
                  <a:pt x="1150204" y="3279773"/>
                </a:cubicBezTo>
                <a:cubicBezTo>
                  <a:pt x="1145796" y="3279773"/>
                  <a:pt x="1142270" y="3278049"/>
                  <a:pt x="1139623" y="3275464"/>
                </a:cubicBezTo>
                <a:cubicBezTo>
                  <a:pt x="1136975" y="3272878"/>
                  <a:pt x="1135213" y="3269431"/>
                  <a:pt x="1134330" y="3265122"/>
                </a:cubicBezTo>
                <a:cubicBezTo>
                  <a:pt x="1134330" y="3260813"/>
                  <a:pt x="1136093" y="3257366"/>
                  <a:pt x="1138741" y="3254781"/>
                </a:cubicBezTo>
                <a:cubicBezTo>
                  <a:pt x="1141385" y="3251333"/>
                  <a:pt x="1145796" y="3249610"/>
                  <a:pt x="1149321" y="3249610"/>
                </a:cubicBezTo>
                <a:close/>
                <a:moveTo>
                  <a:pt x="3561647" y="3248022"/>
                </a:moveTo>
                <a:cubicBezTo>
                  <a:pt x="3564980" y="3248022"/>
                  <a:pt x="3568314" y="3248880"/>
                  <a:pt x="3570815" y="3251454"/>
                </a:cubicBezTo>
                <a:cubicBezTo>
                  <a:pt x="3574148" y="3254029"/>
                  <a:pt x="3575815" y="3257461"/>
                  <a:pt x="3576649" y="3261752"/>
                </a:cubicBezTo>
                <a:cubicBezTo>
                  <a:pt x="3577482" y="3266042"/>
                  <a:pt x="3575815" y="3270333"/>
                  <a:pt x="3573315" y="3273765"/>
                </a:cubicBezTo>
                <a:cubicBezTo>
                  <a:pt x="3570815" y="3277198"/>
                  <a:pt x="3565814" y="3279772"/>
                  <a:pt x="3561647" y="3279772"/>
                </a:cubicBezTo>
                <a:cubicBezTo>
                  <a:pt x="3558313" y="3279772"/>
                  <a:pt x="3554146" y="3278056"/>
                  <a:pt x="3551645" y="3276339"/>
                </a:cubicBezTo>
                <a:cubicBezTo>
                  <a:pt x="3544978" y="3270333"/>
                  <a:pt x="3544144" y="3260893"/>
                  <a:pt x="3549145" y="3254029"/>
                </a:cubicBezTo>
                <a:cubicBezTo>
                  <a:pt x="3552479" y="3249738"/>
                  <a:pt x="3556646" y="3248022"/>
                  <a:pt x="3561647" y="3248022"/>
                </a:cubicBezTo>
                <a:close/>
                <a:moveTo>
                  <a:pt x="3050472" y="3241673"/>
                </a:moveTo>
                <a:cubicBezTo>
                  <a:pt x="3054639" y="3241673"/>
                  <a:pt x="3059640" y="3244247"/>
                  <a:pt x="3062140" y="3247680"/>
                </a:cubicBezTo>
                <a:cubicBezTo>
                  <a:pt x="3064640" y="3251112"/>
                  <a:pt x="3066307" y="3254544"/>
                  <a:pt x="3065474" y="3258835"/>
                </a:cubicBezTo>
                <a:cubicBezTo>
                  <a:pt x="3065474" y="3263126"/>
                  <a:pt x="3063807" y="3267416"/>
                  <a:pt x="3060473" y="3269990"/>
                </a:cubicBezTo>
                <a:cubicBezTo>
                  <a:pt x="3057139" y="3272565"/>
                  <a:pt x="3053805" y="3273423"/>
                  <a:pt x="3050472" y="3273423"/>
                </a:cubicBezTo>
                <a:cubicBezTo>
                  <a:pt x="3045471" y="3273423"/>
                  <a:pt x="3041304" y="3271707"/>
                  <a:pt x="3038803" y="3267416"/>
                </a:cubicBezTo>
                <a:cubicBezTo>
                  <a:pt x="3032969" y="3260551"/>
                  <a:pt x="3033803" y="3251112"/>
                  <a:pt x="3040470" y="3245105"/>
                </a:cubicBezTo>
                <a:cubicBezTo>
                  <a:pt x="3042971" y="3243389"/>
                  <a:pt x="3047138" y="3241673"/>
                  <a:pt x="3050472" y="3241673"/>
                </a:cubicBezTo>
                <a:close/>
                <a:moveTo>
                  <a:pt x="1535957" y="3241673"/>
                </a:moveTo>
                <a:cubicBezTo>
                  <a:pt x="1538338" y="3241673"/>
                  <a:pt x="1539926" y="3242533"/>
                  <a:pt x="1540720" y="3243393"/>
                </a:cubicBezTo>
                <a:cubicBezTo>
                  <a:pt x="1545482" y="3245972"/>
                  <a:pt x="1547070" y="3251992"/>
                  <a:pt x="1544689" y="3257151"/>
                </a:cubicBezTo>
                <a:cubicBezTo>
                  <a:pt x="1543101" y="3260591"/>
                  <a:pt x="1539926" y="3262311"/>
                  <a:pt x="1535957" y="3262311"/>
                </a:cubicBezTo>
                <a:cubicBezTo>
                  <a:pt x="1534370" y="3262311"/>
                  <a:pt x="1532782" y="3261451"/>
                  <a:pt x="1531988" y="3260591"/>
                </a:cubicBezTo>
                <a:cubicBezTo>
                  <a:pt x="1529607" y="3259731"/>
                  <a:pt x="1528019" y="3257151"/>
                  <a:pt x="1527226" y="3254572"/>
                </a:cubicBezTo>
                <a:cubicBezTo>
                  <a:pt x="1526432" y="3251992"/>
                  <a:pt x="1527226" y="3249412"/>
                  <a:pt x="1528019" y="3246832"/>
                </a:cubicBezTo>
                <a:cubicBezTo>
                  <a:pt x="1529607" y="3243393"/>
                  <a:pt x="1532782" y="3241673"/>
                  <a:pt x="1535957" y="3241673"/>
                </a:cubicBezTo>
                <a:close/>
                <a:moveTo>
                  <a:pt x="2921885" y="3240085"/>
                </a:moveTo>
                <a:cubicBezTo>
                  <a:pt x="2926885" y="3240085"/>
                  <a:pt x="2931886" y="3242531"/>
                  <a:pt x="2934386" y="3246607"/>
                </a:cubicBezTo>
                <a:cubicBezTo>
                  <a:pt x="2936887" y="3249867"/>
                  <a:pt x="2937720" y="3253944"/>
                  <a:pt x="2936887" y="3258020"/>
                </a:cubicBezTo>
                <a:cubicBezTo>
                  <a:pt x="2936053" y="3262096"/>
                  <a:pt x="2934386" y="3265357"/>
                  <a:pt x="2930219" y="3267802"/>
                </a:cubicBezTo>
                <a:cubicBezTo>
                  <a:pt x="2927719" y="3269433"/>
                  <a:pt x="2925218" y="3270248"/>
                  <a:pt x="2921885" y="3270248"/>
                </a:cubicBezTo>
                <a:cubicBezTo>
                  <a:pt x="2916884" y="3270248"/>
                  <a:pt x="2911883" y="3267802"/>
                  <a:pt x="2908549" y="3263726"/>
                </a:cubicBezTo>
                <a:cubicBezTo>
                  <a:pt x="2904382" y="3257204"/>
                  <a:pt x="2906049" y="3247422"/>
                  <a:pt x="2912717" y="3242531"/>
                </a:cubicBezTo>
                <a:cubicBezTo>
                  <a:pt x="2915217" y="3240900"/>
                  <a:pt x="2918551" y="3240085"/>
                  <a:pt x="2921885" y="3240085"/>
                </a:cubicBezTo>
                <a:close/>
                <a:moveTo>
                  <a:pt x="3187792" y="3235323"/>
                </a:moveTo>
                <a:cubicBezTo>
                  <a:pt x="3191969" y="3235323"/>
                  <a:pt x="3196147" y="3236999"/>
                  <a:pt x="3198653" y="3239512"/>
                </a:cubicBezTo>
                <a:cubicBezTo>
                  <a:pt x="3201996" y="3242864"/>
                  <a:pt x="3202831" y="3246215"/>
                  <a:pt x="3202831" y="3250404"/>
                </a:cubicBezTo>
                <a:cubicBezTo>
                  <a:pt x="3202831" y="3254594"/>
                  <a:pt x="3201160" y="3258783"/>
                  <a:pt x="3198653" y="3261297"/>
                </a:cubicBezTo>
                <a:cubicBezTo>
                  <a:pt x="3195311" y="3263810"/>
                  <a:pt x="3191969" y="3265486"/>
                  <a:pt x="3187792" y="3265486"/>
                </a:cubicBezTo>
                <a:cubicBezTo>
                  <a:pt x="3183614" y="3265486"/>
                  <a:pt x="3179436" y="3263810"/>
                  <a:pt x="3176930" y="3260459"/>
                </a:cubicBezTo>
                <a:cubicBezTo>
                  <a:pt x="3171081" y="3254594"/>
                  <a:pt x="3171081" y="3244539"/>
                  <a:pt x="3177765" y="3239512"/>
                </a:cubicBezTo>
                <a:cubicBezTo>
                  <a:pt x="3180272" y="3236161"/>
                  <a:pt x="3183614" y="3235323"/>
                  <a:pt x="3187792" y="3235323"/>
                </a:cubicBezTo>
                <a:close/>
                <a:moveTo>
                  <a:pt x="1006130" y="3232147"/>
                </a:moveTo>
                <a:cubicBezTo>
                  <a:pt x="1010196" y="3232147"/>
                  <a:pt x="1014261" y="3233818"/>
                  <a:pt x="1017514" y="3237160"/>
                </a:cubicBezTo>
                <a:cubicBezTo>
                  <a:pt x="1023207" y="3243844"/>
                  <a:pt x="1022392" y="3253871"/>
                  <a:pt x="1016701" y="3259719"/>
                </a:cubicBezTo>
                <a:cubicBezTo>
                  <a:pt x="1013448" y="3262226"/>
                  <a:pt x="1010196" y="3263897"/>
                  <a:pt x="1006130" y="3263897"/>
                </a:cubicBezTo>
                <a:cubicBezTo>
                  <a:pt x="1001252" y="3263897"/>
                  <a:pt x="997186" y="3262226"/>
                  <a:pt x="994747" y="3258884"/>
                </a:cubicBezTo>
                <a:cubicBezTo>
                  <a:pt x="991493" y="3255542"/>
                  <a:pt x="989868" y="3252200"/>
                  <a:pt x="989868" y="3247186"/>
                </a:cubicBezTo>
                <a:cubicBezTo>
                  <a:pt x="990681" y="3243009"/>
                  <a:pt x="992307" y="3239667"/>
                  <a:pt x="995560" y="3236325"/>
                </a:cubicBezTo>
                <a:cubicBezTo>
                  <a:pt x="997999" y="3233818"/>
                  <a:pt x="1002064" y="3232147"/>
                  <a:pt x="1006130" y="3232147"/>
                </a:cubicBezTo>
                <a:close/>
                <a:moveTo>
                  <a:pt x="2799647" y="3227385"/>
                </a:moveTo>
                <a:cubicBezTo>
                  <a:pt x="2805481" y="3227385"/>
                  <a:pt x="2810481" y="3230894"/>
                  <a:pt x="2812982" y="3235281"/>
                </a:cubicBezTo>
                <a:cubicBezTo>
                  <a:pt x="2815482" y="3239667"/>
                  <a:pt x="2815482" y="3244054"/>
                  <a:pt x="2814649" y="3248440"/>
                </a:cubicBezTo>
                <a:cubicBezTo>
                  <a:pt x="2813815" y="3251950"/>
                  <a:pt x="2811315" y="3256336"/>
                  <a:pt x="2807981" y="3258091"/>
                </a:cubicBezTo>
                <a:cubicBezTo>
                  <a:pt x="2805481" y="3259846"/>
                  <a:pt x="2802147" y="3260723"/>
                  <a:pt x="2799647" y="3260723"/>
                </a:cubicBezTo>
                <a:cubicBezTo>
                  <a:pt x="2793812" y="3260723"/>
                  <a:pt x="2788812" y="3257214"/>
                  <a:pt x="2786311" y="3252827"/>
                </a:cubicBezTo>
                <a:cubicBezTo>
                  <a:pt x="2782144" y="3244931"/>
                  <a:pt x="2784644" y="3234403"/>
                  <a:pt x="2791312" y="3230017"/>
                </a:cubicBezTo>
                <a:cubicBezTo>
                  <a:pt x="2793812" y="3228262"/>
                  <a:pt x="2797146" y="3227385"/>
                  <a:pt x="2799647" y="3227385"/>
                </a:cubicBezTo>
                <a:close/>
                <a:moveTo>
                  <a:pt x="608406" y="3217860"/>
                </a:moveTo>
                <a:cubicBezTo>
                  <a:pt x="615939" y="3217860"/>
                  <a:pt x="621797" y="3221222"/>
                  <a:pt x="625983" y="3227105"/>
                </a:cubicBezTo>
                <a:cubicBezTo>
                  <a:pt x="632679" y="3236350"/>
                  <a:pt x="630168" y="3249797"/>
                  <a:pt x="620961" y="3256521"/>
                </a:cubicBezTo>
                <a:cubicBezTo>
                  <a:pt x="617613" y="3259042"/>
                  <a:pt x="613428" y="3260723"/>
                  <a:pt x="608406" y="3260723"/>
                </a:cubicBezTo>
                <a:cubicBezTo>
                  <a:pt x="601709" y="3260723"/>
                  <a:pt x="595012" y="3257361"/>
                  <a:pt x="591664" y="3251478"/>
                </a:cubicBezTo>
                <a:cubicBezTo>
                  <a:pt x="588316" y="3246435"/>
                  <a:pt x="586641" y="3240552"/>
                  <a:pt x="588316" y="3235509"/>
                </a:cubicBezTo>
                <a:cubicBezTo>
                  <a:pt x="589153" y="3229626"/>
                  <a:pt x="591664" y="3224583"/>
                  <a:pt x="596686" y="3221222"/>
                </a:cubicBezTo>
                <a:cubicBezTo>
                  <a:pt x="600034" y="3218700"/>
                  <a:pt x="604220" y="3217860"/>
                  <a:pt x="608406" y="3217860"/>
                </a:cubicBezTo>
                <a:close/>
                <a:moveTo>
                  <a:pt x="3331502" y="3216273"/>
                </a:moveTo>
                <a:cubicBezTo>
                  <a:pt x="3335012" y="3216273"/>
                  <a:pt x="3339398" y="3218037"/>
                  <a:pt x="3342030" y="3220683"/>
                </a:cubicBezTo>
                <a:cubicBezTo>
                  <a:pt x="3344662" y="3223328"/>
                  <a:pt x="3347294" y="3226856"/>
                  <a:pt x="3347294" y="3231266"/>
                </a:cubicBezTo>
                <a:cubicBezTo>
                  <a:pt x="3347294" y="3235676"/>
                  <a:pt x="3345539" y="3239203"/>
                  <a:pt x="3342908" y="3242731"/>
                </a:cubicBezTo>
                <a:cubicBezTo>
                  <a:pt x="3340276" y="3246259"/>
                  <a:pt x="3335889" y="3248023"/>
                  <a:pt x="3331502" y="3248023"/>
                </a:cubicBezTo>
                <a:cubicBezTo>
                  <a:pt x="3327116" y="3248023"/>
                  <a:pt x="3323607" y="3246259"/>
                  <a:pt x="3320975" y="3243613"/>
                </a:cubicBezTo>
                <a:cubicBezTo>
                  <a:pt x="3313956" y="3237440"/>
                  <a:pt x="3313956" y="3227738"/>
                  <a:pt x="3320097" y="3221565"/>
                </a:cubicBezTo>
                <a:cubicBezTo>
                  <a:pt x="3322729" y="3218037"/>
                  <a:pt x="3327116" y="3216273"/>
                  <a:pt x="3331502" y="3216273"/>
                </a:cubicBezTo>
                <a:close/>
                <a:moveTo>
                  <a:pt x="332144" y="3214685"/>
                </a:moveTo>
                <a:cubicBezTo>
                  <a:pt x="341547" y="3214685"/>
                  <a:pt x="350095" y="3218990"/>
                  <a:pt x="354369" y="3226739"/>
                </a:cubicBezTo>
                <a:cubicBezTo>
                  <a:pt x="361208" y="3238793"/>
                  <a:pt x="357789" y="3255153"/>
                  <a:pt x="345821" y="3262041"/>
                </a:cubicBezTo>
                <a:cubicBezTo>
                  <a:pt x="341547" y="3264624"/>
                  <a:pt x="337273" y="3265485"/>
                  <a:pt x="332144" y="3265485"/>
                </a:cubicBezTo>
                <a:cubicBezTo>
                  <a:pt x="323596" y="3265485"/>
                  <a:pt x="315048" y="3261180"/>
                  <a:pt x="310774" y="3253431"/>
                </a:cubicBezTo>
                <a:cubicBezTo>
                  <a:pt x="307355" y="3247404"/>
                  <a:pt x="305645" y="3240515"/>
                  <a:pt x="307355" y="3233627"/>
                </a:cubicBezTo>
                <a:cubicBezTo>
                  <a:pt x="309064" y="3226739"/>
                  <a:pt x="313338" y="3221573"/>
                  <a:pt x="319322" y="3218129"/>
                </a:cubicBezTo>
                <a:cubicBezTo>
                  <a:pt x="323596" y="3215546"/>
                  <a:pt x="327870" y="3214685"/>
                  <a:pt x="332144" y="3214685"/>
                </a:cubicBezTo>
                <a:close/>
                <a:moveTo>
                  <a:pt x="3727929" y="3201985"/>
                </a:moveTo>
                <a:cubicBezTo>
                  <a:pt x="3731348" y="3201985"/>
                  <a:pt x="3733912" y="3202823"/>
                  <a:pt x="3736477" y="3204498"/>
                </a:cubicBezTo>
                <a:cubicBezTo>
                  <a:pt x="3739896" y="3206174"/>
                  <a:pt x="3742461" y="3209526"/>
                  <a:pt x="3743315" y="3213715"/>
                </a:cubicBezTo>
                <a:cubicBezTo>
                  <a:pt x="3744170" y="3217904"/>
                  <a:pt x="3743315" y="3222094"/>
                  <a:pt x="3740751" y="3225445"/>
                </a:cubicBezTo>
                <a:cubicBezTo>
                  <a:pt x="3738187" y="3229634"/>
                  <a:pt x="3733058" y="3232148"/>
                  <a:pt x="3727929" y="3232148"/>
                </a:cubicBezTo>
                <a:cubicBezTo>
                  <a:pt x="3725364" y="3232148"/>
                  <a:pt x="3721945" y="3230472"/>
                  <a:pt x="3719380" y="3228796"/>
                </a:cubicBezTo>
                <a:cubicBezTo>
                  <a:pt x="3712542" y="3224607"/>
                  <a:pt x="3710832" y="3215391"/>
                  <a:pt x="3715106" y="3208688"/>
                </a:cubicBezTo>
                <a:cubicBezTo>
                  <a:pt x="3718526" y="3204498"/>
                  <a:pt x="3722800" y="3201985"/>
                  <a:pt x="3727929" y="3201985"/>
                </a:cubicBezTo>
                <a:close/>
                <a:moveTo>
                  <a:pt x="854458" y="3201985"/>
                </a:moveTo>
                <a:cubicBezTo>
                  <a:pt x="860368" y="3201985"/>
                  <a:pt x="865435" y="3204532"/>
                  <a:pt x="868813" y="3208778"/>
                </a:cubicBezTo>
                <a:cubicBezTo>
                  <a:pt x="875568" y="3216420"/>
                  <a:pt x="873879" y="3227459"/>
                  <a:pt x="866280" y="3234252"/>
                </a:cubicBezTo>
                <a:cubicBezTo>
                  <a:pt x="862900" y="3236800"/>
                  <a:pt x="858680" y="3238498"/>
                  <a:pt x="854458" y="3238498"/>
                </a:cubicBezTo>
                <a:cubicBezTo>
                  <a:pt x="849390" y="3238498"/>
                  <a:pt x="844325" y="3235950"/>
                  <a:pt x="840947" y="3231705"/>
                </a:cubicBezTo>
                <a:cubicBezTo>
                  <a:pt x="837568" y="3227459"/>
                  <a:pt x="835880" y="3223213"/>
                  <a:pt x="836725" y="3218119"/>
                </a:cubicBezTo>
                <a:cubicBezTo>
                  <a:pt x="837568" y="3213024"/>
                  <a:pt x="839258" y="3208778"/>
                  <a:pt x="843480" y="3206231"/>
                </a:cubicBezTo>
                <a:cubicBezTo>
                  <a:pt x="846858" y="3203683"/>
                  <a:pt x="851080" y="3201985"/>
                  <a:pt x="854458" y="3201985"/>
                </a:cubicBezTo>
                <a:close/>
                <a:moveTo>
                  <a:pt x="4004926" y="3198810"/>
                </a:moveTo>
                <a:cubicBezTo>
                  <a:pt x="4008183" y="3198810"/>
                  <a:pt x="4010625" y="3198810"/>
                  <a:pt x="4012253" y="3200486"/>
                </a:cubicBezTo>
                <a:cubicBezTo>
                  <a:pt x="4016324" y="3202161"/>
                  <a:pt x="4018766" y="3205513"/>
                  <a:pt x="4019580" y="3209702"/>
                </a:cubicBezTo>
                <a:cubicBezTo>
                  <a:pt x="4020394" y="3213891"/>
                  <a:pt x="4020394" y="3218081"/>
                  <a:pt x="4017952" y="3221432"/>
                </a:cubicBezTo>
                <a:cubicBezTo>
                  <a:pt x="4015510" y="3225621"/>
                  <a:pt x="4010625" y="3228973"/>
                  <a:pt x="4004926" y="3228973"/>
                </a:cubicBezTo>
                <a:cubicBezTo>
                  <a:pt x="4002484" y="3228973"/>
                  <a:pt x="4000042" y="3228135"/>
                  <a:pt x="3997599" y="3227297"/>
                </a:cubicBezTo>
                <a:cubicBezTo>
                  <a:pt x="3991087" y="3223108"/>
                  <a:pt x="3988644" y="3213054"/>
                  <a:pt x="3992715" y="3206351"/>
                </a:cubicBezTo>
                <a:cubicBezTo>
                  <a:pt x="3995157" y="3201323"/>
                  <a:pt x="4000042" y="3198810"/>
                  <a:pt x="4004926" y="3198810"/>
                </a:cubicBezTo>
                <a:close/>
                <a:moveTo>
                  <a:pt x="1335534" y="3195635"/>
                </a:moveTo>
                <a:cubicBezTo>
                  <a:pt x="1337993" y="3195635"/>
                  <a:pt x="1340451" y="3196456"/>
                  <a:pt x="1342908" y="3198098"/>
                </a:cubicBezTo>
                <a:cubicBezTo>
                  <a:pt x="1347825" y="3202204"/>
                  <a:pt x="1348644" y="3209594"/>
                  <a:pt x="1344547" y="3214521"/>
                </a:cubicBezTo>
                <a:cubicBezTo>
                  <a:pt x="1342908" y="3217806"/>
                  <a:pt x="1338812" y="3219448"/>
                  <a:pt x="1335534" y="3219448"/>
                </a:cubicBezTo>
                <a:cubicBezTo>
                  <a:pt x="1333076" y="3219448"/>
                  <a:pt x="1330618" y="3218627"/>
                  <a:pt x="1328159" y="3216984"/>
                </a:cubicBezTo>
                <a:cubicBezTo>
                  <a:pt x="1325703" y="3214521"/>
                  <a:pt x="1324063" y="3212058"/>
                  <a:pt x="1324063" y="3208773"/>
                </a:cubicBezTo>
                <a:cubicBezTo>
                  <a:pt x="1323244" y="3205489"/>
                  <a:pt x="1324063" y="3202204"/>
                  <a:pt x="1326522" y="3199741"/>
                </a:cubicBezTo>
                <a:cubicBezTo>
                  <a:pt x="1328980" y="3197277"/>
                  <a:pt x="1332257" y="3195635"/>
                  <a:pt x="1335534" y="3195635"/>
                </a:cubicBezTo>
                <a:close/>
                <a:moveTo>
                  <a:pt x="1457376" y="3192460"/>
                </a:moveTo>
                <a:cubicBezTo>
                  <a:pt x="1459757" y="3192460"/>
                  <a:pt x="1461344" y="3192460"/>
                  <a:pt x="1462932" y="3194111"/>
                </a:cubicBezTo>
                <a:cubicBezTo>
                  <a:pt x="1467694" y="3197413"/>
                  <a:pt x="1469282" y="3204017"/>
                  <a:pt x="1466107" y="3208970"/>
                </a:cubicBezTo>
                <a:cubicBezTo>
                  <a:pt x="1463726" y="3211447"/>
                  <a:pt x="1460551" y="3213098"/>
                  <a:pt x="1457376" y="3213098"/>
                </a:cubicBezTo>
                <a:cubicBezTo>
                  <a:pt x="1455788" y="3213098"/>
                  <a:pt x="1453407" y="3213098"/>
                  <a:pt x="1451819" y="3211447"/>
                </a:cubicBezTo>
                <a:cubicBezTo>
                  <a:pt x="1449438" y="3209796"/>
                  <a:pt x="1447851" y="3207319"/>
                  <a:pt x="1447851" y="3204843"/>
                </a:cubicBezTo>
                <a:cubicBezTo>
                  <a:pt x="1447057" y="3201541"/>
                  <a:pt x="1447851" y="3199064"/>
                  <a:pt x="1449438" y="3196587"/>
                </a:cubicBezTo>
                <a:cubicBezTo>
                  <a:pt x="1451026" y="3194111"/>
                  <a:pt x="1454201" y="3192460"/>
                  <a:pt x="1457376" y="3192460"/>
                </a:cubicBezTo>
                <a:close/>
                <a:moveTo>
                  <a:pt x="1206515" y="3187698"/>
                </a:moveTo>
                <a:cubicBezTo>
                  <a:pt x="1209877" y="3187698"/>
                  <a:pt x="1213239" y="3189430"/>
                  <a:pt x="1215759" y="3191162"/>
                </a:cubicBezTo>
                <a:cubicBezTo>
                  <a:pt x="1221642" y="3196357"/>
                  <a:pt x="1221642" y="3205882"/>
                  <a:pt x="1216601" y="3211077"/>
                </a:cubicBezTo>
                <a:cubicBezTo>
                  <a:pt x="1214079" y="3214541"/>
                  <a:pt x="1210716" y="3216273"/>
                  <a:pt x="1206515" y="3216273"/>
                </a:cubicBezTo>
                <a:cubicBezTo>
                  <a:pt x="1203153" y="3216273"/>
                  <a:pt x="1199791" y="3214541"/>
                  <a:pt x="1197271" y="3211943"/>
                </a:cubicBezTo>
                <a:cubicBezTo>
                  <a:pt x="1194749" y="3209346"/>
                  <a:pt x="1193068" y="3205882"/>
                  <a:pt x="1193068" y="3202418"/>
                </a:cubicBezTo>
                <a:cubicBezTo>
                  <a:pt x="1193068" y="3198955"/>
                  <a:pt x="1193909" y="3195491"/>
                  <a:pt x="1196429" y="3192027"/>
                </a:cubicBezTo>
                <a:cubicBezTo>
                  <a:pt x="1198951" y="3189430"/>
                  <a:pt x="1203153" y="3187698"/>
                  <a:pt x="1206515" y="3187698"/>
                </a:cubicBezTo>
                <a:close/>
                <a:moveTo>
                  <a:pt x="3483067" y="3186110"/>
                </a:moveTo>
                <a:cubicBezTo>
                  <a:pt x="3486409" y="3186110"/>
                  <a:pt x="3488915" y="3186972"/>
                  <a:pt x="3492258" y="3189557"/>
                </a:cubicBezTo>
                <a:cubicBezTo>
                  <a:pt x="3494764" y="3191281"/>
                  <a:pt x="3497271" y="3195590"/>
                  <a:pt x="3497271" y="3199037"/>
                </a:cubicBezTo>
                <a:cubicBezTo>
                  <a:pt x="3498106" y="3203346"/>
                  <a:pt x="3496435" y="3207655"/>
                  <a:pt x="3494764" y="3210240"/>
                </a:cubicBezTo>
                <a:cubicBezTo>
                  <a:pt x="3491422" y="3214549"/>
                  <a:pt x="3487244" y="3216273"/>
                  <a:pt x="3483067" y="3216273"/>
                </a:cubicBezTo>
                <a:cubicBezTo>
                  <a:pt x="3479725" y="3216273"/>
                  <a:pt x="3476383" y="3215411"/>
                  <a:pt x="3473876" y="3212826"/>
                </a:cubicBezTo>
                <a:cubicBezTo>
                  <a:pt x="3467192" y="3207655"/>
                  <a:pt x="3466356" y="3198175"/>
                  <a:pt x="3471369" y="3192142"/>
                </a:cubicBezTo>
                <a:cubicBezTo>
                  <a:pt x="3473876" y="3187833"/>
                  <a:pt x="3478054" y="3186110"/>
                  <a:pt x="3483067" y="3186110"/>
                </a:cubicBezTo>
                <a:close/>
                <a:moveTo>
                  <a:pt x="3000468" y="3181348"/>
                </a:moveTo>
                <a:cubicBezTo>
                  <a:pt x="3004645" y="3181348"/>
                  <a:pt x="3008823" y="3183861"/>
                  <a:pt x="3012165" y="3187213"/>
                </a:cubicBezTo>
                <a:cubicBezTo>
                  <a:pt x="3014672" y="3189726"/>
                  <a:pt x="3015507" y="3193916"/>
                  <a:pt x="3015507" y="3198105"/>
                </a:cubicBezTo>
                <a:cubicBezTo>
                  <a:pt x="3014672" y="3201457"/>
                  <a:pt x="3013001" y="3205646"/>
                  <a:pt x="3009658" y="3208159"/>
                </a:cubicBezTo>
                <a:cubicBezTo>
                  <a:pt x="3007152" y="3209835"/>
                  <a:pt x="3003810" y="3211511"/>
                  <a:pt x="3000468" y="3211511"/>
                </a:cubicBezTo>
                <a:cubicBezTo>
                  <a:pt x="2996290" y="3211511"/>
                  <a:pt x="2992112" y="3208997"/>
                  <a:pt x="2988770" y="3205646"/>
                </a:cubicBezTo>
                <a:cubicBezTo>
                  <a:pt x="2983757" y="3199781"/>
                  <a:pt x="2985428" y="3189726"/>
                  <a:pt x="2991277" y="3184699"/>
                </a:cubicBezTo>
                <a:cubicBezTo>
                  <a:pt x="2993783" y="3183024"/>
                  <a:pt x="2997126" y="3181348"/>
                  <a:pt x="3000468" y="3181348"/>
                </a:cubicBezTo>
                <a:close/>
                <a:moveTo>
                  <a:pt x="2878230" y="3178173"/>
                </a:moveTo>
                <a:cubicBezTo>
                  <a:pt x="2882407" y="3178173"/>
                  <a:pt x="2887420" y="3180686"/>
                  <a:pt x="2889927" y="3184876"/>
                </a:cubicBezTo>
                <a:cubicBezTo>
                  <a:pt x="2892434" y="3188227"/>
                  <a:pt x="2893269" y="3192417"/>
                  <a:pt x="2892434" y="3195768"/>
                </a:cubicBezTo>
                <a:cubicBezTo>
                  <a:pt x="2891598" y="3199957"/>
                  <a:pt x="2889927" y="3203309"/>
                  <a:pt x="2886585" y="3205822"/>
                </a:cubicBezTo>
                <a:cubicBezTo>
                  <a:pt x="2884078" y="3207498"/>
                  <a:pt x="2880736" y="3208336"/>
                  <a:pt x="2878230" y="3208336"/>
                </a:cubicBezTo>
                <a:cubicBezTo>
                  <a:pt x="2873216" y="3208336"/>
                  <a:pt x="2868203" y="3205822"/>
                  <a:pt x="2865697" y="3201633"/>
                </a:cubicBezTo>
                <a:cubicBezTo>
                  <a:pt x="2861519" y="3194930"/>
                  <a:pt x="2863190" y="3185714"/>
                  <a:pt x="2869874" y="3181524"/>
                </a:cubicBezTo>
                <a:cubicBezTo>
                  <a:pt x="2872381" y="3179849"/>
                  <a:pt x="2874888" y="3178173"/>
                  <a:pt x="2878230" y="3178173"/>
                </a:cubicBezTo>
                <a:close/>
                <a:moveTo>
                  <a:pt x="3128648" y="3173410"/>
                </a:moveTo>
                <a:cubicBezTo>
                  <a:pt x="3132939" y="3173410"/>
                  <a:pt x="3136371" y="3175133"/>
                  <a:pt x="3139804" y="3178581"/>
                </a:cubicBezTo>
                <a:cubicBezTo>
                  <a:pt x="3142378" y="3181166"/>
                  <a:pt x="3144094" y="3185475"/>
                  <a:pt x="3144094" y="3188922"/>
                </a:cubicBezTo>
                <a:cubicBezTo>
                  <a:pt x="3143236" y="3193231"/>
                  <a:pt x="3141520" y="3196678"/>
                  <a:pt x="3138945" y="3199264"/>
                </a:cubicBezTo>
                <a:cubicBezTo>
                  <a:pt x="3136371" y="3202711"/>
                  <a:pt x="3132939" y="3203573"/>
                  <a:pt x="3128648" y="3203573"/>
                </a:cubicBezTo>
                <a:cubicBezTo>
                  <a:pt x="3124358" y="3203573"/>
                  <a:pt x="3120925" y="3201849"/>
                  <a:pt x="3117493" y="3199264"/>
                </a:cubicBezTo>
                <a:cubicBezTo>
                  <a:pt x="3112344" y="3193231"/>
                  <a:pt x="3112344" y="3183751"/>
                  <a:pt x="3118351" y="3177719"/>
                </a:cubicBezTo>
                <a:cubicBezTo>
                  <a:pt x="3120925" y="3175133"/>
                  <a:pt x="3125216" y="3173410"/>
                  <a:pt x="3128648" y="3173410"/>
                </a:cubicBezTo>
                <a:close/>
                <a:moveTo>
                  <a:pt x="1070748" y="3171823"/>
                </a:moveTo>
                <a:cubicBezTo>
                  <a:pt x="1075134" y="3171823"/>
                  <a:pt x="1079521" y="3173499"/>
                  <a:pt x="1082153" y="3176850"/>
                </a:cubicBezTo>
                <a:cubicBezTo>
                  <a:pt x="1088294" y="3182715"/>
                  <a:pt x="1088294" y="3192769"/>
                  <a:pt x="1082153" y="3197797"/>
                </a:cubicBezTo>
                <a:cubicBezTo>
                  <a:pt x="1078644" y="3201148"/>
                  <a:pt x="1075134" y="3201986"/>
                  <a:pt x="1070748" y="3201986"/>
                </a:cubicBezTo>
                <a:cubicBezTo>
                  <a:pt x="1066361" y="3201986"/>
                  <a:pt x="1061974" y="3200310"/>
                  <a:pt x="1059344" y="3197797"/>
                </a:cubicBezTo>
                <a:cubicBezTo>
                  <a:pt x="1055832" y="3194445"/>
                  <a:pt x="1054956" y="3190256"/>
                  <a:pt x="1054956" y="3186904"/>
                </a:cubicBezTo>
                <a:cubicBezTo>
                  <a:pt x="1054956" y="3182715"/>
                  <a:pt x="1056711" y="3178526"/>
                  <a:pt x="1060220" y="3176012"/>
                </a:cubicBezTo>
                <a:cubicBezTo>
                  <a:pt x="1062851" y="3173499"/>
                  <a:pt x="1066361" y="3171823"/>
                  <a:pt x="1070748" y="3171823"/>
                </a:cubicBezTo>
                <a:close/>
                <a:moveTo>
                  <a:pt x="3265173" y="3157535"/>
                </a:moveTo>
                <a:cubicBezTo>
                  <a:pt x="3268606" y="3157535"/>
                  <a:pt x="3272896" y="3159216"/>
                  <a:pt x="3275470" y="3160897"/>
                </a:cubicBezTo>
                <a:cubicBezTo>
                  <a:pt x="3278045" y="3163418"/>
                  <a:pt x="3279761" y="3167620"/>
                  <a:pt x="3279761" y="3170982"/>
                </a:cubicBezTo>
                <a:cubicBezTo>
                  <a:pt x="3280619" y="3175184"/>
                  <a:pt x="3278903" y="3178546"/>
                  <a:pt x="3276329" y="3181908"/>
                </a:cubicBezTo>
                <a:cubicBezTo>
                  <a:pt x="3273754" y="3184429"/>
                  <a:pt x="3269464" y="3186110"/>
                  <a:pt x="3265173" y="3186110"/>
                </a:cubicBezTo>
                <a:cubicBezTo>
                  <a:pt x="3261741" y="3186110"/>
                  <a:pt x="3258308" y="3185269"/>
                  <a:pt x="3255734" y="3182748"/>
                </a:cubicBezTo>
                <a:cubicBezTo>
                  <a:pt x="3249727" y="3176865"/>
                  <a:pt x="3248869" y="3167620"/>
                  <a:pt x="3254876" y="3162578"/>
                </a:cubicBezTo>
                <a:cubicBezTo>
                  <a:pt x="3257450" y="3159216"/>
                  <a:pt x="3260883" y="3157535"/>
                  <a:pt x="3265173" y="3157535"/>
                </a:cubicBezTo>
                <a:close/>
                <a:moveTo>
                  <a:pt x="696056" y="3157535"/>
                </a:moveTo>
                <a:cubicBezTo>
                  <a:pt x="702896" y="3157535"/>
                  <a:pt x="709734" y="3160974"/>
                  <a:pt x="713153" y="3166134"/>
                </a:cubicBezTo>
                <a:cubicBezTo>
                  <a:pt x="719992" y="3175593"/>
                  <a:pt x="717427" y="3188491"/>
                  <a:pt x="708025" y="3195370"/>
                </a:cubicBezTo>
                <a:cubicBezTo>
                  <a:pt x="704606" y="3197090"/>
                  <a:pt x="701186" y="3198810"/>
                  <a:pt x="696912" y="3198810"/>
                </a:cubicBezTo>
                <a:cubicBezTo>
                  <a:pt x="690072" y="3198810"/>
                  <a:pt x="683234" y="3195370"/>
                  <a:pt x="679815" y="3190211"/>
                </a:cubicBezTo>
                <a:cubicBezTo>
                  <a:pt x="676397" y="3185052"/>
                  <a:pt x="675542" y="3179892"/>
                  <a:pt x="676397" y="3174733"/>
                </a:cubicBezTo>
                <a:cubicBezTo>
                  <a:pt x="677251" y="3168714"/>
                  <a:pt x="680669" y="3164414"/>
                  <a:pt x="684943" y="3160974"/>
                </a:cubicBezTo>
                <a:cubicBezTo>
                  <a:pt x="688363" y="3158395"/>
                  <a:pt x="692637" y="3157535"/>
                  <a:pt x="696056" y="3157535"/>
                </a:cubicBezTo>
                <a:close/>
                <a:moveTo>
                  <a:pt x="435330" y="3155947"/>
                </a:moveTo>
                <a:cubicBezTo>
                  <a:pt x="443919" y="3155947"/>
                  <a:pt x="451649" y="3160125"/>
                  <a:pt x="455943" y="3167644"/>
                </a:cubicBezTo>
                <a:cubicBezTo>
                  <a:pt x="462813" y="3178506"/>
                  <a:pt x="459378" y="3192710"/>
                  <a:pt x="448213" y="3199394"/>
                </a:cubicBezTo>
                <a:cubicBezTo>
                  <a:pt x="443919" y="3201901"/>
                  <a:pt x="439625" y="3203572"/>
                  <a:pt x="435330" y="3203572"/>
                </a:cubicBezTo>
                <a:cubicBezTo>
                  <a:pt x="426743" y="3203572"/>
                  <a:pt x="419013" y="3198559"/>
                  <a:pt x="414719" y="3191875"/>
                </a:cubicBezTo>
                <a:cubicBezTo>
                  <a:pt x="411285" y="3186026"/>
                  <a:pt x="410425" y="3179342"/>
                  <a:pt x="412142" y="3173493"/>
                </a:cubicBezTo>
                <a:cubicBezTo>
                  <a:pt x="413001" y="3167644"/>
                  <a:pt x="417295" y="3162631"/>
                  <a:pt x="423307" y="3159289"/>
                </a:cubicBezTo>
                <a:cubicBezTo>
                  <a:pt x="426743" y="3156782"/>
                  <a:pt x="431036" y="3155947"/>
                  <a:pt x="435330" y="3155947"/>
                </a:cubicBezTo>
                <a:close/>
                <a:moveTo>
                  <a:pt x="3639823" y="3143247"/>
                </a:moveTo>
                <a:cubicBezTo>
                  <a:pt x="3642398" y="3143247"/>
                  <a:pt x="3645830" y="3144087"/>
                  <a:pt x="3647546" y="3145768"/>
                </a:cubicBezTo>
                <a:cubicBezTo>
                  <a:pt x="3650979" y="3147449"/>
                  <a:pt x="3653553" y="3150811"/>
                  <a:pt x="3654411" y="3154173"/>
                </a:cubicBezTo>
                <a:cubicBezTo>
                  <a:pt x="3655269" y="3158375"/>
                  <a:pt x="3654411" y="3162577"/>
                  <a:pt x="3651837" y="3165098"/>
                </a:cubicBezTo>
                <a:cubicBezTo>
                  <a:pt x="3649262" y="3169301"/>
                  <a:pt x="3644972" y="3171822"/>
                  <a:pt x="3639823" y="3171822"/>
                </a:cubicBezTo>
                <a:cubicBezTo>
                  <a:pt x="3637249" y="3171822"/>
                  <a:pt x="3633817" y="3170981"/>
                  <a:pt x="3631242" y="3169301"/>
                </a:cubicBezTo>
                <a:cubicBezTo>
                  <a:pt x="3625235" y="3165098"/>
                  <a:pt x="3623519" y="3155853"/>
                  <a:pt x="3627810" y="3149130"/>
                </a:cubicBezTo>
                <a:cubicBezTo>
                  <a:pt x="3630384" y="3145768"/>
                  <a:pt x="3634675" y="3143247"/>
                  <a:pt x="3639823" y="3143247"/>
                </a:cubicBezTo>
                <a:close/>
                <a:moveTo>
                  <a:pt x="927919" y="3143247"/>
                </a:moveTo>
                <a:cubicBezTo>
                  <a:pt x="932899" y="3143247"/>
                  <a:pt x="937879" y="3145686"/>
                  <a:pt x="941197" y="3149752"/>
                </a:cubicBezTo>
                <a:cubicBezTo>
                  <a:pt x="947006" y="3156257"/>
                  <a:pt x="946176" y="3166827"/>
                  <a:pt x="938708" y="3172519"/>
                </a:cubicBezTo>
                <a:cubicBezTo>
                  <a:pt x="935388" y="3174959"/>
                  <a:pt x="932069" y="3176585"/>
                  <a:pt x="927919" y="3176585"/>
                </a:cubicBezTo>
                <a:cubicBezTo>
                  <a:pt x="922940" y="3176585"/>
                  <a:pt x="917961" y="3174146"/>
                  <a:pt x="914642" y="3170080"/>
                </a:cubicBezTo>
                <a:cubicBezTo>
                  <a:pt x="912152" y="3166827"/>
                  <a:pt x="910493" y="3162762"/>
                  <a:pt x="911322" y="3157883"/>
                </a:cubicBezTo>
                <a:cubicBezTo>
                  <a:pt x="911322" y="3153817"/>
                  <a:pt x="913812" y="3149752"/>
                  <a:pt x="917131" y="3147312"/>
                </a:cubicBezTo>
                <a:cubicBezTo>
                  <a:pt x="920451" y="3144873"/>
                  <a:pt x="923770" y="3143247"/>
                  <a:pt x="927919" y="3143247"/>
                </a:cubicBezTo>
                <a:close/>
                <a:moveTo>
                  <a:pt x="3900580" y="3140072"/>
                </a:moveTo>
                <a:cubicBezTo>
                  <a:pt x="3903086" y="3140072"/>
                  <a:pt x="3905593" y="3140888"/>
                  <a:pt x="3907264" y="3141705"/>
                </a:cubicBezTo>
                <a:cubicBezTo>
                  <a:pt x="3910606" y="3143338"/>
                  <a:pt x="3913113" y="3146603"/>
                  <a:pt x="3913948" y="3150685"/>
                </a:cubicBezTo>
                <a:cubicBezTo>
                  <a:pt x="3915619" y="3153951"/>
                  <a:pt x="3914784" y="3158033"/>
                  <a:pt x="3913113" y="3161299"/>
                </a:cubicBezTo>
                <a:cubicBezTo>
                  <a:pt x="3910606" y="3165381"/>
                  <a:pt x="3905593" y="3168647"/>
                  <a:pt x="3900580" y="3168647"/>
                </a:cubicBezTo>
                <a:cubicBezTo>
                  <a:pt x="3898073" y="3168647"/>
                  <a:pt x="3895567" y="3167830"/>
                  <a:pt x="3893060" y="3166198"/>
                </a:cubicBezTo>
                <a:cubicBezTo>
                  <a:pt x="3886376" y="3162115"/>
                  <a:pt x="3883869" y="3153951"/>
                  <a:pt x="3888047" y="3147420"/>
                </a:cubicBezTo>
                <a:cubicBezTo>
                  <a:pt x="3890553" y="3142521"/>
                  <a:pt x="3894731" y="3140072"/>
                  <a:pt x="3900580" y="3140072"/>
                </a:cubicBezTo>
                <a:close/>
                <a:moveTo>
                  <a:pt x="1382710" y="3136898"/>
                </a:moveTo>
                <a:cubicBezTo>
                  <a:pt x="1385250" y="3136898"/>
                  <a:pt x="1387790" y="3137721"/>
                  <a:pt x="1390330" y="3138544"/>
                </a:cubicBezTo>
                <a:cubicBezTo>
                  <a:pt x="1395410" y="3142660"/>
                  <a:pt x="1396257" y="3150068"/>
                  <a:pt x="1392024" y="3155007"/>
                </a:cubicBezTo>
                <a:cubicBezTo>
                  <a:pt x="1390330" y="3157477"/>
                  <a:pt x="1386944" y="3159123"/>
                  <a:pt x="1382710" y="3159123"/>
                </a:cubicBezTo>
                <a:cubicBezTo>
                  <a:pt x="1380170" y="3159123"/>
                  <a:pt x="1377630" y="3158300"/>
                  <a:pt x="1375949" y="3156653"/>
                </a:cubicBezTo>
                <a:cubicBezTo>
                  <a:pt x="1373409" y="3155007"/>
                  <a:pt x="1371716" y="3151715"/>
                  <a:pt x="1371716" y="3149245"/>
                </a:cubicBezTo>
                <a:cubicBezTo>
                  <a:pt x="1370869" y="3145953"/>
                  <a:pt x="1371716" y="3143483"/>
                  <a:pt x="1374256" y="3141014"/>
                </a:cubicBezTo>
                <a:cubicBezTo>
                  <a:pt x="1375949" y="3137721"/>
                  <a:pt x="1379324" y="3136898"/>
                  <a:pt x="1382710" y="3136898"/>
                </a:cubicBezTo>
                <a:close/>
                <a:moveTo>
                  <a:pt x="1260900" y="3130548"/>
                </a:moveTo>
                <a:cubicBezTo>
                  <a:pt x="1264363" y="3130548"/>
                  <a:pt x="1267826" y="3132187"/>
                  <a:pt x="1270424" y="3133825"/>
                </a:cubicBezTo>
                <a:cubicBezTo>
                  <a:pt x="1275620" y="3138741"/>
                  <a:pt x="1275620" y="3146935"/>
                  <a:pt x="1271289" y="3151851"/>
                </a:cubicBezTo>
                <a:cubicBezTo>
                  <a:pt x="1268691" y="3154309"/>
                  <a:pt x="1265229" y="3155948"/>
                  <a:pt x="1260900" y="3155948"/>
                </a:cubicBezTo>
                <a:cubicBezTo>
                  <a:pt x="1257434" y="3155948"/>
                  <a:pt x="1254838" y="3155129"/>
                  <a:pt x="1252240" y="3152670"/>
                </a:cubicBezTo>
                <a:cubicBezTo>
                  <a:pt x="1249643" y="3150212"/>
                  <a:pt x="1247910" y="3146935"/>
                  <a:pt x="1247910" y="3143658"/>
                </a:cubicBezTo>
                <a:cubicBezTo>
                  <a:pt x="1247045" y="3140380"/>
                  <a:pt x="1248777" y="3137103"/>
                  <a:pt x="1251373" y="3134645"/>
                </a:cubicBezTo>
                <a:cubicBezTo>
                  <a:pt x="1253972" y="3132187"/>
                  <a:pt x="1257434" y="3130548"/>
                  <a:pt x="1260900" y="3130548"/>
                </a:cubicBezTo>
                <a:close/>
                <a:moveTo>
                  <a:pt x="3407663" y="3128960"/>
                </a:moveTo>
                <a:cubicBezTo>
                  <a:pt x="3411015" y="3128960"/>
                  <a:pt x="3413529" y="3129778"/>
                  <a:pt x="3416042" y="3131413"/>
                </a:cubicBezTo>
                <a:cubicBezTo>
                  <a:pt x="3419394" y="3133867"/>
                  <a:pt x="3421069" y="3137138"/>
                  <a:pt x="3421907" y="3141227"/>
                </a:cubicBezTo>
                <a:cubicBezTo>
                  <a:pt x="3421907" y="3144498"/>
                  <a:pt x="3421069" y="3147770"/>
                  <a:pt x="3418556" y="3151041"/>
                </a:cubicBezTo>
                <a:cubicBezTo>
                  <a:pt x="3416042" y="3154312"/>
                  <a:pt x="3411853" y="3155948"/>
                  <a:pt x="3407663" y="3155948"/>
                </a:cubicBezTo>
                <a:cubicBezTo>
                  <a:pt x="3404312" y="3155948"/>
                  <a:pt x="3401798" y="3155130"/>
                  <a:pt x="3399285" y="3153494"/>
                </a:cubicBezTo>
                <a:cubicBezTo>
                  <a:pt x="3392582" y="3148588"/>
                  <a:pt x="3391744" y="3140409"/>
                  <a:pt x="3396771" y="3133867"/>
                </a:cubicBezTo>
                <a:cubicBezTo>
                  <a:pt x="3399285" y="3130596"/>
                  <a:pt x="3403474" y="3128960"/>
                  <a:pt x="3407663" y="3128960"/>
                </a:cubicBezTo>
                <a:close/>
                <a:moveTo>
                  <a:pt x="2952051" y="3122610"/>
                </a:moveTo>
                <a:cubicBezTo>
                  <a:pt x="2956241" y="3122610"/>
                  <a:pt x="2960430" y="3124342"/>
                  <a:pt x="2962944" y="3127805"/>
                </a:cubicBezTo>
                <a:cubicBezTo>
                  <a:pt x="2965457" y="3130403"/>
                  <a:pt x="2966295" y="3134733"/>
                  <a:pt x="2966295" y="3138196"/>
                </a:cubicBezTo>
                <a:cubicBezTo>
                  <a:pt x="2965457" y="3142526"/>
                  <a:pt x="2963782" y="3145989"/>
                  <a:pt x="2960430" y="3148587"/>
                </a:cubicBezTo>
                <a:cubicBezTo>
                  <a:pt x="2957917" y="3150319"/>
                  <a:pt x="2955403" y="3151185"/>
                  <a:pt x="2952051" y="3151185"/>
                </a:cubicBezTo>
                <a:cubicBezTo>
                  <a:pt x="2947862" y="3151185"/>
                  <a:pt x="2943673" y="3149453"/>
                  <a:pt x="2941159" y="3145989"/>
                </a:cubicBezTo>
                <a:cubicBezTo>
                  <a:pt x="2936132" y="3139928"/>
                  <a:pt x="2936970" y="3130403"/>
                  <a:pt x="2942835" y="3126074"/>
                </a:cubicBezTo>
                <a:cubicBezTo>
                  <a:pt x="2945349" y="3123476"/>
                  <a:pt x="2948700" y="3122610"/>
                  <a:pt x="2952051" y="3122610"/>
                </a:cubicBezTo>
                <a:close/>
                <a:moveTo>
                  <a:pt x="3073882" y="3116260"/>
                </a:moveTo>
                <a:cubicBezTo>
                  <a:pt x="3078191" y="3116260"/>
                  <a:pt x="3081638" y="3117992"/>
                  <a:pt x="3084223" y="3120589"/>
                </a:cubicBezTo>
                <a:cubicBezTo>
                  <a:pt x="3086809" y="3124053"/>
                  <a:pt x="3088532" y="3127517"/>
                  <a:pt x="3088532" y="3130980"/>
                </a:cubicBezTo>
                <a:cubicBezTo>
                  <a:pt x="3088532" y="3135310"/>
                  <a:pt x="3086809" y="3138774"/>
                  <a:pt x="3083361" y="3141371"/>
                </a:cubicBezTo>
                <a:cubicBezTo>
                  <a:pt x="3080776" y="3143969"/>
                  <a:pt x="3077329" y="3144835"/>
                  <a:pt x="3073882" y="3144835"/>
                </a:cubicBezTo>
                <a:cubicBezTo>
                  <a:pt x="3070434" y="3144835"/>
                  <a:pt x="3066125" y="3143103"/>
                  <a:pt x="3063540" y="3140505"/>
                </a:cubicBezTo>
                <a:cubicBezTo>
                  <a:pt x="3058369" y="3134444"/>
                  <a:pt x="3058369" y="3125785"/>
                  <a:pt x="3064402" y="3120589"/>
                </a:cubicBezTo>
                <a:cubicBezTo>
                  <a:pt x="3066987" y="3117992"/>
                  <a:pt x="3070434" y="3116260"/>
                  <a:pt x="3073882" y="3116260"/>
                </a:cubicBezTo>
                <a:close/>
                <a:moveTo>
                  <a:pt x="1132698" y="3114673"/>
                </a:moveTo>
                <a:cubicBezTo>
                  <a:pt x="1136888" y="3114673"/>
                  <a:pt x="1141078" y="3116306"/>
                  <a:pt x="1143592" y="3119571"/>
                </a:cubicBezTo>
                <a:cubicBezTo>
                  <a:pt x="1148618" y="3124470"/>
                  <a:pt x="1148618" y="3133451"/>
                  <a:pt x="1142753" y="3139166"/>
                </a:cubicBezTo>
                <a:cubicBezTo>
                  <a:pt x="1140240" y="3141615"/>
                  <a:pt x="1136888" y="3143248"/>
                  <a:pt x="1132698" y="3143248"/>
                </a:cubicBezTo>
                <a:cubicBezTo>
                  <a:pt x="1128510" y="3143248"/>
                  <a:pt x="1125158" y="3141615"/>
                  <a:pt x="1121808" y="3138349"/>
                </a:cubicBezTo>
                <a:cubicBezTo>
                  <a:pt x="1119293" y="3135900"/>
                  <a:pt x="1118458" y="3131818"/>
                  <a:pt x="1118458" y="3128552"/>
                </a:cubicBezTo>
                <a:cubicBezTo>
                  <a:pt x="1118458" y="3124470"/>
                  <a:pt x="1120132" y="3121204"/>
                  <a:pt x="1122646" y="3118755"/>
                </a:cubicBezTo>
                <a:cubicBezTo>
                  <a:pt x="1125996" y="3116306"/>
                  <a:pt x="1129348" y="3114673"/>
                  <a:pt x="1132698" y="3114673"/>
                </a:cubicBezTo>
                <a:close/>
                <a:moveTo>
                  <a:pt x="779897" y="3101972"/>
                </a:moveTo>
                <a:cubicBezTo>
                  <a:pt x="785794" y="3101972"/>
                  <a:pt x="791690" y="3105285"/>
                  <a:pt x="795059" y="3110254"/>
                </a:cubicBezTo>
                <a:cubicBezTo>
                  <a:pt x="800956" y="3118537"/>
                  <a:pt x="799270" y="3130133"/>
                  <a:pt x="790847" y="3135931"/>
                </a:cubicBezTo>
                <a:cubicBezTo>
                  <a:pt x="787478" y="3138415"/>
                  <a:pt x="783266" y="3140072"/>
                  <a:pt x="779897" y="3140072"/>
                </a:cubicBezTo>
                <a:cubicBezTo>
                  <a:pt x="773157" y="3140072"/>
                  <a:pt x="767261" y="3136759"/>
                  <a:pt x="763893" y="3131789"/>
                </a:cubicBezTo>
                <a:cubicBezTo>
                  <a:pt x="760522" y="3127648"/>
                  <a:pt x="759680" y="3122678"/>
                  <a:pt x="760522" y="3117709"/>
                </a:cubicBezTo>
                <a:cubicBezTo>
                  <a:pt x="761365" y="3112739"/>
                  <a:pt x="764733" y="3107770"/>
                  <a:pt x="768946" y="3105285"/>
                </a:cubicBezTo>
                <a:cubicBezTo>
                  <a:pt x="772316" y="3102800"/>
                  <a:pt x="775685" y="3101972"/>
                  <a:pt x="779897" y="3101972"/>
                </a:cubicBezTo>
                <a:close/>
                <a:moveTo>
                  <a:pt x="3202469" y="3100385"/>
                </a:moveTo>
                <a:cubicBezTo>
                  <a:pt x="3205916" y="3100385"/>
                  <a:pt x="3209363" y="3102117"/>
                  <a:pt x="3211948" y="3103849"/>
                </a:cubicBezTo>
                <a:cubicBezTo>
                  <a:pt x="3214534" y="3106446"/>
                  <a:pt x="3216257" y="3109910"/>
                  <a:pt x="3216257" y="3113374"/>
                </a:cubicBezTo>
                <a:cubicBezTo>
                  <a:pt x="3217119" y="3117703"/>
                  <a:pt x="3215396" y="3121167"/>
                  <a:pt x="3212810" y="3123764"/>
                </a:cubicBezTo>
                <a:cubicBezTo>
                  <a:pt x="3210225" y="3127228"/>
                  <a:pt x="3206778" y="3128960"/>
                  <a:pt x="3202469" y="3128960"/>
                </a:cubicBezTo>
                <a:cubicBezTo>
                  <a:pt x="3199021" y="3128960"/>
                  <a:pt x="3195574" y="3127228"/>
                  <a:pt x="3192989" y="3124630"/>
                </a:cubicBezTo>
                <a:cubicBezTo>
                  <a:pt x="3187818" y="3119435"/>
                  <a:pt x="3186956" y="3110776"/>
                  <a:pt x="3192127" y="3104714"/>
                </a:cubicBezTo>
                <a:cubicBezTo>
                  <a:pt x="3194712" y="3102117"/>
                  <a:pt x="3199021" y="3100385"/>
                  <a:pt x="3202469" y="3100385"/>
                </a:cubicBezTo>
                <a:close/>
                <a:moveTo>
                  <a:pt x="533434" y="3098797"/>
                </a:moveTo>
                <a:cubicBezTo>
                  <a:pt x="540823" y="3098797"/>
                  <a:pt x="548213" y="3103060"/>
                  <a:pt x="552319" y="3109880"/>
                </a:cubicBezTo>
                <a:cubicBezTo>
                  <a:pt x="558066" y="3120963"/>
                  <a:pt x="554782" y="3134604"/>
                  <a:pt x="544107" y="3141425"/>
                </a:cubicBezTo>
                <a:cubicBezTo>
                  <a:pt x="540823" y="3143130"/>
                  <a:pt x="536718" y="3144835"/>
                  <a:pt x="533434" y="3144835"/>
                </a:cubicBezTo>
                <a:cubicBezTo>
                  <a:pt x="525222" y="3144835"/>
                  <a:pt x="517832" y="3140572"/>
                  <a:pt x="514548" y="3133752"/>
                </a:cubicBezTo>
                <a:cubicBezTo>
                  <a:pt x="511263" y="3127784"/>
                  <a:pt x="510440" y="3121816"/>
                  <a:pt x="512083" y="3115848"/>
                </a:cubicBezTo>
                <a:cubicBezTo>
                  <a:pt x="512905" y="3109880"/>
                  <a:pt x="517009" y="3104765"/>
                  <a:pt x="521938" y="3102207"/>
                </a:cubicBezTo>
                <a:cubicBezTo>
                  <a:pt x="525222" y="3099649"/>
                  <a:pt x="529327" y="3098797"/>
                  <a:pt x="533434" y="3098797"/>
                </a:cubicBezTo>
                <a:close/>
                <a:moveTo>
                  <a:pt x="3555301" y="3087685"/>
                </a:moveTo>
                <a:cubicBezTo>
                  <a:pt x="3557814" y="3087685"/>
                  <a:pt x="3560328" y="3088528"/>
                  <a:pt x="3562841" y="3090215"/>
                </a:cubicBezTo>
                <a:cubicBezTo>
                  <a:pt x="3565355" y="3091902"/>
                  <a:pt x="3567869" y="3095275"/>
                  <a:pt x="3568706" y="3098649"/>
                </a:cubicBezTo>
                <a:cubicBezTo>
                  <a:pt x="3569544" y="3102022"/>
                  <a:pt x="3568706" y="3105396"/>
                  <a:pt x="3566193" y="3108769"/>
                </a:cubicBezTo>
                <a:cubicBezTo>
                  <a:pt x="3563679" y="3112986"/>
                  <a:pt x="3559490" y="3114673"/>
                  <a:pt x="3555301" y="3114673"/>
                </a:cubicBezTo>
                <a:cubicBezTo>
                  <a:pt x="3551949" y="3114673"/>
                  <a:pt x="3549436" y="3113829"/>
                  <a:pt x="3547760" y="3112986"/>
                </a:cubicBezTo>
                <a:cubicBezTo>
                  <a:pt x="3541057" y="3107926"/>
                  <a:pt x="3539381" y="3099492"/>
                  <a:pt x="3543571" y="3093588"/>
                </a:cubicBezTo>
                <a:cubicBezTo>
                  <a:pt x="3546084" y="3089372"/>
                  <a:pt x="3550273" y="3087685"/>
                  <a:pt x="3555301" y="3087685"/>
                </a:cubicBezTo>
                <a:close/>
                <a:moveTo>
                  <a:pt x="998967" y="3087685"/>
                </a:moveTo>
                <a:cubicBezTo>
                  <a:pt x="1004078" y="3087685"/>
                  <a:pt x="1008338" y="3090127"/>
                  <a:pt x="1011745" y="3093384"/>
                </a:cubicBezTo>
                <a:cubicBezTo>
                  <a:pt x="1016856" y="3099896"/>
                  <a:pt x="1016004" y="3110480"/>
                  <a:pt x="1009189" y="3115364"/>
                </a:cubicBezTo>
                <a:cubicBezTo>
                  <a:pt x="1006634" y="3117807"/>
                  <a:pt x="1002375" y="3119435"/>
                  <a:pt x="998967" y="3119435"/>
                </a:cubicBezTo>
                <a:cubicBezTo>
                  <a:pt x="993856" y="3119435"/>
                  <a:pt x="988745" y="3116993"/>
                  <a:pt x="986191" y="3113736"/>
                </a:cubicBezTo>
                <a:cubicBezTo>
                  <a:pt x="982783" y="3110480"/>
                  <a:pt x="981930" y="3106409"/>
                  <a:pt x="981930" y="3101525"/>
                </a:cubicBezTo>
                <a:cubicBezTo>
                  <a:pt x="982783" y="3097454"/>
                  <a:pt x="984487" y="3094198"/>
                  <a:pt x="987894" y="3090941"/>
                </a:cubicBezTo>
                <a:cubicBezTo>
                  <a:pt x="991301" y="3089313"/>
                  <a:pt x="994708" y="3087685"/>
                  <a:pt x="998967" y="3087685"/>
                </a:cubicBezTo>
                <a:close/>
                <a:moveTo>
                  <a:pt x="3802952" y="3082922"/>
                </a:moveTo>
                <a:cubicBezTo>
                  <a:pt x="3805465" y="3082922"/>
                  <a:pt x="3807141" y="3083788"/>
                  <a:pt x="3809654" y="3084654"/>
                </a:cubicBezTo>
                <a:cubicBezTo>
                  <a:pt x="3813006" y="3086386"/>
                  <a:pt x="3815520" y="3089849"/>
                  <a:pt x="3816357" y="3093313"/>
                </a:cubicBezTo>
                <a:cubicBezTo>
                  <a:pt x="3817195" y="3096776"/>
                  <a:pt x="3816357" y="3101106"/>
                  <a:pt x="3814682" y="3104570"/>
                </a:cubicBezTo>
                <a:cubicBezTo>
                  <a:pt x="3812168" y="3108899"/>
                  <a:pt x="3807979" y="3111497"/>
                  <a:pt x="3802952" y="3111497"/>
                </a:cubicBezTo>
                <a:cubicBezTo>
                  <a:pt x="3800438" y="3111497"/>
                  <a:pt x="3797924" y="3110631"/>
                  <a:pt x="3796249" y="3109765"/>
                </a:cubicBezTo>
                <a:cubicBezTo>
                  <a:pt x="3789546" y="3105436"/>
                  <a:pt x="3787032" y="3096776"/>
                  <a:pt x="3791222" y="3089849"/>
                </a:cubicBezTo>
                <a:cubicBezTo>
                  <a:pt x="3792897" y="3085520"/>
                  <a:pt x="3797924" y="3082922"/>
                  <a:pt x="3802952" y="3082922"/>
                </a:cubicBezTo>
                <a:close/>
                <a:moveTo>
                  <a:pt x="256778" y="3076572"/>
                </a:moveTo>
                <a:cubicBezTo>
                  <a:pt x="266717" y="3076572"/>
                  <a:pt x="275827" y="3081561"/>
                  <a:pt x="279969" y="3090708"/>
                </a:cubicBezTo>
                <a:cubicBezTo>
                  <a:pt x="286595" y="3103182"/>
                  <a:pt x="281625" y="3118981"/>
                  <a:pt x="268373" y="3125634"/>
                </a:cubicBezTo>
                <a:cubicBezTo>
                  <a:pt x="265060" y="3128128"/>
                  <a:pt x="260919" y="3128960"/>
                  <a:pt x="256778" y="3128960"/>
                </a:cubicBezTo>
                <a:cubicBezTo>
                  <a:pt x="246838" y="3128960"/>
                  <a:pt x="237728" y="3123139"/>
                  <a:pt x="233586" y="3113992"/>
                </a:cubicBezTo>
                <a:cubicBezTo>
                  <a:pt x="230273" y="3108171"/>
                  <a:pt x="229445" y="3100687"/>
                  <a:pt x="231930" y="3094035"/>
                </a:cubicBezTo>
                <a:cubicBezTo>
                  <a:pt x="234414" y="3087382"/>
                  <a:pt x="239384" y="3082393"/>
                  <a:pt x="245182" y="3079067"/>
                </a:cubicBezTo>
                <a:cubicBezTo>
                  <a:pt x="249323" y="3077403"/>
                  <a:pt x="252636" y="3076572"/>
                  <a:pt x="256778" y="3076572"/>
                </a:cubicBezTo>
                <a:close/>
                <a:moveTo>
                  <a:pt x="1311619" y="3074985"/>
                </a:moveTo>
                <a:cubicBezTo>
                  <a:pt x="1315102" y="3074985"/>
                  <a:pt x="1318584" y="3075832"/>
                  <a:pt x="1320324" y="3078372"/>
                </a:cubicBezTo>
                <a:cubicBezTo>
                  <a:pt x="1325549" y="3082605"/>
                  <a:pt x="1326419" y="3091072"/>
                  <a:pt x="1321195" y="3096152"/>
                </a:cubicBezTo>
                <a:cubicBezTo>
                  <a:pt x="1319455" y="3098692"/>
                  <a:pt x="1315971" y="3100385"/>
                  <a:pt x="1311619" y="3100385"/>
                </a:cubicBezTo>
                <a:cubicBezTo>
                  <a:pt x="1309007" y="3100385"/>
                  <a:pt x="1305525" y="3098692"/>
                  <a:pt x="1302915" y="3096998"/>
                </a:cubicBezTo>
                <a:cubicBezTo>
                  <a:pt x="1301173" y="3094458"/>
                  <a:pt x="1299431" y="3091072"/>
                  <a:pt x="1299431" y="3087685"/>
                </a:cubicBezTo>
                <a:cubicBezTo>
                  <a:pt x="1299431" y="3084298"/>
                  <a:pt x="1300302" y="3081758"/>
                  <a:pt x="1302915" y="3079218"/>
                </a:cubicBezTo>
                <a:cubicBezTo>
                  <a:pt x="1304655" y="3076678"/>
                  <a:pt x="1308137" y="3074985"/>
                  <a:pt x="1311619" y="3074985"/>
                </a:cubicBezTo>
                <a:close/>
                <a:moveTo>
                  <a:pt x="3336590" y="3073398"/>
                </a:moveTo>
                <a:cubicBezTo>
                  <a:pt x="3339856" y="3073398"/>
                  <a:pt x="3342305" y="3074241"/>
                  <a:pt x="3344754" y="3075928"/>
                </a:cubicBezTo>
                <a:cubicBezTo>
                  <a:pt x="3347203" y="3078458"/>
                  <a:pt x="3349653" y="3081832"/>
                  <a:pt x="3349653" y="3085205"/>
                </a:cubicBezTo>
                <a:cubicBezTo>
                  <a:pt x="3350469" y="3088579"/>
                  <a:pt x="3348836" y="3091952"/>
                  <a:pt x="3347203" y="3095326"/>
                </a:cubicBezTo>
                <a:cubicBezTo>
                  <a:pt x="3344754" y="3098699"/>
                  <a:pt x="3340672" y="3100386"/>
                  <a:pt x="3336590" y="3100386"/>
                </a:cubicBezTo>
                <a:cubicBezTo>
                  <a:pt x="3334141" y="3100386"/>
                  <a:pt x="3330875" y="3099542"/>
                  <a:pt x="3328426" y="3097012"/>
                </a:cubicBezTo>
                <a:cubicBezTo>
                  <a:pt x="3323527" y="3092795"/>
                  <a:pt x="3321894" y="3084362"/>
                  <a:pt x="3326793" y="3078458"/>
                </a:cubicBezTo>
                <a:cubicBezTo>
                  <a:pt x="3329242" y="3075085"/>
                  <a:pt x="3332508" y="3073398"/>
                  <a:pt x="3336590" y="3073398"/>
                </a:cubicBezTo>
                <a:close/>
                <a:moveTo>
                  <a:pt x="3022697" y="3062285"/>
                </a:moveTo>
                <a:cubicBezTo>
                  <a:pt x="3026059" y="3062285"/>
                  <a:pt x="3029421" y="3063972"/>
                  <a:pt x="3031942" y="3066502"/>
                </a:cubicBezTo>
                <a:cubicBezTo>
                  <a:pt x="3034463" y="3069032"/>
                  <a:pt x="3036144" y="3072405"/>
                  <a:pt x="3036144" y="3075779"/>
                </a:cubicBezTo>
                <a:cubicBezTo>
                  <a:pt x="3035304" y="3079152"/>
                  <a:pt x="3034463" y="3082526"/>
                  <a:pt x="3031942" y="3085056"/>
                </a:cubicBezTo>
                <a:cubicBezTo>
                  <a:pt x="3029421" y="3087586"/>
                  <a:pt x="3026059" y="3089273"/>
                  <a:pt x="3022697" y="3089273"/>
                </a:cubicBezTo>
                <a:cubicBezTo>
                  <a:pt x="3018495" y="3089273"/>
                  <a:pt x="3015133" y="3087586"/>
                  <a:pt x="3012612" y="3085056"/>
                </a:cubicBezTo>
                <a:cubicBezTo>
                  <a:pt x="3007569" y="3079152"/>
                  <a:pt x="3008410" y="3070719"/>
                  <a:pt x="3013452" y="3065658"/>
                </a:cubicBezTo>
                <a:cubicBezTo>
                  <a:pt x="3015974" y="3063972"/>
                  <a:pt x="3019335" y="3062285"/>
                  <a:pt x="3022697" y="3062285"/>
                </a:cubicBezTo>
                <a:close/>
                <a:moveTo>
                  <a:pt x="1191074" y="3060698"/>
                </a:moveTo>
                <a:cubicBezTo>
                  <a:pt x="1195156" y="3060698"/>
                  <a:pt x="1198423" y="3062334"/>
                  <a:pt x="1200870" y="3064787"/>
                </a:cubicBezTo>
                <a:cubicBezTo>
                  <a:pt x="1205769" y="3070512"/>
                  <a:pt x="1205769" y="3078690"/>
                  <a:pt x="1200053" y="3084415"/>
                </a:cubicBezTo>
                <a:cubicBezTo>
                  <a:pt x="1197605" y="3086050"/>
                  <a:pt x="1194339" y="3087686"/>
                  <a:pt x="1191074" y="3087686"/>
                </a:cubicBezTo>
                <a:cubicBezTo>
                  <a:pt x="1187808" y="3087686"/>
                  <a:pt x="1183726" y="3086050"/>
                  <a:pt x="1181276" y="3083597"/>
                </a:cubicBezTo>
                <a:cubicBezTo>
                  <a:pt x="1178827" y="3081143"/>
                  <a:pt x="1177194" y="3077054"/>
                  <a:pt x="1177194" y="3073783"/>
                </a:cubicBezTo>
                <a:cubicBezTo>
                  <a:pt x="1178011" y="3069694"/>
                  <a:pt x="1179643" y="3066423"/>
                  <a:pt x="1182093" y="3063969"/>
                </a:cubicBezTo>
                <a:cubicBezTo>
                  <a:pt x="1184541" y="3062334"/>
                  <a:pt x="1187808" y="3060698"/>
                  <a:pt x="1191074" y="3060698"/>
                </a:cubicBezTo>
                <a:close/>
                <a:moveTo>
                  <a:pt x="4077589" y="3060697"/>
                </a:moveTo>
                <a:cubicBezTo>
                  <a:pt x="4079264" y="3060697"/>
                  <a:pt x="4081778" y="3061515"/>
                  <a:pt x="4083454" y="3062333"/>
                </a:cubicBezTo>
                <a:cubicBezTo>
                  <a:pt x="4086805" y="3063968"/>
                  <a:pt x="4089319" y="3066422"/>
                  <a:pt x="4090994" y="3069693"/>
                </a:cubicBezTo>
                <a:cubicBezTo>
                  <a:pt x="4091832" y="3072964"/>
                  <a:pt x="4091832" y="3077053"/>
                  <a:pt x="4090157" y="3080325"/>
                </a:cubicBezTo>
                <a:cubicBezTo>
                  <a:pt x="4087643" y="3084414"/>
                  <a:pt x="4082616" y="3087685"/>
                  <a:pt x="4077589" y="3087685"/>
                </a:cubicBezTo>
                <a:cubicBezTo>
                  <a:pt x="4075075" y="3087685"/>
                  <a:pt x="4073399" y="3087685"/>
                  <a:pt x="4071724" y="3086049"/>
                </a:cubicBezTo>
                <a:cubicBezTo>
                  <a:pt x="4065021" y="3082778"/>
                  <a:pt x="4061669" y="3075418"/>
                  <a:pt x="4065021" y="3068875"/>
                </a:cubicBezTo>
                <a:cubicBezTo>
                  <a:pt x="4067534" y="3063968"/>
                  <a:pt x="4072561" y="3060697"/>
                  <a:pt x="4077589" y="3060697"/>
                </a:cubicBezTo>
                <a:close/>
                <a:moveTo>
                  <a:pt x="3142940" y="3047998"/>
                </a:moveTo>
                <a:cubicBezTo>
                  <a:pt x="3146403" y="3047998"/>
                  <a:pt x="3149867" y="3048817"/>
                  <a:pt x="3152465" y="3051275"/>
                </a:cubicBezTo>
                <a:cubicBezTo>
                  <a:pt x="3155062" y="3053733"/>
                  <a:pt x="3155928" y="3056191"/>
                  <a:pt x="3156794" y="3060288"/>
                </a:cubicBezTo>
                <a:cubicBezTo>
                  <a:pt x="3156794" y="3063566"/>
                  <a:pt x="3155062" y="3066843"/>
                  <a:pt x="3153330" y="3069301"/>
                </a:cubicBezTo>
                <a:cubicBezTo>
                  <a:pt x="3150733" y="3071759"/>
                  <a:pt x="3147269" y="3073398"/>
                  <a:pt x="3142940" y="3073398"/>
                </a:cubicBezTo>
                <a:cubicBezTo>
                  <a:pt x="3139476" y="3073398"/>
                  <a:pt x="3136878" y="3071759"/>
                  <a:pt x="3134280" y="3070120"/>
                </a:cubicBezTo>
                <a:cubicBezTo>
                  <a:pt x="3128219" y="3065204"/>
                  <a:pt x="3128219" y="3057011"/>
                  <a:pt x="3133415" y="3052095"/>
                </a:cubicBezTo>
                <a:cubicBezTo>
                  <a:pt x="3136012" y="3049637"/>
                  <a:pt x="3139476" y="3047998"/>
                  <a:pt x="3142940" y="3047998"/>
                </a:cubicBezTo>
                <a:close/>
                <a:moveTo>
                  <a:pt x="857632" y="3047997"/>
                </a:moveTo>
                <a:cubicBezTo>
                  <a:pt x="863544" y="3047997"/>
                  <a:pt x="869455" y="3050544"/>
                  <a:pt x="872832" y="3055639"/>
                </a:cubicBezTo>
                <a:cubicBezTo>
                  <a:pt x="878743" y="3064131"/>
                  <a:pt x="876210" y="3075169"/>
                  <a:pt x="868609" y="3081113"/>
                </a:cubicBezTo>
                <a:cubicBezTo>
                  <a:pt x="865232" y="3083661"/>
                  <a:pt x="861855" y="3084510"/>
                  <a:pt x="857632" y="3084510"/>
                </a:cubicBezTo>
                <a:cubicBezTo>
                  <a:pt x="851721" y="3084510"/>
                  <a:pt x="846655" y="3081962"/>
                  <a:pt x="842434" y="3076868"/>
                </a:cubicBezTo>
                <a:cubicBezTo>
                  <a:pt x="839900" y="3072622"/>
                  <a:pt x="839054" y="3067527"/>
                  <a:pt x="839900" y="3062432"/>
                </a:cubicBezTo>
                <a:cubicBezTo>
                  <a:pt x="840746" y="3058187"/>
                  <a:pt x="843278" y="3053941"/>
                  <a:pt x="847499" y="3051393"/>
                </a:cubicBezTo>
                <a:cubicBezTo>
                  <a:pt x="850877" y="3048846"/>
                  <a:pt x="854255" y="3047997"/>
                  <a:pt x="857632" y="3047997"/>
                </a:cubicBezTo>
                <a:close/>
                <a:moveTo>
                  <a:pt x="625478" y="3044822"/>
                </a:moveTo>
                <a:cubicBezTo>
                  <a:pt x="633135" y="3044822"/>
                  <a:pt x="639937" y="3049180"/>
                  <a:pt x="644189" y="3056152"/>
                </a:cubicBezTo>
                <a:cubicBezTo>
                  <a:pt x="650142" y="3065740"/>
                  <a:pt x="646740" y="3079685"/>
                  <a:pt x="636536" y="3085786"/>
                </a:cubicBezTo>
                <a:cubicBezTo>
                  <a:pt x="633135" y="3088400"/>
                  <a:pt x="628882" y="3089272"/>
                  <a:pt x="625478" y="3089272"/>
                </a:cubicBezTo>
                <a:cubicBezTo>
                  <a:pt x="617826" y="3089272"/>
                  <a:pt x="610171" y="3084914"/>
                  <a:pt x="606770" y="3078813"/>
                </a:cubicBezTo>
                <a:cubicBezTo>
                  <a:pt x="603367" y="3073584"/>
                  <a:pt x="602517" y="3067483"/>
                  <a:pt x="604218" y="3061382"/>
                </a:cubicBezTo>
                <a:cubicBezTo>
                  <a:pt x="605919" y="3056152"/>
                  <a:pt x="609320" y="3050923"/>
                  <a:pt x="614423" y="3048308"/>
                </a:cubicBezTo>
                <a:cubicBezTo>
                  <a:pt x="617826" y="3045693"/>
                  <a:pt x="621227" y="3044822"/>
                  <a:pt x="625478" y="3044822"/>
                </a:cubicBezTo>
                <a:close/>
                <a:moveTo>
                  <a:pt x="3476722" y="3035298"/>
                </a:moveTo>
                <a:cubicBezTo>
                  <a:pt x="3479244" y="3035298"/>
                  <a:pt x="3481765" y="3035298"/>
                  <a:pt x="3484286" y="3036937"/>
                </a:cubicBezTo>
                <a:cubicBezTo>
                  <a:pt x="3486807" y="3038575"/>
                  <a:pt x="3488488" y="3041853"/>
                  <a:pt x="3489329" y="3045130"/>
                </a:cubicBezTo>
                <a:cubicBezTo>
                  <a:pt x="3490169" y="3048408"/>
                  <a:pt x="3489329" y="3051685"/>
                  <a:pt x="3487648" y="3054962"/>
                </a:cubicBezTo>
                <a:cubicBezTo>
                  <a:pt x="3485127" y="3058240"/>
                  <a:pt x="3480924" y="3060698"/>
                  <a:pt x="3476722" y="3060698"/>
                </a:cubicBezTo>
                <a:cubicBezTo>
                  <a:pt x="3474201" y="3060698"/>
                  <a:pt x="3471679" y="3059879"/>
                  <a:pt x="3469158" y="3058240"/>
                </a:cubicBezTo>
                <a:cubicBezTo>
                  <a:pt x="3463275" y="3054143"/>
                  <a:pt x="3461594" y="3045949"/>
                  <a:pt x="3465796" y="3040214"/>
                </a:cubicBezTo>
                <a:cubicBezTo>
                  <a:pt x="3468318" y="3036937"/>
                  <a:pt x="3472520" y="3035298"/>
                  <a:pt x="3476722" y="3035298"/>
                </a:cubicBezTo>
                <a:close/>
                <a:moveTo>
                  <a:pt x="1064075" y="3035298"/>
                </a:moveTo>
                <a:cubicBezTo>
                  <a:pt x="1068144" y="3035298"/>
                  <a:pt x="1072214" y="3036928"/>
                  <a:pt x="1075472" y="3041004"/>
                </a:cubicBezTo>
                <a:cubicBezTo>
                  <a:pt x="1080357" y="3046711"/>
                  <a:pt x="1079542" y="3056493"/>
                  <a:pt x="1073030" y="3062200"/>
                </a:cubicBezTo>
                <a:cubicBezTo>
                  <a:pt x="1070586" y="3063830"/>
                  <a:pt x="1067332" y="3065461"/>
                  <a:pt x="1064075" y="3065461"/>
                </a:cubicBezTo>
                <a:cubicBezTo>
                  <a:pt x="1059190" y="3065461"/>
                  <a:pt x="1055117" y="3063015"/>
                  <a:pt x="1051861" y="3059754"/>
                </a:cubicBezTo>
                <a:cubicBezTo>
                  <a:pt x="1049419" y="3056493"/>
                  <a:pt x="1048605" y="3052417"/>
                  <a:pt x="1048605" y="3048341"/>
                </a:cubicBezTo>
                <a:cubicBezTo>
                  <a:pt x="1049419" y="3044265"/>
                  <a:pt x="1051048" y="3041004"/>
                  <a:pt x="1054304" y="3038559"/>
                </a:cubicBezTo>
                <a:cubicBezTo>
                  <a:pt x="1056746" y="3036113"/>
                  <a:pt x="1060004" y="3035298"/>
                  <a:pt x="1064075" y="3035298"/>
                </a:cubicBezTo>
                <a:close/>
                <a:moveTo>
                  <a:pt x="3710084" y="3030535"/>
                </a:moveTo>
                <a:cubicBezTo>
                  <a:pt x="3711765" y="3030535"/>
                  <a:pt x="3714286" y="3031378"/>
                  <a:pt x="3715967" y="3032222"/>
                </a:cubicBezTo>
                <a:cubicBezTo>
                  <a:pt x="3719329" y="3033908"/>
                  <a:pt x="3721850" y="3037282"/>
                  <a:pt x="3722691" y="3040655"/>
                </a:cubicBezTo>
                <a:cubicBezTo>
                  <a:pt x="3723531" y="3044029"/>
                  <a:pt x="3722691" y="3047402"/>
                  <a:pt x="3721010" y="3050776"/>
                </a:cubicBezTo>
                <a:cubicBezTo>
                  <a:pt x="3719329" y="3054149"/>
                  <a:pt x="3714286" y="3057523"/>
                  <a:pt x="3710084" y="3057523"/>
                </a:cubicBezTo>
                <a:cubicBezTo>
                  <a:pt x="3707563" y="3057523"/>
                  <a:pt x="3705042" y="3056679"/>
                  <a:pt x="3703361" y="3054993"/>
                </a:cubicBezTo>
                <a:cubicBezTo>
                  <a:pt x="3696637" y="3051619"/>
                  <a:pt x="3694956" y="3044029"/>
                  <a:pt x="3698318" y="3037282"/>
                </a:cubicBezTo>
                <a:cubicBezTo>
                  <a:pt x="3700839" y="3033065"/>
                  <a:pt x="3705042" y="3030535"/>
                  <a:pt x="3710084" y="3030535"/>
                </a:cubicBezTo>
                <a:close/>
                <a:moveTo>
                  <a:pt x="364730" y="3024185"/>
                </a:moveTo>
                <a:cubicBezTo>
                  <a:pt x="373865" y="3024185"/>
                  <a:pt x="382168" y="3030112"/>
                  <a:pt x="386319" y="3038578"/>
                </a:cubicBezTo>
                <a:cubicBezTo>
                  <a:pt x="392963" y="3050432"/>
                  <a:pt x="387981" y="3065672"/>
                  <a:pt x="375525" y="3072445"/>
                </a:cubicBezTo>
                <a:cubicBezTo>
                  <a:pt x="372203" y="3074138"/>
                  <a:pt x="368051" y="3074985"/>
                  <a:pt x="364730" y="3074985"/>
                </a:cubicBezTo>
                <a:cubicBezTo>
                  <a:pt x="354765" y="3074985"/>
                  <a:pt x="346462" y="3069905"/>
                  <a:pt x="342310" y="3060592"/>
                </a:cubicBezTo>
                <a:cubicBezTo>
                  <a:pt x="338988" y="3054665"/>
                  <a:pt x="338988" y="3047892"/>
                  <a:pt x="340649" y="3041118"/>
                </a:cubicBezTo>
                <a:cubicBezTo>
                  <a:pt x="343140" y="3035192"/>
                  <a:pt x="347292" y="3030112"/>
                  <a:pt x="353935" y="3026725"/>
                </a:cubicBezTo>
                <a:cubicBezTo>
                  <a:pt x="357256" y="3025032"/>
                  <a:pt x="360578" y="3024185"/>
                  <a:pt x="364730" y="3024185"/>
                </a:cubicBezTo>
                <a:close/>
                <a:moveTo>
                  <a:pt x="3269940" y="3022598"/>
                </a:moveTo>
                <a:cubicBezTo>
                  <a:pt x="3273403" y="3022598"/>
                  <a:pt x="3276001" y="3023445"/>
                  <a:pt x="3278599" y="3025138"/>
                </a:cubicBezTo>
                <a:cubicBezTo>
                  <a:pt x="3281196" y="3026831"/>
                  <a:pt x="3282928" y="3030218"/>
                  <a:pt x="3282928" y="3033605"/>
                </a:cubicBezTo>
                <a:cubicBezTo>
                  <a:pt x="3283794" y="3036991"/>
                  <a:pt x="3282928" y="3040378"/>
                  <a:pt x="3280330" y="3042918"/>
                </a:cubicBezTo>
                <a:cubicBezTo>
                  <a:pt x="3277733" y="3046305"/>
                  <a:pt x="3274269" y="3047998"/>
                  <a:pt x="3269940" y="3047998"/>
                </a:cubicBezTo>
                <a:cubicBezTo>
                  <a:pt x="3267342" y="3047998"/>
                  <a:pt x="3264744" y="3047151"/>
                  <a:pt x="3262146" y="3045458"/>
                </a:cubicBezTo>
                <a:cubicBezTo>
                  <a:pt x="3256085" y="3040378"/>
                  <a:pt x="3255219" y="3032758"/>
                  <a:pt x="3259549" y="3026831"/>
                </a:cubicBezTo>
                <a:cubicBezTo>
                  <a:pt x="3262146" y="3024291"/>
                  <a:pt x="3266476" y="3022598"/>
                  <a:pt x="3269940" y="3022598"/>
                </a:cubicBezTo>
                <a:close/>
                <a:moveTo>
                  <a:pt x="1245842" y="3009898"/>
                </a:moveTo>
                <a:cubicBezTo>
                  <a:pt x="1249114" y="3009898"/>
                  <a:pt x="1253202" y="3010717"/>
                  <a:pt x="1254838" y="3013995"/>
                </a:cubicBezTo>
                <a:cubicBezTo>
                  <a:pt x="1259744" y="3018911"/>
                  <a:pt x="1259744" y="3027104"/>
                  <a:pt x="1254838" y="3032020"/>
                </a:cubicBezTo>
                <a:cubicBezTo>
                  <a:pt x="1252384" y="3034479"/>
                  <a:pt x="1249114" y="3035298"/>
                  <a:pt x="1245842" y="3035298"/>
                </a:cubicBezTo>
                <a:cubicBezTo>
                  <a:pt x="1242570" y="3035298"/>
                  <a:pt x="1239298" y="3033659"/>
                  <a:pt x="1236845" y="3031201"/>
                </a:cubicBezTo>
                <a:cubicBezTo>
                  <a:pt x="1234392" y="3028743"/>
                  <a:pt x="1232757" y="3025466"/>
                  <a:pt x="1232757" y="3022188"/>
                </a:cubicBezTo>
                <a:cubicBezTo>
                  <a:pt x="1232757" y="3018911"/>
                  <a:pt x="1234392" y="3015633"/>
                  <a:pt x="1236845" y="3013175"/>
                </a:cubicBezTo>
                <a:cubicBezTo>
                  <a:pt x="1239298" y="3010717"/>
                  <a:pt x="1242570" y="3009898"/>
                  <a:pt x="1245842" y="3009898"/>
                </a:cubicBezTo>
                <a:close/>
                <a:moveTo>
                  <a:pt x="3969232" y="3009897"/>
                </a:moveTo>
                <a:cubicBezTo>
                  <a:pt x="3971817" y="3009897"/>
                  <a:pt x="3973541" y="3009897"/>
                  <a:pt x="3975264" y="3010716"/>
                </a:cubicBezTo>
                <a:cubicBezTo>
                  <a:pt x="3978711" y="3012355"/>
                  <a:pt x="3981297" y="3014813"/>
                  <a:pt x="3982159" y="3018090"/>
                </a:cubicBezTo>
                <a:cubicBezTo>
                  <a:pt x="3983882" y="3021368"/>
                  <a:pt x="3983020" y="3024645"/>
                  <a:pt x="3981297" y="3027923"/>
                </a:cubicBezTo>
                <a:cubicBezTo>
                  <a:pt x="3979573" y="3032839"/>
                  <a:pt x="3974402" y="3035297"/>
                  <a:pt x="3969232" y="3035297"/>
                </a:cubicBezTo>
                <a:cubicBezTo>
                  <a:pt x="3967508" y="3035297"/>
                  <a:pt x="3965784" y="3035297"/>
                  <a:pt x="3963199" y="3034478"/>
                </a:cubicBezTo>
                <a:cubicBezTo>
                  <a:pt x="3957166" y="3031200"/>
                  <a:pt x="3953719" y="3023007"/>
                  <a:pt x="3957166" y="3017271"/>
                </a:cubicBezTo>
                <a:cubicBezTo>
                  <a:pt x="3959752" y="3012355"/>
                  <a:pt x="3964061" y="3009897"/>
                  <a:pt x="3969232" y="3009897"/>
                </a:cubicBezTo>
                <a:close/>
                <a:moveTo>
                  <a:pt x="3087354" y="2997198"/>
                </a:moveTo>
                <a:cubicBezTo>
                  <a:pt x="3090631" y="2997198"/>
                  <a:pt x="3093089" y="2998891"/>
                  <a:pt x="3095547" y="3000585"/>
                </a:cubicBezTo>
                <a:cubicBezTo>
                  <a:pt x="3098005" y="3003125"/>
                  <a:pt x="3099644" y="3005665"/>
                  <a:pt x="3099644" y="3009051"/>
                </a:cubicBezTo>
                <a:cubicBezTo>
                  <a:pt x="3099644" y="3012438"/>
                  <a:pt x="3098825" y="3015825"/>
                  <a:pt x="3096367" y="3018365"/>
                </a:cubicBezTo>
                <a:cubicBezTo>
                  <a:pt x="3093909" y="3020905"/>
                  <a:pt x="3090631" y="3022598"/>
                  <a:pt x="3087354" y="3022598"/>
                </a:cubicBezTo>
                <a:cubicBezTo>
                  <a:pt x="3084076" y="3022598"/>
                  <a:pt x="3081618" y="3021751"/>
                  <a:pt x="3079160" y="3019211"/>
                </a:cubicBezTo>
                <a:cubicBezTo>
                  <a:pt x="3074244" y="3014131"/>
                  <a:pt x="3074244" y="3006511"/>
                  <a:pt x="3078341" y="3001431"/>
                </a:cubicBezTo>
                <a:cubicBezTo>
                  <a:pt x="3080799" y="2998891"/>
                  <a:pt x="3084076" y="2997198"/>
                  <a:pt x="3087354" y="2997198"/>
                </a:cubicBezTo>
                <a:close/>
                <a:moveTo>
                  <a:pt x="932295" y="2997198"/>
                </a:moveTo>
                <a:cubicBezTo>
                  <a:pt x="937375" y="2997198"/>
                  <a:pt x="943301" y="2999753"/>
                  <a:pt x="945842" y="3004864"/>
                </a:cubicBezTo>
                <a:cubicBezTo>
                  <a:pt x="951768" y="3012531"/>
                  <a:pt x="950075" y="3023605"/>
                  <a:pt x="942455" y="3028716"/>
                </a:cubicBezTo>
                <a:cubicBezTo>
                  <a:pt x="939068" y="3031271"/>
                  <a:pt x="935682" y="3032123"/>
                  <a:pt x="932295" y="3032123"/>
                </a:cubicBezTo>
                <a:cubicBezTo>
                  <a:pt x="926369" y="3032123"/>
                  <a:pt x="921288" y="3029567"/>
                  <a:pt x="917902" y="3024456"/>
                </a:cubicBezTo>
                <a:cubicBezTo>
                  <a:pt x="914514" y="3021049"/>
                  <a:pt x="913669" y="3015938"/>
                  <a:pt x="914514" y="3011679"/>
                </a:cubicBezTo>
                <a:cubicBezTo>
                  <a:pt x="915361" y="3006568"/>
                  <a:pt x="917902" y="3003161"/>
                  <a:pt x="922135" y="3000605"/>
                </a:cubicBezTo>
                <a:cubicBezTo>
                  <a:pt x="924675" y="2998050"/>
                  <a:pt x="928061" y="2997198"/>
                  <a:pt x="932295" y="2997198"/>
                </a:cubicBezTo>
                <a:close/>
                <a:moveTo>
                  <a:pt x="712788" y="2995610"/>
                </a:moveTo>
                <a:cubicBezTo>
                  <a:pt x="719627" y="2995610"/>
                  <a:pt x="726465" y="2999049"/>
                  <a:pt x="729883" y="3005069"/>
                </a:cubicBezTo>
                <a:cubicBezTo>
                  <a:pt x="735867" y="3015387"/>
                  <a:pt x="732447" y="3028286"/>
                  <a:pt x="723046" y="3033445"/>
                </a:cubicBezTo>
                <a:cubicBezTo>
                  <a:pt x="719627" y="3036025"/>
                  <a:pt x="716208" y="3036885"/>
                  <a:pt x="712788" y="3036885"/>
                </a:cubicBezTo>
                <a:cubicBezTo>
                  <a:pt x="705095" y="3036885"/>
                  <a:pt x="698256" y="3032585"/>
                  <a:pt x="694837" y="3026566"/>
                </a:cubicBezTo>
                <a:cubicBezTo>
                  <a:pt x="692273" y="3022267"/>
                  <a:pt x="691419" y="3016247"/>
                  <a:pt x="692273" y="3011088"/>
                </a:cubicBezTo>
                <a:cubicBezTo>
                  <a:pt x="693983" y="3005069"/>
                  <a:pt x="697401" y="3000769"/>
                  <a:pt x="701675" y="2998190"/>
                </a:cubicBezTo>
                <a:cubicBezTo>
                  <a:pt x="705095" y="2996470"/>
                  <a:pt x="708515" y="2995610"/>
                  <a:pt x="712788" y="2995610"/>
                </a:cubicBezTo>
                <a:close/>
                <a:moveTo>
                  <a:pt x="3402907" y="2984498"/>
                </a:moveTo>
                <a:cubicBezTo>
                  <a:pt x="3405437" y="2984498"/>
                  <a:pt x="3407967" y="2985374"/>
                  <a:pt x="3409654" y="2986250"/>
                </a:cubicBezTo>
                <a:cubicBezTo>
                  <a:pt x="3412184" y="2988877"/>
                  <a:pt x="3413870" y="2991505"/>
                  <a:pt x="3414714" y="2995008"/>
                </a:cubicBezTo>
                <a:cubicBezTo>
                  <a:pt x="3415557" y="2998512"/>
                  <a:pt x="3414714" y="3002015"/>
                  <a:pt x="3413027" y="3004643"/>
                </a:cubicBezTo>
                <a:cubicBezTo>
                  <a:pt x="3410497" y="3008146"/>
                  <a:pt x="3407123" y="3009898"/>
                  <a:pt x="3402907" y="3009898"/>
                </a:cubicBezTo>
                <a:cubicBezTo>
                  <a:pt x="3400376" y="3009898"/>
                  <a:pt x="3397846" y="3009022"/>
                  <a:pt x="3395316" y="3008146"/>
                </a:cubicBezTo>
                <a:cubicBezTo>
                  <a:pt x="3390256" y="3003767"/>
                  <a:pt x="3388569" y="2995884"/>
                  <a:pt x="3392786" y="2989753"/>
                </a:cubicBezTo>
                <a:cubicBezTo>
                  <a:pt x="3394473" y="2986250"/>
                  <a:pt x="3398690" y="2984498"/>
                  <a:pt x="3402907" y="2984498"/>
                </a:cubicBezTo>
                <a:close/>
                <a:moveTo>
                  <a:pt x="1125559" y="2984498"/>
                </a:moveTo>
                <a:cubicBezTo>
                  <a:pt x="1129734" y="2984498"/>
                  <a:pt x="1133913" y="2986221"/>
                  <a:pt x="1137256" y="2990530"/>
                </a:cubicBezTo>
                <a:cubicBezTo>
                  <a:pt x="1142270" y="2996563"/>
                  <a:pt x="1141433" y="3006043"/>
                  <a:pt x="1134748" y="3011214"/>
                </a:cubicBezTo>
                <a:cubicBezTo>
                  <a:pt x="1132243" y="3013799"/>
                  <a:pt x="1128901" y="3014661"/>
                  <a:pt x="1125559" y="3014661"/>
                </a:cubicBezTo>
                <a:cubicBezTo>
                  <a:pt x="1121382" y="3014661"/>
                  <a:pt x="1117203" y="3012937"/>
                  <a:pt x="1113862" y="3009490"/>
                </a:cubicBezTo>
                <a:cubicBezTo>
                  <a:pt x="1111355" y="3006043"/>
                  <a:pt x="1110519" y="3001734"/>
                  <a:pt x="1111355" y="2998287"/>
                </a:cubicBezTo>
                <a:cubicBezTo>
                  <a:pt x="1111355" y="2993978"/>
                  <a:pt x="1113025" y="2990530"/>
                  <a:pt x="1116367" y="2987945"/>
                </a:cubicBezTo>
                <a:cubicBezTo>
                  <a:pt x="1118874" y="2985360"/>
                  <a:pt x="1122216" y="2984498"/>
                  <a:pt x="1125559" y="2984498"/>
                </a:cubicBezTo>
                <a:close/>
                <a:moveTo>
                  <a:pt x="3621982" y="2982910"/>
                </a:moveTo>
                <a:cubicBezTo>
                  <a:pt x="3623668" y="2982910"/>
                  <a:pt x="3626198" y="2982910"/>
                  <a:pt x="3627885" y="2984603"/>
                </a:cubicBezTo>
                <a:cubicBezTo>
                  <a:pt x="3631259" y="2986297"/>
                  <a:pt x="3632945" y="2988837"/>
                  <a:pt x="3633789" y="2992223"/>
                </a:cubicBezTo>
                <a:cubicBezTo>
                  <a:pt x="3634632" y="2994763"/>
                  <a:pt x="3634632" y="2998997"/>
                  <a:pt x="3632945" y="3001537"/>
                </a:cubicBezTo>
                <a:cubicBezTo>
                  <a:pt x="3630415" y="3005770"/>
                  <a:pt x="3626198" y="3008310"/>
                  <a:pt x="3621982" y="3008310"/>
                </a:cubicBezTo>
                <a:cubicBezTo>
                  <a:pt x="3619451" y="3008310"/>
                  <a:pt x="3617765" y="3007463"/>
                  <a:pt x="3615235" y="3006617"/>
                </a:cubicBezTo>
                <a:cubicBezTo>
                  <a:pt x="3609331" y="3002383"/>
                  <a:pt x="3607644" y="2994763"/>
                  <a:pt x="3611018" y="2988837"/>
                </a:cubicBezTo>
                <a:cubicBezTo>
                  <a:pt x="3612704" y="2985450"/>
                  <a:pt x="3616921" y="2982910"/>
                  <a:pt x="3621982" y="2982910"/>
                </a:cubicBezTo>
                <a:close/>
                <a:moveTo>
                  <a:pt x="466329" y="2974972"/>
                </a:moveTo>
                <a:cubicBezTo>
                  <a:pt x="475489" y="2974972"/>
                  <a:pt x="483817" y="2979985"/>
                  <a:pt x="487150" y="2988340"/>
                </a:cubicBezTo>
                <a:cubicBezTo>
                  <a:pt x="492980" y="3000038"/>
                  <a:pt x="488815" y="3014242"/>
                  <a:pt x="477155" y="3020090"/>
                </a:cubicBezTo>
                <a:cubicBezTo>
                  <a:pt x="473824" y="3021761"/>
                  <a:pt x="470494" y="3022597"/>
                  <a:pt x="466329" y="3022597"/>
                </a:cubicBezTo>
                <a:cubicBezTo>
                  <a:pt x="457170" y="3022597"/>
                  <a:pt x="449674" y="3017584"/>
                  <a:pt x="445510" y="3009228"/>
                </a:cubicBezTo>
                <a:cubicBezTo>
                  <a:pt x="442179" y="3003380"/>
                  <a:pt x="442179" y="2997531"/>
                  <a:pt x="443844" y="2990847"/>
                </a:cubicBezTo>
                <a:cubicBezTo>
                  <a:pt x="446342" y="2984998"/>
                  <a:pt x="450507" y="2979985"/>
                  <a:pt x="456336" y="2977478"/>
                </a:cubicBezTo>
                <a:cubicBezTo>
                  <a:pt x="459668" y="2975807"/>
                  <a:pt x="462998" y="2974972"/>
                  <a:pt x="466329" y="2974972"/>
                </a:cubicBezTo>
                <a:close/>
                <a:moveTo>
                  <a:pt x="3207236" y="2973385"/>
                </a:moveTo>
                <a:cubicBezTo>
                  <a:pt x="3209848" y="2973385"/>
                  <a:pt x="3212460" y="2974206"/>
                  <a:pt x="3215072" y="2975848"/>
                </a:cubicBezTo>
                <a:cubicBezTo>
                  <a:pt x="3217683" y="2977491"/>
                  <a:pt x="3219425" y="2980775"/>
                  <a:pt x="3219425" y="2983239"/>
                </a:cubicBezTo>
                <a:cubicBezTo>
                  <a:pt x="3220295" y="2986523"/>
                  <a:pt x="3219425" y="2989808"/>
                  <a:pt x="3216813" y="2992271"/>
                </a:cubicBezTo>
                <a:cubicBezTo>
                  <a:pt x="3214201" y="2995556"/>
                  <a:pt x="3210719" y="2997198"/>
                  <a:pt x="3207236" y="2997198"/>
                </a:cubicBezTo>
                <a:cubicBezTo>
                  <a:pt x="3204625" y="2997198"/>
                  <a:pt x="3201142" y="2996377"/>
                  <a:pt x="3199401" y="2993913"/>
                </a:cubicBezTo>
                <a:cubicBezTo>
                  <a:pt x="3194178" y="2990629"/>
                  <a:pt x="3193307" y="2982417"/>
                  <a:pt x="3196789" y="2977491"/>
                </a:cubicBezTo>
                <a:cubicBezTo>
                  <a:pt x="3199401" y="2975027"/>
                  <a:pt x="3202884" y="2973385"/>
                  <a:pt x="3207236" y="2973385"/>
                </a:cubicBezTo>
                <a:close/>
                <a:moveTo>
                  <a:pt x="3868045" y="2960685"/>
                </a:moveTo>
                <a:cubicBezTo>
                  <a:pt x="3869731" y="2960685"/>
                  <a:pt x="3871418" y="2960685"/>
                  <a:pt x="3873105" y="2961532"/>
                </a:cubicBezTo>
                <a:cubicBezTo>
                  <a:pt x="3876478" y="2963225"/>
                  <a:pt x="3879008" y="2965765"/>
                  <a:pt x="3879852" y="2969152"/>
                </a:cubicBezTo>
                <a:cubicBezTo>
                  <a:pt x="3880695" y="2971692"/>
                  <a:pt x="3880695" y="2975078"/>
                  <a:pt x="3879008" y="2978465"/>
                </a:cubicBezTo>
                <a:cubicBezTo>
                  <a:pt x="3877322" y="2982698"/>
                  <a:pt x="3873105" y="2986085"/>
                  <a:pt x="3868045" y="2986085"/>
                </a:cubicBezTo>
                <a:cubicBezTo>
                  <a:pt x="3866358" y="2986085"/>
                  <a:pt x="3863828" y="2985238"/>
                  <a:pt x="3862141" y="2984392"/>
                </a:cubicBezTo>
                <a:cubicBezTo>
                  <a:pt x="3856237" y="2981852"/>
                  <a:pt x="3853707" y="2974232"/>
                  <a:pt x="3856237" y="2967458"/>
                </a:cubicBezTo>
                <a:cubicBezTo>
                  <a:pt x="3858767" y="2963225"/>
                  <a:pt x="3862984" y="2960685"/>
                  <a:pt x="3868045" y="2960685"/>
                </a:cubicBezTo>
                <a:close/>
                <a:moveTo>
                  <a:pt x="1000905" y="2949573"/>
                </a:moveTo>
                <a:cubicBezTo>
                  <a:pt x="1006123" y="2949573"/>
                  <a:pt x="1011337" y="2952137"/>
                  <a:pt x="1014815" y="2956411"/>
                </a:cubicBezTo>
                <a:cubicBezTo>
                  <a:pt x="1020030" y="2964105"/>
                  <a:pt x="1018292" y="2974363"/>
                  <a:pt x="1010469" y="2979492"/>
                </a:cubicBezTo>
                <a:cubicBezTo>
                  <a:pt x="1007860" y="2982056"/>
                  <a:pt x="1004384" y="2982911"/>
                  <a:pt x="1000905" y="2982911"/>
                </a:cubicBezTo>
                <a:cubicBezTo>
                  <a:pt x="995690" y="2982911"/>
                  <a:pt x="990472" y="2980346"/>
                  <a:pt x="986996" y="2976072"/>
                </a:cubicBezTo>
                <a:cubicBezTo>
                  <a:pt x="984387" y="2971798"/>
                  <a:pt x="983518" y="2967524"/>
                  <a:pt x="984387" y="2963250"/>
                </a:cubicBezTo>
                <a:cubicBezTo>
                  <a:pt x="985257" y="2958976"/>
                  <a:pt x="987864" y="2954702"/>
                  <a:pt x="991343" y="2952137"/>
                </a:cubicBezTo>
                <a:cubicBezTo>
                  <a:pt x="993950" y="2950428"/>
                  <a:pt x="997427" y="2949573"/>
                  <a:pt x="1000905" y="2949573"/>
                </a:cubicBezTo>
                <a:close/>
                <a:moveTo>
                  <a:pt x="794543" y="2947985"/>
                </a:moveTo>
                <a:cubicBezTo>
                  <a:pt x="801399" y="2947985"/>
                  <a:pt x="807400" y="2951372"/>
                  <a:pt x="811686" y="2957298"/>
                </a:cubicBezTo>
                <a:cubicBezTo>
                  <a:pt x="816830" y="2965765"/>
                  <a:pt x="813400" y="2978465"/>
                  <a:pt x="804829" y="2983545"/>
                </a:cubicBezTo>
                <a:cubicBezTo>
                  <a:pt x="801399" y="2985238"/>
                  <a:pt x="797971" y="2986085"/>
                  <a:pt x="794543" y="2986085"/>
                </a:cubicBezTo>
                <a:cubicBezTo>
                  <a:pt x="787683" y="2986085"/>
                  <a:pt x="780826" y="2982698"/>
                  <a:pt x="777396" y="2976772"/>
                </a:cubicBezTo>
                <a:cubicBezTo>
                  <a:pt x="774825" y="2972538"/>
                  <a:pt x="773968" y="2967458"/>
                  <a:pt x="775682" y="2962378"/>
                </a:cubicBezTo>
                <a:cubicBezTo>
                  <a:pt x="776539" y="2957298"/>
                  <a:pt x="779969" y="2953065"/>
                  <a:pt x="784255" y="2950525"/>
                </a:cubicBezTo>
                <a:cubicBezTo>
                  <a:pt x="787683" y="2948832"/>
                  <a:pt x="791113" y="2947985"/>
                  <a:pt x="794543" y="2947985"/>
                </a:cubicBezTo>
                <a:close/>
                <a:moveTo>
                  <a:pt x="1183501" y="2938460"/>
                </a:moveTo>
                <a:cubicBezTo>
                  <a:pt x="1188527" y="2938460"/>
                  <a:pt x="1191878" y="2940096"/>
                  <a:pt x="1194393" y="2943367"/>
                </a:cubicBezTo>
                <a:cubicBezTo>
                  <a:pt x="1199419" y="2949092"/>
                  <a:pt x="1198582" y="2957270"/>
                  <a:pt x="1192717" y="2962177"/>
                </a:cubicBezTo>
                <a:cubicBezTo>
                  <a:pt x="1190204" y="2964630"/>
                  <a:pt x="1186852" y="2965448"/>
                  <a:pt x="1184337" y="2965448"/>
                </a:cubicBezTo>
                <a:cubicBezTo>
                  <a:pt x="1179311" y="2965448"/>
                  <a:pt x="1175959" y="2963812"/>
                  <a:pt x="1172607" y="2960541"/>
                </a:cubicBezTo>
                <a:cubicBezTo>
                  <a:pt x="1170931" y="2957270"/>
                  <a:pt x="1169256" y="2953998"/>
                  <a:pt x="1170095" y="2950727"/>
                </a:cubicBezTo>
                <a:cubicBezTo>
                  <a:pt x="1170095" y="2946638"/>
                  <a:pt x="1171769" y="2943367"/>
                  <a:pt x="1175121" y="2940913"/>
                </a:cubicBezTo>
                <a:cubicBezTo>
                  <a:pt x="1177636" y="2939278"/>
                  <a:pt x="1180987" y="2938460"/>
                  <a:pt x="1183501" y="2938460"/>
                </a:cubicBezTo>
                <a:close/>
                <a:moveTo>
                  <a:pt x="3331829" y="2936873"/>
                </a:moveTo>
                <a:cubicBezTo>
                  <a:pt x="3334287" y="2936873"/>
                  <a:pt x="3336745" y="2937749"/>
                  <a:pt x="3338384" y="2939500"/>
                </a:cubicBezTo>
                <a:cubicBezTo>
                  <a:pt x="3340842" y="2941252"/>
                  <a:pt x="3342480" y="2943880"/>
                  <a:pt x="3343300" y="2947383"/>
                </a:cubicBezTo>
                <a:cubicBezTo>
                  <a:pt x="3344119" y="2950011"/>
                  <a:pt x="3343300" y="2953514"/>
                  <a:pt x="3341661" y="2956142"/>
                </a:cubicBezTo>
                <a:cubicBezTo>
                  <a:pt x="3339203" y="2959645"/>
                  <a:pt x="3335926" y="2962273"/>
                  <a:pt x="3331829" y="2962273"/>
                </a:cubicBezTo>
                <a:cubicBezTo>
                  <a:pt x="3330190" y="2962273"/>
                  <a:pt x="3327732" y="2961397"/>
                  <a:pt x="3326093" y="2959645"/>
                </a:cubicBezTo>
                <a:cubicBezTo>
                  <a:pt x="3320358" y="2956142"/>
                  <a:pt x="3318719" y="2948259"/>
                  <a:pt x="3322816" y="2943004"/>
                </a:cubicBezTo>
                <a:cubicBezTo>
                  <a:pt x="3324455" y="2939500"/>
                  <a:pt x="3328551" y="2936873"/>
                  <a:pt x="3331829" y="2936873"/>
                </a:cubicBezTo>
                <a:close/>
                <a:moveTo>
                  <a:pt x="3538641" y="2935285"/>
                </a:moveTo>
                <a:cubicBezTo>
                  <a:pt x="3540334" y="2935285"/>
                  <a:pt x="3542874" y="2936106"/>
                  <a:pt x="3544568" y="2936927"/>
                </a:cubicBezTo>
                <a:cubicBezTo>
                  <a:pt x="3547108" y="2938569"/>
                  <a:pt x="3548801" y="2941033"/>
                  <a:pt x="3549648" y="2944317"/>
                </a:cubicBezTo>
                <a:cubicBezTo>
                  <a:pt x="3550494" y="2947602"/>
                  <a:pt x="3550494" y="2950065"/>
                  <a:pt x="3548801" y="2953350"/>
                </a:cubicBezTo>
                <a:cubicBezTo>
                  <a:pt x="3547108" y="2956634"/>
                  <a:pt x="3542874" y="2959098"/>
                  <a:pt x="3538641" y="2959098"/>
                </a:cubicBezTo>
                <a:cubicBezTo>
                  <a:pt x="3536101" y="2959098"/>
                  <a:pt x="3534408" y="2958277"/>
                  <a:pt x="3532714" y="2957456"/>
                </a:cubicBezTo>
                <a:cubicBezTo>
                  <a:pt x="3526788" y="2954171"/>
                  <a:pt x="3525094" y="2946781"/>
                  <a:pt x="3527634" y="2941854"/>
                </a:cubicBezTo>
                <a:cubicBezTo>
                  <a:pt x="3530174" y="2937748"/>
                  <a:pt x="3534408" y="2935285"/>
                  <a:pt x="3538641" y="2935285"/>
                </a:cubicBezTo>
                <a:close/>
                <a:moveTo>
                  <a:pt x="191257" y="2932110"/>
                </a:moveTo>
                <a:cubicBezTo>
                  <a:pt x="202987" y="2932110"/>
                  <a:pt x="213041" y="2938845"/>
                  <a:pt x="217230" y="2948947"/>
                </a:cubicBezTo>
                <a:cubicBezTo>
                  <a:pt x="223095" y="2963259"/>
                  <a:pt x="216392" y="2979254"/>
                  <a:pt x="202149" y="2985147"/>
                </a:cubicBezTo>
                <a:cubicBezTo>
                  <a:pt x="198797" y="2986831"/>
                  <a:pt x="194608" y="2987673"/>
                  <a:pt x="191257" y="2987673"/>
                </a:cubicBezTo>
                <a:cubicBezTo>
                  <a:pt x="180365" y="2987673"/>
                  <a:pt x="170311" y="2980938"/>
                  <a:pt x="165283" y="2969994"/>
                </a:cubicBezTo>
                <a:cubicBezTo>
                  <a:pt x="162770" y="2963259"/>
                  <a:pt x="162770" y="2955682"/>
                  <a:pt x="166121" y="2948947"/>
                </a:cubicBezTo>
                <a:cubicBezTo>
                  <a:pt x="168635" y="2941370"/>
                  <a:pt x="174500" y="2936319"/>
                  <a:pt x="181203" y="2933794"/>
                </a:cubicBezTo>
                <a:cubicBezTo>
                  <a:pt x="184554" y="2932110"/>
                  <a:pt x="187905" y="2932110"/>
                  <a:pt x="191257" y="2932110"/>
                </a:cubicBezTo>
                <a:close/>
                <a:moveTo>
                  <a:pt x="562009" y="2928935"/>
                </a:moveTo>
                <a:cubicBezTo>
                  <a:pt x="570219" y="2928935"/>
                  <a:pt x="577611" y="2933128"/>
                  <a:pt x="581714" y="2940676"/>
                </a:cubicBezTo>
                <a:cubicBezTo>
                  <a:pt x="586641" y="2951579"/>
                  <a:pt x="582537" y="2965837"/>
                  <a:pt x="571863" y="2970869"/>
                </a:cubicBezTo>
                <a:cubicBezTo>
                  <a:pt x="568578" y="2972546"/>
                  <a:pt x="565294" y="2973385"/>
                  <a:pt x="562009" y="2973385"/>
                </a:cubicBezTo>
                <a:cubicBezTo>
                  <a:pt x="553797" y="2973385"/>
                  <a:pt x="545586" y="2969191"/>
                  <a:pt x="542301" y="2960805"/>
                </a:cubicBezTo>
                <a:cubicBezTo>
                  <a:pt x="539017" y="2955773"/>
                  <a:pt x="539017" y="2949063"/>
                  <a:pt x="540659" y="2944031"/>
                </a:cubicBezTo>
                <a:cubicBezTo>
                  <a:pt x="543122" y="2938160"/>
                  <a:pt x="546407" y="2933128"/>
                  <a:pt x="552154" y="2930612"/>
                </a:cubicBezTo>
                <a:cubicBezTo>
                  <a:pt x="555439" y="2928935"/>
                  <a:pt x="558724" y="2928935"/>
                  <a:pt x="562009" y="2928935"/>
                </a:cubicBezTo>
                <a:close/>
                <a:moveTo>
                  <a:pt x="3148116" y="2925760"/>
                </a:moveTo>
                <a:cubicBezTo>
                  <a:pt x="3150656" y="2925760"/>
                  <a:pt x="3153196" y="2926610"/>
                  <a:pt x="3154889" y="2928311"/>
                </a:cubicBezTo>
                <a:cubicBezTo>
                  <a:pt x="3157429" y="2930012"/>
                  <a:pt x="3159122" y="2933414"/>
                  <a:pt x="3159122" y="2935965"/>
                </a:cubicBezTo>
                <a:cubicBezTo>
                  <a:pt x="3159969" y="2939367"/>
                  <a:pt x="3159122" y="2942769"/>
                  <a:pt x="3156582" y="2944470"/>
                </a:cubicBezTo>
                <a:cubicBezTo>
                  <a:pt x="3154889" y="2947872"/>
                  <a:pt x="3151502" y="2949573"/>
                  <a:pt x="3148116" y="2949573"/>
                </a:cubicBezTo>
                <a:cubicBezTo>
                  <a:pt x="3144729" y="2949573"/>
                  <a:pt x="3142189" y="2948722"/>
                  <a:pt x="3140496" y="2947021"/>
                </a:cubicBezTo>
                <a:cubicBezTo>
                  <a:pt x="3135416" y="2942769"/>
                  <a:pt x="3134569" y="2935115"/>
                  <a:pt x="3138802" y="2930012"/>
                </a:cubicBezTo>
                <a:cubicBezTo>
                  <a:pt x="3140496" y="2927461"/>
                  <a:pt x="3143882" y="2925760"/>
                  <a:pt x="3148116" y="2925760"/>
                </a:cubicBezTo>
                <a:close/>
                <a:moveTo>
                  <a:pt x="4141095" y="2917822"/>
                </a:moveTo>
                <a:cubicBezTo>
                  <a:pt x="4142781" y="2917822"/>
                  <a:pt x="4144468" y="2917822"/>
                  <a:pt x="4145311" y="2918643"/>
                </a:cubicBezTo>
                <a:cubicBezTo>
                  <a:pt x="4148685" y="2919464"/>
                  <a:pt x="4151215" y="2921928"/>
                  <a:pt x="4152902" y="2924391"/>
                </a:cubicBezTo>
                <a:cubicBezTo>
                  <a:pt x="4153745" y="2927676"/>
                  <a:pt x="4153745" y="2930960"/>
                  <a:pt x="4152902" y="2934245"/>
                </a:cubicBezTo>
                <a:cubicBezTo>
                  <a:pt x="4151215" y="2939171"/>
                  <a:pt x="4146155" y="2941635"/>
                  <a:pt x="4141095" y="2941635"/>
                </a:cubicBezTo>
                <a:cubicBezTo>
                  <a:pt x="4139408" y="2941635"/>
                  <a:pt x="4137721" y="2941635"/>
                  <a:pt x="4136878" y="2940814"/>
                </a:cubicBezTo>
                <a:cubicBezTo>
                  <a:pt x="4130131" y="2938350"/>
                  <a:pt x="4126757" y="2931781"/>
                  <a:pt x="4129287" y="2925212"/>
                </a:cubicBezTo>
                <a:cubicBezTo>
                  <a:pt x="4131817" y="2920285"/>
                  <a:pt x="4136034" y="2917822"/>
                  <a:pt x="4141095" y="2917822"/>
                </a:cubicBezTo>
                <a:close/>
                <a:moveTo>
                  <a:pt x="3769979" y="2916235"/>
                </a:moveTo>
                <a:cubicBezTo>
                  <a:pt x="3771618" y="2916235"/>
                  <a:pt x="3774076" y="2916235"/>
                  <a:pt x="3774895" y="2917029"/>
                </a:cubicBezTo>
                <a:cubicBezTo>
                  <a:pt x="3778172" y="2918616"/>
                  <a:pt x="3780631" y="2920997"/>
                  <a:pt x="3781450" y="2923379"/>
                </a:cubicBezTo>
                <a:cubicBezTo>
                  <a:pt x="3782269" y="2926554"/>
                  <a:pt x="3782269" y="2929729"/>
                  <a:pt x="3780631" y="2932110"/>
                </a:cubicBezTo>
                <a:cubicBezTo>
                  <a:pt x="3778992" y="2936079"/>
                  <a:pt x="3774895" y="2938460"/>
                  <a:pt x="3769979" y="2938460"/>
                </a:cubicBezTo>
                <a:cubicBezTo>
                  <a:pt x="3768340" y="2938460"/>
                  <a:pt x="3766702" y="2938460"/>
                  <a:pt x="3765063" y="2937666"/>
                </a:cubicBezTo>
                <a:cubicBezTo>
                  <a:pt x="3759327" y="2935285"/>
                  <a:pt x="3756869" y="2928141"/>
                  <a:pt x="3759327" y="2922585"/>
                </a:cubicBezTo>
                <a:cubicBezTo>
                  <a:pt x="3761785" y="2918616"/>
                  <a:pt x="3765882" y="2916235"/>
                  <a:pt x="3769979" y="2916235"/>
                </a:cubicBezTo>
                <a:close/>
                <a:moveTo>
                  <a:pt x="1066783" y="2905123"/>
                </a:moveTo>
                <a:cubicBezTo>
                  <a:pt x="1072022" y="2905123"/>
                  <a:pt x="1077261" y="2907697"/>
                  <a:pt x="1079880" y="2911988"/>
                </a:cubicBezTo>
                <a:cubicBezTo>
                  <a:pt x="1085120" y="2918853"/>
                  <a:pt x="1083372" y="2929150"/>
                  <a:pt x="1076389" y="2934299"/>
                </a:cubicBezTo>
                <a:cubicBezTo>
                  <a:pt x="1072895" y="2936015"/>
                  <a:pt x="1070276" y="2936873"/>
                  <a:pt x="1066783" y="2936873"/>
                </a:cubicBezTo>
                <a:cubicBezTo>
                  <a:pt x="1061544" y="2936873"/>
                  <a:pt x="1056306" y="2934299"/>
                  <a:pt x="1052814" y="2930008"/>
                </a:cubicBezTo>
                <a:cubicBezTo>
                  <a:pt x="1051066" y="2926576"/>
                  <a:pt x="1050193" y="2922285"/>
                  <a:pt x="1050193" y="2917994"/>
                </a:cubicBezTo>
                <a:cubicBezTo>
                  <a:pt x="1051066" y="2913704"/>
                  <a:pt x="1053685" y="2910272"/>
                  <a:pt x="1057179" y="2907697"/>
                </a:cubicBezTo>
                <a:cubicBezTo>
                  <a:pt x="1059799" y="2905981"/>
                  <a:pt x="1063291" y="2905123"/>
                  <a:pt x="1066783" y="2905123"/>
                </a:cubicBezTo>
                <a:close/>
                <a:moveTo>
                  <a:pt x="870332" y="2903535"/>
                </a:moveTo>
                <a:cubicBezTo>
                  <a:pt x="877088" y="2903535"/>
                  <a:pt x="883000" y="2906931"/>
                  <a:pt x="886377" y="2912026"/>
                </a:cubicBezTo>
                <a:cubicBezTo>
                  <a:pt x="891443" y="2920518"/>
                  <a:pt x="888910" y="2932406"/>
                  <a:pt x="880467" y="2937500"/>
                </a:cubicBezTo>
                <a:cubicBezTo>
                  <a:pt x="877088" y="2939199"/>
                  <a:pt x="873711" y="2940048"/>
                  <a:pt x="870332" y="2940048"/>
                </a:cubicBezTo>
                <a:cubicBezTo>
                  <a:pt x="864421" y="2940048"/>
                  <a:pt x="858511" y="2936651"/>
                  <a:pt x="855134" y="2931556"/>
                </a:cubicBezTo>
                <a:cubicBezTo>
                  <a:pt x="852601" y="2926462"/>
                  <a:pt x="851755" y="2922216"/>
                  <a:pt x="852601" y="2917121"/>
                </a:cubicBezTo>
                <a:cubicBezTo>
                  <a:pt x="854289" y="2912026"/>
                  <a:pt x="856821" y="2908630"/>
                  <a:pt x="861044" y="2906082"/>
                </a:cubicBezTo>
                <a:cubicBezTo>
                  <a:pt x="864421" y="2904384"/>
                  <a:pt x="867799" y="2903535"/>
                  <a:pt x="870332" y="2903535"/>
                </a:cubicBezTo>
                <a:close/>
                <a:moveTo>
                  <a:pt x="3265949" y="2894010"/>
                </a:moveTo>
                <a:cubicBezTo>
                  <a:pt x="3267591" y="2894010"/>
                  <a:pt x="3270055" y="2894833"/>
                  <a:pt x="3271697" y="2895656"/>
                </a:cubicBezTo>
                <a:cubicBezTo>
                  <a:pt x="3274161" y="2897302"/>
                  <a:pt x="3275803" y="2899772"/>
                  <a:pt x="3276624" y="2903065"/>
                </a:cubicBezTo>
                <a:cubicBezTo>
                  <a:pt x="3277445" y="2906357"/>
                  <a:pt x="3276624" y="2908827"/>
                  <a:pt x="3274982" y="2911296"/>
                </a:cubicBezTo>
                <a:cubicBezTo>
                  <a:pt x="3272518" y="2914589"/>
                  <a:pt x="3269234" y="2916235"/>
                  <a:pt x="3265949" y="2916235"/>
                </a:cubicBezTo>
                <a:cubicBezTo>
                  <a:pt x="3263486" y="2916235"/>
                  <a:pt x="3261844" y="2915412"/>
                  <a:pt x="3259380" y="2914589"/>
                </a:cubicBezTo>
                <a:cubicBezTo>
                  <a:pt x="3254453" y="2911296"/>
                  <a:pt x="3253632" y="2903888"/>
                  <a:pt x="3256917" y="2898949"/>
                </a:cubicBezTo>
                <a:cubicBezTo>
                  <a:pt x="3258559" y="2895656"/>
                  <a:pt x="3261844" y="2894010"/>
                  <a:pt x="3265949" y="2894010"/>
                </a:cubicBezTo>
                <a:close/>
                <a:moveTo>
                  <a:pt x="3460444" y="2890835"/>
                </a:moveTo>
                <a:cubicBezTo>
                  <a:pt x="3463072" y="2890835"/>
                  <a:pt x="3464823" y="2891685"/>
                  <a:pt x="3466575" y="2892536"/>
                </a:cubicBezTo>
                <a:cubicBezTo>
                  <a:pt x="3469203" y="2894237"/>
                  <a:pt x="3470954" y="2896788"/>
                  <a:pt x="3471830" y="2899340"/>
                </a:cubicBezTo>
                <a:cubicBezTo>
                  <a:pt x="3472706" y="2902741"/>
                  <a:pt x="3472706" y="2906143"/>
                  <a:pt x="3470954" y="2908695"/>
                </a:cubicBezTo>
                <a:cubicBezTo>
                  <a:pt x="3469203" y="2912096"/>
                  <a:pt x="3464823" y="2914648"/>
                  <a:pt x="3460444" y="2914648"/>
                </a:cubicBezTo>
                <a:cubicBezTo>
                  <a:pt x="3458692" y="2914648"/>
                  <a:pt x="3456065" y="2913797"/>
                  <a:pt x="3454313" y="2912947"/>
                </a:cubicBezTo>
                <a:cubicBezTo>
                  <a:pt x="3449058" y="2909545"/>
                  <a:pt x="3447306" y="2902741"/>
                  <a:pt x="3449934" y="2896788"/>
                </a:cubicBezTo>
                <a:cubicBezTo>
                  <a:pt x="3452561" y="2893386"/>
                  <a:pt x="3456065" y="2890835"/>
                  <a:pt x="3460444" y="2890835"/>
                </a:cubicBezTo>
                <a:close/>
                <a:moveTo>
                  <a:pt x="303130" y="2887660"/>
                </a:moveTo>
                <a:cubicBezTo>
                  <a:pt x="314359" y="2887660"/>
                  <a:pt x="323861" y="2893657"/>
                  <a:pt x="328180" y="2903938"/>
                </a:cubicBezTo>
                <a:cubicBezTo>
                  <a:pt x="334226" y="2917646"/>
                  <a:pt x="327315" y="2933067"/>
                  <a:pt x="313495" y="2939065"/>
                </a:cubicBezTo>
                <a:cubicBezTo>
                  <a:pt x="310040" y="2940778"/>
                  <a:pt x="306585" y="2941635"/>
                  <a:pt x="303130" y="2941635"/>
                </a:cubicBezTo>
                <a:cubicBezTo>
                  <a:pt x="291900" y="2941635"/>
                  <a:pt x="282399" y="2934781"/>
                  <a:pt x="278080" y="2924500"/>
                </a:cubicBezTo>
                <a:cubicBezTo>
                  <a:pt x="275488" y="2917646"/>
                  <a:pt x="275488" y="2910792"/>
                  <a:pt x="278080" y="2903938"/>
                </a:cubicBezTo>
                <a:cubicBezTo>
                  <a:pt x="280671" y="2897084"/>
                  <a:pt x="286718" y="2891944"/>
                  <a:pt x="292764" y="2889373"/>
                </a:cubicBezTo>
                <a:cubicBezTo>
                  <a:pt x="296219" y="2888517"/>
                  <a:pt x="299675" y="2887660"/>
                  <a:pt x="303130" y="2887660"/>
                </a:cubicBezTo>
                <a:close/>
                <a:moveTo>
                  <a:pt x="652856" y="2884485"/>
                </a:moveTo>
                <a:cubicBezTo>
                  <a:pt x="661225" y="2884485"/>
                  <a:pt x="667923" y="2888843"/>
                  <a:pt x="672108" y="2896687"/>
                </a:cubicBezTo>
                <a:cubicBezTo>
                  <a:pt x="677132" y="2907146"/>
                  <a:pt x="672945" y="2921091"/>
                  <a:pt x="662901" y="2926320"/>
                </a:cubicBezTo>
                <a:cubicBezTo>
                  <a:pt x="659553" y="2928063"/>
                  <a:pt x="656204" y="2928935"/>
                  <a:pt x="652856" y="2928935"/>
                </a:cubicBezTo>
                <a:cubicBezTo>
                  <a:pt x="644486" y="2928935"/>
                  <a:pt x="637788" y="2923705"/>
                  <a:pt x="633605" y="2916733"/>
                </a:cubicBezTo>
                <a:cubicBezTo>
                  <a:pt x="631093" y="2911504"/>
                  <a:pt x="631093" y="2905403"/>
                  <a:pt x="632767" y="2899302"/>
                </a:cubicBezTo>
                <a:cubicBezTo>
                  <a:pt x="634441" y="2894072"/>
                  <a:pt x="638626" y="2888843"/>
                  <a:pt x="643649" y="2887100"/>
                </a:cubicBezTo>
                <a:cubicBezTo>
                  <a:pt x="646159" y="2885356"/>
                  <a:pt x="649507" y="2884485"/>
                  <a:pt x="652856" y="2884485"/>
                </a:cubicBezTo>
                <a:close/>
                <a:moveTo>
                  <a:pt x="4028742" y="2874960"/>
                </a:moveTo>
                <a:cubicBezTo>
                  <a:pt x="4030381" y="2874960"/>
                  <a:pt x="4032019" y="2874960"/>
                  <a:pt x="4032839" y="2875754"/>
                </a:cubicBezTo>
                <a:cubicBezTo>
                  <a:pt x="4036116" y="2876547"/>
                  <a:pt x="4038574" y="2878929"/>
                  <a:pt x="4039394" y="2881310"/>
                </a:cubicBezTo>
                <a:cubicBezTo>
                  <a:pt x="4041032" y="2884485"/>
                  <a:pt x="4041032" y="2886866"/>
                  <a:pt x="4039394" y="2890041"/>
                </a:cubicBezTo>
                <a:cubicBezTo>
                  <a:pt x="4037755" y="2894804"/>
                  <a:pt x="4033658" y="2897185"/>
                  <a:pt x="4028742" y="2897185"/>
                </a:cubicBezTo>
                <a:cubicBezTo>
                  <a:pt x="4027103" y="2897185"/>
                  <a:pt x="4026284" y="2897185"/>
                  <a:pt x="4024645" y="2896391"/>
                </a:cubicBezTo>
                <a:cubicBezTo>
                  <a:pt x="4018910" y="2894010"/>
                  <a:pt x="4015632" y="2887660"/>
                  <a:pt x="4018090" y="2882104"/>
                </a:cubicBezTo>
                <a:cubicBezTo>
                  <a:pt x="4019729" y="2877341"/>
                  <a:pt x="4023826" y="2874960"/>
                  <a:pt x="4028742" y="2874960"/>
                </a:cubicBezTo>
                <a:close/>
                <a:moveTo>
                  <a:pt x="3678698" y="2871785"/>
                </a:moveTo>
                <a:cubicBezTo>
                  <a:pt x="3680341" y="2871785"/>
                  <a:pt x="3681983" y="2872667"/>
                  <a:pt x="3683625" y="2872667"/>
                </a:cubicBezTo>
                <a:cubicBezTo>
                  <a:pt x="3686089" y="2874431"/>
                  <a:pt x="3688552" y="2877077"/>
                  <a:pt x="3689373" y="2879723"/>
                </a:cubicBezTo>
                <a:cubicBezTo>
                  <a:pt x="3690194" y="2883250"/>
                  <a:pt x="3690194" y="2885896"/>
                  <a:pt x="3689373" y="2889424"/>
                </a:cubicBezTo>
                <a:cubicBezTo>
                  <a:pt x="3686910" y="2892952"/>
                  <a:pt x="3683625" y="2895598"/>
                  <a:pt x="3678698" y="2895598"/>
                </a:cubicBezTo>
                <a:cubicBezTo>
                  <a:pt x="3677056" y="2895598"/>
                  <a:pt x="3675414" y="2895598"/>
                  <a:pt x="3673771" y="2894716"/>
                </a:cubicBezTo>
                <a:cubicBezTo>
                  <a:pt x="3668845" y="2892070"/>
                  <a:pt x="3666381" y="2885014"/>
                  <a:pt x="3668845" y="2878841"/>
                </a:cubicBezTo>
                <a:cubicBezTo>
                  <a:pt x="3670487" y="2874431"/>
                  <a:pt x="3674593" y="2871785"/>
                  <a:pt x="3678698" y="2871785"/>
                </a:cubicBezTo>
                <a:close/>
                <a:moveTo>
                  <a:pt x="1128733" y="2863848"/>
                </a:moveTo>
                <a:cubicBezTo>
                  <a:pt x="1133745" y="2863848"/>
                  <a:pt x="1137924" y="2866297"/>
                  <a:pt x="1141265" y="2869563"/>
                </a:cubicBezTo>
                <a:cubicBezTo>
                  <a:pt x="1145444" y="2876094"/>
                  <a:pt x="1143771" y="2885075"/>
                  <a:pt x="1137087" y="2889974"/>
                </a:cubicBezTo>
                <a:cubicBezTo>
                  <a:pt x="1134581" y="2891606"/>
                  <a:pt x="1132075" y="2892423"/>
                  <a:pt x="1128733" y="2892423"/>
                </a:cubicBezTo>
                <a:cubicBezTo>
                  <a:pt x="1123720" y="2892423"/>
                  <a:pt x="1119541" y="2889974"/>
                  <a:pt x="1117036" y="2886708"/>
                </a:cubicBezTo>
                <a:cubicBezTo>
                  <a:pt x="1114530" y="2883442"/>
                  <a:pt x="1113694" y="2879360"/>
                  <a:pt x="1114530" y="2875278"/>
                </a:cubicBezTo>
                <a:cubicBezTo>
                  <a:pt x="1114530" y="2872012"/>
                  <a:pt x="1117036" y="2867930"/>
                  <a:pt x="1120379" y="2866297"/>
                </a:cubicBezTo>
                <a:cubicBezTo>
                  <a:pt x="1122884" y="2864664"/>
                  <a:pt x="1125391" y="2863848"/>
                  <a:pt x="1128733" y="2863848"/>
                </a:cubicBezTo>
                <a:close/>
                <a:moveTo>
                  <a:pt x="944995" y="2862260"/>
                </a:moveTo>
                <a:cubicBezTo>
                  <a:pt x="950922" y="2862260"/>
                  <a:pt x="956847" y="2865512"/>
                  <a:pt x="960233" y="2870391"/>
                </a:cubicBezTo>
                <a:cubicBezTo>
                  <a:pt x="964468" y="2877709"/>
                  <a:pt x="961929" y="2888280"/>
                  <a:pt x="954308" y="2893159"/>
                </a:cubicBezTo>
                <a:cubicBezTo>
                  <a:pt x="950922" y="2894785"/>
                  <a:pt x="948381" y="2895598"/>
                  <a:pt x="944995" y="2895598"/>
                </a:cubicBezTo>
                <a:cubicBezTo>
                  <a:pt x="939068" y="2895598"/>
                  <a:pt x="933142" y="2892345"/>
                  <a:pt x="929756" y="2887467"/>
                </a:cubicBezTo>
                <a:cubicBezTo>
                  <a:pt x="927214" y="2883401"/>
                  <a:pt x="926369" y="2879335"/>
                  <a:pt x="928061" y="2874457"/>
                </a:cubicBezTo>
                <a:cubicBezTo>
                  <a:pt x="928908" y="2870391"/>
                  <a:pt x="932295" y="2866325"/>
                  <a:pt x="935682" y="2864699"/>
                </a:cubicBezTo>
                <a:cubicBezTo>
                  <a:pt x="939068" y="2863073"/>
                  <a:pt x="941609" y="2862260"/>
                  <a:pt x="944995" y="2862260"/>
                </a:cubicBezTo>
                <a:close/>
                <a:moveTo>
                  <a:pt x="3202889" y="2852735"/>
                </a:moveTo>
                <a:cubicBezTo>
                  <a:pt x="3204590" y="2852735"/>
                  <a:pt x="3207141" y="2853590"/>
                  <a:pt x="3208842" y="2854444"/>
                </a:cubicBezTo>
                <a:cubicBezTo>
                  <a:pt x="3211394" y="2856154"/>
                  <a:pt x="3212244" y="2858719"/>
                  <a:pt x="3213095" y="2861283"/>
                </a:cubicBezTo>
                <a:cubicBezTo>
                  <a:pt x="3213945" y="2864702"/>
                  <a:pt x="3213095" y="2867267"/>
                  <a:pt x="3211394" y="2869831"/>
                </a:cubicBezTo>
                <a:cubicBezTo>
                  <a:pt x="3209693" y="2872395"/>
                  <a:pt x="3206291" y="2874960"/>
                  <a:pt x="3202889" y="2874960"/>
                </a:cubicBezTo>
                <a:cubicBezTo>
                  <a:pt x="3200338" y="2874960"/>
                  <a:pt x="3198637" y="2874105"/>
                  <a:pt x="3196085" y="2872395"/>
                </a:cubicBezTo>
                <a:cubicBezTo>
                  <a:pt x="3191833" y="2868976"/>
                  <a:pt x="3190132" y="2862138"/>
                  <a:pt x="3193534" y="2857864"/>
                </a:cubicBezTo>
                <a:cubicBezTo>
                  <a:pt x="3195235" y="2854444"/>
                  <a:pt x="3198637" y="2852735"/>
                  <a:pt x="3202889" y="2852735"/>
                </a:cubicBezTo>
                <a:close/>
                <a:moveTo>
                  <a:pt x="3387038" y="2849560"/>
                </a:moveTo>
                <a:cubicBezTo>
                  <a:pt x="3388739" y="2849560"/>
                  <a:pt x="3390440" y="2850415"/>
                  <a:pt x="3392141" y="2851269"/>
                </a:cubicBezTo>
                <a:cubicBezTo>
                  <a:pt x="3394692" y="2852979"/>
                  <a:pt x="3396393" y="2854689"/>
                  <a:pt x="3397244" y="2858108"/>
                </a:cubicBezTo>
                <a:cubicBezTo>
                  <a:pt x="3398094" y="2860672"/>
                  <a:pt x="3398094" y="2864092"/>
                  <a:pt x="3396393" y="2866656"/>
                </a:cubicBezTo>
                <a:cubicBezTo>
                  <a:pt x="3394692" y="2870075"/>
                  <a:pt x="3391290" y="2871785"/>
                  <a:pt x="3387038" y="2871785"/>
                </a:cubicBezTo>
                <a:cubicBezTo>
                  <a:pt x="3385337" y="2871785"/>
                  <a:pt x="3382786" y="2871785"/>
                  <a:pt x="3381085" y="2870075"/>
                </a:cubicBezTo>
                <a:cubicBezTo>
                  <a:pt x="3375982" y="2867511"/>
                  <a:pt x="3374281" y="2860672"/>
                  <a:pt x="3377683" y="2855544"/>
                </a:cubicBezTo>
                <a:cubicBezTo>
                  <a:pt x="3379384" y="2852124"/>
                  <a:pt x="3382786" y="2849560"/>
                  <a:pt x="3387038" y="2849560"/>
                </a:cubicBezTo>
                <a:close/>
                <a:moveTo>
                  <a:pt x="407998" y="2846385"/>
                </a:moveTo>
                <a:cubicBezTo>
                  <a:pt x="418118" y="2846385"/>
                  <a:pt x="427395" y="2852312"/>
                  <a:pt x="430769" y="2861625"/>
                </a:cubicBezTo>
                <a:cubicBezTo>
                  <a:pt x="435829" y="2874325"/>
                  <a:pt x="429925" y="2889565"/>
                  <a:pt x="417275" y="2894645"/>
                </a:cubicBezTo>
                <a:cubicBezTo>
                  <a:pt x="413902" y="2896338"/>
                  <a:pt x="411371" y="2897185"/>
                  <a:pt x="407998" y="2897185"/>
                </a:cubicBezTo>
                <a:cubicBezTo>
                  <a:pt x="397033" y="2897185"/>
                  <a:pt x="388600" y="2890412"/>
                  <a:pt x="384383" y="2881098"/>
                </a:cubicBezTo>
                <a:cubicBezTo>
                  <a:pt x="381853" y="2874325"/>
                  <a:pt x="381853" y="2867552"/>
                  <a:pt x="384383" y="2861625"/>
                </a:cubicBezTo>
                <a:cubicBezTo>
                  <a:pt x="386913" y="2855698"/>
                  <a:pt x="391974" y="2850618"/>
                  <a:pt x="398721" y="2848078"/>
                </a:cubicBezTo>
                <a:cubicBezTo>
                  <a:pt x="401250" y="2847232"/>
                  <a:pt x="404624" y="2846385"/>
                  <a:pt x="407998" y="2846385"/>
                </a:cubicBezTo>
                <a:close/>
                <a:moveTo>
                  <a:pt x="737784" y="2843210"/>
                </a:moveTo>
                <a:cubicBezTo>
                  <a:pt x="745333" y="2843210"/>
                  <a:pt x="752880" y="2847422"/>
                  <a:pt x="756236" y="2855003"/>
                </a:cubicBezTo>
                <a:cubicBezTo>
                  <a:pt x="761267" y="2864269"/>
                  <a:pt x="757075" y="2876904"/>
                  <a:pt x="747011" y="2881958"/>
                </a:cubicBezTo>
                <a:cubicBezTo>
                  <a:pt x="744495" y="2883643"/>
                  <a:pt x="741140" y="2884485"/>
                  <a:pt x="737784" y="2884485"/>
                </a:cubicBezTo>
                <a:cubicBezTo>
                  <a:pt x="730236" y="2884485"/>
                  <a:pt x="723527" y="2879431"/>
                  <a:pt x="719334" y="2872692"/>
                </a:cubicBezTo>
                <a:cubicBezTo>
                  <a:pt x="717656" y="2867638"/>
                  <a:pt x="716819" y="2862584"/>
                  <a:pt x="718495" y="2857530"/>
                </a:cubicBezTo>
                <a:cubicBezTo>
                  <a:pt x="720173" y="2851633"/>
                  <a:pt x="724367" y="2847422"/>
                  <a:pt x="728559" y="2845737"/>
                </a:cubicBezTo>
                <a:cubicBezTo>
                  <a:pt x="731914" y="2844052"/>
                  <a:pt x="734430" y="2843210"/>
                  <a:pt x="737784" y="2843210"/>
                </a:cubicBezTo>
                <a:close/>
                <a:moveTo>
                  <a:pt x="3923174" y="2833685"/>
                </a:moveTo>
                <a:cubicBezTo>
                  <a:pt x="3923995" y="2833685"/>
                  <a:pt x="3925638" y="2833685"/>
                  <a:pt x="3927280" y="2834508"/>
                </a:cubicBezTo>
                <a:cubicBezTo>
                  <a:pt x="3929743" y="2835331"/>
                  <a:pt x="3932207" y="2837801"/>
                  <a:pt x="3933028" y="2840270"/>
                </a:cubicBezTo>
                <a:cubicBezTo>
                  <a:pt x="3934670" y="2842740"/>
                  <a:pt x="3934670" y="2846032"/>
                  <a:pt x="3933028" y="2848502"/>
                </a:cubicBezTo>
                <a:cubicBezTo>
                  <a:pt x="3931386" y="2852617"/>
                  <a:pt x="3927280" y="2855910"/>
                  <a:pt x="3923174" y="2855910"/>
                </a:cubicBezTo>
                <a:cubicBezTo>
                  <a:pt x="3921532" y="2855910"/>
                  <a:pt x="3919890" y="2855087"/>
                  <a:pt x="3919069" y="2855087"/>
                </a:cubicBezTo>
                <a:cubicBezTo>
                  <a:pt x="3913321" y="2852617"/>
                  <a:pt x="3910857" y="2846032"/>
                  <a:pt x="3912500" y="2840270"/>
                </a:cubicBezTo>
                <a:cubicBezTo>
                  <a:pt x="3914142" y="2836154"/>
                  <a:pt x="3918247" y="2833685"/>
                  <a:pt x="3923174" y="2833685"/>
                </a:cubicBezTo>
                <a:close/>
                <a:moveTo>
                  <a:pt x="3592563" y="2832098"/>
                </a:moveTo>
                <a:cubicBezTo>
                  <a:pt x="3594264" y="2832098"/>
                  <a:pt x="3595965" y="2832953"/>
                  <a:pt x="3597666" y="2833807"/>
                </a:cubicBezTo>
                <a:cubicBezTo>
                  <a:pt x="3600217" y="2834662"/>
                  <a:pt x="3601918" y="2837227"/>
                  <a:pt x="3603619" y="2839791"/>
                </a:cubicBezTo>
                <a:cubicBezTo>
                  <a:pt x="3604469" y="2842356"/>
                  <a:pt x="3604469" y="2845775"/>
                  <a:pt x="3602768" y="2848339"/>
                </a:cubicBezTo>
                <a:cubicBezTo>
                  <a:pt x="3601067" y="2851758"/>
                  <a:pt x="3596815" y="2854323"/>
                  <a:pt x="3592563" y="2854323"/>
                </a:cubicBezTo>
                <a:cubicBezTo>
                  <a:pt x="3590862" y="2854323"/>
                  <a:pt x="3590011" y="2854323"/>
                  <a:pt x="3588310" y="2853468"/>
                </a:cubicBezTo>
                <a:cubicBezTo>
                  <a:pt x="3582357" y="2850904"/>
                  <a:pt x="3580656" y="2844065"/>
                  <a:pt x="3583208" y="2838936"/>
                </a:cubicBezTo>
                <a:cubicBezTo>
                  <a:pt x="3584909" y="2834662"/>
                  <a:pt x="3588310" y="2832098"/>
                  <a:pt x="3592563" y="2832098"/>
                </a:cubicBezTo>
                <a:close/>
                <a:moveTo>
                  <a:pt x="1013202" y="2822573"/>
                </a:moveTo>
                <a:cubicBezTo>
                  <a:pt x="1019145" y="2822573"/>
                  <a:pt x="1025090" y="2825015"/>
                  <a:pt x="1027636" y="2829900"/>
                </a:cubicBezTo>
                <a:cubicBezTo>
                  <a:pt x="1032730" y="2837227"/>
                  <a:pt x="1030185" y="2846996"/>
                  <a:pt x="1022542" y="2851881"/>
                </a:cubicBezTo>
                <a:cubicBezTo>
                  <a:pt x="1019994" y="2853509"/>
                  <a:pt x="1016597" y="2854323"/>
                  <a:pt x="1013202" y="2854323"/>
                </a:cubicBezTo>
                <a:cubicBezTo>
                  <a:pt x="1008108" y="2854323"/>
                  <a:pt x="1002163" y="2851066"/>
                  <a:pt x="998766" y="2846182"/>
                </a:cubicBezTo>
                <a:cubicBezTo>
                  <a:pt x="997069" y="2842925"/>
                  <a:pt x="996220" y="2838041"/>
                  <a:pt x="997069" y="2833970"/>
                </a:cubicBezTo>
                <a:cubicBezTo>
                  <a:pt x="998766" y="2829900"/>
                  <a:pt x="1001313" y="2826643"/>
                  <a:pt x="1004711" y="2824201"/>
                </a:cubicBezTo>
                <a:cubicBezTo>
                  <a:pt x="1007258" y="2823387"/>
                  <a:pt x="1010655" y="2822573"/>
                  <a:pt x="1013202" y="2822573"/>
                </a:cubicBezTo>
                <a:close/>
                <a:moveTo>
                  <a:pt x="3317986" y="2811460"/>
                </a:moveTo>
                <a:cubicBezTo>
                  <a:pt x="3319696" y="2811460"/>
                  <a:pt x="3321406" y="2811460"/>
                  <a:pt x="3323115" y="2813111"/>
                </a:cubicBezTo>
                <a:cubicBezTo>
                  <a:pt x="3325680" y="2813936"/>
                  <a:pt x="3327389" y="2816413"/>
                  <a:pt x="3328244" y="2818890"/>
                </a:cubicBezTo>
                <a:cubicBezTo>
                  <a:pt x="3328244" y="2821366"/>
                  <a:pt x="3328244" y="2824668"/>
                  <a:pt x="3326535" y="2826319"/>
                </a:cubicBezTo>
                <a:cubicBezTo>
                  <a:pt x="3324825" y="2829621"/>
                  <a:pt x="3321406" y="2832098"/>
                  <a:pt x="3317986" y="2832098"/>
                </a:cubicBezTo>
                <a:cubicBezTo>
                  <a:pt x="3315422" y="2832098"/>
                  <a:pt x="3313712" y="2831272"/>
                  <a:pt x="3312003" y="2830447"/>
                </a:cubicBezTo>
                <a:cubicBezTo>
                  <a:pt x="3307729" y="2827970"/>
                  <a:pt x="3306019" y="2821366"/>
                  <a:pt x="3308584" y="2816413"/>
                </a:cubicBezTo>
                <a:cubicBezTo>
                  <a:pt x="3310293" y="2813111"/>
                  <a:pt x="3313712" y="2811460"/>
                  <a:pt x="3317986" y="2811460"/>
                </a:cubicBezTo>
                <a:close/>
                <a:moveTo>
                  <a:pt x="507606" y="2808285"/>
                </a:moveTo>
                <a:cubicBezTo>
                  <a:pt x="517600" y="2808285"/>
                  <a:pt x="525927" y="2814040"/>
                  <a:pt x="529259" y="2822261"/>
                </a:cubicBezTo>
                <a:cubicBezTo>
                  <a:pt x="534255" y="2834592"/>
                  <a:pt x="528425" y="2847746"/>
                  <a:pt x="516766" y="2852679"/>
                </a:cubicBezTo>
                <a:cubicBezTo>
                  <a:pt x="514268" y="2854323"/>
                  <a:pt x="510937" y="2854323"/>
                  <a:pt x="507606" y="2854323"/>
                </a:cubicBezTo>
                <a:cubicBezTo>
                  <a:pt x="498446" y="2854323"/>
                  <a:pt x="489284" y="2848568"/>
                  <a:pt x="485954" y="2840347"/>
                </a:cubicBezTo>
                <a:cubicBezTo>
                  <a:pt x="483455" y="2834592"/>
                  <a:pt x="483455" y="2828015"/>
                  <a:pt x="485954" y="2822261"/>
                </a:cubicBezTo>
                <a:cubicBezTo>
                  <a:pt x="488452" y="2816506"/>
                  <a:pt x="493448" y="2812395"/>
                  <a:pt x="499278" y="2809929"/>
                </a:cubicBezTo>
                <a:cubicBezTo>
                  <a:pt x="501776" y="2808285"/>
                  <a:pt x="505108" y="2808285"/>
                  <a:pt x="507606" y="2808285"/>
                </a:cubicBezTo>
                <a:close/>
                <a:moveTo>
                  <a:pt x="817497" y="2805110"/>
                </a:moveTo>
                <a:cubicBezTo>
                  <a:pt x="825212" y="2805110"/>
                  <a:pt x="832071" y="2809251"/>
                  <a:pt x="835499" y="2815877"/>
                </a:cubicBezTo>
                <a:cubicBezTo>
                  <a:pt x="840644" y="2824988"/>
                  <a:pt x="836357" y="2836584"/>
                  <a:pt x="826927" y="2841553"/>
                </a:cubicBezTo>
                <a:cubicBezTo>
                  <a:pt x="824356" y="2842382"/>
                  <a:pt x="820927" y="2843210"/>
                  <a:pt x="817497" y="2843210"/>
                </a:cubicBezTo>
                <a:cubicBezTo>
                  <a:pt x="810639" y="2843210"/>
                  <a:pt x="803781" y="2839069"/>
                  <a:pt x="800353" y="2832442"/>
                </a:cubicBezTo>
                <a:cubicBezTo>
                  <a:pt x="797781" y="2828301"/>
                  <a:pt x="797781" y="2823332"/>
                  <a:pt x="799495" y="2818362"/>
                </a:cubicBezTo>
                <a:cubicBezTo>
                  <a:pt x="801209" y="2813392"/>
                  <a:pt x="804639" y="2809251"/>
                  <a:pt x="808926" y="2807595"/>
                </a:cubicBezTo>
                <a:cubicBezTo>
                  <a:pt x="812354" y="2805938"/>
                  <a:pt x="814927" y="2805110"/>
                  <a:pt x="817497" y="2805110"/>
                </a:cubicBezTo>
                <a:close/>
                <a:moveTo>
                  <a:pt x="3823601" y="2795585"/>
                </a:moveTo>
                <a:cubicBezTo>
                  <a:pt x="3824452" y="2795585"/>
                  <a:pt x="3826153" y="2795585"/>
                  <a:pt x="3827003" y="2795585"/>
                </a:cubicBezTo>
                <a:cubicBezTo>
                  <a:pt x="3829554" y="2797236"/>
                  <a:pt x="3832106" y="2798887"/>
                  <a:pt x="3832956" y="2801364"/>
                </a:cubicBezTo>
                <a:cubicBezTo>
                  <a:pt x="3834657" y="2803840"/>
                  <a:pt x="3834657" y="2807142"/>
                  <a:pt x="3833807" y="2809619"/>
                </a:cubicBezTo>
                <a:cubicBezTo>
                  <a:pt x="3832106" y="2813746"/>
                  <a:pt x="3827854" y="2816223"/>
                  <a:pt x="3823601" y="2816223"/>
                </a:cubicBezTo>
                <a:cubicBezTo>
                  <a:pt x="3821900" y="2816223"/>
                  <a:pt x="3820199" y="2816223"/>
                  <a:pt x="3819349" y="2815397"/>
                </a:cubicBezTo>
                <a:cubicBezTo>
                  <a:pt x="3813396" y="2813746"/>
                  <a:pt x="3810844" y="2807142"/>
                  <a:pt x="3813396" y="2802189"/>
                </a:cubicBezTo>
                <a:cubicBezTo>
                  <a:pt x="3815097" y="2798061"/>
                  <a:pt x="3818498" y="2795585"/>
                  <a:pt x="3823601" y="2795585"/>
                </a:cubicBezTo>
                <a:close/>
                <a:moveTo>
                  <a:pt x="3512042" y="2793998"/>
                </a:moveTo>
                <a:cubicBezTo>
                  <a:pt x="3513806" y="2793998"/>
                  <a:pt x="3515570" y="2794823"/>
                  <a:pt x="3517334" y="2794823"/>
                </a:cubicBezTo>
                <a:cubicBezTo>
                  <a:pt x="3519979" y="2796474"/>
                  <a:pt x="3521743" y="2798125"/>
                  <a:pt x="3522625" y="2800602"/>
                </a:cubicBezTo>
                <a:cubicBezTo>
                  <a:pt x="3523507" y="2803079"/>
                  <a:pt x="3523507" y="2806381"/>
                  <a:pt x="3521743" y="2808857"/>
                </a:cubicBezTo>
                <a:cubicBezTo>
                  <a:pt x="3519979" y="2812159"/>
                  <a:pt x="3516452" y="2814636"/>
                  <a:pt x="3512042" y="2814636"/>
                </a:cubicBezTo>
                <a:cubicBezTo>
                  <a:pt x="3510278" y="2814636"/>
                  <a:pt x="3509396" y="2813810"/>
                  <a:pt x="3507632" y="2813810"/>
                </a:cubicBezTo>
                <a:cubicBezTo>
                  <a:pt x="3502340" y="2811334"/>
                  <a:pt x="3499694" y="2804730"/>
                  <a:pt x="3502340" y="2799777"/>
                </a:cubicBezTo>
                <a:cubicBezTo>
                  <a:pt x="3504104" y="2796474"/>
                  <a:pt x="3507632" y="2793998"/>
                  <a:pt x="3512042" y="2793998"/>
                </a:cubicBezTo>
                <a:close/>
                <a:moveTo>
                  <a:pt x="1077491" y="2784473"/>
                </a:moveTo>
                <a:cubicBezTo>
                  <a:pt x="1083454" y="2784473"/>
                  <a:pt x="1088564" y="2787815"/>
                  <a:pt x="1091120" y="2791993"/>
                </a:cubicBezTo>
                <a:cubicBezTo>
                  <a:pt x="1096231" y="2799512"/>
                  <a:pt x="1093675" y="2808703"/>
                  <a:pt x="1086009" y="2813716"/>
                </a:cubicBezTo>
                <a:cubicBezTo>
                  <a:pt x="1083454" y="2815387"/>
                  <a:pt x="1080898" y="2816223"/>
                  <a:pt x="1077491" y="2816223"/>
                </a:cubicBezTo>
                <a:cubicBezTo>
                  <a:pt x="1072380" y="2816223"/>
                  <a:pt x="1067268" y="2812881"/>
                  <a:pt x="1063862" y="2807868"/>
                </a:cubicBezTo>
                <a:cubicBezTo>
                  <a:pt x="1062158" y="2804526"/>
                  <a:pt x="1061306" y="2800348"/>
                  <a:pt x="1062158" y="2796170"/>
                </a:cubicBezTo>
                <a:cubicBezTo>
                  <a:pt x="1063009" y="2791993"/>
                  <a:pt x="1066417" y="2788651"/>
                  <a:pt x="1069824" y="2786979"/>
                </a:cubicBezTo>
                <a:cubicBezTo>
                  <a:pt x="1072380" y="2785308"/>
                  <a:pt x="1074935" y="2784473"/>
                  <a:pt x="1077491" y="2784473"/>
                </a:cubicBezTo>
                <a:close/>
                <a:moveTo>
                  <a:pt x="137687" y="2782885"/>
                </a:moveTo>
                <a:cubicBezTo>
                  <a:pt x="150387" y="2782885"/>
                  <a:pt x="161394" y="2791276"/>
                  <a:pt x="165627" y="2803024"/>
                </a:cubicBezTo>
                <a:cubicBezTo>
                  <a:pt x="170707" y="2818128"/>
                  <a:pt x="162240" y="2834910"/>
                  <a:pt x="147000" y="2839945"/>
                </a:cubicBezTo>
                <a:cubicBezTo>
                  <a:pt x="143614" y="2840784"/>
                  <a:pt x="141074" y="2841623"/>
                  <a:pt x="137687" y="2841623"/>
                </a:cubicBezTo>
                <a:cubicBezTo>
                  <a:pt x="124987" y="2841623"/>
                  <a:pt x="113980" y="2833232"/>
                  <a:pt x="109747" y="2821484"/>
                </a:cubicBezTo>
                <a:cubicBezTo>
                  <a:pt x="107207" y="2813932"/>
                  <a:pt x="108054" y="2805541"/>
                  <a:pt x="111440" y="2798828"/>
                </a:cubicBezTo>
                <a:cubicBezTo>
                  <a:pt x="114827" y="2792115"/>
                  <a:pt x="121600" y="2786241"/>
                  <a:pt x="128374" y="2784563"/>
                </a:cubicBezTo>
                <a:cubicBezTo>
                  <a:pt x="131760" y="2783724"/>
                  <a:pt x="134300" y="2782885"/>
                  <a:pt x="137687" y="2782885"/>
                </a:cubicBezTo>
                <a:close/>
                <a:moveTo>
                  <a:pt x="3252045" y="2773360"/>
                </a:moveTo>
                <a:cubicBezTo>
                  <a:pt x="3253632" y="2773360"/>
                  <a:pt x="3255220" y="2774220"/>
                  <a:pt x="3256808" y="2775080"/>
                </a:cubicBezTo>
                <a:cubicBezTo>
                  <a:pt x="3259189" y="2775940"/>
                  <a:pt x="3260776" y="2778519"/>
                  <a:pt x="3260776" y="2781099"/>
                </a:cubicBezTo>
                <a:cubicBezTo>
                  <a:pt x="3261570" y="2783679"/>
                  <a:pt x="3261570" y="2786259"/>
                  <a:pt x="3259983" y="2788838"/>
                </a:cubicBezTo>
                <a:cubicBezTo>
                  <a:pt x="3258395" y="2792278"/>
                  <a:pt x="3255220" y="2793998"/>
                  <a:pt x="3252045" y="2793998"/>
                </a:cubicBezTo>
                <a:cubicBezTo>
                  <a:pt x="3250457" y="2793998"/>
                  <a:pt x="3248870" y="2793138"/>
                  <a:pt x="3247282" y="2792278"/>
                </a:cubicBezTo>
                <a:cubicBezTo>
                  <a:pt x="3242520" y="2789698"/>
                  <a:pt x="3240932" y="2783679"/>
                  <a:pt x="3244107" y="2778519"/>
                </a:cubicBezTo>
                <a:cubicBezTo>
                  <a:pt x="3245695" y="2775080"/>
                  <a:pt x="3248870" y="2773360"/>
                  <a:pt x="3252045" y="2773360"/>
                </a:cubicBezTo>
                <a:close/>
                <a:moveTo>
                  <a:pt x="4192639" y="2770185"/>
                </a:moveTo>
                <a:cubicBezTo>
                  <a:pt x="4194340" y="2770185"/>
                  <a:pt x="4195190" y="2770185"/>
                  <a:pt x="4196041" y="2770979"/>
                </a:cubicBezTo>
                <a:cubicBezTo>
                  <a:pt x="4198592" y="2771772"/>
                  <a:pt x="4201143" y="2773360"/>
                  <a:pt x="4202844" y="2775741"/>
                </a:cubicBezTo>
                <a:cubicBezTo>
                  <a:pt x="4204545" y="2778123"/>
                  <a:pt x="4204545" y="2781298"/>
                  <a:pt x="4203695" y="2783679"/>
                </a:cubicBezTo>
                <a:cubicBezTo>
                  <a:pt x="4201994" y="2788442"/>
                  <a:pt x="4197742" y="2790823"/>
                  <a:pt x="4192639" y="2790823"/>
                </a:cubicBezTo>
                <a:cubicBezTo>
                  <a:pt x="4191788" y="2790823"/>
                  <a:pt x="4190938" y="2790823"/>
                  <a:pt x="4189237" y="2790823"/>
                </a:cubicBezTo>
                <a:cubicBezTo>
                  <a:pt x="4183284" y="2789235"/>
                  <a:pt x="4180732" y="2782885"/>
                  <a:pt x="4182433" y="2777329"/>
                </a:cubicBezTo>
                <a:cubicBezTo>
                  <a:pt x="4183284" y="2773360"/>
                  <a:pt x="4187536" y="2770185"/>
                  <a:pt x="4192639" y="2770185"/>
                </a:cubicBezTo>
                <a:close/>
                <a:moveTo>
                  <a:pt x="600875" y="2770185"/>
                </a:moveTo>
                <a:cubicBezTo>
                  <a:pt x="610210" y="2770185"/>
                  <a:pt x="618694" y="2776153"/>
                  <a:pt x="622088" y="2784678"/>
                </a:cubicBezTo>
                <a:cubicBezTo>
                  <a:pt x="626331" y="2795762"/>
                  <a:pt x="621240" y="2809402"/>
                  <a:pt x="609360" y="2814518"/>
                </a:cubicBezTo>
                <a:cubicBezTo>
                  <a:pt x="606815" y="2815370"/>
                  <a:pt x="604270" y="2816223"/>
                  <a:pt x="600875" y="2816223"/>
                </a:cubicBezTo>
                <a:cubicBezTo>
                  <a:pt x="591543" y="2816223"/>
                  <a:pt x="583058" y="2810255"/>
                  <a:pt x="579663" y="2801729"/>
                </a:cubicBezTo>
                <a:cubicBezTo>
                  <a:pt x="577118" y="2796614"/>
                  <a:pt x="577966" y="2789794"/>
                  <a:pt x="579663" y="2784678"/>
                </a:cubicBezTo>
                <a:cubicBezTo>
                  <a:pt x="582209" y="2778710"/>
                  <a:pt x="586450" y="2774448"/>
                  <a:pt x="592391" y="2771890"/>
                </a:cubicBezTo>
                <a:cubicBezTo>
                  <a:pt x="594936" y="2771037"/>
                  <a:pt x="598330" y="2770185"/>
                  <a:pt x="600875" y="2770185"/>
                </a:cubicBezTo>
                <a:close/>
                <a:moveTo>
                  <a:pt x="894144" y="2768598"/>
                </a:moveTo>
                <a:cubicBezTo>
                  <a:pt x="901745" y="2768598"/>
                  <a:pt x="907656" y="2772747"/>
                  <a:pt x="911035" y="2778556"/>
                </a:cubicBezTo>
                <a:cubicBezTo>
                  <a:pt x="915255" y="2787684"/>
                  <a:pt x="911879" y="2798472"/>
                  <a:pt x="902589" y="2802621"/>
                </a:cubicBezTo>
                <a:cubicBezTo>
                  <a:pt x="900056" y="2804281"/>
                  <a:pt x="897523" y="2805111"/>
                  <a:pt x="894144" y="2805111"/>
                </a:cubicBezTo>
                <a:cubicBezTo>
                  <a:pt x="887389" y="2805111"/>
                  <a:pt x="881478" y="2800962"/>
                  <a:pt x="878100" y="2794323"/>
                </a:cubicBezTo>
                <a:cubicBezTo>
                  <a:pt x="875567" y="2790174"/>
                  <a:pt x="875567" y="2785195"/>
                  <a:pt x="877256" y="2781045"/>
                </a:cubicBezTo>
                <a:cubicBezTo>
                  <a:pt x="878946" y="2776066"/>
                  <a:pt x="882323" y="2772747"/>
                  <a:pt x="886544" y="2770258"/>
                </a:cubicBezTo>
                <a:cubicBezTo>
                  <a:pt x="889079" y="2769428"/>
                  <a:pt x="891612" y="2768598"/>
                  <a:pt x="894144" y="2768598"/>
                </a:cubicBezTo>
                <a:close/>
                <a:moveTo>
                  <a:pt x="3436194" y="2759073"/>
                </a:moveTo>
                <a:cubicBezTo>
                  <a:pt x="3436988" y="2759073"/>
                  <a:pt x="3438575" y="2759073"/>
                  <a:pt x="3440163" y="2759901"/>
                </a:cubicBezTo>
                <a:cubicBezTo>
                  <a:pt x="3441750" y="2760729"/>
                  <a:pt x="3444132" y="2762386"/>
                  <a:pt x="3444925" y="2764871"/>
                </a:cubicBezTo>
                <a:cubicBezTo>
                  <a:pt x="3445719" y="2767355"/>
                  <a:pt x="3445719" y="2770669"/>
                  <a:pt x="3444132" y="2772325"/>
                </a:cubicBezTo>
                <a:cubicBezTo>
                  <a:pt x="3442544" y="2776466"/>
                  <a:pt x="3439369" y="2778123"/>
                  <a:pt x="3435400" y="2778123"/>
                </a:cubicBezTo>
                <a:cubicBezTo>
                  <a:pt x="3434606" y="2778123"/>
                  <a:pt x="3433019" y="2778123"/>
                  <a:pt x="3431431" y="2777295"/>
                </a:cubicBezTo>
                <a:cubicBezTo>
                  <a:pt x="3427462" y="2774810"/>
                  <a:pt x="3425081" y="2769012"/>
                  <a:pt x="3427462" y="2764042"/>
                </a:cubicBezTo>
                <a:cubicBezTo>
                  <a:pt x="3429050" y="2760729"/>
                  <a:pt x="3432225" y="2759073"/>
                  <a:pt x="3436194" y="2759073"/>
                </a:cubicBezTo>
                <a:close/>
                <a:moveTo>
                  <a:pt x="3728705" y="2759072"/>
                </a:moveTo>
                <a:cubicBezTo>
                  <a:pt x="3730352" y="2759072"/>
                  <a:pt x="3731175" y="2759072"/>
                  <a:pt x="3731998" y="2759932"/>
                </a:cubicBezTo>
                <a:cubicBezTo>
                  <a:pt x="3734467" y="2760792"/>
                  <a:pt x="3736937" y="2762512"/>
                  <a:pt x="3737760" y="2765091"/>
                </a:cubicBezTo>
                <a:cubicBezTo>
                  <a:pt x="3739406" y="2767671"/>
                  <a:pt x="3739406" y="2771111"/>
                  <a:pt x="3737760" y="2773690"/>
                </a:cubicBezTo>
                <a:cubicBezTo>
                  <a:pt x="3736937" y="2777130"/>
                  <a:pt x="3732821" y="2779710"/>
                  <a:pt x="3728705" y="2779710"/>
                </a:cubicBezTo>
                <a:cubicBezTo>
                  <a:pt x="3727059" y="2779710"/>
                  <a:pt x="3726236" y="2779710"/>
                  <a:pt x="3724590" y="2779710"/>
                </a:cubicBezTo>
                <a:cubicBezTo>
                  <a:pt x="3719651" y="2777130"/>
                  <a:pt x="3717181" y="2771111"/>
                  <a:pt x="3719651" y="2765951"/>
                </a:cubicBezTo>
                <a:cubicBezTo>
                  <a:pt x="3720474" y="2761652"/>
                  <a:pt x="3724590" y="2759072"/>
                  <a:pt x="3728705" y="2759072"/>
                </a:cubicBezTo>
                <a:close/>
                <a:moveTo>
                  <a:pt x="251988" y="2746372"/>
                </a:moveTo>
                <a:cubicBezTo>
                  <a:pt x="264733" y="2746372"/>
                  <a:pt x="275778" y="2754791"/>
                  <a:pt x="279177" y="2765735"/>
                </a:cubicBezTo>
                <a:cubicBezTo>
                  <a:pt x="283425" y="2780046"/>
                  <a:pt x="275778" y="2796042"/>
                  <a:pt x="261334" y="2801093"/>
                </a:cubicBezTo>
                <a:cubicBezTo>
                  <a:pt x="258785" y="2801935"/>
                  <a:pt x="255387" y="2801935"/>
                  <a:pt x="251988" y="2801935"/>
                </a:cubicBezTo>
                <a:cubicBezTo>
                  <a:pt x="240093" y="2801935"/>
                  <a:pt x="229898" y="2794358"/>
                  <a:pt x="225649" y="2783414"/>
                </a:cubicBezTo>
                <a:cubicBezTo>
                  <a:pt x="223100" y="2775837"/>
                  <a:pt x="223950" y="2768260"/>
                  <a:pt x="227349" y="2761525"/>
                </a:cubicBezTo>
                <a:cubicBezTo>
                  <a:pt x="230747" y="2754791"/>
                  <a:pt x="236695" y="2749739"/>
                  <a:pt x="244341" y="2748056"/>
                </a:cubicBezTo>
                <a:cubicBezTo>
                  <a:pt x="246890" y="2747214"/>
                  <a:pt x="249439" y="2746372"/>
                  <a:pt x="251988" y="2746372"/>
                </a:cubicBezTo>
                <a:close/>
                <a:moveTo>
                  <a:pt x="4077192" y="2735260"/>
                </a:moveTo>
                <a:cubicBezTo>
                  <a:pt x="4078074" y="2735260"/>
                  <a:pt x="4078956" y="2735260"/>
                  <a:pt x="4080720" y="2736085"/>
                </a:cubicBezTo>
                <a:cubicBezTo>
                  <a:pt x="4083365" y="2736911"/>
                  <a:pt x="4085129" y="2738562"/>
                  <a:pt x="4086893" y="2741039"/>
                </a:cubicBezTo>
                <a:cubicBezTo>
                  <a:pt x="4088657" y="2743515"/>
                  <a:pt x="4088657" y="2745992"/>
                  <a:pt x="4087775" y="2748468"/>
                </a:cubicBezTo>
                <a:cubicBezTo>
                  <a:pt x="4086011" y="2753421"/>
                  <a:pt x="4081602" y="2755898"/>
                  <a:pt x="4077192" y="2755898"/>
                </a:cubicBezTo>
                <a:cubicBezTo>
                  <a:pt x="4076310" y="2755898"/>
                  <a:pt x="4074546" y="2755898"/>
                  <a:pt x="4073664" y="2755898"/>
                </a:cubicBezTo>
                <a:cubicBezTo>
                  <a:pt x="4068372" y="2754247"/>
                  <a:pt x="4064844" y="2748468"/>
                  <a:pt x="4066608" y="2742690"/>
                </a:cubicBezTo>
                <a:cubicBezTo>
                  <a:pt x="4067490" y="2738562"/>
                  <a:pt x="4071900" y="2735260"/>
                  <a:pt x="4077192" y="2735260"/>
                </a:cubicBezTo>
                <a:close/>
                <a:moveTo>
                  <a:pt x="689397" y="2735260"/>
                </a:moveTo>
                <a:cubicBezTo>
                  <a:pt x="698057" y="2735260"/>
                  <a:pt x="705850" y="2740303"/>
                  <a:pt x="709314" y="2748707"/>
                </a:cubicBezTo>
                <a:cubicBezTo>
                  <a:pt x="713643" y="2759633"/>
                  <a:pt x="708447" y="2772240"/>
                  <a:pt x="697190" y="2776442"/>
                </a:cubicBezTo>
                <a:cubicBezTo>
                  <a:pt x="694592" y="2778123"/>
                  <a:pt x="691995" y="2778123"/>
                  <a:pt x="689397" y="2778123"/>
                </a:cubicBezTo>
                <a:cubicBezTo>
                  <a:pt x="679874" y="2778123"/>
                  <a:pt x="672079" y="2773080"/>
                  <a:pt x="668615" y="2764676"/>
                </a:cubicBezTo>
                <a:cubicBezTo>
                  <a:pt x="666018" y="2759633"/>
                  <a:pt x="666018" y="2753750"/>
                  <a:pt x="668615" y="2748707"/>
                </a:cubicBezTo>
                <a:cubicBezTo>
                  <a:pt x="671213" y="2742824"/>
                  <a:pt x="675543" y="2739462"/>
                  <a:pt x="680736" y="2736941"/>
                </a:cubicBezTo>
                <a:cubicBezTo>
                  <a:pt x="683337" y="2736100"/>
                  <a:pt x="685933" y="2735260"/>
                  <a:pt x="689397" y="2735260"/>
                </a:cubicBezTo>
                <a:close/>
                <a:moveTo>
                  <a:pt x="964786" y="2733673"/>
                </a:moveTo>
                <a:cubicBezTo>
                  <a:pt x="971561" y="2733673"/>
                  <a:pt x="977486" y="2737080"/>
                  <a:pt x="980872" y="2743043"/>
                </a:cubicBezTo>
                <a:cubicBezTo>
                  <a:pt x="985106" y="2752413"/>
                  <a:pt x="981720" y="2762635"/>
                  <a:pt x="973253" y="2766894"/>
                </a:cubicBezTo>
                <a:cubicBezTo>
                  <a:pt x="970713" y="2768598"/>
                  <a:pt x="968172" y="2768598"/>
                  <a:pt x="964786" y="2768598"/>
                </a:cubicBezTo>
                <a:cubicBezTo>
                  <a:pt x="958858" y="2768598"/>
                  <a:pt x="952086" y="2765191"/>
                  <a:pt x="949546" y="2759228"/>
                </a:cubicBezTo>
                <a:cubicBezTo>
                  <a:pt x="947006" y="2754969"/>
                  <a:pt x="947006" y="2749858"/>
                  <a:pt x="948700" y="2745598"/>
                </a:cubicBezTo>
                <a:cubicBezTo>
                  <a:pt x="950392" y="2741339"/>
                  <a:pt x="952933" y="2737932"/>
                  <a:pt x="957166" y="2735377"/>
                </a:cubicBezTo>
                <a:cubicBezTo>
                  <a:pt x="959705" y="2734525"/>
                  <a:pt x="962246" y="2733673"/>
                  <a:pt x="964786" y="2733673"/>
                </a:cubicBezTo>
                <a:close/>
                <a:moveTo>
                  <a:pt x="3640249" y="2725735"/>
                </a:moveTo>
                <a:cubicBezTo>
                  <a:pt x="3641103" y="2725735"/>
                  <a:pt x="3642813" y="2725735"/>
                  <a:pt x="3643668" y="2725735"/>
                </a:cubicBezTo>
                <a:cubicBezTo>
                  <a:pt x="3646232" y="2727391"/>
                  <a:pt x="3647942" y="2729048"/>
                  <a:pt x="3648797" y="2731533"/>
                </a:cubicBezTo>
                <a:cubicBezTo>
                  <a:pt x="3650506" y="2733189"/>
                  <a:pt x="3650506" y="2736502"/>
                  <a:pt x="3649651" y="2738987"/>
                </a:cubicBezTo>
                <a:cubicBezTo>
                  <a:pt x="3647942" y="2742300"/>
                  <a:pt x="3644523" y="2744785"/>
                  <a:pt x="3640249" y="2744785"/>
                </a:cubicBezTo>
                <a:cubicBezTo>
                  <a:pt x="3638539" y="2744785"/>
                  <a:pt x="3637684" y="2744785"/>
                  <a:pt x="3635975" y="2743957"/>
                </a:cubicBezTo>
                <a:cubicBezTo>
                  <a:pt x="3630846" y="2742300"/>
                  <a:pt x="3628281" y="2736502"/>
                  <a:pt x="3630846" y="2731533"/>
                </a:cubicBezTo>
                <a:cubicBezTo>
                  <a:pt x="3632555" y="2728220"/>
                  <a:pt x="3635975" y="2725735"/>
                  <a:pt x="3640249" y="2725735"/>
                </a:cubicBezTo>
                <a:close/>
                <a:moveTo>
                  <a:pt x="3363614" y="2724148"/>
                </a:moveTo>
                <a:cubicBezTo>
                  <a:pt x="3365392" y="2724148"/>
                  <a:pt x="3366281" y="2724976"/>
                  <a:pt x="3368059" y="2724976"/>
                </a:cubicBezTo>
                <a:cubicBezTo>
                  <a:pt x="3369837" y="2726633"/>
                  <a:pt x="3372504" y="2728289"/>
                  <a:pt x="3373393" y="2730774"/>
                </a:cubicBezTo>
                <a:cubicBezTo>
                  <a:pt x="3374282" y="2733259"/>
                  <a:pt x="3373393" y="2735744"/>
                  <a:pt x="3372504" y="2737400"/>
                </a:cubicBezTo>
                <a:cubicBezTo>
                  <a:pt x="3370726" y="2740713"/>
                  <a:pt x="3367170" y="2743198"/>
                  <a:pt x="3363614" y="2743198"/>
                </a:cubicBezTo>
                <a:cubicBezTo>
                  <a:pt x="3361836" y="2743198"/>
                  <a:pt x="3360947" y="2743198"/>
                  <a:pt x="3359169" y="2742370"/>
                </a:cubicBezTo>
                <a:cubicBezTo>
                  <a:pt x="3353835" y="2739885"/>
                  <a:pt x="3352057" y="2734087"/>
                  <a:pt x="3354724" y="2729946"/>
                </a:cubicBezTo>
                <a:cubicBezTo>
                  <a:pt x="3356502" y="2726633"/>
                  <a:pt x="3360058" y="2724148"/>
                  <a:pt x="3363614" y="2724148"/>
                </a:cubicBezTo>
                <a:close/>
                <a:moveTo>
                  <a:pt x="359536" y="2713035"/>
                </a:moveTo>
                <a:cubicBezTo>
                  <a:pt x="371302" y="2713035"/>
                  <a:pt x="381387" y="2720640"/>
                  <a:pt x="384749" y="2730779"/>
                </a:cubicBezTo>
                <a:cubicBezTo>
                  <a:pt x="389791" y="2745144"/>
                  <a:pt x="382227" y="2759508"/>
                  <a:pt x="367939" y="2764578"/>
                </a:cubicBezTo>
                <a:cubicBezTo>
                  <a:pt x="365419" y="2765423"/>
                  <a:pt x="362897" y="2765423"/>
                  <a:pt x="359536" y="2765423"/>
                </a:cubicBezTo>
                <a:cubicBezTo>
                  <a:pt x="348610" y="2765423"/>
                  <a:pt x="338524" y="2758663"/>
                  <a:pt x="335163" y="2747679"/>
                </a:cubicBezTo>
                <a:cubicBezTo>
                  <a:pt x="332642" y="2740919"/>
                  <a:pt x="333483" y="2733314"/>
                  <a:pt x="336845" y="2727399"/>
                </a:cubicBezTo>
                <a:cubicBezTo>
                  <a:pt x="340205" y="2720640"/>
                  <a:pt x="345249" y="2716415"/>
                  <a:pt x="351971" y="2713880"/>
                </a:cubicBezTo>
                <a:cubicBezTo>
                  <a:pt x="354493" y="2713035"/>
                  <a:pt x="357015" y="2713035"/>
                  <a:pt x="359536" y="2713035"/>
                </a:cubicBezTo>
                <a:close/>
                <a:moveTo>
                  <a:pt x="772711" y="2703510"/>
                </a:moveTo>
                <a:cubicBezTo>
                  <a:pt x="781097" y="2703510"/>
                  <a:pt x="788644" y="2707809"/>
                  <a:pt x="791999" y="2716408"/>
                </a:cubicBezTo>
                <a:cubicBezTo>
                  <a:pt x="796191" y="2726727"/>
                  <a:pt x="791161" y="2738766"/>
                  <a:pt x="781097" y="2743065"/>
                </a:cubicBezTo>
                <a:cubicBezTo>
                  <a:pt x="778580" y="2743925"/>
                  <a:pt x="775226" y="2744785"/>
                  <a:pt x="772711" y="2744785"/>
                </a:cubicBezTo>
                <a:cubicBezTo>
                  <a:pt x="764324" y="2744785"/>
                  <a:pt x="757614" y="2739625"/>
                  <a:pt x="754259" y="2731886"/>
                </a:cubicBezTo>
                <a:cubicBezTo>
                  <a:pt x="751743" y="2726727"/>
                  <a:pt x="751743" y="2720708"/>
                  <a:pt x="754259" y="2715548"/>
                </a:cubicBezTo>
                <a:cubicBezTo>
                  <a:pt x="756774" y="2710389"/>
                  <a:pt x="760129" y="2706949"/>
                  <a:pt x="765162" y="2704370"/>
                </a:cubicBezTo>
                <a:cubicBezTo>
                  <a:pt x="767678" y="2703510"/>
                  <a:pt x="770193" y="2703510"/>
                  <a:pt x="772711" y="2703510"/>
                </a:cubicBezTo>
                <a:close/>
                <a:moveTo>
                  <a:pt x="3968007" y="2701922"/>
                </a:moveTo>
                <a:cubicBezTo>
                  <a:pt x="3968862" y="2701922"/>
                  <a:pt x="3970571" y="2702782"/>
                  <a:pt x="3971426" y="2702782"/>
                </a:cubicBezTo>
                <a:cubicBezTo>
                  <a:pt x="3973990" y="2703642"/>
                  <a:pt x="3975700" y="2705362"/>
                  <a:pt x="3977410" y="2707941"/>
                </a:cubicBezTo>
                <a:cubicBezTo>
                  <a:pt x="3978264" y="2710521"/>
                  <a:pt x="3979119" y="2713101"/>
                  <a:pt x="3978264" y="2715681"/>
                </a:cubicBezTo>
                <a:cubicBezTo>
                  <a:pt x="3976555" y="2719980"/>
                  <a:pt x="3973136" y="2722560"/>
                  <a:pt x="3968007" y="2722560"/>
                </a:cubicBezTo>
                <a:cubicBezTo>
                  <a:pt x="3967152" y="2722560"/>
                  <a:pt x="3966297" y="2722560"/>
                  <a:pt x="3965442" y="2722560"/>
                </a:cubicBezTo>
                <a:cubicBezTo>
                  <a:pt x="3959459" y="2720840"/>
                  <a:pt x="3956894" y="2714821"/>
                  <a:pt x="3958604" y="2709661"/>
                </a:cubicBezTo>
                <a:cubicBezTo>
                  <a:pt x="3959459" y="2705362"/>
                  <a:pt x="3963733" y="2701922"/>
                  <a:pt x="3968007" y="2701922"/>
                </a:cubicBezTo>
                <a:close/>
                <a:moveTo>
                  <a:pt x="1033099" y="2700335"/>
                </a:moveTo>
                <a:cubicBezTo>
                  <a:pt x="1039596" y="2700335"/>
                  <a:pt x="1045283" y="2704700"/>
                  <a:pt x="1047719" y="2709939"/>
                </a:cubicBezTo>
                <a:cubicBezTo>
                  <a:pt x="1051780" y="2718670"/>
                  <a:pt x="1048531" y="2729148"/>
                  <a:pt x="1040411" y="2733514"/>
                </a:cubicBezTo>
                <a:cubicBezTo>
                  <a:pt x="1038785" y="2734387"/>
                  <a:pt x="1036348" y="2735260"/>
                  <a:pt x="1033099" y="2735260"/>
                </a:cubicBezTo>
                <a:cubicBezTo>
                  <a:pt x="1027413" y="2735260"/>
                  <a:pt x="1021729" y="2731767"/>
                  <a:pt x="1019293" y="2725655"/>
                </a:cubicBezTo>
                <a:cubicBezTo>
                  <a:pt x="1016856" y="2721290"/>
                  <a:pt x="1016856" y="2716924"/>
                  <a:pt x="1018481" y="2712559"/>
                </a:cubicBezTo>
                <a:cubicBezTo>
                  <a:pt x="1020104" y="2708193"/>
                  <a:pt x="1022542" y="2704700"/>
                  <a:pt x="1026602" y="2702081"/>
                </a:cubicBezTo>
                <a:cubicBezTo>
                  <a:pt x="1029038" y="2701208"/>
                  <a:pt x="1030663" y="2700335"/>
                  <a:pt x="1033099" y="2700335"/>
                </a:cubicBezTo>
                <a:close/>
                <a:moveTo>
                  <a:pt x="3556050" y="2693985"/>
                </a:moveTo>
                <a:cubicBezTo>
                  <a:pt x="3557770" y="2693985"/>
                  <a:pt x="3558630" y="2693985"/>
                  <a:pt x="3559490" y="2693985"/>
                </a:cubicBezTo>
                <a:cubicBezTo>
                  <a:pt x="3562070" y="2694779"/>
                  <a:pt x="3563789" y="2697160"/>
                  <a:pt x="3565509" y="2698748"/>
                </a:cubicBezTo>
                <a:cubicBezTo>
                  <a:pt x="3566369" y="2701129"/>
                  <a:pt x="3566369" y="2703510"/>
                  <a:pt x="3565509" y="2705891"/>
                </a:cubicBezTo>
                <a:cubicBezTo>
                  <a:pt x="3563789" y="2709067"/>
                  <a:pt x="3560350" y="2711448"/>
                  <a:pt x="3556050" y="2711448"/>
                </a:cubicBezTo>
                <a:cubicBezTo>
                  <a:pt x="3555190" y="2711448"/>
                  <a:pt x="3554330" y="2711448"/>
                  <a:pt x="3552611" y="2710654"/>
                </a:cubicBezTo>
                <a:cubicBezTo>
                  <a:pt x="3548311" y="2709067"/>
                  <a:pt x="3545731" y="2703510"/>
                  <a:pt x="3547451" y="2699541"/>
                </a:cubicBezTo>
                <a:cubicBezTo>
                  <a:pt x="3549171" y="2695572"/>
                  <a:pt x="3552611" y="2693985"/>
                  <a:pt x="3556050" y="2693985"/>
                </a:cubicBezTo>
                <a:close/>
                <a:moveTo>
                  <a:pt x="3295321" y="2692398"/>
                </a:moveTo>
                <a:cubicBezTo>
                  <a:pt x="3296978" y="2692398"/>
                  <a:pt x="3297806" y="2693192"/>
                  <a:pt x="3299463" y="2693192"/>
                </a:cubicBezTo>
                <a:cubicBezTo>
                  <a:pt x="3301119" y="2694779"/>
                  <a:pt x="3302776" y="2696367"/>
                  <a:pt x="3303604" y="2698748"/>
                </a:cubicBezTo>
                <a:cubicBezTo>
                  <a:pt x="3304432" y="2700336"/>
                  <a:pt x="3304432" y="2702717"/>
                  <a:pt x="3303604" y="2705098"/>
                </a:cubicBezTo>
                <a:cubicBezTo>
                  <a:pt x="3301947" y="2708273"/>
                  <a:pt x="3298634" y="2709861"/>
                  <a:pt x="3295321" y="2709861"/>
                </a:cubicBezTo>
                <a:cubicBezTo>
                  <a:pt x="3294493" y="2709861"/>
                  <a:pt x="3292836" y="2709861"/>
                  <a:pt x="3291180" y="2709067"/>
                </a:cubicBezTo>
                <a:cubicBezTo>
                  <a:pt x="3287039" y="2706686"/>
                  <a:pt x="3285382" y="2701923"/>
                  <a:pt x="3287039" y="2697954"/>
                </a:cubicBezTo>
                <a:cubicBezTo>
                  <a:pt x="3288695" y="2694779"/>
                  <a:pt x="3292008" y="2692398"/>
                  <a:pt x="3295321" y="2692398"/>
                </a:cubicBezTo>
                <a:close/>
                <a:moveTo>
                  <a:pt x="461533" y="2682872"/>
                </a:moveTo>
                <a:cubicBezTo>
                  <a:pt x="472670" y="2682872"/>
                  <a:pt x="482093" y="2689545"/>
                  <a:pt x="485521" y="2699554"/>
                </a:cubicBezTo>
                <a:cubicBezTo>
                  <a:pt x="489804" y="2712066"/>
                  <a:pt x="482950" y="2726246"/>
                  <a:pt x="470100" y="2730417"/>
                </a:cubicBezTo>
                <a:cubicBezTo>
                  <a:pt x="467530" y="2731251"/>
                  <a:pt x="464102" y="2732085"/>
                  <a:pt x="461533" y="2732085"/>
                </a:cubicBezTo>
                <a:cubicBezTo>
                  <a:pt x="450395" y="2732085"/>
                  <a:pt x="440971" y="2725412"/>
                  <a:pt x="437545" y="2714568"/>
                </a:cubicBezTo>
                <a:cubicBezTo>
                  <a:pt x="435831" y="2708730"/>
                  <a:pt x="435831" y="2702057"/>
                  <a:pt x="439257" y="2696218"/>
                </a:cubicBezTo>
                <a:cubicBezTo>
                  <a:pt x="442685" y="2690379"/>
                  <a:pt x="447825" y="2685374"/>
                  <a:pt x="453822" y="2683706"/>
                </a:cubicBezTo>
                <a:cubicBezTo>
                  <a:pt x="456393" y="2682872"/>
                  <a:pt x="458963" y="2682872"/>
                  <a:pt x="461533" y="2682872"/>
                </a:cubicBezTo>
                <a:close/>
                <a:moveTo>
                  <a:pt x="3866026" y="2671760"/>
                </a:moveTo>
                <a:cubicBezTo>
                  <a:pt x="3866852" y="2671760"/>
                  <a:pt x="3867677" y="2671760"/>
                  <a:pt x="3868503" y="2672588"/>
                </a:cubicBezTo>
                <a:cubicBezTo>
                  <a:pt x="3870979" y="2672588"/>
                  <a:pt x="3873456" y="2674245"/>
                  <a:pt x="3874281" y="2676729"/>
                </a:cubicBezTo>
                <a:cubicBezTo>
                  <a:pt x="3875107" y="2679214"/>
                  <a:pt x="3875932" y="2681699"/>
                  <a:pt x="3875107" y="2684184"/>
                </a:cubicBezTo>
                <a:cubicBezTo>
                  <a:pt x="3873456" y="2688325"/>
                  <a:pt x="3870154" y="2690810"/>
                  <a:pt x="3866026" y="2690810"/>
                </a:cubicBezTo>
                <a:cubicBezTo>
                  <a:pt x="3865200" y="2690810"/>
                  <a:pt x="3864375" y="2690810"/>
                  <a:pt x="3863549" y="2689982"/>
                </a:cubicBezTo>
                <a:cubicBezTo>
                  <a:pt x="3858596" y="2689153"/>
                  <a:pt x="3855294" y="2683356"/>
                  <a:pt x="3856945" y="2678386"/>
                </a:cubicBezTo>
                <a:cubicBezTo>
                  <a:pt x="3857771" y="2674245"/>
                  <a:pt x="3861898" y="2671760"/>
                  <a:pt x="3866026" y="2671760"/>
                </a:cubicBezTo>
                <a:close/>
                <a:moveTo>
                  <a:pt x="850492" y="2671760"/>
                </a:moveTo>
                <a:cubicBezTo>
                  <a:pt x="858917" y="2671760"/>
                  <a:pt x="865653" y="2676937"/>
                  <a:pt x="869023" y="2683839"/>
                </a:cubicBezTo>
                <a:cubicBezTo>
                  <a:pt x="872392" y="2694192"/>
                  <a:pt x="868180" y="2705408"/>
                  <a:pt x="858073" y="2709722"/>
                </a:cubicBezTo>
                <a:cubicBezTo>
                  <a:pt x="855545" y="2710585"/>
                  <a:pt x="853019" y="2711448"/>
                  <a:pt x="850492" y="2711448"/>
                </a:cubicBezTo>
                <a:cubicBezTo>
                  <a:pt x="842910" y="2711448"/>
                  <a:pt x="836171" y="2706271"/>
                  <a:pt x="832802" y="2699369"/>
                </a:cubicBezTo>
                <a:cubicBezTo>
                  <a:pt x="831118" y="2694192"/>
                  <a:pt x="831118" y="2689016"/>
                  <a:pt x="832802" y="2683839"/>
                </a:cubicBezTo>
                <a:cubicBezTo>
                  <a:pt x="835329" y="2678662"/>
                  <a:pt x="838698" y="2675211"/>
                  <a:pt x="843753" y="2673485"/>
                </a:cubicBezTo>
                <a:cubicBezTo>
                  <a:pt x="845437" y="2672623"/>
                  <a:pt x="847964" y="2671760"/>
                  <a:pt x="850492" y="2671760"/>
                </a:cubicBezTo>
                <a:close/>
                <a:moveTo>
                  <a:pt x="3477883" y="2663823"/>
                </a:moveTo>
                <a:cubicBezTo>
                  <a:pt x="3478712" y="2663823"/>
                  <a:pt x="3479540" y="2663823"/>
                  <a:pt x="3481196" y="2663823"/>
                </a:cubicBezTo>
                <a:cubicBezTo>
                  <a:pt x="3482853" y="2665486"/>
                  <a:pt x="3484509" y="2667149"/>
                  <a:pt x="3486166" y="2668812"/>
                </a:cubicBezTo>
                <a:cubicBezTo>
                  <a:pt x="3486994" y="2671307"/>
                  <a:pt x="3486994" y="2673802"/>
                  <a:pt x="3486166" y="2675465"/>
                </a:cubicBezTo>
                <a:cubicBezTo>
                  <a:pt x="3484509" y="2679623"/>
                  <a:pt x="3481196" y="2681286"/>
                  <a:pt x="3477883" y="2681286"/>
                </a:cubicBezTo>
                <a:cubicBezTo>
                  <a:pt x="3476227" y="2681286"/>
                  <a:pt x="3475399" y="2681286"/>
                  <a:pt x="3474570" y="2680454"/>
                </a:cubicBezTo>
                <a:cubicBezTo>
                  <a:pt x="3469601" y="2678791"/>
                  <a:pt x="3467944" y="2673802"/>
                  <a:pt x="3469601" y="2669644"/>
                </a:cubicBezTo>
                <a:cubicBezTo>
                  <a:pt x="3470429" y="2665486"/>
                  <a:pt x="3473742" y="2663823"/>
                  <a:pt x="3477883" y="2663823"/>
                </a:cubicBezTo>
                <a:close/>
                <a:moveTo>
                  <a:pt x="557573" y="2652710"/>
                </a:moveTo>
                <a:cubicBezTo>
                  <a:pt x="567879" y="2652710"/>
                  <a:pt x="577326" y="2658663"/>
                  <a:pt x="580762" y="2668868"/>
                </a:cubicBezTo>
                <a:cubicBezTo>
                  <a:pt x="585055" y="2680775"/>
                  <a:pt x="578185" y="2694382"/>
                  <a:pt x="565303" y="2698634"/>
                </a:cubicBezTo>
                <a:cubicBezTo>
                  <a:pt x="562726" y="2699484"/>
                  <a:pt x="560149" y="2700335"/>
                  <a:pt x="557573" y="2700335"/>
                </a:cubicBezTo>
                <a:cubicBezTo>
                  <a:pt x="547268" y="2700335"/>
                  <a:pt x="537820" y="2693531"/>
                  <a:pt x="534386" y="2683326"/>
                </a:cubicBezTo>
                <a:cubicBezTo>
                  <a:pt x="532668" y="2677373"/>
                  <a:pt x="533526" y="2670569"/>
                  <a:pt x="536103" y="2665467"/>
                </a:cubicBezTo>
                <a:cubicBezTo>
                  <a:pt x="539538" y="2659513"/>
                  <a:pt x="544690" y="2655261"/>
                  <a:pt x="550703" y="2653560"/>
                </a:cubicBezTo>
                <a:cubicBezTo>
                  <a:pt x="552420" y="2652710"/>
                  <a:pt x="554997" y="2652710"/>
                  <a:pt x="557573" y="2652710"/>
                </a:cubicBezTo>
                <a:close/>
                <a:moveTo>
                  <a:pt x="3769569" y="2643185"/>
                </a:moveTo>
                <a:cubicBezTo>
                  <a:pt x="3771157" y="2643185"/>
                  <a:pt x="3771950" y="2643185"/>
                  <a:pt x="3772744" y="2643185"/>
                </a:cubicBezTo>
                <a:cubicBezTo>
                  <a:pt x="3774332" y="2643979"/>
                  <a:pt x="3776713" y="2645566"/>
                  <a:pt x="3777507" y="2647154"/>
                </a:cubicBezTo>
                <a:cubicBezTo>
                  <a:pt x="3778300" y="2649535"/>
                  <a:pt x="3779094" y="2651916"/>
                  <a:pt x="3778300" y="2654298"/>
                </a:cubicBezTo>
                <a:cubicBezTo>
                  <a:pt x="3776713" y="2657473"/>
                  <a:pt x="3773538" y="2660648"/>
                  <a:pt x="3769569" y="2660648"/>
                </a:cubicBezTo>
                <a:cubicBezTo>
                  <a:pt x="3768775" y="2660648"/>
                  <a:pt x="3767982" y="2659854"/>
                  <a:pt x="3767188" y="2659854"/>
                </a:cubicBezTo>
                <a:cubicBezTo>
                  <a:pt x="3762425" y="2658267"/>
                  <a:pt x="3760044" y="2653504"/>
                  <a:pt x="3761632" y="2648741"/>
                </a:cubicBezTo>
                <a:cubicBezTo>
                  <a:pt x="3762425" y="2645566"/>
                  <a:pt x="3766394" y="2643185"/>
                  <a:pt x="3769569" y="2643185"/>
                </a:cubicBezTo>
                <a:close/>
                <a:moveTo>
                  <a:pt x="924309" y="2643185"/>
                </a:moveTo>
                <a:cubicBezTo>
                  <a:pt x="931909" y="2643185"/>
                  <a:pt x="938665" y="2647431"/>
                  <a:pt x="941197" y="2654224"/>
                </a:cubicBezTo>
                <a:cubicBezTo>
                  <a:pt x="945419" y="2663564"/>
                  <a:pt x="940354" y="2674603"/>
                  <a:pt x="931909" y="2678000"/>
                </a:cubicBezTo>
                <a:cubicBezTo>
                  <a:pt x="929375" y="2679698"/>
                  <a:pt x="926842" y="2679698"/>
                  <a:pt x="924309" y="2679698"/>
                </a:cubicBezTo>
                <a:cubicBezTo>
                  <a:pt x="916708" y="2679698"/>
                  <a:pt x="909953" y="2675452"/>
                  <a:pt x="907419" y="2668659"/>
                </a:cubicBezTo>
                <a:cubicBezTo>
                  <a:pt x="905731" y="2663564"/>
                  <a:pt x="905731" y="2658469"/>
                  <a:pt x="907419" y="2654224"/>
                </a:cubicBezTo>
                <a:cubicBezTo>
                  <a:pt x="909108" y="2649129"/>
                  <a:pt x="913331" y="2645732"/>
                  <a:pt x="917553" y="2644034"/>
                </a:cubicBezTo>
                <a:cubicBezTo>
                  <a:pt x="920086" y="2643185"/>
                  <a:pt x="921776" y="2643185"/>
                  <a:pt x="924309" y="2643185"/>
                </a:cubicBezTo>
                <a:close/>
                <a:moveTo>
                  <a:pt x="3402857" y="2633660"/>
                </a:moveTo>
                <a:cubicBezTo>
                  <a:pt x="3404589" y="2633660"/>
                  <a:pt x="3405455" y="2633660"/>
                  <a:pt x="3406321" y="2634533"/>
                </a:cubicBezTo>
                <a:cubicBezTo>
                  <a:pt x="3408918" y="2635406"/>
                  <a:pt x="3410650" y="2637152"/>
                  <a:pt x="3411516" y="2638899"/>
                </a:cubicBezTo>
                <a:cubicBezTo>
                  <a:pt x="3412382" y="2641518"/>
                  <a:pt x="3412382" y="2643265"/>
                  <a:pt x="3411516" y="2645884"/>
                </a:cubicBezTo>
                <a:cubicBezTo>
                  <a:pt x="3409784" y="2649377"/>
                  <a:pt x="3407187" y="2651123"/>
                  <a:pt x="3402857" y="2651123"/>
                </a:cubicBezTo>
                <a:cubicBezTo>
                  <a:pt x="3401991" y="2651123"/>
                  <a:pt x="3401125" y="2651123"/>
                  <a:pt x="3400259" y="2651123"/>
                </a:cubicBezTo>
                <a:cubicBezTo>
                  <a:pt x="3395064" y="2649377"/>
                  <a:pt x="3393332" y="2644138"/>
                  <a:pt x="3395064" y="2638899"/>
                </a:cubicBezTo>
                <a:cubicBezTo>
                  <a:pt x="3395930" y="2636279"/>
                  <a:pt x="3399393" y="2633660"/>
                  <a:pt x="3402857" y="2633660"/>
                </a:cubicBezTo>
                <a:close/>
                <a:moveTo>
                  <a:pt x="94467" y="2628897"/>
                </a:moveTo>
                <a:cubicBezTo>
                  <a:pt x="108652" y="2628897"/>
                  <a:pt x="120335" y="2639074"/>
                  <a:pt x="123673" y="2652644"/>
                </a:cubicBezTo>
                <a:cubicBezTo>
                  <a:pt x="127845" y="2668759"/>
                  <a:pt x="117832" y="2685721"/>
                  <a:pt x="101977" y="2689962"/>
                </a:cubicBezTo>
                <a:cubicBezTo>
                  <a:pt x="99473" y="2690810"/>
                  <a:pt x="96970" y="2690810"/>
                  <a:pt x="94467" y="2690810"/>
                </a:cubicBezTo>
                <a:cubicBezTo>
                  <a:pt x="80281" y="2690810"/>
                  <a:pt x="68598" y="2681481"/>
                  <a:pt x="64426" y="2667911"/>
                </a:cubicBezTo>
                <a:cubicBezTo>
                  <a:pt x="62757" y="2659429"/>
                  <a:pt x="64426" y="2650948"/>
                  <a:pt x="68598" y="2644163"/>
                </a:cubicBezTo>
                <a:cubicBezTo>
                  <a:pt x="72771" y="2636530"/>
                  <a:pt x="79446" y="2632289"/>
                  <a:pt x="87791" y="2629745"/>
                </a:cubicBezTo>
                <a:cubicBezTo>
                  <a:pt x="89460" y="2629745"/>
                  <a:pt x="91963" y="2628897"/>
                  <a:pt x="94467" y="2628897"/>
                </a:cubicBezTo>
                <a:close/>
                <a:moveTo>
                  <a:pt x="648918" y="2624135"/>
                </a:moveTo>
                <a:cubicBezTo>
                  <a:pt x="658414" y="2624135"/>
                  <a:pt x="667049" y="2630955"/>
                  <a:pt x="670503" y="2640333"/>
                </a:cubicBezTo>
                <a:cubicBezTo>
                  <a:pt x="673956" y="2652269"/>
                  <a:pt x="667913" y="2665058"/>
                  <a:pt x="655824" y="2668468"/>
                </a:cubicBezTo>
                <a:cubicBezTo>
                  <a:pt x="653234" y="2669320"/>
                  <a:pt x="650644" y="2670173"/>
                  <a:pt x="648918" y="2670173"/>
                </a:cubicBezTo>
                <a:cubicBezTo>
                  <a:pt x="638557" y="2670173"/>
                  <a:pt x="629924" y="2663352"/>
                  <a:pt x="626470" y="2653974"/>
                </a:cubicBezTo>
                <a:cubicBezTo>
                  <a:pt x="624742" y="2648006"/>
                  <a:pt x="625606" y="2642039"/>
                  <a:pt x="628196" y="2636923"/>
                </a:cubicBezTo>
                <a:cubicBezTo>
                  <a:pt x="630786" y="2630955"/>
                  <a:pt x="635967" y="2627545"/>
                  <a:pt x="642011" y="2625840"/>
                </a:cubicBezTo>
                <a:cubicBezTo>
                  <a:pt x="643737" y="2624987"/>
                  <a:pt x="646329" y="2624135"/>
                  <a:pt x="648918" y="2624135"/>
                </a:cubicBezTo>
                <a:close/>
                <a:moveTo>
                  <a:pt x="4232326" y="2619372"/>
                </a:moveTo>
                <a:cubicBezTo>
                  <a:pt x="4233186" y="2619372"/>
                  <a:pt x="4234046" y="2619372"/>
                  <a:pt x="4234906" y="2619372"/>
                </a:cubicBezTo>
                <a:cubicBezTo>
                  <a:pt x="4237486" y="2619372"/>
                  <a:pt x="4239206" y="2621028"/>
                  <a:pt x="4240925" y="2623513"/>
                </a:cubicBezTo>
                <a:cubicBezTo>
                  <a:pt x="4241785" y="2625170"/>
                  <a:pt x="4242645" y="2628483"/>
                  <a:pt x="4241785" y="2630968"/>
                </a:cubicBezTo>
                <a:cubicBezTo>
                  <a:pt x="4240925" y="2635109"/>
                  <a:pt x="4236626" y="2638422"/>
                  <a:pt x="4232326" y="2638422"/>
                </a:cubicBezTo>
                <a:cubicBezTo>
                  <a:pt x="4231466" y="2638422"/>
                  <a:pt x="4230606" y="2637594"/>
                  <a:pt x="4230606" y="2637594"/>
                </a:cubicBezTo>
                <a:cubicBezTo>
                  <a:pt x="4224587" y="2636765"/>
                  <a:pt x="4222007" y="2631796"/>
                  <a:pt x="4222867" y="2625998"/>
                </a:cubicBezTo>
                <a:cubicBezTo>
                  <a:pt x="4223727" y="2621857"/>
                  <a:pt x="4228027" y="2619372"/>
                  <a:pt x="4232326" y="2619372"/>
                </a:cubicBezTo>
                <a:close/>
                <a:moveTo>
                  <a:pt x="994595" y="2616198"/>
                </a:moveTo>
                <a:cubicBezTo>
                  <a:pt x="1001235" y="2616198"/>
                  <a:pt x="1007873" y="2620457"/>
                  <a:pt x="1010363" y="2627272"/>
                </a:cubicBezTo>
                <a:cubicBezTo>
                  <a:pt x="1013682" y="2635790"/>
                  <a:pt x="1009533" y="2646012"/>
                  <a:pt x="1001235" y="2650271"/>
                </a:cubicBezTo>
                <a:cubicBezTo>
                  <a:pt x="998745" y="2651123"/>
                  <a:pt x="997086" y="2651123"/>
                  <a:pt x="994595" y="2651123"/>
                </a:cubicBezTo>
                <a:cubicBezTo>
                  <a:pt x="987957" y="2651123"/>
                  <a:pt x="981318" y="2646864"/>
                  <a:pt x="978829" y="2640901"/>
                </a:cubicBezTo>
                <a:cubicBezTo>
                  <a:pt x="977170" y="2635790"/>
                  <a:pt x="977170" y="2631531"/>
                  <a:pt x="978829" y="2627272"/>
                </a:cubicBezTo>
                <a:cubicBezTo>
                  <a:pt x="980487" y="2623013"/>
                  <a:pt x="983808" y="2619605"/>
                  <a:pt x="987957" y="2617902"/>
                </a:cubicBezTo>
                <a:cubicBezTo>
                  <a:pt x="990446" y="2617050"/>
                  <a:pt x="992106" y="2616198"/>
                  <a:pt x="994595" y="2616198"/>
                </a:cubicBezTo>
                <a:close/>
                <a:moveTo>
                  <a:pt x="3678288" y="2614610"/>
                </a:moveTo>
                <a:cubicBezTo>
                  <a:pt x="3679082" y="2614610"/>
                  <a:pt x="3679875" y="2614610"/>
                  <a:pt x="3680669" y="2615441"/>
                </a:cubicBezTo>
                <a:cubicBezTo>
                  <a:pt x="3683050" y="2615441"/>
                  <a:pt x="3684638" y="2617105"/>
                  <a:pt x="3686225" y="2619599"/>
                </a:cubicBezTo>
                <a:cubicBezTo>
                  <a:pt x="3687019" y="2621262"/>
                  <a:pt x="3687019" y="2623757"/>
                  <a:pt x="3686225" y="2626252"/>
                </a:cubicBezTo>
                <a:cubicBezTo>
                  <a:pt x="3685432" y="2629578"/>
                  <a:pt x="3682257" y="2632073"/>
                  <a:pt x="3678288" y="2632073"/>
                </a:cubicBezTo>
                <a:cubicBezTo>
                  <a:pt x="3677494" y="2632073"/>
                  <a:pt x="3676700" y="2632073"/>
                  <a:pt x="3675906" y="2632073"/>
                </a:cubicBezTo>
                <a:cubicBezTo>
                  <a:pt x="3671938" y="2630410"/>
                  <a:pt x="3669556" y="2625420"/>
                  <a:pt x="3670350" y="2621262"/>
                </a:cubicBezTo>
                <a:cubicBezTo>
                  <a:pt x="3671938" y="2617105"/>
                  <a:pt x="3675113" y="2614610"/>
                  <a:pt x="3678288" y="2614610"/>
                </a:cubicBezTo>
                <a:close/>
                <a:moveTo>
                  <a:pt x="3332629" y="2606673"/>
                </a:moveTo>
                <a:cubicBezTo>
                  <a:pt x="3333461" y="2606673"/>
                  <a:pt x="3334293" y="2606673"/>
                  <a:pt x="3335956" y="2607546"/>
                </a:cubicBezTo>
                <a:cubicBezTo>
                  <a:pt x="3337619" y="2608419"/>
                  <a:pt x="3339282" y="2609292"/>
                  <a:pt x="3340114" y="2611912"/>
                </a:cubicBezTo>
                <a:cubicBezTo>
                  <a:pt x="3340945" y="2613658"/>
                  <a:pt x="3340945" y="2616278"/>
                  <a:pt x="3340114" y="2618024"/>
                </a:cubicBezTo>
                <a:cubicBezTo>
                  <a:pt x="3339282" y="2621516"/>
                  <a:pt x="3335956" y="2624136"/>
                  <a:pt x="3332629" y="2624136"/>
                </a:cubicBezTo>
                <a:cubicBezTo>
                  <a:pt x="3331798" y="2624136"/>
                  <a:pt x="3330966" y="2623263"/>
                  <a:pt x="3329303" y="2623263"/>
                </a:cubicBezTo>
                <a:cubicBezTo>
                  <a:pt x="3325145" y="2621516"/>
                  <a:pt x="3323482" y="2616278"/>
                  <a:pt x="3325145" y="2611912"/>
                </a:cubicBezTo>
                <a:cubicBezTo>
                  <a:pt x="3325977" y="2609292"/>
                  <a:pt x="3329303" y="2606673"/>
                  <a:pt x="3332629" y="2606673"/>
                </a:cubicBezTo>
                <a:close/>
                <a:moveTo>
                  <a:pt x="211109" y="2603497"/>
                </a:moveTo>
                <a:cubicBezTo>
                  <a:pt x="224495" y="2603497"/>
                  <a:pt x="236208" y="2612608"/>
                  <a:pt x="239555" y="2625032"/>
                </a:cubicBezTo>
                <a:cubicBezTo>
                  <a:pt x="243738" y="2639940"/>
                  <a:pt x="233698" y="2655677"/>
                  <a:pt x="218638" y="2659819"/>
                </a:cubicBezTo>
                <a:cubicBezTo>
                  <a:pt x="216128" y="2660647"/>
                  <a:pt x="213619" y="2660647"/>
                  <a:pt x="211109" y="2660647"/>
                </a:cubicBezTo>
                <a:cubicBezTo>
                  <a:pt x="197722" y="2660647"/>
                  <a:pt x="186845" y="2651536"/>
                  <a:pt x="183499" y="2639112"/>
                </a:cubicBezTo>
                <a:cubicBezTo>
                  <a:pt x="181825" y="2630829"/>
                  <a:pt x="182662" y="2623375"/>
                  <a:pt x="186845" y="2616749"/>
                </a:cubicBezTo>
                <a:cubicBezTo>
                  <a:pt x="191028" y="2610123"/>
                  <a:pt x="197722" y="2605982"/>
                  <a:pt x="205252" y="2604325"/>
                </a:cubicBezTo>
                <a:cubicBezTo>
                  <a:pt x="206925" y="2603497"/>
                  <a:pt x="209435" y="2603497"/>
                  <a:pt x="211109" y="2603497"/>
                </a:cubicBezTo>
                <a:close/>
                <a:moveTo>
                  <a:pt x="734222" y="2598735"/>
                </a:moveTo>
                <a:cubicBezTo>
                  <a:pt x="743601" y="2598735"/>
                  <a:pt x="752126" y="2604618"/>
                  <a:pt x="754683" y="2613863"/>
                </a:cubicBezTo>
                <a:cubicBezTo>
                  <a:pt x="758093" y="2624789"/>
                  <a:pt x="752126" y="2636555"/>
                  <a:pt x="741042" y="2639917"/>
                </a:cubicBezTo>
                <a:cubicBezTo>
                  <a:pt x="738486" y="2640757"/>
                  <a:pt x="736781" y="2641598"/>
                  <a:pt x="734222" y="2641598"/>
                </a:cubicBezTo>
                <a:cubicBezTo>
                  <a:pt x="724844" y="2641598"/>
                  <a:pt x="716319" y="2635715"/>
                  <a:pt x="713762" y="2626470"/>
                </a:cubicBezTo>
                <a:cubicBezTo>
                  <a:pt x="712056" y="2621427"/>
                  <a:pt x="712056" y="2615544"/>
                  <a:pt x="715467" y="2610501"/>
                </a:cubicBezTo>
                <a:cubicBezTo>
                  <a:pt x="718024" y="2605458"/>
                  <a:pt x="722287" y="2601256"/>
                  <a:pt x="727402" y="2599575"/>
                </a:cubicBezTo>
                <a:cubicBezTo>
                  <a:pt x="729959" y="2599575"/>
                  <a:pt x="731665" y="2598735"/>
                  <a:pt x="734222" y="2598735"/>
                </a:cubicBezTo>
                <a:close/>
                <a:moveTo>
                  <a:pt x="4115300" y="2592385"/>
                </a:moveTo>
                <a:cubicBezTo>
                  <a:pt x="4116197" y="2592385"/>
                  <a:pt x="4117095" y="2592385"/>
                  <a:pt x="4117095" y="2592385"/>
                </a:cubicBezTo>
                <a:cubicBezTo>
                  <a:pt x="4119786" y="2593251"/>
                  <a:pt x="4122478" y="2594117"/>
                  <a:pt x="4123376" y="2596714"/>
                </a:cubicBezTo>
                <a:cubicBezTo>
                  <a:pt x="4125170" y="2598446"/>
                  <a:pt x="4125170" y="2601044"/>
                  <a:pt x="4125170" y="2603642"/>
                </a:cubicBezTo>
                <a:cubicBezTo>
                  <a:pt x="4124273" y="2607971"/>
                  <a:pt x="4119786" y="2611435"/>
                  <a:pt x="4115300" y="2611435"/>
                </a:cubicBezTo>
                <a:cubicBezTo>
                  <a:pt x="4114403" y="2611435"/>
                  <a:pt x="4113505" y="2611435"/>
                  <a:pt x="4113505" y="2610569"/>
                </a:cubicBezTo>
                <a:cubicBezTo>
                  <a:pt x="4108121" y="2609703"/>
                  <a:pt x="4104532" y="2604508"/>
                  <a:pt x="4105430" y="2599312"/>
                </a:cubicBezTo>
                <a:cubicBezTo>
                  <a:pt x="4106327" y="2594983"/>
                  <a:pt x="4110813" y="2592385"/>
                  <a:pt x="4115300" y="2592385"/>
                </a:cubicBezTo>
                <a:close/>
                <a:moveTo>
                  <a:pt x="3592635" y="2589210"/>
                </a:moveTo>
                <a:cubicBezTo>
                  <a:pt x="3593501" y="2589210"/>
                  <a:pt x="3594367" y="2589210"/>
                  <a:pt x="3594367" y="2589210"/>
                </a:cubicBezTo>
                <a:cubicBezTo>
                  <a:pt x="3596965" y="2590083"/>
                  <a:pt x="3598697" y="2590956"/>
                  <a:pt x="3599562" y="2593576"/>
                </a:cubicBezTo>
                <a:cubicBezTo>
                  <a:pt x="3601294" y="2595322"/>
                  <a:pt x="3601294" y="2597941"/>
                  <a:pt x="3600428" y="2600561"/>
                </a:cubicBezTo>
                <a:cubicBezTo>
                  <a:pt x="3599562" y="2604053"/>
                  <a:pt x="3596099" y="2606673"/>
                  <a:pt x="3592635" y="2606673"/>
                </a:cubicBezTo>
                <a:cubicBezTo>
                  <a:pt x="3591769" y="2606673"/>
                  <a:pt x="3590903" y="2606673"/>
                  <a:pt x="3590037" y="2605800"/>
                </a:cubicBezTo>
                <a:cubicBezTo>
                  <a:pt x="3584842" y="2604927"/>
                  <a:pt x="3582244" y="2599688"/>
                  <a:pt x="3583976" y="2595322"/>
                </a:cubicBezTo>
                <a:cubicBezTo>
                  <a:pt x="3584842" y="2590956"/>
                  <a:pt x="3588306" y="2589210"/>
                  <a:pt x="3592635" y="2589210"/>
                </a:cubicBezTo>
                <a:close/>
                <a:moveTo>
                  <a:pt x="321485" y="2578097"/>
                </a:moveTo>
                <a:cubicBezTo>
                  <a:pt x="334070" y="2578097"/>
                  <a:pt x="344979" y="2586516"/>
                  <a:pt x="348335" y="2599143"/>
                </a:cubicBezTo>
                <a:cubicBezTo>
                  <a:pt x="351692" y="2613455"/>
                  <a:pt x="343301" y="2628609"/>
                  <a:pt x="328197" y="2632818"/>
                </a:cubicBezTo>
                <a:cubicBezTo>
                  <a:pt x="326520" y="2632818"/>
                  <a:pt x="324002" y="2633660"/>
                  <a:pt x="321485" y="2633660"/>
                </a:cubicBezTo>
                <a:cubicBezTo>
                  <a:pt x="308898" y="2633660"/>
                  <a:pt x="297990" y="2624399"/>
                  <a:pt x="294633" y="2612613"/>
                </a:cubicBezTo>
                <a:cubicBezTo>
                  <a:pt x="292955" y="2605037"/>
                  <a:pt x="294633" y="2597460"/>
                  <a:pt x="297990" y="2590725"/>
                </a:cubicBezTo>
                <a:cubicBezTo>
                  <a:pt x="302185" y="2584832"/>
                  <a:pt x="308059" y="2580622"/>
                  <a:pt x="315612" y="2578939"/>
                </a:cubicBezTo>
                <a:cubicBezTo>
                  <a:pt x="317289" y="2578097"/>
                  <a:pt x="319806" y="2578097"/>
                  <a:pt x="321485" y="2578097"/>
                </a:cubicBezTo>
                <a:close/>
                <a:moveTo>
                  <a:pt x="815213" y="2573335"/>
                </a:moveTo>
                <a:cubicBezTo>
                  <a:pt x="823455" y="2573335"/>
                  <a:pt x="830874" y="2578494"/>
                  <a:pt x="833347" y="2587093"/>
                </a:cubicBezTo>
                <a:cubicBezTo>
                  <a:pt x="837468" y="2598272"/>
                  <a:pt x="831699" y="2609450"/>
                  <a:pt x="820983" y="2613750"/>
                </a:cubicBezTo>
                <a:cubicBezTo>
                  <a:pt x="819334" y="2613750"/>
                  <a:pt x="816863" y="2614610"/>
                  <a:pt x="815213" y="2614610"/>
                </a:cubicBezTo>
                <a:cubicBezTo>
                  <a:pt x="806146" y="2614610"/>
                  <a:pt x="798726" y="2608591"/>
                  <a:pt x="796254" y="2599992"/>
                </a:cubicBezTo>
                <a:cubicBezTo>
                  <a:pt x="794606" y="2594832"/>
                  <a:pt x="794606" y="2588813"/>
                  <a:pt x="797079" y="2584514"/>
                </a:cubicBezTo>
                <a:cubicBezTo>
                  <a:pt x="799551" y="2579354"/>
                  <a:pt x="803672" y="2575915"/>
                  <a:pt x="808619" y="2574195"/>
                </a:cubicBezTo>
                <a:cubicBezTo>
                  <a:pt x="811091" y="2573335"/>
                  <a:pt x="812742" y="2573335"/>
                  <a:pt x="815213" y="2573335"/>
                </a:cubicBezTo>
                <a:close/>
                <a:moveTo>
                  <a:pt x="4004933" y="2568572"/>
                </a:moveTo>
                <a:cubicBezTo>
                  <a:pt x="4005762" y="2568572"/>
                  <a:pt x="4005762" y="2568572"/>
                  <a:pt x="4006590" y="2568572"/>
                </a:cubicBezTo>
                <a:cubicBezTo>
                  <a:pt x="4009075" y="2568572"/>
                  <a:pt x="4010731" y="2570235"/>
                  <a:pt x="4012388" y="2571898"/>
                </a:cubicBezTo>
                <a:cubicBezTo>
                  <a:pt x="4013216" y="2574393"/>
                  <a:pt x="4014044" y="2576888"/>
                  <a:pt x="4013216" y="2578551"/>
                </a:cubicBezTo>
                <a:cubicBezTo>
                  <a:pt x="4012388" y="2582709"/>
                  <a:pt x="4009075" y="2586035"/>
                  <a:pt x="4004933" y="2586035"/>
                </a:cubicBezTo>
                <a:cubicBezTo>
                  <a:pt x="4004105" y="2586035"/>
                  <a:pt x="4003277" y="2585203"/>
                  <a:pt x="4003277" y="2585203"/>
                </a:cubicBezTo>
                <a:cubicBezTo>
                  <a:pt x="3998307" y="2584372"/>
                  <a:pt x="3994994" y="2579382"/>
                  <a:pt x="3996651" y="2575224"/>
                </a:cubicBezTo>
                <a:cubicBezTo>
                  <a:pt x="3997479" y="2571067"/>
                  <a:pt x="4000792" y="2568572"/>
                  <a:pt x="4004933" y="2568572"/>
                </a:cubicBezTo>
                <a:close/>
                <a:moveTo>
                  <a:pt x="3511601" y="2565398"/>
                </a:moveTo>
                <a:cubicBezTo>
                  <a:pt x="3512474" y="2565398"/>
                  <a:pt x="3513347" y="2565398"/>
                  <a:pt x="3514220" y="2565398"/>
                </a:cubicBezTo>
                <a:cubicBezTo>
                  <a:pt x="3516840" y="2566233"/>
                  <a:pt x="3518586" y="2567904"/>
                  <a:pt x="3519459" y="2569576"/>
                </a:cubicBezTo>
                <a:cubicBezTo>
                  <a:pt x="3520332" y="2571247"/>
                  <a:pt x="3520332" y="2573753"/>
                  <a:pt x="3520332" y="2575424"/>
                </a:cubicBezTo>
                <a:cubicBezTo>
                  <a:pt x="3518586" y="2578766"/>
                  <a:pt x="3515966" y="2581273"/>
                  <a:pt x="3511601" y="2581273"/>
                </a:cubicBezTo>
                <a:cubicBezTo>
                  <a:pt x="3510728" y="2581273"/>
                  <a:pt x="3510728" y="2581273"/>
                  <a:pt x="3509854" y="2581273"/>
                </a:cubicBezTo>
                <a:cubicBezTo>
                  <a:pt x="3505489" y="2579602"/>
                  <a:pt x="3502869" y="2575424"/>
                  <a:pt x="3503742" y="2570411"/>
                </a:cubicBezTo>
                <a:cubicBezTo>
                  <a:pt x="3505489" y="2567069"/>
                  <a:pt x="3508108" y="2565398"/>
                  <a:pt x="3511601" y="2565398"/>
                </a:cubicBezTo>
                <a:close/>
                <a:moveTo>
                  <a:pt x="425027" y="2554285"/>
                </a:moveTo>
                <a:cubicBezTo>
                  <a:pt x="437820" y="2554285"/>
                  <a:pt x="448057" y="2562735"/>
                  <a:pt x="451468" y="2574564"/>
                </a:cubicBezTo>
                <a:cubicBezTo>
                  <a:pt x="454880" y="2588084"/>
                  <a:pt x="446350" y="2602448"/>
                  <a:pt x="431849" y="2605828"/>
                </a:cubicBezTo>
                <a:cubicBezTo>
                  <a:pt x="430144" y="2606673"/>
                  <a:pt x="427586" y="2606673"/>
                  <a:pt x="425027" y="2606673"/>
                </a:cubicBezTo>
                <a:cubicBezTo>
                  <a:pt x="413085" y="2606673"/>
                  <a:pt x="402848" y="2598223"/>
                  <a:pt x="399436" y="2586394"/>
                </a:cubicBezTo>
                <a:cubicBezTo>
                  <a:pt x="397731" y="2579634"/>
                  <a:pt x="399436" y="2572874"/>
                  <a:pt x="402848" y="2566959"/>
                </a:cubicBezTo>
                <a:cubicBezTo>
                  <a:pt x="406261" y="2560200"/>
                  <a:pt x="412231" y="2556820"/>
                  <a:pt x="419056" y="2555130"/>
                </a:cubicBezTo>
                <a:cubicBezTo>
                  <a:pt x="421615" y="2554285"/>
                  <a:pt x="423320" y="2554285"/>
                  <a:pt x="425027" y="2554285"/>
                </a:cubicBezTo>
                <a:close/>
                <a:moveTo>
                  <a:pt x="891022" y="2549523"/>
                </a:moveTo>
                <a:cubicBezTo>
                  <a:pt x="899446" y="2549523"/>
                  <a:pt x="906184" y="2554700"/>
                  <a:pt x="909555" y="2563327"/>
                </a:cubicBezTo>
                <a:cubicBezTo>
                  <a:pt x="912081" y="2572818"/>
                  <a:pt x="907026" y="2584034"/>
                  <a:pt x="896919" y="2587485"/>
                </a:cubicBezTo>
                <a:cubicBezTo>
                  <a:pt x="895234" y="2588348"/>
                  <a:pt x="892706" y="2589211"/>
                  <a:pt x="891022" y="2589211"/>
                </a:cubicBezTo>
                <a:cubicBezTo>
                  <a:pt x="882598" y="2589211"/>
                  <a:pt x="875018" y="2583171"/>
                  <a:pt x="872490" y="2575406"/>
                </a:cubicBezTo>
                <a:cubicBezTo>
                  <a:pt x="870806" y="2570230"/>
                  <a:pt x="871648" y="2565053"/>
                  <a:pt x="874174" y="2559876"/>
                </a:cubicBezTo>
                <a:cubicBezTo>
                  <a:pt x="875860" y="2555562"/>
                  <a:pt x="880073" y="2552111"/>
                  <a:pt x="885125" y="2550386"/>
                </a:cubicBezTo>
                <a:cubicBezTo>
                  <a:pt x="886810" y="2549523"/>
                  <a:pt x="888495" y="2549523"/>
                  <a:pt x="891022" y="2549523"/>
                </a:cubicBezTo>
                <a:close/>
                <a:moveTo>
                  <a:pt x="3899744" y="2544760"/>
                </a:moveTo>
                <a:cubicBezTo>
                  <a:pt x="3900610" y="2544760"/>
                  <a:pt x="3901476" y="2544760"/>
                  <a:pt x="3901476" y="2544760"/>
                </a:cubicBezTo>
                <a:cubicBezTo>
                  <a:pt x="3904074" y="2545633"/>
                  <a:pt x="3905806" y="2546506"/>
                  <a:pt x="3907537" y="2549126"/>
                </a:cubicBezTo>
                <a:cubicBezTo>
                  <a:pt x="3908403" y="2550872"/>
                  <a:pt x="3909269" y="2553491"/>
                  <a:pt x="3908403" y="2555238"/>
                </a:cubicBezTo>
                <a:cubicBezTo>
                  <a:pt x="3907537" y="2559603"/>
                  <a:pt x="3904074" y="2562223"/>
                  <a:pt x="3899744" y="2562223"/>
                </a:cubicBezTo>
                <a:cubicBezTo>
                  <a:pt x="3898878" y="2562223"/>
                  <a:pt x="3898878" y="2562223"/>
                  <a:pt x="3898012" y="2562223"/>
                </a:cubicBezTo>
                <a:cubicBezTo>
                  <a:pt x="3892817" y="2561350"/>
                  <a:pt x="3890219" y="2556111"/>
                  <a:pt x="3891085" y="2551745"/>
                </a:cubicBezTo>
                <a:cubicBezTo>
                  <a:pt x="3891951" y="2547379"/>
                  <a:pt x="3895415" y="2544760"/>
                  <a:pt x="3899744" y="2544760"/>
                </a:cubicBezTo>
                <a:close/>
                <a:moveTo>
                  <a:pt x="3435400" y="2541585"/>
                </a:moveTo>
                <a:cubicBezTo>
                  <a:pt x="3436194" y="2541585"/>
                  <a:pt x="3436988" y="2542420"/>
                  <a:pt x="3436988" y="2542420"/>
                </a:cubicBezTo>
                <a:cubicBezTo>
                  <a:pt x="3439369" y="2543256"/>
                  <a:pt x="3440957" y="2544091"/>
                  <a:pt x="3441750" y="2545763"/>
                </a:cubicBezTo>
                <a:cubicBezTo>
                  <a:pt x="3442544" y="2547434"/>
                  <a:pt x="3442544" y="2549940"/>
                  <a:pt x="3442544" y="2551611"/>
                </a:cubicBezTo>
                <a:cubicBezTo>
                  <a:pt x="3440957" y="2554953"/>
                  <a:pt x="3438575" y="2557460"/>
                  <a:pt x="3435400" y="2557460"/>
                </a:cubicBezTo>
                <a:cubicBezTo>
                  <a:pt x="3434607" y="2557460"/>
                  <a:pt x="3433813" y="2557460"/>
                  <a:pt x="3433019" y="2556624"/>
                </a:cubicBezTo>
                <a:cubicBezTo>
                  <a:pt x="3429050" y="2555789"/>
                  <a:pt x="3426669" y="2551611"/>
                  <a:pt x="3428257" y="2547434"/>
                </a:cubicBezTo>
                <a:cubicBezTo>
                  <a:pt x="3429050" y="2544091"/>
                  <a:pt x="3432225" y="2541585"/>
                  <a:pt x="3435400" y="2541585"/>
                </a:cubicBezTo>
                <a:close/>
                <a:moveTo>
                  <a:pt x="524302" y="2532060"/>
                </a:moveTo>
                <a:cubicBezTo>
                  <a:pt x="535439" y="2532060"/>
                  <a:pt x="545720" y="2540401"/>
                  <a:pt x="548291" y="2551245"/>
                </a:cubicBezTo>
                <a:cubicBezTo>
                  <a:pt x="551717" y="2563756"/>
                  <a:pt x="544007" y="2577102"/>
                  <a:pt x="530298" y="2580439"/>
                </a:cubicBezTo>
                <a:cubicBezTo>
                  <a:pt x="528585" y="2581273"/>
                  <a:pt x="526015" y="2581273"/>
                  <a:pt x="524302" y="2581273"/>
                </a:cubicBezTo>
                <a:cubicBezTo>
                  <a:pt x="512307" y="2581273"/>
                  <a:pt x="502028" y="2573766"/>
                  <a:pt x="499456" y="2562922"/>
                </a:cubicBezTo>
                <a:cubicBezTo>
                  <a:pt x="497742" y="2556249"/>
                  <a:pt x="499456" y="2549576"/>
                  <a:pt x="502883" y="2543738"/>
                </a:cubicBezTo>
                <a:cubicBezTo>
                  <a:pt x="506310" y="2538733"/>
                  <a:pt x="511450" y="2534562"/>
                  <a:pt x="518304" y="2532894"/>
                </a:cubicBezTo>
                <a:cubicBezTo>
                  <a:pt x="520018" y="2532894"/>
                  <a:pt x="521730" y="2532060"/>
                  <a:pt x="524302" y="2532060"/>
                </a:cubicBezTo>
                <a:close/>
                <a:moveTo>
                  <a:pt x="962811" y="2527298"/>
                </a:moveTo>
                <a:cubicBezTo>
                  <a:pt x="970578" y="2527298"/>
                  <a:pt x="978344" y="2532393"/>
                  <a:pt x="980931" y="2540035"/>
                </a:cubicBezTo>
                <a:cubicBezTo>
                  <a:pt x="983520" y="2549376"/>
                  <a:pt x="978344" y="2559565"/>
                  <a:pt x="968853" y="2562962"/>
                </a:cubicBezTo>
                <a:cubicBezTo>
                  <a:pt x="967127" y="2563811"/>
                  <a:pt x="964537" y="2563811"/>
                  <a:pt x="962811" y="2563811"/>
                </a:cubicBezTo>
                <a:cubicBezTo>
                  <a:pt x="955048" y="2563811"/>
                  <a:pt x="947282" y="2558716"/>
                  <a:pt x="944693" y="2551074"/>
                </a:cubicBezTo>
                <a:cubicBezTo>
                  <a:pt x="943831" y="2545979"/>
                  <a:pt x="943831" y="2540884"/>
                  <a:pt x="946420" y="2536638"/>
                </a:cubicBezTo>
                <a:cubicBezTo>
                  <a:pt x="948145" y="2532393"/>
                  <a:pt x="952459" y="2528996"/>
                  <a:pt x="956773" y="2528147"/>
                </a:cubicBezTo>
                <a:cubicBezTo>
                  <a:pt x="959361" y="2527298"/>
                  <a:pt x="961086" y="2527298"/>
                  <a:pt x="962811" y="2527298"/>
                </a:cubicBezTo>
                <a:close/>
                <a:moveTo>
                  <a:pt x="3801319" y="2522535"/>
                </a:moveTo>
                <a:cubicBezTo>
                  <a:pt x="3802112" y="2522535"/>
                  <a:pt x="3802906" y="2522535"/>
                  <a:pt x="3802906" y="2522535"/>
                </a:cubicBezTo>
                <a:cubicBezTo>
                  <a:pt x="3805287" y="2523370"/>
                  <a:pt x="3806875" y="2524206"/>
                  <a:pt x="3808462" y="2526713"/>
                </a:cubicBezTo>
                <a:cubicBezTo>
                  <a:pt x="3809256" y="2528384"/>
                  <a:pt x="3809256" y="2530055"/>
                  <a:pt x="3809256" y="2532561"/>
                </a:cubicBezTo>
                <a:cubicBezTo>
                  <a:pt x="3808462" y="2535903"/>
                  <a:pt x="3805287" y="2538410"/>
                  <a:pt x="3801319" y="2538410"/>
                </a:cubicBezTo>
                <a:cubicBezTo>
                  <a:pt x="3801319" y="2538410"/>
                  <a:pt x="3800525" y="2538410"/>
                  <a:pt x="3799731" y="2538410"/>
                </a:cubicBezTo>
                <a:cubicBezTo>
                  <a:pt x="3798144" y="2538410"/>
                  <a:pt x="3796556" y="2536739"/>
                  <a:pt x="3794969" y="2535068"/>
                </a:cubicBezTo>
                <a:cubicBezTo>
                  <a:pt x="3794175" y="2533397"/>
                  <a:pt x="3793381" y="2530890"/>
                  <a:pt x="3794175" y="2529219"/>
                </a:cubicBezTo>
                <a:cubicBezTo>
                  <a:pt x="3794969" y="2525041"/>
                  <a:pt x="3798144" y="2522535"/>
                  <a:pt x="3801319" y="2522535"/>
                </a:cubicBezTo>
                <a:close/>
                <a:moveTo>
                  <a:pt x="3362376" y="2520948"/>
                </a:moveTo>
                <a:cubicBezTo>
                  <a:pt x="3363170" y="2520948"/>
                  <a:pt x="3363964" y="2520948"/>
                  <a:pt x="3364757" y="2520948"/>
                </a:cubicBezTo>
                <a:cubicBezTo>
                  <a:pt x="3366345" y="2521788"/>
                  <a:pt x="3367933" y="2522629"/>
                  <a:pt x="3368726" y="2524310"/>
                </a:cubicBezTo>
                <a:cubicBezTo>
                  <a:pt x="3369520" y="2526831"/>
                  <a:pt x="3369520" y="2528512"/>
                  <a:pt x="3369520" y="2530193"/>
                </a:cubicBezTo>
                <a:cubicBezTo>
                  <a:pt x="3368726" y="2533555"/>
                  <a:pt x="3365551" y="2535236"/>
                  <a:pt x="3362376" y="2535236"/>
                </a:cubicBezTo>
                <a:cubicBezTo>
                  <a:pt x="3361582" y="2535236"/>
                  <a:pt x="3360789" y="2535236"/>
                  <a:pt x="3360789" y="2535236"/>
                </a:cubicBezTo>
                <a:cubicBezTo>
                  <a:pt x="3358407" y="2534395"/>
                  <a:pt x="3356820" y="2533555"/>
                  <a:pt x="3356026" y="2531874"/>
                </a:cubicBezTo>
                <a:cubicBezTo>
                  <a:pt x="3355232" y="2530193"/>
                  <a:pt x="3355232" y="2527672"/>
                  <a:pt x="3356026" y="2525991"/>
                </a:cubicBezTo>
                <a:cubicBezTo>
                  <a:pt x="3356820" y="2522629"/>
                  <a:pt x="3359201" y="2520948"/>
                  <a:pt x="3362376" y="2520948"/>
                </a:cubicBezTo>
                <a:close/>
                <a:moveTo>
                  <a:pt x="616348" y="2509835"/>
                </a:moveTo>
                <a:cubicBezTo>
                  <a:pt x="627191" y="2509835"/>
                  <a:pt x="637201" y="2517489"/>
                  <a:pt x="639703" y="2528545"/>
                </a:cubicBezTo>
                <a:cubicBezTo>
                  <a:pt x="642205" y="2540451"/>
                  <a:pt x="634698" y="2553208"/>
                  <a:pt x="622187" y="2556609"/>
                </a:cubicBezTo>
                <a:cubicBezTo>
                  <a:pt x="620519" y="2557460"/>
                  <a:pt x="618851" y="2557460"/>
                  <a:pt x="616348" y="2557460"/>
                </a:cubicBezTo>
                <a:cubicBezTo>
                  <a:pt x="606339" y="2557460"/>
                  <a:pt x="597164" y="2549806"/>
                  <a:pt x="593827" y="2539600"/>
                </a:cubicBezTo>
                <a:cubicBezTo>
                  <a:pt x="592993" y="2533647"/>
                  <a:pt x="593827" y="2526844"/>
                  <a:pt x="597164" y="2521741"/>
                </a:cubicBezTo>
                <a:cubicBezTo>
                  <a:pt x="600500" y="2515788"/>
                  <a:pt x="605505" y="2512386"/>
                  <a:pt x="611344" y="2510685"/>
                </a:cubicBezTo>
                <a:cubicBezTo>
                  <a:pt x="613011" y="2510685"/>
                  <a:pt x="614680" y="2509835"/>
                  <a:pt x="616348" y="2509835"/>
                </a:cubicBezTo>
                <a:close/>
                <a:moveTo>
                  <a:pt x="3708451" y="2503485"/>
                </a:moveTo>
                <a:cubicBezTo>
                  <a:pt x="3709324" y="2503485"/>
                  <a:pt x="3710197" y="2503485"/>
                  <a:pt x="3710197" y="2503485"/>
                </a:cubicBezTo>
                <a:cubicBezTo>
                  <a:pt x="3712816" y="2503485"/>
                  <a:pt x="3714563" y="2505072"/>
                  <a:pt x="3715436" y="2506660"/>
                </a:cubicBezTo>
                <a:cubicBezTo>
                  <a:pt x="3716309" y="2508248"/>
                  <a:pt x="3717182" y="2510629"/>
                  <a:pt x="3716309" y="2512216"/>
                </a:cubicBezTo>
                <a:cubicBezTo>
                  <a:pt x="3715436" y="2515392"/>
                  <a:pt x="3712816" y="2517773"/>
                  <a:pt x="3708451" y="2517773"/>
                </a:cubicBezTo>
                <a:cubicBezTo>
                  <a:pt x="3708451" y="2517773"/>
                  <a:pt x="3707578" y="2517773"/>
                  <a:pt x="3706704" y="2517773"/>
                </a:cubicBezTo>
                <a:cubicBezTo>
                  <a:pt x="3702339" y="2516979"/>
                  <a:pt x="3699719" y="2513010"/>
                  <a:pt x="3700592" y="2509041"/>
                </a:cubicBezTo>
                <a:cubicBezTo>
                  <a:pt x="3701466" y="2505866"/>
                  <a:pt x="3704958" y="2503485"/>
                  <a:pt x="3708451" y="2503485"/>
                </a:cubicBezTo>
                <a:close/>
                <a:moveTo>
                  <a:pt x="698166" y="2490785"/>
                </a:moveTo>
                <a:cubicBezTo>
                  <a:pt x="699866" y="2490785"/>
                  <a:pt x="701566" y="2490785"/>
                  <a:pt x="703267" y="2490785"/>
                </a:cubicBezTo>
                <a:cubicBezTo>
                  <a:pt x="713474" y="2490785"/>
                  <a:pt x="722828" y="2497494"/>
                  <a:pt x="725380" y="2507558"/>
                </a:cubicBezTo>
                <a:cubicBezTo>
                  <a:pt x="727931" y="2519300"/>
                  <a:pt x="721127" y="2531041"/>
                  <a:pt x="709221" y="2534396"/>
                </a:cubicBezTo>
                <a:cubicBezTo>
                  <a:pt x="706669" y="2534396"/>
                  <a:pt x="704968" y="2535235"/>
                  <a:pt x="703267" y="2535235"/>
                </a:cubicBezTo>
                <a:cubicBezTo>
                  <a:pt x="693062" y="2535235"/>
                  <a:pt x="683706" y="2527687"/>
                  <a:pt x="681158" y="2518461"/>
                </a:cubicBezTo>
                <a:cubicBezTo>
                  <a:pt x="680307" y="2512591"/>
                  <a:pt x="681158" y="2505881"/>
                  <a:pt x="684559" y="2500849"/>
                </a:cubicBezTo>
                <a:cubicBezTo>
                  <a:pt x="687108" y="2495817"/>
                  <a:pt x="692211" y="2492462"/>
                  <a:pt x="698166" y="2490785"/>
                </a:cubicBezTo>
                <a:close/>
                <a:moveTo>
                  <a:pt x="3621514" y="2482848"/>
                </a:moveTo>
                <a:cubicBezTo>
                  <a:pt x="3622350" y="2482848"/>
                  <a:pt x="3623185" y="2482848"/>
                  <a:pt x="3623185" y="2482848"/>
                </a:cubicBezTo>
                <a:cubicBezTo>
                  <a:pt x="3625692" y="2482848"/>
                  <a:pt x="3627363" y="2484529"/>
                  <a:pt x="3628198" y="2486210"/>
                </a:cubicBezTo>
                <a:cubicBezTo>
                  <a:pt x="3629034" y="2487891"/>
                  <a:pt x="3629869" y="2489572"/>
                  <a:pt x="3629034" y="2491253"/>
                </a:cubicBezTo>
                <a:cubicBezTo>
                  <a:pt x="3628198" y="2495455"/>
                  <a:pt x="3624856" y="2497136"/>
                  <a:pt x="3621514" y="2497136"/>
                </a:cubicBezTo>
                <a:cubicBezTo>
                  <a:pt x="3621514" y="2497136"/>
                  <a:pt x="3620678" y="2497136"/>
                  <a:pt x="3619843" y="2497136"/>
                </a:cubicBezTo>
                <a:cubicBezTo>
                  <a:pt x="3616501" y="2496295"/>
                  <a:pt x="3613994" y="2492093"/>
                  <a:pt x="3614830" y="2488731"/>
                </a:cubicBezTo>
                <a:cubicBezTo>
                  <a:pt x="3615665" y="2485369"/>
                  <a:pt x="3618172" y="2482848"/>
                  <a:pt x="3621514" y="2482848"/>
                </a:cubicBezTo>
                <a:close/>
                <a:moveTo>
                  <a:pt x="62287" y="2473322"/>
                </a:moveTo>
                <a:cubicBezTo>
                  <a:pt x="78300" y="2473322"/>
                  <a:pt x="91784" y="2485156"/>
                  <a:pt x="94312" y="2500371"/>
                </a:cubicBezTo>
                <a:cubicBezTo>
                  <a:pt x="97683" y="2518123"/>
                  <a:pt x="85885" y="2534183"/>
                  <a:pt x="68187" y="2537565"/>
                </a:cubicBezTo>
                <a:cubicBezTo>
                  <a:pt x="66501" y="2538410"/>
                  <a:pt x="63973" y="2538410"/>
                  <a:pt x="62287" y="2538410"/>
                </a:cubicBezTo>
                <a:cubicBezTo>
                  <a:pt x="47118" y="2538410"/>
                  <a:pt x="33634" y="2526576"/>
                  <a:pt x="31106" y="2511360"/>
                </a:cubicBezTo>
                <a:cubicBezTo>
                  <a:pt x="29420" y="2502907"/>
                  <a:pt x="31948" y="2493609"/>
                  <a:pt x="37005" y="2486847"/>
                </a:cubicBezTo>
                <a:cubicBezTo>
                  <a:pt x="42061" y="2480084"/>
                  <a:pt x="48804" y="2475012"/>
                  <a:pt x="58074" y="2474167"/>
                </a:cubicBezTo>
                <a:cubicBezTo>
                  <a:pt x="58916" y="2474167"/>
                  <a:pt x="60602" y="2473322"/>
                  <a:pt x="62287" y="2473322"/>
                </a:cubicBezTo>
                <a:close/>
                <a:moveTo>
                  <a:pt x="781216" y="2471735"/>
                </a:moveTo>
                <a:cubicBezTo>
                  <a:pt x="782894" y="2471735"/>
                  <a:pt x="784571" y="2471735"/>
                  <a:pt x="786249" y="2471735"/>
                </a:cubicBezTo>
                <a:cubicBezTo>
                  <a:pt x="795474" y="2471735"/>
                  <a:pt x="803861" y="2477736"/>
                  <a:pt x="806377" y="2488023"/>
                </a:cubicBezTo>
                <a:cubicBezTo>
                  <a:pt x="808892" y="2499167"/>
                  <a:pt x="802182" y="2511169"/>
                  <a:pt x="791281" y="2513741"/>
                </a:cubicBezTo>
                <a:cubicBezTo>
                  <a:pt x="789603" y="2514598"/>
                  <a:pt x="787926" y="2514598"/>
                  <a:pt x="786249" y="2514598"/>
                </a:cubicBezTo>
                <a:cubicBezTo>
                  <a:pt x="776185" y="2514598"/>
                  <a:pt x="767797" y="2507740"/>
                  <a:pt x="765282" y="2498310"/>
                </a:cubicBezTo>
                <a:cubicBezTo>
                  <a:pt x="764443" y="2492309"/>
                  <a:pt x="765282" y="2486308"/>
                  <a:pt x="767797" y="2481165"/>
                </a:cubicBezTo>
                <a:cubicBezTo>
                  <a:pt x="771153" y="2476878"/>
                  <a:pt x="775345" y="2473449"/>
                  <a:pt x="781216" y="2471735"/>
                </a:cubicBezTo>
                <a:close/>
                <a:moveTo>
                  <a:pt x="4261241" y="2465385"/>
                </a:moveTo>
                <a:cubicBezTo>
                  <a:pt x="4261241" y="2465385"/>
                  <a:pt x="4261241" y="2465385"/>
                  <a:pt x="4263055" y="2465385"/>
                </a:cubicBezTo>
                <a:cubicBezTo>
                  <a:pt x="4265776" y="2465385"/>
                  <a:pt x="4267591" y="2467131"/>
                  <a:pt x="4268498" y="2468877"/>
                </a:cubicBezTo>
                <a:cubicBezTo>
                  <a:pt x="4270312" y="2470624"/>
                  <a:pt x="4271219" y="2473243"/>
                  <a:pt x="4270312" y="2474990"/>
                </a:cubicBezTo>
                <a:cubicBezTo>
                  <a:pt x="4269405" y="2479355"/>
                  <a:pt x="4265776" y="2482848"/>
                  <a:pt x="4261241" y="2482848"/>
                </a:cubicBezTo>
                <a:cubicBezTo>
                  <a:pt x="4261241" y="2482848"/>
                  <a:pt x="4261241" y="2482848"/>
                  <a:pt x="4260334" y="2481975"/>
                </a:cubicBezTo>
                <a:cubicBezTo>
                  <a:pt x="4255798" y="2481975"/>
                  <a:pt x="4252169" y="2477609"/>
                  <a:pt x="4253076" y="2472370"/>
                </a:cubicBezTo>
                <a:cubicBezTo>
                  <a:pt x="4253076" y="2468004"/>
                  <a:pt x="4257612" y="2465385"/>
                  <a:pt x="4261241" y="2465385"/>
                </a:cubicBezTo>
                <a:close/>
                <a:moveTo>
                  <a:pt x="3537794" y="2465385"/>
                </a:moveTo>
                <a:cubicBezTo>
                  <a:pt x="3538676" y="2465385"/>
                  <a:pt x="3539558" y="2465385"/>
                  <a:pt x="3539558" y="2465385"/>
                </a:cubicBezTo>
                <a:cubicBezTo>
                  <a:pt x="3541322" y="2466225"/>
                  <a:pt x="3543085" y="2467066"/>
                  <a:pt x="3543967" y="2468747"/>
                </a:cubicBezTo>
                <a:cubicBezTo>
                  <a:pt x="3545731" y="2470428"/>
                  <a:pt x="3545731" y="2472109"/>
                  <a:pt x="3545731" y="2473790"/>
                </a:cubicBezTo>
                <a:cubicBezTo>
                  <a:pt x="3544849" y="2477151"/>
                  <a:pt x="3541322" y="2479673"/>
                  <a:pt x="3537794" y="2479673"/>
                </a:cubicBezTo>
                <a:cubicBezTo>
                  <a:pt x="3537794" y="2479673"/>
                  <a:pt x="3536912" y="2479673"/>
                  <a:pt x="3536030" y="2479673"/>
                </a:cubicBezTo>
                <a:cubicBezTo>
                  <a:pt x="3532502" y="2478832"/>
                  <a:pt x="3529856" y="2474630"/>
                  <a:pt x="3530738" y="2471268"/>
                </a:cubicBezTo>
                <a:cubicBezTo>
                  <a:pt x="3531620" y="2467906"/>
                  <a:pt x="3534266" y="2465385"/>
                  <a:pt x="3537794" y="2465385"/>
                </a:cubicBezTo>
                <a:close/>
                <a:moveTo>
                  <a:pt x="181763" y="2455860"/>
                </a:moveTo>
                <a:cubicBezTo>
                  <a:pt x="197179" y="2455860"/>
                  <a:pt x="210025" y="2467039"/>
                  <a:pt x="212594" y="2481657"/>
                </a:cubicBezTo>
                <a:cubicBezTo>
                  <a:pt x="215163" y="2498855"/>
                  <a:pt x="204030" y="2514333"/>
                  <a:pt x="186902" y="2517773"/>
                </a:cubicBezTo>
                <a:cubicBezTo>
                  <a:pt x="185189" y="2517773"/>
                  <a:pt x="183476" y="2517773"/>
                  <a:pt x="181763" y="2517773"/>
                </a:cubicBezTo>
                <a:cubicBezTo>
                  <a:pt x="166347" y="2517773"/>
                  <a:pt x="153501" y="2507454"/>
                  <a:pt x="150932" y="2491976"/>
                </a:cubicBezTo>
                <a:cubicBezTo>
                  <a:pt x="150075" y="2484237"/>
                  <a:pt x="151788" y="2475638"/>
                  <a:pt x="156927" y="2468758"/>
                </a:cubicBezTo>
                <a:cubicBezTo>
                  <a:pt x="162065" y="2461879"/>
                  <a:pt x="168917" y="2457580"/>
                  <a:pt x="176624" y="2456720"/>
                </a:cubicBezTo>
                <a:cubicBezTo>
                  <a:pt x="178337" y="2455860"/>
                  <a:pt x="180050" y="2455860"/>
                  <a:pt x="181763" y="2455860"/>
                </a:cubicBezTo>
                <a:close/>
                <a:moveTo>
                  <a:pt x="859786" y="2454273"/>
                </a:moveTo>
                <a:cubicBezTo>
                  <a:pt x="861468" y="2454273"/>
                  <a:pt x="863149" y="2454273"/>
                  <a:pt x="864829" y="2454273"/>
                </a:cubicBezTo>
                <a:cubicBezTo>
                  <a:pt x="874075" y="2454273"/>
                  <a:pt x="881639" y="2460184"/>
                  <a:pt x="884159" y="2469473"/>
                </a:cubicBezTo>
                <a:cubicBezTo>
                  <a:pt x="886682" y="2479606"/>
                  <a:pt x="879958" y="2490583"/>
                  <a:pt x="869872" y="2493116"/>
                </a:cubicBezTo>
                <a:cubicBezTo>
                  <a:pt x="868192" y="2493961"/>
                  <a:pt x="866510" y="2493961"/>
                  <a:pt x="864829" y="2493961"/>
                </a:cubicBezTo>
                <a:cubicBezTo>
                  <a:pt x="855585" y="2493961"/>
                  <a:pt x="847180" y="2488050"/>
                  <a:pt x="845499" y="2478761"/>
                </a:cubicBezTo>
                <a:cubicBezTo>
                  <a:pt x="843819" y="2473695"/>
                  <a:pt x="844659" y="2467784"/>
                  <a:pt x="848020" y="2463562"/>
                </a:cubicBezTo>
                <a:cubicBezTo>
                  <a:pt x="850543" y="2458495"/>
                  <a:pt x="854744" y="2455962"/>
                  <a:pt x="859786" y="2454273"/>
                </a:cubicBezTo>
                <a:close/>
                <a:moveTo>
                  <a:pt x="4142632" y="2447922"/>
                </a:moveTo>
                <a:lnTo>
                  <a:pt x="4144219" y="2447922"/>
                </a:lnTo>
                <a:cubicBezTo>
                  <a:pt x="4145807" y="2448757"/>
                  <a:pt x="4148188" y="2449593"/>
                  <a:pt x="4148982" y="2451264"/>
                </a:cubicBezTo>
                <a:cubicBezTo>
                  <a:pt x="4150569" y="2452935"/>
                  <a:pt x="4150569" y="2455442"/>
                  <a:pt x="4150569" y="2457113"/>
                </a:cubicBezTo>
                <a:cubicBezTo>
                  <a:pt x="4149775" y="2461290"/>
                  <a:pt x="4146600" y="2463797"/>
                  <a:pt x="4142632" y="2463797"/>
                </a:cubicBezTo>
                <a:cubicBezTo>
                  <a:pt x="4142632" y="2463797"/>
                  <a:pt x="4142632" y="2463797"/>
                  <a:pt x="4141838" y="2463797"/>
                </a:cubicBezTo>
                <a:cubicBezTo>
                  <a:pt x="4137869" y="2462961"/>
                  <a:pt x="4134694" y="2458784"/>
                  <a:pt x="4135488" y="2454606"/>
                </a:cubicBezTo>
                <a:cubicBezTo>
                  <a:pt x="4136282" y="2451264"/>
                  <a:pt x="4139457" y="2447922"/>
                  <a:pt x="4142632" y="2447922"/>
                </a:cubicBezTo>
                <a:close/>
                <a:moveTo>
                  <a:pt x="3461221" y="2446335"/>
                </a:moveTo>
                <a:cubicBezTo>
                  <a:pt x="3461221" y="2446335"/>
                  <a:pt x="3461221" y="2446335"/>
                  <a:pt x="3462902" y="2447175"/>
                </a:cubicBezTo>
                <a:cubicBezTo>
                  <a:pt x="3464583" y="2447175"/>
                  <a:pt x="3466264" y="2448016"/>
                  <a:pt x="3467105" y="2449697"/>
                </a:cubicBezTo>
                <a:cubicBezTo>
                  <a:pt x="3467945" y="2451378"/>
                  <a:pt x="3467945" y="2453059"/>
                  <a:pt x="3467945" y="2454740"/>
                </a:cubicBezTo>
                <a:cubicBezTo>
                  <a:pt x="3467105" y="2458101"/>
                  <a:pt x="3464583" y="2460623"/>
                  <a:pt x="3461221" y="2460623"/>
                </a:cubicBezTo>
                <a:cubicBezTo>
                  <a:pt x="3461221" y="2460623"/>
                  <a:pt x="3461221" y="2460623"/>
                  <a:pt x="3459540" y="2460623"/>
                </a:cubicBezTo>
                <a:cubicBezTo>
                  <a:pt x="3457859" y="2459782"/>
                  <a:pt x="3456179" y="2458942"/>
                  <a:pt x="3455338" y="2457261"/>
                </a:cubicBezTo>
                <a:cubicBezTo>
                  <a:pt x="3454498" y="2455580"/>
                  <a:pt x="3453657" y="2453899"/>
                  <a:pt x="3454498" y="2452218"/>
                </a:cubicBezTo>
                <a:cubicBezTo>
                  <a:pt x="3455338" y="2448856"/>
                  <a:pt x="3457859" y="2446335"/>
                  <a:pt x="3461221" y="2446335"/>
                </a:cubicBezTo>
                <a:close/>
                <a:moveTo>
                  <a:pt x="293705" y="2439985"/>
                </a:moveTo>
                <a:cubicBezTo>
                  <a:pt x="307949" y="2439985"/>
                  <a:pt x="319678" y="2449924"/>
                  <a:pt x="322191" y="2464004"/>
                </a:cubicBezTo>
                <a:cubicBezTo>
                  <a:pt x="324705" y="2478913"/>
                  <a:pt x="313813" y="2493822"/>
                  <a:pt x="298732" y="2496307"/>
                </a:cubicBezTo>
                <a:cubicBezTo>
                  <a:pt x="297057" y="2497135"/>
                  <a:pt x="295380" y="2497135"/>
                  <a:pt x="293705" y="2497135"/>
                </a:cubicBezTo>
                <a:cubicBezTo>
                  <a:pt x="279462" y="2497135"/>
                  <a:pt x="267731" y="2487196"/>
                  <a:pt x="265218" y="2473115"/>
                </a:cubicBezTo>
                <a:cubicBezTo>
                  <a:pt x="264380" y="2465661"/>
                  <a:pt x="266056" y="2458207"/>
                  <a:pt x="270246" y="2451581"/>
                </a:cubicBezTo>
                <a:cubicBezTo>
                  <a:pt x="275272" y="2445783"/>
                  <a:pt x="281137" y="2441641"/>
                  <a:pt x="288678" y="2440813"/>
                </a:cubicBezTo>
                <a:cubicBezTo>
                  <a:pt x="290353" y="2439985"/>
                  <a:pt x="292029" y="2439985"/>
                  <a:pt x="293705" y="2439985"/>
                </a:cubicBezTo>
                <a:close/>
                <a:moveTo>
                  <a:pt x="932848" y="2438398"/>
                </a:moveTo>
                <a:cubicBezTo>
                  <a:pt x="933692" y="2438398"/>
                  <a:pt x="935376" y="2438398"/>
                  <a:pt x="937060" y="2438398"/>
                </a:cubicBezTo>
                <a:cubicBezTo>
                  <a:pt x="945484" y="2438398"/>
                  <a:pt x="953065" y="2444078"/>
                  <a:pt x="955591" y="2452192"/>
                </a:cubicBezTo>
                <a:cubicBezTo>
                  <a:pt x="958118" y="2461928"/>
                  <a:pt x="951381" y="2471665"/>
                  <a:pt x="941273" y="2474099"/>
                </a:cubicBezTo>
                <a:cubicBezTo>
                  <a:pt x="939587" y="2474911"/>
                  <a:pt x="938744" y="2474911"/>
                  <a:pt x="937060" y="2474911"/>
                </a:cubicBezTo>
                <a:cubicBezTo>
                  <a:pt x="927795" y="2474911"/>
                  <a:pt x="920214" y="2469231"/>
                  <a:pt x="918528" y="2461117"/>
                </a:cubicBezTo>
                <a:cubicBezTo>
                  <a:pt x="916843" y="2456249"/>
                  <a:pt x="917686" y="2451380"/>
                  <a:pt x="920214" y="2446512"/>
                </a:cubicBezTo>
                <a:cubicBezTo>
                  <a:pt x="923583" y="2442455"/>
                  <a:pt x="927795" y="2440021"/>
                  <a:pt x="932848" y="2438398"/>
                </a:cubicBezTo>
                <a:close/>
                <a:moveTo>
                  <a:pt x="4029502" y="2432047"/>
                </a:moveTo>
                <a:lnTo>
                  <a:pt x="4031173" y="2432047"/>
                </a:lnTo>
                <a:cubicBezTo>
                  <a:pt x="4032844" y="2432047"/>
                  <a:pt x="4034515" y="2433634"/>
                  <a:pt x="4036186" y="2435222"/>
                </a:cubicBezTo>
                <a:cubicBezTo>
                  <a:pt x="4037022" y="2436016"/>
                  <a:pt x="4037857" y="2438397"/>
                  <a:pt x="4037022" y="2439985"/>
                </a:cubicBezTo>
                <a:cubicBezTo>
                  <a:pt x="4037022" y="2443954"/>
                  <a:pt x="4033680" y="2446335"/>
                  <a:pt x="4029502" y="2446335"/>
                </a:cubicBezTo>
                <a:cubicBezTo>
                  <a:pt x="4029502" y="2446335"/>
                  <a:pt x="4029502" y="2446335"/>
                  <a:pt x="4028666" y="2446335"/>
                </a:cubicBezTo>
                <a:cubicBezTo>
                  <a:pt x="4024489" y="2445541"/>
                  <a:pt x="4021982" y="2441572"/>
                  <a:pt x="4022818" y="2438397"/>
                </a:cubicBezTo>
                <a:cubicBezTo>
                  <a:pt x="4022818" y="2434428"/>
                  <a:pt x="4026160" y="2432047"/>
                  <a:pt x="4029502" y="2432047"/>
                </a:cubicBezTo>
                <a:close/>
                <a:moveTo>
                  <a:pt x="3386608" y="2430460"/>
                </a:moveTo>
                <a:cubicBezTo>
                  <a:pt x="3386608" y="2430460"/>
                  <a:pt x="3386608" y="2430460"/>
                  <a:pt x="3387449" y="2430460"/>
                </a:cubicBezTo>
                <a:cubicBezTo>
                  <a:pt x="3389130" y="2431353"/>
                  <a:pt x="3390811" y="2432246"/>
                  <a:pt x="3391651" y="2434032"/>
                </a:cubicBezTo>
                <a:cubicBezTo>
                  <a:pt x="3392492" y="2434925"/>
                  <a:pt x="3393332" y="2437604"/>
                  <a:pt x="3392492" y="2439390"/>
                </a:cubicBezTo>
                <a:cubicBezTo>
                  <a:pt x="3391651" y="2442069"/>
                  <a:pt x="3389130" y="2444748"/>
                  <a:pt x="3386608" y="2444748"/>
                </a:cubicBezTo>
                <a:cubicBezTo>
                  <a:pt x="3386608" y="2444748"/>
                  <a:pt x="3386608" y="2444748"/>
                  <a:pt x="3384927" y="2444748"/>
                </a:cubicBezTo>
                <a:cubicBezTo>
                  <a:pt x="3381566" y="2443855"/>
                  <a:pt x="3379044" y="2439390"/>
                  <a:pt x="3379885" y="2435818"/>
                </a:cubicBezTo>
                <a:cubicBezTo>
                  <a:pt x="3380725" y="2433139"/>
                  <a:pt x="3383246" y="2430460"/>
                  <a:pt x="3386608" y="2430460"/>
                </a:cubicBezTo>
                <a:close/>
                <a:moveTo>
                  <a:pt x="399248" y="2424110"/>
                </a:moveTo>
                <a:cubicBezTo>
                  <a:pt x="413068" y="2424110"/>
                  <a:pt x="424299" y="2434074"/>
                  <a:pt x="426889" y="2447361"/>
                </a:cubicBezTo>
                <a:cubicBezTo>
                  <a:pt x="429482" y="2461477"/>
                  <a:pt x="419114" y="2475594"/>
                  <a:pt x="404430" y="2478085"/>
                </a:cubicBezTo>
                <a:cubicBezTo>
                  <a:pt x="402703" y="2478085"/>
                  <a:pt x="400976" y="2478085"/>
                  <a:pt x="399248" y="2478085"/>
                </a:cubicBezTo>
                <a:cubicBezTo>
                  <a:pt x="385427" y="2478085"/>
                  <a:pt x="374198" y="2468951"/>
                  <a:pt x="371605" y="2455664"/>
                </a:cubicBezTo>
                <a:cubicBezTo>
                  <a:pt x="370743" y="2448191"/>
                  <a:pt x="372470" y="2441548"/>
                  <a:pt x="376789" y="2435735"/>
                </a:cubicBezTo>
                <a:cubicBezTo>
                  <a:pt x="381107" y="2429923"/>
                  <a:pt x="387154" y="2425771"/>
                  <a:pt x="394929" y="2424940"/>
                </a:cubicBezTo>
                <a:cubicBezTo>
                  <a:pt x="396656" y="2424940"/>
                  <a:pt x="397519" y="2424110"/>
                  <a:pt x="399248" y="2424110"/>
                </a:cubicBezTo>
                <a:close/>
                <a:moveTo>
                  <a:pt x="3924350" y="2416172"/>
                </a:moveTo>
                <a:cubicBezTo>
                  <a:pt x="3924350" y="2416172"/>
                  <a:pt x="3924350" y="2416172"/>
                  <a:pt x="3925144" y="2416172"/>
                </a:cubicBezTo>
                <a:cubicBezTo>
                  <a:pt x="3927525" y="2416172"/>
                  <a:pt x="3929113" y="2417012"/>
                  <a:pt x="3929907" y="2418693"/>
                </a:cubicBezTo>
                <a:cubicBezTo>
                  <a:pt x="3930700" y="2420374"/>
                  <a:pt x="3931494" y="2422055"/>
                  <a:pt x="3931494" y="2424577"/>
                </a:cubicBezTo>
                <a:cubicBezTo>
                  <a:pt x="3930700" y="2427938"/>
                  <a:pt x="3927525" y="2430460"/>
                  <a:pt x="3924350" y="2430460"/>
                </a:cubicBezTo>
                <a:cubicBezTo>
                  <a:pt x="3924350" y="2430460"/>
                  <a:pt x="3924350" y="2430460"/>
                  <a:pt x="3923556" y="2430460"/>
                </a:cubicBezTo>
                <a:cubicBezTo>
                  <a:pt x="3919588" y="2429619"/>
                  <a:pt x="3917206" y="2426258"/>
                  <a:pt x="3917206" y="2422055"/>
                </a:cubicBezTo>
                <a:cubicBezTo>
                  <a:pt x="3918000" y="2418693"/>
                  <a:pt x="3921175" y="2416172"/>
                  <a:pt x="3924350" y="2416172"/>
                </a:cubicBezTo>
                <a:close/>
                <a:moveTo>
                  <a:pt x="494763" y="2408235"/>
                </a:moveTo>
                <a:cubicBezTo>
                  <a:pt x="496423" y="2408235"/>
                  <a:pt x="497254" y="2408235"/>
                  <a:pt x="498916" y="2408235"/>
                </a:cubicBezTo>
                <a:cubicBezTo>
                  <a:pt x="511372" y="2408235"/>
                  <a:pt x="522165" y="2416823"/>
                  <a:pt x="523826" y="2429705"/>
                </a:cubicBezTo>
                <a:cubicBezTo>
                  <a:pt x="526318" y="2444305"/>
                  <a:pt x="517183" y="2458046"/>
                  <a:pt x="503067" y="2460623"/>
                </a:cubicBezTo>
                <a:cubicBezTo>
                  <a:pt x="502237" y="2460623"/>
                  <a:pt x="500576" y="2460623"/>
                  <a:pt x="498916" y="2460623"/>
                </a:cubicBezTo>
                <a:cubicBezTo>
                  <a:pt x="486458" y="2460623"/>
                  <a:pt x="475665" y="2451176"/>
                  <a:pt x="474003" y="2438294"/>
                </a:cubicBezTo>
                <a:cubicBezTo>
                  <a:pt x="472344" y="2431423"/>
                  <a:pt x="474003" y="2424552"/>
                  <a:pt x="478156" y="2418541"/>
                </a:cubicBezTo>
                <a:cubicBezTo>
                  <a:pt x="482308" y="2413388"/>
                  <a:pt x="488120" y="2409094"/>
                  <a:pt x="494763" y="2408235"/>
                </a:cubicBezTo>
                <a:close/>
                <a:moveTo>
                  <a:pt x="3824758" y="2401885"/>
                </a:moveTo>
                <a:cubicBezTo>
                  <a:pt x="3827280" y="2402725"/>
                  <a:pt x="3828961" y="2403566"/>
                  <a:pt x="3829801" y="2405247"/>
                </a:cubicBezTo>
                <a:cubicBezTo>
                  <a:pt x="3831482" y="2406087"/>
                  <a:pt x="3831482" y="2408609"/>
                  <a:pt x="3831482" y="2410290"/>
                </a:cubicBezTo>
                <a:cubicBezTo>
                  <a:pt x="3830642" y="2413651"/>
                  <a:pt x="3828120" y="2416173"/>
                  <a:pt x="3824758" y="2416173"/>
                </a:cubicBezTo>
                <a:lnTo>
                  <a:pt x="3823078" y="2416173"/>
                </a:lnTo>
                <a:cubicBezTo>
                  <a:pt x="3819716" y="2415332"/>
                  <a:pt x="3817194" y="2411971"/>
                  <a:pt x="3817194" y="2407768"/>
                </a:cubicBezTo>
                <a:cubicBezTo>
                  <a:pt x="3818035" y="2404406"/>
                  <a:pt x="3820556" y="2401885"/>
                  <a:pt x="3824758" y="2401885"/>
                </a:cubicBezTo>
                <a:close/>
                <a:moveTo>
                  <a:pt x="589562" y="2393947"/>
                </a:moveTo>
                <a:cubicBezTo>
                  <a:pt x="590407" y="2393947"/>
                  <a:pt x="592097" y="2393947"/>
                  <a:pt x="592942" y="2393947"/>
                </a:cubicBezTo>
                <a:cubicBezTo>
                  <a:pt x="605617" y="2393947"/>
                  <a:pt x="615757" y="2402432"/>
                  <a:pt x="617445" y="2414311"/>
                </a:cubicBezTo>
                <a:cubicBezTo>
                  <a:pt x="619981" y="2427887"/>
                  <a:pt x="610686" y="2440614"/>
                  <a:pt x="598011" y="2443160"/>
                </a:cubicBezTo>
                <a:cubicBezTo>
                  <a:pt x="596323" y="2443160"/>
                  <a:pt x="594631" y="2443160"/>
                  <a:pt x="592942" y="2443160"/>
                </a:cubicBezTo>
                <a:cubicBezTo>
                  <a:pt x="581113" y="2443160"/>
                  <a:pt x="570973" y="2434675"/>
                  <a:pt x="569283" y="2422796"/>
                </a:cubicBezTo>
                <a:cubicBezTo>
                  <a:pt x="567593" y="2416008"/>
                  <a:pt x="569283" y="2409220"/>
                  <a:pt x="573507" y="2404129"/>
                </a:cubicBezTo>
                <a:cubicBezTo>
                  <a:pt x="577733" y="2398189"/>
                  <a:pt x="582802" y="2394795"/>
                  <a:pt x="589562" y="2393947"/>
                </a:cubicBezTo>
                <a:close/>
                <a:moveTo>
                  <a:pt x="3731095" y="2387598"/>
                </a:moveTo>
                <a:cubicBezTo>
                  <a:pt x="3735298" y="2388491"/>
                  <a:pt x="3737819" y="2392063"/>
                  <a:pt x="3737819" y="2395635"/>
                </a:cubicBezTo>
                <a:cubicBezTo>
                  <a:pt x="3736979" y="2399207"/>
                  <a:pt x="3734457" y="2401886"/>
                  <a:pt x="3731095" y="2401886"/>
                </a:cubicBezTo>
                <a:lnTo>
                  <a:pt x="3730255" y="2401886"/>
                </a:lnTo>
                <a:cubicBezTo>
                  <a:pt x="3726053" y="2400993"/>
                  <a:pt x="3723531" y="2397421"/>
                  <a:pt x="3724372" y="2393849"/>
                </a:cubicBezTo>
                <a:cubicBezTo>
                  <a:pt x="3725212" y="2390277"/>
                  <a:pt x="3727734" y="2387598"/>
                  <a:pt x="3731095" y="2387598"/>
                </a:cubicBezTo>
                <a:close/>
                <a:moveTo>
                  <a:pt x="677789" y="2381248"/>
                </a:moveTo>
                <a:cubicBezTo>
                  <a:pt x="679430" y="2381248"/>
                  <a:pt x="680249" y="2381248"/>
                  <a:pt x="681073" y="2381248"/>
                </a:cubicBezTo>
                <a:cubicBezTo>
                  <a:pt x="692568" y="2381248"/>
                  <a:pt x="702420" y="2389618"/>
                  <a:pt x="704063" y="2400500"/>
                </a:cubicBezTo>
                <a:cubicBezTo>
                  <a:pt x="705706" y="2413056"/>
                  <a:pt x="697493" y="2424775"/>
                  <a:pt x="685180" y="2427286"/>
                </a:cubicBezTo>
                <a:cubicBezTo>
                  <a:pt x="684357" y="2427286"/>
                  <a:pt x="682715" y="2427286"/>
                  <a:pt x="681073" y="2427286"/>
                </a:cubicBezTo>
                <a:cubicBezTo>
                  <a:pt x="670396" y="2427286"/>
                  <a:pt x="661366" y="2419752"/>
                  <a:pt x="658902" y="2408034"/>
                </a:cubicBezTo>
                <a:cubicBezTo>
                  <a:pt x="658082" y="2402174"/>
                  <a:pt x="659723" y="2395478"/>
                  <a:pt x="663007" y="2390455"/>
                </a:cubicBezTo>
                <a:cubicBezTo>
                  <a:pt x="667114" y="2385433"/>
                  <a:pt x="672039" y="2382085"/>
                  <a:pt x="677789" y="2381248"/>
                </a:cubicBezTo>
                <a:close/>
                <a:moveTo>
                  <a:pt x="3641405" y="2374898"/>
                </a:moveTo>
                <a:cubicBezTo>
                  <a:pt x="3643945" y="2374898"/>
                  <a:pt x="3644791" y="2375745"/>
                  <a:pt x="3646485" y="2377438"/>
                </a:cubicBezTo>
                <a:cubicBezTo>
                  <a:pt x="3647331" y="2378285"/>
                  <a:pt x="3647331" y="2379978"/>
                  <a:pt x="3647331" y="2381671"/>
                </a:cubicBezTo>
                <a:cubicBezTo>
                  <a:pt x="3647331" y="2385058"/>
                  <a:pt x="3643945" y="2387598"/>
                  <a:pt x="3641405" y="2387598"/>
                </a:cubicBezTo>
                <a:lnTo>
                  <a:pt x="3639711" y="2387598"/>
                </a:lnTo>
                <a:cubicBezTo>
                  <a:pt x="3638018" y="2387598"/>
                  <a:pt x="3637171" y="2386751"/>
                  <a:pt x="3635478" y="2385058"/>
                </a:cubicBezTo>
                <a:cubicBezTo>
                  <a:pt x="3634631" y="2383365"/>
                  <a:pt x="3634631" y="2381671"/>
                  <a:pt x="3634631" y="2379978"/>
                </a:cubicBezTo>
                <a:cubicBezTo>
                  <a:pt x="3635478" y="2376591"/>
                  <a:pt x="3638018" y="2374898"/>
                  <a:pt x="3641405" y="2374898"/>
                </a:cubicBezTo>
                <a:close/>
                <a:moveTo>
                  <a:pt x="762134" y="2368548"/>
                </a:moveTo>
                <a:cubicBezTo>
                  <a:pt x="763000" y="2368548"/>
                  <a:pt x="763867" y="2368548"/>
                  <a:pt x="765598" y="2368548"/>
                </a:cubicBezTo>
                <a:cubicBezTo>
                  <a:pt x="776853" y="2368548"/>
                  <a:pt x="786379" y="2376096"/>
                  <a:pt x="788110" y="2386999"/>
                </a:cubicBezTo>
                <a:cubicBezTo>
                  <a:pt x="789843" y="2398740"/>
                  <a:pt x="781184" y="2410482"/>
                  <a:pt x="769061" y="2412159"/>
                </a:cubicBezTo>
                <a:cubicBezTo>
                  <a:pt x="768195" y="2412159"/>
                  <a:pt x="766462" y="2412998"/>
                  <a:pt x="765598" y="2412998"/>
                </a:cubicBezTo>
                <a:cubicBezTo>
                  <a:pt x="754340" y="2412998"/>
                  <a:pt x="744816" y="2404611"/>
                  <a:pt x="743083" y="2394547"/>
                </a:cubicBezTo>
                <a:cubicBezTo>
                  <a:pt x="742217" y="2388676"/>
                  <a:pt x="743083" y="2382805"/>
                  <a:pt x="747414" y="2377773"/>
                </a:cubicBezTo>
                <a:cubicBezTo>
                  <a:pt x="750876" y="2372741"/>
                  <a:pt x="756074" y="2369387"/>
                  <a:pt x="762134" y="2368548"/>
                </a:cubicBezTo>
                <a:close/>
                <a:moveTo>
                  <a:pt x="3558008" y="2362198"/>
                </a:moveTo>
                <a:cubicBezTo>
                  <a:pt x="3560548" y="2363045"/>
                  <a:pt x="3562241" y="2363891"/>
                  <a:pt x="3563088" y="2364738"/>
                </a:cubicBezTo>
                <a:cubicBezTo>
                  <a:pt x="3563935" y="2366431"/>
                  <a:pt x="3564781" y="2368125"/>
                  <a:pt x="3563935" y="2369818"/>
                </a:cubicBezTo>
                <a:cubicBezTo>
                  <a:pt x="3563935" y="2372358"/>
                  <a:pt x="3561395" y="2374898"/>
                  <a:pt x="3558008" y="2374898"/>
                </a:cubicBezTo>
                <a:lnTo>
                  <a:pt x="3557161" y="2374898"/>
                </a:lnTo>
                <a:cubicBezTo>
                  <a:pt x="3555468" y="2374898"/>
                  <a:pt x="3553775" y="2373205"/>
                  <a:pt x="3552928" y="2372358"/>
                </a:cubicBezTo>
                <a:cubicBezTo>
                  <a:pt x="3552081" y="2370665"/>
                  <a:pt x="3552081" y="2368971"/>
                  <a:pt x="3552081" y="2367278"/>
                </a:cubicBezTo>
                <a:cubicBezTo>
                  <a:pt x="3552081" y="2364738"/>
                  <a:pt x="3554621" y="2362198"/>
                  <a:pt x="3558008" y="2362198"/>
                </a:cubicBezTo>
                <a:close/>
                <a:moveTo>
                  <a:pt x="840490" y="2355848"/>
                </a:moveTo>
                <a:cubicBezTo>
                  <a:pt x="842139" y="2355848"/>
                  <a:pt x="842962" y="2355848"/>
                  <a:pt x="843788" y="2355848"/>
                </a:cubicBezTo>
                <a:cubicBezTo>
                  <a:pt x="854503" y="2355848"/>
                  <a:pt x="862747" y="2363563"/>
                  <a:pt x="864394" y="2373850"/>
                </a:cubicBezTo>
                <a:cubicBezTo>
                  <a:pt x="866042" y="2384995"/>
                  <a:pt x="858625" y="2396139"/>
                  <a:pt x="847908" y="2397854"/>
                </a:cubicBezTo>
                <a:cubicBezTo>
                  <a:pt x="846260" y="2398711"/>
                  <a:pt x="845436" y="2398711"/>
                  <a:pt x="843788" y="2398711"/>
                </a:cubicBezTo>
                <a:cubicBezTo>
                  <a:pt x="833897" y="2398711"/>
                  <a:pt x="825653" y="2390996"/>
                  <a:pt x="824006" y="2380708"/>
                </a:cubicBezTo>
                <a:cubicBezTo>
                  <a:pt x="823180" y="2374708"/>
                  <a:pt x="824006" y="2369564"/>
                  <a:pt x="827303" y="2364420"/>
                </a:cubicBezTo>
                <a:cubicBezTo>
                  <a:pt x="830600" y="2360134"/>
                  <a:pt x="835545" y="2356705"/>
                  <a:pt x="840490" y="2355848"/>
                </a:cubicBezTo>
                <a:close/>
                <a:moveTo>
                  <a:pt x="3478634" y="2351085"/>
                </a:moveTo>
                <a:cubicBezTo>
                  <a:pt x="3481174" y="2351932"/>
                  <a:pt x="3482867" y="2352778"/>
                  <a:pt x="3483714" y="2353625"/>
                </a:cubicBezTo>
                <a:cubicBezTo>
                  <a:pt x="3484561" y="2355318"/>
                  <a:pt x="3485407" y="2357012"/>
                  <a:pt x="3484561" y="2358705"/>
                </a:cubicBezTo>
                <a:cubicBezTo>
                  <a:pt x="3484561" y="2361245"/>
                  <a:pt x="3482021" y="2363785"/>
                  <a:pt x="3478634" y="2363785"/>
                </a:cubicBezTo>
                <a:cubicBezTo>
                  <a:pt x="3478634" y="2363785"/>
                  <a:pt x="3478634" y="2363785"/>
                  <a:pt x="3477787" y="2363785"/>
                </a:cubicBezTo>
                <a:cubicBezTo>
                  <a:pt x="3474400" y="2362938"/>
                  <a:pt x="3472707" y="2359552"/>
                  <a:pt x="3472707" y="2357012"/>
                </a:cubicBezTo>
                <a:cubicBezTo>
                  <a:pt x="3473554" y="2353625"/>
                  <a:pt x="3476094" y="2351085"/>
                  <a:pt x="3478634" y="2351085"/>
                </a:cubicBezTo>
                <a:close/>
                <a:moveTo>
                  <a:pt x="915797" y="2346323"/>
                </a:moveTo>
                <a:cubicBezTo>
                  <a:pt x="916655" y="2346323"/>
                  <a:pt x="917511" y="2346323"/>
                  <a:pt x="919226" y="2346323"/>
                </a:cubicBezTo>
                <a:cubicBezTo>
                  <a:pt x="928655" y="2346323"/>
                  <a:pt x="937228" y="2353078"/>
                  <a:pt x="938944" y="2363211"/>
                </a:cubicBezTo>
                <a:cubicBezTo>
                  <a:pt x="940658" y="2373344"/>
                  <a:pt x="932942" y="2383478"/>
                  <a:pt x="922654" y="2386011"/>
                </a:cubicBezTo>
                <a:cubicBezTo>
                  <a:pt x="920940" y="2386011"/>
                  <a:pt x="920082" y="2386011"/>
                  <a:pt x="918369" y="2386011"/>
                </a:cubicBezTo>
                <a:cubicBezTo>
                  <a:pt x="908939" y="2386011"/>
                  <a:pt x="900364" y="2379255"/>
                  <a:pt x="898650" y="2369122"/>
                </a:cubicBezTo>
                <a:cubicBezTo>
                  <a:pt x="897794" y="2364056"/>
                  <a:pt x="899508" y="2358989"/>
                  <a:pt x="902080" y="2353923"/>
                </a:cubicBezTo>
                <a:cubicBezTo>
                  <a:pt x="905510" y="2349701"/>
                  <a:pt x="910653" y="2347167"/>
                  <a:pt x="915797" y="2346323"/>
                </a:cubicBezTo>
                <a:close/>
                <a:moveTo>
                  <a:pt x="3403651" y="2339973"/>
                </a:moveTo>
                <a:cubicBezTo>
                  <a:pt x="3406032" y="2339973"/>
                  <a:pt x="3406826" y="2340828"/>
                  <a:pt x="3407620" y="2341683"/>
                </a:cubicBezTo>
                <a:cubicBezTo>
                  <a:pt x="3409207" y="2343392"/>
                  <a:pt x="3409207" y="2345102"/>
                  <a:pt x="3409207" y="2345957"/>
                </a:cubicBezTo>
                <a:cubicBezTo>
                  <a:pt x="3408413" y="2349376"/>
                  <a:pt x="3406032" y="2351086"/>
                  <a:pt x="3403651" y="2351086"/>
                </a:cubicBezTo>
                <a:cubicBezTo>
                  <a:pt x="3403651" y="2351086"/>
                  <a:pt x="3403651" y="2351086"/>
                  <a:pt x="3402857" y="2351086"/>
                </a:cubicBezTo>
                <a:cubicBezTo>
                  <a:pt x="3401269" y="2351086"/>
                  <a:pt x="3399682" y="2350231"/>
                  <a:pt x="3398888" y="2348521"/>
                </a:cubicBezTo>
                <a:cubicBezTo>
                  <a:pt x="3398094" y="2347666"/>
                  <a:pt x="3398094" y="2345957"/>
                  <a:pt x="3398094" y="2344247"/>
                </a:cubicBezTo>
                <a:cubicBezTo>
                  <a:pt x="3398888" y="2341683"/>
                  <a:pt x="3400475" y="2339973"/>
                  <a:pt x="3403651" y="2339973"/>
                </a:cubicBezTo>
                <a:close/>
                <a:moveTo>
                  <a:pt x="40416" y="2316160"/>
                </a:moveTo>
                <a:cubicBezTo>
                  <a:pt x="41249" y="2316160"/>
                  <a:pt x="42081" y="2316160"/>
                  <a:pt x="42914" y="2316160"/>
                </a:cubicBezTo>
                <a:cubicBezTo>
                  <a:pt x="59563" y="2316160"/>
                  <a:pt x="74548" y="2329812"/>
                  <a:pt x="75380" y="2346878"/>
                </a:cubicBezTo>
                <a:cubicBezTo>
                  <a:pt x="77045" y="2365651"/>
                  <a:pt x="63726" y="2381863"/>
                  <a:pt x="46244" y="2383570"/>
                </a:cubicBezTo>
                <a:cubicBezTo>
                  <a:pt x="44579" y="2384423"/>
                  <a:pt x="43746" y="2384423"/>
                  <a:pt x="42081" y="2384423"/>
                </a:cubicBezTo>
                <a:cubicBezTo>
                  <a:pt x="25432" y="2384423"/>
                  <a:pt x="11280" y="2370770"/>
                  <a:pt x="9615" y="2352851"/>
                </a:cubicBezTo>
                <a:cubicBezTo>
                  <a:pt x="8782" y="2344318"/>
                  <a:pt x="11280" y="2334932"/>
                  <a:pt x="17107" y="2328106"/>
                </a:cubicBezTo>
                <a:cubicBezTo>
                  <a:pt x="22934" y="2321280"/>
                  <a:pt x="31259" y="2317013"/>
                  <a:pt x="40416" y="2316160"/>
                </a:cubicBezTo>
                <a:close/>
                <a:moveTo>
                  <a:pt x="4279531" y="2309810"/>
                </a:moveTo>
                <a:cubicBezTo>
                  <a:pt x="4283733" y="2310703"/>
                  <a:pt x="4287095" y="2313382"/>
                  <a:pt x="4286255" y="2317847"/>
                </a:cubicBezTo>
                <a:cubicBezTo>
                  <a:pt x="4286255" y="2321419"/>
                  <a:pt x="4282893" y="2324098"/>
                  <a:pt x="4279531" y="2324098"/>
                </a:cubicBezTo>
                <a:cubicBezTo>
                  <a:pt x="4275329" y="2324098"/>
                  <a:pt x="4272807" y="2320526"/>
                  <a:pt x="4272807" y="2316954"/>
                </a:cubicBezTo>
                <a:cubicBezTo>
                  <a:pt x="4272807" y="2312489"/>
                  <a:pt x="4276169" y="2309810"/>
                  <a:pt x="4279531" y="2309810"/>
                </a:cubicBezTo>
                <a:close/>
                <a:moveTo>
                  <a:pt x="162776" y="2308222"/>
                </a:moveTo>
                <a:cubicBezTo>
                  <a:pt x="179017" y="2308222"/>
                  <a:pt x="193549" y="2320755"/>
                  <a:pt x="194404" y="2337465"/>
                </a:cubicBezTo>
                <a:cubicBezTo>
                  <a:pt x="196113" y="2354176"/>
                  <a:pt x="183291" y="2369215"/>
                  <a:pt x="165341" y="2371722"/>
                </a:cubicBezTo>
                <a:cubicBezTo>
                  <a:pt x="164486" y="2371722"/>
                  <a:pt x="163631" y="2371722"/>
                  <a:pt x="161921" y="2371722"/>
                </a:cubicBezTo>
                <a:cubicBezTo>
                  <a:pt x="145680" y="2371722"/>
                  <a:pt x="132003" y="2359189"/>
                  <a:pt x="130293" y="2343314"/>
                </a:cubicBezTo>
                <a:cubicBezTo>
                  <a:pt x="129438" y="2334123"/>
                  <a:pt x="132003" y="2325768"/>
                  <a:pt x="137986" y="2319919"/>
                </a:cubicBezTo>
                <a:cubicBezTo>
                  <a:pt x="143970" y="2313235"/>
                  <a:pt x="151664" y="2309057"/>
                  <a:pt x="160212" y="2309057"/>
                </a:cubicBezTo>
                <a:cubicBezTo>
                  <a:pt x="161066" y="2308222"/>
                  <a:pt x="161921" y="2308222"/>
                  <a:pt x="162776" y="2308222"/>
                </a:cubicBezTo>
                <a:close/>
                <a:moveTo>
                  <a:pt x="4159301" y="2301872"/>
                </a:moveTo>
                <a:cubicBezTo>
                  <a:pt x="4163766" y="2301872"/>
                  <a:pt x="4166445" y="2305047"/>
                  <a:pt x="4166445" y="2308222"/>
                </a:cubicBezTo>
                <a:cubicBezTo>
                  <a:pt x="4166445" y="2311397"/>
                  <a:pt x="4162873" y="2314572"/>
                  <a:pt x="4159301" y="2314572"/>
                </a:cubicBezTo>
                <a:cubicBezTo>
                  <a:pt x="4159301" y="2314572"/>
                  <a:pt x="4159301" y="2314572"/>
                  <a:pt x="4158408" y="2314572"/>
                </a:cubicBezTo>
                <a:cubicBezTo>
                  <a:pt x="4154836" y="2313778"/>
                  <a:pt x="4152157" y="2311397"/>
                  <a:pt x="4152157" y="2307428"/>
                </a:cubicBezTo>
                <a:cubicBezTo>
                  <a:pt x="4153050" y="2304253"/>
                  <a:pt x="4155729" y="2301872"/>
                  <a:pt x="4159301" y="2301872"/>
                </a:cubicBezTo>
                <a:close/>
                <a:moveTo>
                  <a:pt x="273777" y="2298697"/>
                </a:moveTo>
                <a:cubicBezTo>
                  <a:pt x="274614" y="2298697"/>
                  <a:pt x="275450" y="2298697"/>
                  <a:pt x="275450" y="2298697"/>
                </a:cubicBezTo>
                <a:cubicBezTo>
                  <a:pt x="291347" y="2298697"/>
                  <a:pt x="304734" y="2311595"/>
                  <a:pt x="305569" y="2327074"/>
                </a:cubicBezTo>
                <a:cubicBezTo>
                  <a:pt x="307243" y="2343412"/>
                  <a:pt x="295529" y="2358890"/>
                  <a:pt x="278797" y="2360610"/>
                </a:cubicBezTo>
                <a:cubicBezTo>
                  <a:pt x="277960" y="2360610"/>
                  <a:pt x="277123" y="2360610"/>
                  <a:pt x="275450" y="2360610"/>
                </a:cubicBezTo>
                <a:cubicBezTo>
                  <a:pt x="260389" y="2360610"/>
                  <a:pt x="247840" y="2348571"/>
                  <a:pt x="246167" y="2332233"/>
                </a:cubicBezTo>
                <a:cubicBezTo>
                  <a:pt x="245331" y="2324494"/>
                  <a:pt x="247840" y="2315895"/>
                  <a:pt x="253696" y="2309876"/>
                </a:cubicBezTo>
                <a:cubicBezTo>
                  <a:pt x="258716" y="2303856"/>
                  <a:pt x="265410" y="2299557"/>
                  <a:pt x="273777" y="2298697"/>
                </a:cubicBezTo>
                <a:close/>
                <a:moveTo>
                  <a:pt x="4046588" y="2293935"/>
                </a:moveTo>
                <a:cubicBezTo>
                  <a:pt x="4048374" y="2294782"/>
                  <a:pt x="4050160" y="2294782"/>
                  <a:pt x="4051946" y="2296475"/>
                </a:cubicBezTo>
                <a:cubicBezTo>
                  <a:pt x="4052839" y="2298168"/>
                  <a:pt x="4053732" y="2299015"/>
                  <a:pt x="4052839" y="2300708"/>
                </a:cubicBezTo>
                <a:cubicBezTo>
                  <a:pt x="4052839" y="2304095"/>
                  <a:pt x="4050160" y="2306635"/>
                  <a:pt x="4046588" y="2306635"/>
                </a:cubicBezTo>
                <a:cubicBezTo>
                  <a:pt x="4046588" y="2306635"/>
                  <a:pt x="4046588" y="2306635"/>
                  <a:pt x="4045695" y="2306635"/>
                </a:cubicBezTo>
                <a:cubicBezTo>
                  <a:pt x="4042123" y="2306635"/>
                  <a:pt x="4039444" y="2304095"/>
                  <a:pt x="4039444" y="2299862"/>
                </a:cubicBezTo>
                <a:cubicBezTo>
                  <a:pt x="4040337" y="2296475"/>
                  <a:pt x="4043016" y="2293935"/>
                  <a:pt x="4046588" y="2293935"/>
                </a:cubicBezTo>
                <a:close/>
                <a:moveTo>
                  <a:pt x="379670" y="2292347"/>
                </a:moveTo>
                <a:cubicBezTo>
                  <a:pt x="380521" y="2292347"/>
                  <a:pt x="381373" y="2292347"/>
                  <a:pt x="382224" y="2292347"/>
                </a:cubicBezTo>
                <a:cubicBezTo>
                  <a:pt x="396695" y="2292347"/>
                  <a:pt x="409465" y="2303273"/>
                  <a:pt x="411167" y="2318401"/>
                </a:cubicBezTo>
                <a:cubicBezTo>
                  <a:pt x="412019" y="2333528"/>
                  <a:pt x="400952" y="2346976"/>
                  <a:pt x="384777" y="2348656"/>
                </a:cubicBezTo>
                <a:cubicBezTo>
                  <a:pt x="383927" y="2349497"/>
                  <a:pt x="383075" y="2349497"/>
                  <a:pt x="382224" y="2349497"/>
                </a:cubicBezTo>
                <a:cubicBezTo>
                  <a:pt x="366901" y="2349497"/>
                  <a:pt x="354983" y="2337731"/>
                  <a:pt x="353281" y="2323443"/>
                </a:cubicBezTo>
                <a:cubicBezTo>
                  <a:pt x="353281" y="2315879"/>
                  <a:pt x="354983" y="2308315"/>
                  <a:pt x="360090" y="2302432"/>
                </a:cubicBezTo>
                <a:cubicBezTo>
                  <a:pt x="365198" y="2296549"/>
                  <a:pt x="372008" y="2293187"/>
                  <a:pt x="379670" y="2292347"/>
                </a:cubicBezTo>
                <a:close/>
                <a:moveTo>
                  <a:pt x="3939008" y="2285997"/>
                </a:moveTo>
                <a:cubicBezTo>
                  <a:pt x="3943241" y="2286844"/>
                  <a:pt x="3945781" y="2289384"/>
                  <a:pt x="3945781" y="2292770"/>
                </a:cubicBezTo>
                <a:cubicBezTo>
                  <a:pt x="3944935" y="2296157"/>
                  <a:pt x="3942395" y="2298697"/>
                  <a:pt x="3939008" y="2298697"/>
                </a:cubicBezTo>
                <a:cubicBezTo>
                  <a:pt x="3937315" y="2298697"/>
                  <a:pt x="3935621" y="2297850"/>
                  <a:pt x="3934775" y="2296157"/>
                </a:cubicBezTo>
                <a:cubicBezTo>
                  <a:pt x="3933928" y="2295310"/>
                  <a:pt x="3933081" y="2293617"/>
                  <a:pt x="3933081" y="2291924"/>
                </a:cubicBezTo>
                <a:cubicBezTo>
                  <a:pt x="3933081" y="2288537"/>
                  <a:pt x="3936468" y="2285997"/>
                  <a:pt x="3939008" y="2285997"/>
                </a:cubicBezTo>
                <a:close/>
                <a:moveTo>
                  <a:pt x="481723" y="2284410"/>
                </a:moveTo>
                <a:cubicBezTo>
                  <a:pt x="482565" y="2284410"/>
                  <a:pt x="482565" y="2284410"/>
                  <a:pt x="483409" y="2284410"/>
                </a:cubicBezTo>
                <a:cubicBezTo>
                  <a:pt x="497719" y="2284410"/>
                  <a:pt x="509506" y="2295374"/>
                  <a:pt x="510347" y="2308867"/>
                </a:cubicBezTo>
                <a:cubicBezTo>
                  <a:pt x="512030" y="2324048"/>
                  <a:pt x="501087" y="2336698"/>
                  <a:pt x="486774" y="2338385"/>
                </a:cubicBezTo>
                <a:cubicBezTo>
                  <a:pt x="485092" y="2338385"/>
                  <a:pt x="484248" y="2338385"/>
                  <a:pt x="483409" y="2338385"/>
                </a:cubicBezTo>
                <a:cubicBezTo>
                  <a:pt x="469937" y="2338385"/>
                  <a:pt x="458151" y="2328265"/>
                  <a:pt x="456468" y="2313927"/>
                </a:cubicBezTo>
                <a:cubicBezTo>
                  <a:pt x="456468" y="2306337"/>
                  <a:pt x="458151" y="2299590"/>
                  <a:pt x="463203" y="2293687"/>
                </a:cubicBezTo>
                <a:cubicBezTo>
                  <a:pt x="467413" y="2288627"/>
                  <a:pt x="474148" y="2285253"/>
                  <a:pt x="481723" y="2284410"/>
                </a:cubicBezTo>
                <a:close/>
                <a:moveTo>
                  <a:pt x="3838626" y="2279647"/>
                </a:moveTo>
                <a:cubicBezTo>
                  <a:pt x="3840213" y="2279647"/>
                  <a:pt x="3841801" y="2280441"/>
                  <a:pt x="3842595" y="2281234"/>
                </a:cubicBezTo>
                <a:cubicBezTo>
                  <a:pt x="3844182" y="2282822"/>
                  <a:pt x="3844182" y="2283616"/>
                  <a:pt x="3844182" y="2285203"/>
                </a:cubicBezTo>
                <a:cubicBezTo>
                  <a:pt x="3844182" y="2288379"/>
                  <a:pt x="3841801" y="2290760"/>
                  <a:pt x="3838626" y="2290760"/>
                </a:cubicBezTo>
                <a:cubicBezTo>
                  <a:pt x="3838626" y="2290760"/>
                  <a:pt x="3838626" y="2290760"/>
                  <a:pt x="3837832" y="2290760"/>
                </a:cubicBezTo>
                <a:cubicBezTo>
                  <a:pt x="3835451" y="2289966"/>
                  <a:pt x="3833069" y="2287585"/>
                  <a:pt x="3833069" y="2284410"/>
                </a:cubicBezTo>
                <a:cubicBezTo>
                  <a:pt x="3833069" y="2282028"/>
                  <a:pt x="3835451" y="2279647"/>
                  <a:pt x="3838626" y="2279647"/>
                </a:cubicBezTo>
                <a:close/>
                <a:moveTo>
                  <a:pt x="575707" y="2278060"/>
                </a:moveTo>
                <a:cubicBezTo>
                  <a:pt x="576564" y="2278060"/>
                  <a:pt x="577421" y="2278060"/>
                  <a:pt x="578278" y="2278060"/>
                </a:cubicBezTo>
                <a:cubicBezTo>
                  <a:pt x="591128" y="2278060"/>
                  <a:pt x="603122" y="2287902"/>
                  <a:pt x="603980" y="2300206"/>
                </a:cubicBezTo>
                <a:cubicBezTo>
                  <a:pt x="605693" y="2314149"/>
                  <a:pt x="594555" y="2325632"/>
                  <a:pt x="580848" y="2327273"/>
                </a:cubicBezTo>
                <a:cubicBezTo>
                  <a:pt x="579991" y="2327273"/>
                  <a:pt x="579134" y="2327273"/>
                  <a:pt x="578278" y="2327273"/>
                </a:cubicBezTo>
                <a:cubicBezTo>
                  <a:pt x="564570" y="2327273"/>
                  <a:pt x="553431" y="2318250"/>
                  <a:pt x="552574" y="2305127"/>
                </a:cubicBezTo>
                <a:cubicBezTo>
                  <a:pt x="551717" y="2298565"/>
                  <a:pt x="553431" y="2291183"/>
                  <a:pt x="558572" y="2286262"/>
                </a:cubicBezTo>
                <a:cubicBezTo>
                  <a:pt x="562857" y="2281341"/>
                  <a:pt x="568852" y="2278060"/>
                  <a:pt x="575707" y="2278060"/>
                </a:cubicBezTo>
                <a:close/>
                <a:moveTo>
                  <a:pt x="3743376" y="2271710"/>
                </a:moveTo>
                <a:cubicBezTo>
                  <a:pt x="3745757" y="2271710"/>
                  <a:pt x="3746551" y="2272565"/>
                  <a:pt x="3747345" y="2273420"/>
                </a:cubicBezTo>
                <a:cubicBezTo>
                  <a:pt x="3748932" y="2274274"/>
                  <a:pt x="3748932" y="2275984"/>
                  <a:pt x="3748932" y="2277694"/>
                </a:cubicBezTo>
                <a:cubicBezTo>
                  <a:pt x="3748932" y="2281113"/>
                  <a:pt x="3746551" y="2282823"/>
                  <a:pt x="3743376" y="2282823"/>
                </a:cubicBezTo>
                <a:cubicBezTo>
                  <a:pt x="3740201" y="2282823"/>
                  <a:pt x="3737819" y="2280258"/>
                  <a:pt x="3738613" y="2276839"/>
                </a:cubicBezTo>
                <a:cubicBezTo>
                  <a:pt x="3738613" y="2273420"/>
                  <a:pt x="3740994" y="2271710"/>
                  <a:pt x="3743376" y="2271710"/>
                </a:cubicBezTo>
                <a:close/>
                <a:moveTo>
                  <a:pt x="666314" y="2270123"/>
                </a:moveTo>
                <a:cubicBezTo>
                  <a:pt x="666314" y="2270123"/>
                  <a:pt x="667147" y="2270123"/>
                  <a:pt x="667983" y="2270123"/>
                </a:cubicBezTo>
                <a:cubicBezTo>
                  <a:pt x="680492" y="2270123"/>
                  <a:pt x="690503" y="2279620"/>
                  <a:pt x="692173" y="2292571"/>
                </a:cubicBezTo>
                <a:cubicBezTo>
                  <a:pt x="693007" y="2305522"/>
                  <a:pt x="682998" y="2318472"/>
                  <a:pt x="670484" y="2319336"/>
                </a:cubicBezTo>
                <a:cubicBezTo>
                  <a:pt x="669649" y="2319336"/>
                  <a:pt x="668815" y="2319336"/>
                  <a:pt x="667983" y="2319336"/>
                </a:cubicBezTo>
                <a:cubicBezTo>
                  <a:pt x="655470" y="2319336"/>
                  <a:pt x="645462" y="2309839"/>
                  <a:pt x="643794" y="2296888"/>
                </a:cubicBezTo>
                <a:cubicBezTo>
                  <a:pt x="643794" y="2289981"/>
                  <a:pt x="645462" y="2283937"/>
                  <a:pt x="649632" y="2278757"/>
                </a:cubicBezTo>
                <a:cubicBezTo>
                  <a:pt x="653801" y="2273576"/>
                  <a:pt x="659642" y="2270123"/>
                  <a:pt x="666314" y="2270123"/>
                </a:cubicBezTo>
                <a:close/>
                <a:moveTo>
                  <a:pt x="3654048" y="2265360"/>
                </a:moveTo>
                <a:cubicBezTo>
                  <a:pt x="3655758" y="2265360"/>
                  <a:pt x="3657468" y="2266215"/>
                  <a:pt x="3658323" y="2267070"/>
                </a:cubicBezTo>
                <a:cubicBezTo>
                  <a:pt x="3659177" y="2268779"/>
                  <a:pt x="3660032" y="2269634"/>
                  <a:pt x="3660032" y="2271344"/>
                </a:cubicBezTo>
                <a:cubicBezTo>
                  <a:pt x="3659177" y="2273908"/>
                  <a:pt x="3657468" y="2276473"/>
                  <a:pt x="3654048" y="2276473"/>
                </a:cubicBezTo>
                <a:cubicBezTo>
                  <a:pt x="3652339" y="2276473"/>
                  <a:pt x="3650629" y="2275618"/>
                  <a:pt x="3649774" y="2274763"/>
                </a:cubicBezTo>
                <a:cubicBezTo>
                  <a:pt x="3648919" y="2273908"/>
                  <a:pt x="3648919" y="2272199"/>
                  <a:pt x="3648919" y="2270489"/>
                </a:cubicBezTo>
                <a:cubicBezTo>
                  <a:pt x="3648919" y="2267924"/>
                  <a:pt x="3651484" y="2265360"/>
                  <a:pt x="3654048" y="2265360"/>
                </a:cubicBezTo>
                <a:close/>
                <a:moveTo>
                  <a:pt x="750378" y="2263773"/>
                </a:moveTo>
                <a:cubicBezTo>
                  <a:pt x="751243" y="2263773"/>
                  <a:pt x="751243" y="2263773"/>
                  <a:pt x="752105" y="2263773"/>
                </a:cubicBezTo>
                <a:cubicBezTo>
                  <a:pt x="764192" y="2263773"/>
                  <a:pt x="774554" y="2272980"/>
                  <a:pt x="775417" y="2284699"/>
                </a:cubicBezTo>
                <a:cubicBezTo>
                  <a:pt x="777144" y="2297255"/>
                  <a:pt x="767648" y="2308137"/>
                  <a:pt x="754695" y="2309811"/>
                </a:cubicBezTo>
                <a:cubicBezTo>
                  <a:pt x="753833" y="2309811"/>
                  <a:pt x="752969" y="2309811"/>
                  <a:pt x="752105" y="2309811"/>
                </a:cubicBezTo>
                <a:cubicBezTo>
                  <a:pt x="740018" y="2309811"/>
                  <a:pt x="729658" y="2300603"/>
                  <a:pt x="728795" y="2288885"/>
                </a:cubicBezTo>
                <a:cubicBezTo>
                  <a:pt x="727931" y="2283025"/>
                  <a:pt x="729658" y="2276329"/>
                  <a:pt x="733975" y="2272143"/>
                </a:cubicBezTo>
                <a:cubicBezTo>
                  <a:pt x="738291" y="2267121"/>
                  <a:pt x="744336" y="2264610"/>
                  <a:pt x="750378" y="2263773"/>
                </a:cubicBezTo>
                <a:close/>
                <a:moveTo>
                  <a:pt x="3569544" y="2259010"/>
                </a:moveTo>
                <a:cubicBezTo>
                  <a:pt x="3572719" y="2259010"/>
                  <a:pt x="3574306" y="2261574"/>
                  <a:pt x="3574306" y="2264994"/>
                </a:cubicBezTo>
                <a:cubicBezTo>
                  <a:pt x="3574306" y="2267558"/>
                  <a:pt x="3571925" y="2270123"/>
                  <a:pt x="3569544" y="2270123"/>
                </a:cubicBezTo>
                <a:cubicBezTo>
                  <a:pt x="3569544" y="2270123"/>
                  <a:pt x="3569544" y="2270123"/>
                  <a:pt x="3568750" y="2269268"/>
                </a:cubicBezTo>
                <a:cubicBezTo>
                  <a:pt x="3567956" y="2269268"/>
                  <a:pt x="3566369" y="2269268"/>
                  <a:pt x="3565575" y="2267558"/>
                </a:cubicBezTo>
                <a:cubicBezTo>
                  <a:pt x="3564781" y="2266703"/>
                  <a:pt x="3564781" y="2264994"/>
                  <a:pt x="3564781" y="2264139"/>
                </a:cubicBezTo>
                <a:cubicBezTo>
                  <a:pt x="3564781" y="2261574"/>
                  <a:pt x="3567162" y="2259010"/>
                  <a:pt x="3569544" y="2259010"/>
                </a:cubicBezTo>
                <a:close/>
                <a:moveTo>
                  <a:pt x="829355" y="2257423"/>
                </a:moveTo>
                <a:cubicBezTo>
                  <a:pt x="830207" y="2257423"/>
                  <a:pt x="831059" y="2257423"/>
                  <a:pt x="831059" y="2257423"/>
                </a:cubicBezTo>
                <a:cubicBezTo>
                  <a:pt x="842997" y="2257423"/>
                  <a:pt x="852374" y="2266826"/>
                  <a:pt x="853227" y="2277938"/>
                </a:cubicBezTo>
                <a:cubicBezTo>
                  <a:pt x="854932" y="2289906"/>
                  <a:pt x="845553" y="2300163"/>
                  <a:pt x="833617" y="2301873"/>
                </a:cubicBezTo>
                <a:cubicBezTo>
                  <a:pt x="832765" y="2301873"/>
                  <a:pt x="831911" y="2301873"/>
                  <a:pt x="831059" y="2301873"/>
                </a:cubicBezTo>
                <a:cubicBezTo>
                  <a:pt x="819978" y="2301873"/>
                  <a:pt x="810597" y="2293325"/>
                  <a:pt x="809746" y="2281357"/>
                </a:cubicBezTo>
                <a:cubicBezTo>
                  <a:pt x="808894" y="2275374"/>
                  <a:pt x="810597" y="2269390"/>
                  <a:pt x="814862" y="2265116"/>
                </a:cubicBezTo>
                <a:cubicBezTo>
                  <a:pt x="818272" y="2260842"/>
                  <a:pt x="824240" y="2258278"/>
                  <a:pt x="829355" y="2257423"/>
                </a:cubicBezTo>
                <a:close/>
                <a:moveTo>
                  <a:pt x="3488948" y="2254248"/>
                </a:moveTo>
                <a:cubicBezTo>
                  <a:pt x="3492368" y="2254248"/>
                  <a:pt x="3494932" y="2256629"/>
                  <a:pt x="3494077" y="2259804"/>
                </a:cubicBezTo>
                <a:cubicBezTo>
                  <a:pt x="3494077" y="2262185"/>
                  <a:pt x="3492368" y="2263773"/>
                  <a:pt x="3488948" y="2263773"/>
                </a:cubicBezTo>
                <a:cubicBezTo>
                  <a:pt x="3486384" y="2263773"/>
                  <a:pt x="3483819" y="2261392"/>
                  <a:pt x="3483819" y="2259010"/>
                </a:cubicBezTo>
                <a:cubicBezTo>
                  <a:pt x="3484674" y="2256629"/>
                  <a:pt x="3486384" y="2254248"/>
                  <a:pt x="3488948" y="2254248"/>
                </a:cubicBezTo>
                <a:close/>
                <a:moveTo>
                  <a:pt x="906105" y="2252660"/>
                </a:moveTo>
                <a:cubicBezTo>
                  <a:pt x="917031" y="2252660"/>
                  <a:pt x="926276" y="2260915"/>
                  <a:pt x="927116" y="2271646"/>
                </a:cubicBezTo>
                <a:cubicBezTo>
                  <a:pt x="927958" y="2282378"/>
                  <a:pt x="919553" y="2292284"/>
                  <a:pt x="908628" y="2293935"/>
                </a:cubicBezTo>
                <a:cubicBezTo>
                  <a:pt x="907787" y="2293935"/>
                  <a:pt x="906947" y="2293935"/>
                  <a:pt x="906105" y="2293935"/>
                </a:cubicBezTo>
                <a:cubicBezTo>
                  <a:pt x="896020" y="2293935"/>
                  <a:pt x="886774" y="2285680"/>
                  <a:pt x="885934" y="2274948"/>
                </a:cubicBezTo>
                <a:cubicBezTo>
                  <a:pt x="885092" y="2269995"/>
                  <a:pt x="887615" y="2264217"/>
                  <a:pt x="890977" y="2260089"/>
                </a:cubicBezTo>
                <a:cubicBezTo>
                  <a:pt x="894339" y="2255962"/>
                  <a:pt x="899380" y="2253485"/>
                  <a:pt x="905265" y="2253485"/>
                </a:cubicBezTo>
                <a:cubicBezTo>
                  <a:pt x="905265" y="2253485"/>
                  <a:pt x="906105" y="2252660"/>
                  <a:pt x="906105" y="2252660"/>
                </a:cubicBezTo>
                <a:close/>
                <a:moveTo>
                  <a:pt x="3413970" y="2247898"/>
                </a:moveTo>
                <a:cubicBezTo>
                  <a:pt x="3417145" y="2247898"/>
                  <a:pt x="3418732" y="2250676"/>
                  <a:pt x="3418732" y="2253454"/>
                </a:cubicBezTo>
                <a:cubicBezTo>
                  <a:pt x="3418732" y="2256233"/>
                  <a:pt x="3416351" y="2259011"/>
                  <a:pt x="3413970" y="2259011"/>
                </a:cubicBezTo>
                <a:cubicBezTo>
                  <a:pt x="3410795" y="2258085"/>
                  <a:pt x="3409207" y="2255307"/>
                  <a:pt x="3409207" y="2252528"/>
                </a:cubicBezTo>
                <a:cubicBezTo>
                  <a:pt x="3410001" y="2249750"/>
                  <a:pt x="3411588" y="2247898"/>
                  <a:pt x="3413970" y="2247898"/>
                </a:cubicBezTo>
                <a:close/>
                <a:moveTo>
                  <a:pt x="902557" y="2158998"/>
                </a:moveTo>
                <a:cubicBezTo>
                  <a:pt x="914524" y="2158998"/>
                  <a:pt x="923927" y="2168889"/>
                  <a:pt x="923927" y="2180429"/>
                </a:cubicBezTo>
                <a:cubicBezTo>
                  <a:pt x="924781" y="2191969"/>
                  <a:pt x="914524" y="2201037"/>
                  <a:pt x="902557" y="2201861"/>
                </a:cubicBezTo>
                <a:cubicBezTo>
                  <a:pt x="890588" y="2201861"/>
                  <a:pt x="880331" y="2191969"/>
                  <a:pt x="880331" y="2180429"/>
                </a:cubicBezTo>
                <a:cubicBezTo>
                  <a:pt x="880331" y="2174659"/>
                  <a:pt x="882894" y="2169714"/>
                  <a:pt x="887168" y="2165592"/>
                </a:cubicBezTo>
                <a:cubicBezTo>
                  <a:pt x="890588" y="2161471"/>
                  <a:pt x="896572" y="2158998"/>
                  <a:pt x="902557" y="2158998"/>
                </a:cubicBezTo>
                <a:close/>
                <a:moveTo>
                  <a:pt x="826730" y="2158998"/>
                </a:moveTo>
                <a:cubicBezTo>
                  <a:pt x="839287" y="2158998"/>
                  <a:pt x="849332" y="2168876"/>
                  <a:pt x="849332" y="2181223"/>
                </a:cubicBezTo>
                <a:cubicBezTo>
                  <a:pt x="850168" y="2193570"/>
                  <a:pt x="840124" y="2203448"/>
                  <a:pt x="827567" y="2203448"/>
                </a:cubicBezTo>
                <a:cubicBezTo>
                  <a:pt x="827567" y="2203448"/>
                  <a:pt x="827567" y="2203448"/>
                  <a:pt x="826730" y="2203448"/>
                </a:cubicBezTo>
                <a:cubicBezTo>
                  <a:pt x="815012" y="2203448"/>
                  <a:pt x="804968" y="2193570"/>
                  <a:pt x="804130" y="2182046"/>
                </a:cubicBezTo>
                <a:cubicBezTo>
                  <a:pt x="804130" y="2175461"/>
                  <a:pt x="806642" y="2170522"/>
                  <a:pt x="810826" y="2165583"/>
                </a:cubicBezTo>
                <a:cubicBezTo>
                  <a:pt x="815012" y="2161467"/>
                  <a:pt x="820871" y="2158998"/>
                  <a:pt x="826730" y="2158998"/>
                </a:cubicBezTo>
                <a:close/>
                <a:moveTo>
                  <a:pt x="746562" y="2158998"/>
                </a:moveTo>
                <a:cubicBezTo>
                  <a:pt x="759930" y="2158998"/>
                  <a:pt x="770793" y="2169860"/>
                  <a:pt x="770793" y="2182393"/>
                </a:cubicBezTo>
                <a:cubicBezTo>
                  <a:pt x="770793" y="2195761"/>
                  <a:pt x="760767" y="2206623"/>
                  <a:pt x="747399" y="2206623"/>
                </a:cubicBezTo>
                <a:cubicBezTo>
                  <a:pt x="747399" y="2206623"/>
                  <a:pt x="747399" y="2206623"/>
                  <a:pt x="746562" y="2206623"/>
                </a:cubicBezTo>
                <a:cubicBezTo>
                  <a:pt x="734030" y="2206623"/>
                  <a:pt x="723168" y="2196597"/>
                  <a:pt x="723168" y="2183228"/>
                </a:cubicBezTo>
                <a:cubicBezTo>
                  <a:pt x="723168" y="2177379"/>
                  <a:pt x="725674" y="2170695"/>
                  <a:pt x="729853" y="2166518"/>
                </a:cubicBezTo>
                <a:cubicBezTo>
                  <a:pt x="734866" y="2161504"/>
                  <a:pt x="740714" y="2158998"/>
                  <a:pt x="746562" y="2158998"/>
                </a:cubicBezTo>
                <a:close/>
                <a:moveTo>
                  <a:pt x="661257" y="2158998"/>
                </a:moveTo>
                <a:cubicBezTo>
                  <a:pt x="674801" y="2158998"/>
                  <a:pt x="686655" y="2170481"/>
                  <a:pt x="686655" y="2183604"/>
                </a:cubicBezTo>
                <a:cubicBezTo>
                  <a:pt x="686655" y="2196728"/>
                  <a:pt x="675649" y="2208211"/>
                  <a:pt x="662103" y="2208211"/>
                </a:cubicBezTo>
                <a:cubicBezTo>
                  <a:pt x="662103" y="2208211"/>
                  <a:pt x="662103" y="2208211"/>
                  <a:pt x="661257" y="2208211"/>
                </a:cubicBezTo>
                <a:cubicBezTo>
                  <a:pt x="647709" y="2208211"/>
                  <a:pt x="635856" y="2197548"/>
                  <a:pt x="635856" y="2184425"/>
                </a:cubicBezTo>
                <a:cubicBezTo>
                  <a:pt x="635856" y="2177863"/>
                  <a:pt x="638395" y="2171301"/>
                  <a:pt x="643476" y="2166380"/>
                </a:cubicBezTo>
                <a:cubicBezTo>
                  <a:pt x="647709" y="2162279"/>
                  <a:pt x="654483" y="2158998"/>
                  <a:pt x="661257" y="2158998"/>
                </a:cubicBezTo>
                <a:close/>
                <a:moveTo>
                  <a:pt x="571146" y="2158998"/>
                </a:moveTo>
                <a:cubicBezTo>
                  <a:pt x="586114" y="2158998"/>
                  <a:pt x="597755" y="2170805"/>
                  <a:pt x="597755" y="2185985"/>
                </a:cubicBezTo>
                <a:cubicBezTo>
                  <a:pt x="597755" y="2200322"/>
                  <a:pt x="586946" y="2212130"/>
                  <a:pt x="571978" y="2212973"/>
                </a:cubicBezTo>
                <a:cubicBezTo>
                  <a:pt x="571978" y="2212973"/>
                  <a:pt x="571978" y="2212973"/>
                  <a:pt x="571146" y="2212973"/>
                </a:cubicBezTo>
                <a:cubicBezTo>
                  <a:pt x="557009" y="2212973"/>
                  <a:pt x="545369" y="2201166"/>
                  <a:pt x="545369" y="2186829"/>
                </a:cubicBezTo>
                <a:cubicBezTo>
                  <a:pt x="545369" y="2179238"/>
                  <a:pt x="547862" y="2172492"/>
                  <a:pt x="552852" y="2167431"/>
                </a:cubicBezTo>
                <a:cubicBezTo>
                  <a:pt x="557841" y="2162371"/>
                  <a:pt x="564493" y="2158998"/>
                  <a:pt x="571146" y="2158998"/>
                </a:cubicBezTo>
                <a:close/>
                <a:moveTo>
                  <a:pt x="475899" y="2158997"/>
                </a:moveTo>
                <a:cubicBezTo>
                  <a:pt x="491654" y="2158997"/>
                  <a:pt x="504094" y="2171436"/>
                  <a:pt x="504094" y="2186364"/>
                </a:cubicBezTo>
                <a:cubicBezTo>
                  <a:pt x="504094" y="2201291"/>
                  <a:pt x="492484" y="2214560"/>
                  <a:pt x="476727" y="2214560"/>
                </a:cubicBezTo>
                <a:cubicBezTo>
                  <a:pt x="476727" y="2214560"/>
                  <a:pt x="476727" y="2214560"/>
                  <a:pt x="475899" y="2214560"/>
                </a:cubicBezTo>
                <a:cubicBezTo>
                  <a:pt x="460970" y="2214560"/>
                  <a:pt x="448531" y="2202120"/>
                  <a:pt x="448531" y="2187193"/>
                </a:cubicBezTo>
                <a:cubicBezTo>
                  <a:pt x="448531" y="2179729"/>
                  <a:pt x="451019" y="2173095"/>
                  <a:pt x="456825" y="2167290"/>
                </a:cubicBezTo>
                <a:cubicBezTo>
                  <a:pt x="461799" y="2162314"/>
                  <a:pt x="468433" y="2158997"/>
                  <a:pt x="475899" y="2158997"/>
                </a:cubicBezTo>
                <a:close/>
                <a:moveTo>
                  <a:pt x="375930" y="2158997"/>
                </a:moveTo>
                <a:cubicBezTo>
                  <a:pt x="392073" y="2158997"/>
                  <a:pt x="405667" y="2172234"/>
                  <a:pt x="405667" y="2187952"/>
                </a:cubicBezTo>
                <a:cubicBezTo>
                  <a:pt x="405667" y="2203671"/>
                  <a:pt x="392923" y="2216908"/>
                  <a:pt x="376779" y="2217735"/>
                </a:cubicBezTo>
                <a:cubicBezTo>
                  <a:pt x="376779" y="2217735"/>
                  <a:pt x="376779" y="2217735"/>
                  <a:pt x="375930" y="2217735"/>
                </a:cubicBezTo>
                <a:cubicBezTo>
                  <a:pt x="359787" y="2217735"/>
                  <a:pt x="346194" y="2204498"/>
                  <a:pt x="346194" y="2188780"/>
                </a:cubicBezTo>
                <a:cubicBezTo>
                  <a:pt x="345342" y="2181334"/>
                  <a:pt x="348742" y="2173888"/>
                  <a:pt x="354688" y="2168097"/>
                </a:cubicBezTo>
                <a:cubicBezTo>
                  <a:pt x="359787" y="2162306"/>
                  <a:pt x="367434" y="2158997"/>
                  <a:pt x="375930" y="2158997"/>
                </a:cubicBezTo>
                <a:close/>
                <a:moveTo>
                  <a:pt x="268720" y="2158997"/>
                </a:moveTo>
                <a:cubicBezTo>
                  <a:pt x="285653" y="2158997"/>
                  <a:pt x="300047" y="2173030"/>
                  <a:pt x="300047" y="2189541"/>
                </a:cubicBezTo>
                <a:cubicBezTo>
                  <a:pt x="300892" y="2206051"/>
                  <a:pt x="286500" y="2220084"/>
                  <a:pt x="269566" y="2220910"/>
                </a:cubicBezTo>
                <a:cubicBezTo>
                  <a:pt x="269566" y="2220910"/>
                  <a:pt x="269566" y="2220910"/>
                  <a:pt x="268720" y="2220910"/>
                </a:cubicBezTo>
                <a:cubicBezTo>
                  <a:pt x="251787" y="2220910"/>
                  <a:pt x="237393" y="2206876"/>
                  <a:pt x="237393" y="2190366"/>
                </a:cubicBezTo>
                <a:cubicBezTo>
                  <a:pt x="237393" y="2182111"/>
                  <a:pt x="239933" y="2174682"/>
                  <a:pt x="245859" y="2168077"/>
                </a:cubicBezTo>
                <a:cubicBezTo>
                  <a:pt x="251787" y="2162299"/>
                  <a:pt x="260253" y="2158997"/>
                  <a:pt x="268720" y="2158997"/>
                </a:cubicBezTo>
                <a:close/>
                <a:moveTo>
                  <a:pt x="154416" y="2158997"/>
                </a:moveTo>
                <a:cubicBezTo>
                  <a:pt x="172984" y="2158997"/>
                  <a:pt x="187331" y="2174189"/>
                  <a:pt x="188175" y="2191912"/>
                </a:cubicBezTo>
                <a:cubicBezTo>
                  <a:pt x="188175" y="2209636"/>
                  <a:pt x="173828" y="2224828"/>
                  <a:pt x="156104" y="2225672"/>
                </a:cubicBezTo>
                <a:cubicBezTo>
                  <a:pt x="156104" y="2225672"/>
                  <a:pt x="156104" y="2225672"/>
                  <a:pt x="154416" y="2225672"/>
                </a:cubicBezTo>
                <a:cubicBezTo>
                  <a:pt x="136692" y="2225672"/>
                  <a:pt x="122345" y="2211324"/>
                  <a:pt x="121500" y="2192756"/>
                </a:cubicBezTo>
                <a:cubicBezTo>
                  <a:pt x="121500" y="2184316"/>
                  <a:pt x="124876" y="2175877"/>
                  <a:pt x="131628" y="2169125"/>
                </a:cubicBezTo>
                <a:cubicBezTo>
                  <a:pt x="137536" y="2163217"/>
                  <a:pt x="145976" y="2158997"/>
                  <a:pt x="154416" y="2158997"/>
                </a:cubicBezTo>
                <a:close/>
                <a:moveTo>
                  <a:pt x="34976" y="2158997"/>
                </a:moveTo>
                <a:cubicBezTo>
                  <a:pt x="53686" y="2158997"/>
                  <a:pt x="69845" y="2174987"/>
                  <a:pt x="69845" y="2193501"/>
                </a:cubicBezTo>
                <a:cubicBezTo>
                  <a:pt x="70695" y="2212857"/>
                  <a:pt x="55387" y="2228847"/>
                  <a:pt x="35827" y="2228847"/>
                </a:cubicBezTo>
                <a:cubicBezTo>
                  <a:pt x="35827" y="2228847"/>
                  <a:pt x="35827" y="2228847"/>
                  <a:pt x="34976" y="2228847"/>
                </a:cubicBezTo>
                <a:cubicBezTo>
                  <a:pt x="15416" y="2228847"/>
                  <a:pt x="108" y="2213699"/>
                  <a:pt x="108" y="2195184"/>
                </a:cubicBezTo>
                <a:cubicBezTo>
                  <a:pt x="-743" y="2185085"/>
                  <a:pt x="3510" y="2176670"/>
                  <a:pt x="9463" y="2169937"/>
                </a:cubicBezTo>
                <a:cubicBezTo>
                  <a:pt x="16266" y="2163205"/>
                  <a:pt x="25621" y="2158997"/>
                  <a:pt x="34976" y="2158997"/>
                </a:cubicBezTo>
                <a:close/>
                <a:moveTo>
                  <a:pt x="3416289" y="2116135"/>
                </a:moveTo>
                <a:cubicBezTo>
                  <a:pt x="3416289" y="2116135"/>
                  <a:pt x="3416289" y="2116135"/>
                  <a:pt x="3417144" y="2116135"/>
                </a:cubicBezTo>
                <a:cubicBezTo>
                  <a:pt x="3429111" y="2116135"/>
                  <a:pt x="3438514" y="2126393"/>
                  <a:pt x="3439369" y="2138360"/>
                </a:cubicBezTo>
                <a:cubicBezTo>
                  <a:pt x="3439369" y="2144344"/>
                  <a:pt x="3436805" y="2149472"/>
                  <a:pt x="3432531" y="2153746"/>
                </a:cubicBezTo>
                <a:cubicBezTo>
                  <a:pt x="3429111" y="2158020"/>
                  <a:pt x="3423128" y="2160585"/>
                  <a:pt x="3417144" y="2160585"/>
                </a:cubicBezTo>
                <a:cubicBezTo>
                  <a:pt x="3405177" y="2160585"/>
                  <a:pt x="3395774" y="2150327"/>
                  <a:pt x="3395774" y="2138360"/>
                </a:cubicBezTo>
                <a:cubicBezTo>
                  <a:pt x="3394919" y="2127247"/>
                  <a:pt x="3405177" y="2116990"/>
                  <a:pt x="3416289" y="2116135"/>
                </a:cubicBezTo>
                <a:close/>
                <a:moveTo>
                  <a:pt x="3492133" y="2114548"/>
                </a:moveTo>
                <a:cubicBezTo>
                  <a:pt x="3504689" y="2114548"/>
                  <a:pt x="3514733" y="2124103"/>
                  <a:pt x="3515570" y="2137133"/>
                </a:cubicBezTo>
                <a:cubicBezTo>
                  <a:pt x="3515570" y="2143213"/>
                  <a:pt x="3513059" y="2149294"/>
                  <a:pt x="3508874" y="2153637"/>
                </a:cubicBezTo>
                <a:cubicBezTo>
                  <a:pt x="3504689" y="2158849"/>
                  <a:pt x="3498829" y="2160586"/>
                  <a:pt x="3492970" y="2160586"/>
                </a:cubicBezTo>
                <a:cubicBezTo>
                  <a:pt x="3480414" y="2160586"/>
                  <a:pt x="3470369" y="2151031"/>
                  <a:pt x="3470369" y="2138001"/>
                </a:cubicBezTo>
                <a:cubicBezTo>
                  <a:pt x="3469532" y="2124972"/>
                  <a:pt x="3479577" y="2114548"/>
                  <a:pt x="3492133" y="2114548"/>
                </a:cubicBezTo>
                <a:close/>
                <a:moveTo>
                  <a:pt x="3572302" y="2111373"/>
                </a:moveTo>
                <a:cubicBezTo>
                  <a:pt x="3585670" y="2111373"/>
                  <a:pt x="3596532" y="2122597"/>
                  <a:pt x="3596532" y="2135548"/>
                </a:cubicBezTo>
                <a:cubicBezTo>
                  <a:pt x="3596532" y="2142455"/>
                  <a:pt x="3594026" y="2148498"/>
                  <a:pt x="3589848" y="2153679"/>
                </a:cubicBezTo>
                <a:cubicBezTo>
                  <a:pt x="3584835" y="2157996"/>
                  <a:pt x="3578986" y="2160586"/>
                  <a:pt x="3573138" y="2160586"/>
                </a:cubicBezTo>
                <a:cubicBezTo>
                  <a:pt x="3559769" y="2160586"/>
                  <a:pt x="3548907" y="2150225"/>
                  <a:pt x="3548907" y="2136411"/>
                </a:cubicBezTo>
                <a:cubicBezTo>
                  <a:pt x="3548907" y="2123460"/>
                  <a:pt x="3558934" y="2112236"/>
                  <a:pt x="3572302" y="2111373"/>
                </a:cubicBezTo>
                <a:close/>
                <a:moveTo>
                  <a:pt x="3657598" y="2109785"/>
                </a:moveTo>
                <a:cubicBezTo>
                  <a:pt x="3671991" y="2109785"/>
                  <a:pt x="3683844" y="2120792"/>
                  <a:pt x="3683844" y="2135185"/>
                </a:cubicBezTo>
                <a:cubicBezTo>
                  <a:pt x="3683844" y="2141958"/>
                  <a:pt x="3681304" y="2147885"/>
                  <a:pt x="3676224" y="2152965"/>
                </a:cubicBezTo>
                <a:cubicBezTo>
                  <a:pt x="3671991" y="2158045"/>
                  <a:pt x="3665218" y="2160585"/>
                  <a:pt x="3658444" y="2160585"/>
                </a:cubicBezTo>
                <a:cubicBezTo>
                  <a:pt x="3644898" y="2160585"/>
                  <a:pt x="3633044" y="2149578"/>
                  <a:pt x="3633044" y="2136032"/>
                </a:cubicBezTo>
                <a:cubicBezTo>
                  <a:pt x="3633044" y="2121638"/>
                  <a:pt x="3644051" y="2110632"/>
                  <a:pt x="3657598" y="2109785"/>
                </a:cubicBezTo>
                <a:close/>
                <a:moveTo>
                  <a:pt x="3747722" y="2106610"/>
                </a:moveTo>
                <a:cubicBezTo>
                  <a:pt x="3762690" y="2106610"/>
                  <a:pt x="3774332" y="2118604"/>
                  <a:pt x="3774332" y="2133169"/>
                </a:cubicBezTo>
                <a:cubicBezTo>
                  <a:pt x="3774332" y="2140023"/>
                  <a:pt x="3771838" y="2146877"/>
                  <a:pt x="3766848" y="2152874"/>
                </a:cubicBezTo>
                <a:cubicBezTo>
                  <a:pt x="3761859" y="2158015"/>
                  <a:pt x="3755206" y="2160585"/>
                  <a:pt x="3748554" y="2160585"/>
                </a:cubicBezTo>
                <a:cubicBezTo>
                  <a:pt x="3733586" y="2160585"/>
                  <a:pt x="3721944" y="2148590"/>
                  <a:pt x="3721944" y="2134026"/>
                </a:cubicBezTo>
                <a:cubicBezTo>
                  <a:pt x="3721944" y="2119461"/>
                  <a:pt x="3732754" y="2106610"/>
                  <a:pt x="3747722" y="2106610"/>
                </a:cubicBezTo>
                <a:close/>
                <a:moveTo>
                  <a:pt x="3842144" y="2103435"/>
                </a:moveTo>
                <a:cubicBezTo>
                  <a:pt x="3858730" y="2103435"/>
                  <a:pt x="3870340" y="2116230"/>
                  <a:pt x="3871169" y="2131583"/>
                </a:cubicBezTo>
                <a:cubicBezTo>
                  <a:pt x="3871169" y="2139260"/>
                  <a:pt x="3867852" y="2146084"/>
                  <a:pt x="3862876" y="2152055"/>
                </a:cubicBezTo>
                <a:cubicBezTo>
                  <a:pt x="3857900" y="2157173"/>
                  <a:pt x="3851266" y="2160585"/>
                  <a:pt x="3843802" y="2160585"/>
                </a:cubicBezTo>
                <a:cubicBezTo>
                  <a:pt x="3828046" y="2160585"/>
                  <a:pt x="3815606" y="2147790"/>
                  <a:pt x="3815606" y="2132436"/>
                </a:cubicBezTo>
                <a:cubicBezTo>
                  <a:pt x="3815606" y="2117083"/>
                  <a:pt x="3827216" y="2104288"/>
                  <a:pt x="3842144" y="2103435"/>
                </a:cubicBezTo>
                <a:close/>
                <a:moveTo>
                  <a:pt x="3943769" y="2100260"/>
                </a:moveTo>
                <a:cubicBezTo>
                  <a:pt x="3960762" y="2100260"/>
                  <a:pt x="3974356" y="2113686"/>
                  <a:pt x="3974356" y="2129629"/>
                </a:cubicBezTo>
                <a:cubicBezTo>
                  <a:pt x="3974356" y="2137181"/>
                  <a:pt x="3971807" y="2144733"/>
                  <a:pt x="3965860" y="2150607"/>
                </a:cubicBezTo>
                <a:cubicBezTo>
                  <a:pt x="3960762" y="2156481"/>
                  <a:pt x="3953115" y="2158998"/>
                  <a:pt x="3944619" y="2158998"/>
                </a:cubicBezTo>
                <a:cubicBezTo>
                  <a:pt x="3928475" y="2158998"/>
                  <a:pt x="3914881" y="2146411"/>
                  <a:pt x="3914881" y="2130468"/>
                </a:cubicBezTo>
                <a:cubicBezTo>
                  <a:pt x="3914031" y="2114525"/>
                  <a:pt x="3927626" y="2101099"/>
                  <a:pt x="3943769" y="2100260"/>
                </a:cubicBezTo>
                <a:close/>
                <a:moveTo>
                  <a:pt x="4050133" y="2097085"/>
                </a:moveTo>
                <a:cubicBezTo>
                  <a:pt x="4050133" y="2097085"/>
                  <a:pt x="4050133" y="2097085"/>
                  <a:pt x="4050980" y="2097085"/>
                </a:cubicBezTo>
                <a:cubicBezTo>
                  <a:pt x="4067913" y="2097085"/>
                  <a:pt x="4082306" y="2110471"/>
                  <a:pt x="4082306" y="2127205"/>
                </a:cubicBezTo>
                <a:cubicBezTo>
                  <a:pt x="4082306" y="2135571"/>
                  <a:pt x="4078920" y="2143938"/>
                  <a:pt x="4072993" y="2149795"/>
                </a:cubicBezTo>
                <a:cubicBezTo>
                  <a:pt x="4067066" y="2155651"/>
                  <a:pt x="4059446" y="2158998"/>
                  <a:pt x="4050980" y="2158998"/>
                </a:cubicBezTo>
                <a:cubicBezTo>
                  <a:pt x="4034046" y="2158998"/>
                  <a:pt x="4019653" y="2145611"/>
                  <a:pt x="4019653" y="2128878"/>
                </a:cubicBezTo>
                <a:cubicBezTo>
                  <a:pt x="4018806" y="2111308"/>
                  <a:pt x="4033200" y="2097922"/>
                  <a:pt x="4050133" y="2097085"/>
                </a:cubicBezTo>
                <a:close/>
                <a:moveTo>
                  <a:pt x="4163591" y="2092322"/>
                </a:moveTo>
                <a:cubicBezTo>
                  <a:pt x="4163591" y="2092322"/>
                  <a:pt x="4163591" y="2092322"/>
                  <a:pt x="4165279" y="2092322"/>
                </a:cubicBezTo>
                <a:cubicBezTo>
                  <a:pt x="4183002" y="2092322"/>
                  <a:pt x="4197350" y="2107514"/>
                  <a:pt x="4198194" y="2125237"/>
                </a:cubicBezTo>
                <a:cubicBezTo>
                  <a:pt x="4198194" y="2134521"/>
                  <a:pt x="4194818" y="2142961"/>
                  <a:pt x="4188066" y="2148869"/>
                </a:cubicBezTo>
                <a:cubicBezTo>
                  <a:pt x="4182158" y="2155621"/>
                  <a:pt x="4173719" y="2158997"/>
                  <a:pt x="4165279" y="2158997"/>
                </a:cubicBezTo>
                <a:cubicBezTo>
                  <a:pt x="4146711" y="2158997"/>
                  <a:pt x="4131519" y="2144649"/>
                  <a:pt x="4131519" y="2126081"/>
                </a:cubicBezTo>
                <a:cubicBezTo>
                  <a:pt x="4131519" y="2108358"/>
                  <a:pt x="4145867" y="2093166"/>
                  <a:pt x="4163591" y="2092322"/>
                </a:cubicBezTo>
                <a:close/>
                <a:moveTo>
                  <a:pt x="4283863" y="2089147"/>
                </a:moveTo>
                <a:cubicBezTo>
                  <a:pt x="4283863" y="2089147"/>
                  <a:pt x="4283863" y="2089147"/>
                  <a:pt x="4284713" y="2089147"/>
                </a:cubicBezTo>
                <a:cubicBezTo>
                  <a:pt x="4304274" y="2089147"/>
                  <a:pt x="4319582" y="2104295"/>
                  <a:pt x="4319582" y="2122810"/>
                </a:cubicBezTo>
                <a:cubicBezTo>
                  <a:pt x="4320432" y="2132908"/>
                  <a:pt x="4316180" y="2141324"/>
                  <a:pt x="4309376" y="2148057"/>
                </a:cubicBezTo>
                <a:cubicBezTo>
                  <a:pt x="4303423" y="2154789"/>
                  <a:pt x="4294068" y="2158997"/>
                  <a:pt x="4284713" y="2158997"/>
                </a:cubicBezTo>
                <a:cubicBezTo>
                  <a:pt x="4266003" y="2158997"/>
                  <a:pt x="4249845" y="2143007"/>
                  <a:pt x="4248994" y="2124493"/>
                </a:cubicBezTo>
                <a:cubicBezTo>
                  <a:pt x="4248994" y="2105137"/>
                  <a:pt x="4264302" y="2089988"/>
                  <a:pt x="4283863" y="2089147"/>
                </a:cubicBezTo>
                <a:close/>
                <a:moveTo>
                  <a:pt x="906525" y="2052635"/>
                </a:moveTo>
                <a:cubicBezTo>
                  <a:pt x="909303" y="2053429"/>
                  <a:pt x="912081" y="2055016"/>
                  <a:pt x="911156" y="2058191"/>
                </a:cubicBezTo>
                <a:cubicBezTo>
                  <a:pt x="911156" y="2060572"/>
                  <a:pt x="909303" y="2062160"/>
                  <a:pt x="906525" y="2062160"/>
                </a:cubicBezTo>
                <a:cubicBezTo>
                  <a:pt x="906525" y="2062160"/>
                  <a:pt x="906525" y="2062160"/>
                  <a:pt x="905599" y="2062160"/>
                </a:cubicBezTo>
                <a:cubicBezTo>
                  <a:pt x="904674" y="2062160"/>
                  <a:pt x="902821" y="2061366"/>
                  <a:pt x="901894" y="2060572"/>
                </a:cubicBezTo>
                <a:cubicBezTo>
                  <a:pt x="900969" y="2059779"/>
                  <a:pt x="900969" y="2058191"/>
                  <a:pt x="900969" y="2057397"/>
                </a:cubicBezTo>
                <a:cubicBezTo>
                  <a:pt x="900969" y="2055016"/>
                  <a:pt x="902821" y="2052635"/>
                  <a:pt x="906525" y="2052635"/>
                </a:cubicBezTo>
                <a:close/>
                <a:moveTo>
                  <a:pt x="829898" y="2046285"/>
                </a:moveTo>
                <a:cubicBezTo>
                  <a:pt x="833317" y="2046285"/>
                  <a:pt x="835882" y="2049063"/>
                  <a:pt x="835027" y="2051841"/>
                </a:cubicBezTo>
                <a:cubicBezTo>
                  <a:pt x="835027" y="2054620"/>
                  <a:pt x="833317" y="2057398"/>
                  <a:pt x="829898" y="2057398"/>
                </a:cubicBezTo>
                <a:cubicBezTo>
                  <a:pt x="827333" y="2057398"/>
                  <a:pt x="824768" y="2054620"/>
                  <a:pt x="824768" y="2050915"/>
                </a:cubicBezTo>
                <a:cubicBezTo>
                  <a:pt x="825623" y="2048137"/>
                  <a:pt x="827333" y="2046285"/>
                  <a:pt x="829898" y="2046285"/>
                </a:cubicBezTo>
                <a:close/>
                <a:moveTo>
                  <a:pt x="751377" y="2039935"/>
                </a:moveTo>
                <a:cubicBezTo>
                  <a:pt x="753086" y="2039935"/>
                  <a:pt x="754796" y="2040729"/>
                  <a:pt x="755651" y="2041522"/>
                </a:cubicBezTo>
                <a:cubicBezTo>
                  <a:pt x="756507" y="2042316"/>
                  <a:pt x="756507" y="2043904"/>
                  <a:pt x="756507" y="2045491"/>
                </a:cubicBezTo>
                <a:cubicBezTo>
                  <a:pt x="756507" y="2047872"/>
                  <a:pt x="753942" y="2049460"/>
                  <a:pt x="751377" y="2049460"/>
                </a:cubicBezTo>
                <a:cubicBezTo>
                  <a:pt x="751377" y="2049460"/>
                  <a:pt x="751377" y="2049460"/>
                  <a:pt x="750521" y="2049460"/>
                </a:cubicBezTo>
                <a:cubicBezTo>
                  <a:pt x="749667" y="2049460"/>
                  <a:pt x="747957" y="2048666"/>
                  <a:pt x="747103" y="2047872"/>
                </a:cubicBezTo>
                <a:cubicBezTo>
                  <a:pt x="746248" y="2047079"/>
                  <a:pt x="745393" y="2045491"/>
                  <a:pt x="746248" y="2044697"/>
                </a:cubicBezTo>
                <a:cubicBezTo>
                  <a:pt x="746248" y="2041522"/>
                  <a:pt x="748812" y="2039935"/>
                  <a:pt x="751377" y="2039935"/>
                </a:cubicBezTo>
                <a:close/>
                <a:moveTo>
                  <a:pt x="667240" y="2031998"/>
                </a:moveTo>
                <a:cubicBezTo>
                  <a:pt x="670659" y="2032853"/>
                  <a:pt x="672369" y="2035417"/>
                  <a:pt x="672369" y="2037982"/>
                </a:cubicBezTo>
                <a:cubicBezTo>
                  <a:pt x="672369" y="2041401"/>
                  <a:pt x="669803" y="2043111"/>
                  <a:pt x="667240" y="2043111"/>
                </a:cubicBezTo>
                <a:cubicBezTo>
                  <a:pt x="667240" y="2043111"/>
                  <a:pt x="667240" y="2043111"/>
                  <a:pt x="666385" y="2043111"/>
                </a:cubicBezTo>
                <a:cubicBezTo>
                  <a:pt x="663821" y="2043111"/>
                  <a:pt x="661257" y="2040546"/>
                  <a:pt x="661257" y="2037127"/>
                </a:cubicBezTo>
                <a:cubicBezTo>
                  <a:pt x="662111" y="2034562"/>
                  <a:pt x="663821" y="2031998"/>
                  <a:pt x="667240" y="2031998"/>
                </a:cubicBezTo>
                <a:close/>
                <a:moveTo>
                  <a:pt x="3412382" y="2024060"/>
                </a:moveTo>
                <a:cubicBezTo>
                  <a:pt x="3423113" y="2024060"/>
                  <a:pt x="3432194" y="2032632"/>
                  <a:pt x="3433019" y="2043777"/>
                </a:cubicBezTo>
                <a:cubicBezTo>
                  <a:pt x="3433019" y="2049778"/>
                  <a:pt x="3431368" y="2054921"/>
                  <a:pt x="3428066" y="2059208"/>
                </a:cubicBezTo>
                <a:cubicBezTo>
                  <a:pt x="3424764" y="2063494"/>
                  <a:pt x="3419811" y="2066066"/>
                  <a:pt x="3414033" y="2066923"/>
                </a:cubicBezTo>
                <a:cubicBezTo>
                  <a:pt x="3414033" y="2066923"/>
                  <a:pt x="3413207" y="2066923"/>
                  <a:pt x="3412382" y="2066923"/>
                </a:cubicBezTo>
                <a:cubicBezTo>
                  <a:pt x="3402476" y="2066923"/>
                  <a:pt x="3393395" y="2058350"/>
                  <a:pt x="3392570" y="2047206"/>
                </a:cubicBezTo>
                <a:cubicBezTo>
                  <a:pt x="3391744" y="2036062"/>
                  <a:pt x="3399174" y="2025774"/>
                  <a:pt x="3410731" y="2024917"/>
                </a:cubicBezTo>
                <a:cubicBezTo>
                  <a:pt x="3411556" y="2024060"/>
                  <a:pt x="3412382" y="2024060"/>
                  <a:pt x="3412382" y="2024060"/>
                </a:cubicBezTo>
                <a:close/>
                <a:moveTo>
                  <a:pt x="575897" y="2024060"/>
                </a:moveTo>
                <a:cubicBezTo>
                  <a:pt x="578463" y="2024967"/>
                  <a:pt x="579316" y="2024967"/>
                  <a:pt x="581026" y="2026781"/>
                </a:cubicBezTo>
                <a:cubicBezTo>
                  <a:pt x="581881" y="2027688"/>
                  <a:pt x="581881" y="2029503"/>
                  <a:pt x="581881" y="2031317"/>
                </a:cubicBezTo>
                <a:cubicBezTo>
                  <a:pt x="581881" y="2034038"/>
                  <a:pt x="579316" y="2036760"/>
                  <a:pt x="576751" y="2036760"/>
                </a:cubicBezTo>
                <a:cubicBezTo>
                  <a:pt x="576751" y="2036760"/>
                  <a:pt x="576751" y="2036760"/>
                  <a:pt x="575897" y="2036760"/>
                </a:cubicBezTo>
                <a:cubicBezTo>
                  <a:pt x="574188" y="2036760"/>
                  <a:pt x="573332" y="2035853"/>
                  <a:pt x="571623" y="2034946"/>
                </a:cubicBezTo>
                <a:cubicBezTo>
                  <a:pt x="570769" y="2033131"/>
                  <a:pt x="570769" y="2031317"/>
                  <a:pt x="570769" y="2030410"/>
                </a:cubicBezTo>
                <a:cubicBezTo>
                  <a:pt x="570769" y="2026781"/>
                  <a:pt x="573332" y="2024060"/>
                  <a:pt x="575897" y="2024060"/>
                </a:cubicBezTo>
                <a:close/>
                <a:moveTo>
                  <a:pt x="3486083" y="2017710"/>
                </a:moveTo>
                <a:cubicBezTo>
                  <a:pt x="3486936" y="2017710"/>
                  <a:pt x="3487788" y="2017710"/>
                  <a:pt x="3488641" y="2017710"/>
                </a:cubicBezTo>
                <a:cubicBezTo>
                  <a:pt x="3499724" y="2017710"/>
                  <a:pt x="3509102" y="2025953"/>
                  <a:pt x="3509955" y="2037493"/>
                </a:cubicBezTo>
                <a:cubicBezTo>
                  <a:pt x="3510807" y="2043263"/>
                  <a:pt x="3509102" y="2048209"/>
                  <a:pt x="3504839" y="2053154"/>
                </a:cubicBezTo>
                <a:cubicBezTo>
                  <a:pt x="3501429" y="2057276"/>
                  <a:pt x="3495461" y="2059749"/>
                  <a:pt x="3489493" y="2060573"/>
                </a:cubicBezTo>
                <a:cubicBezTo>
                  <a:pt x="3489493" y="2060573"/>
                  <a:pt x="3488641" y="2060573"/>
                  <a:pt x="3488641" y="2060573"/>
                </a:cubicBezTo>
                <a:cubicBezTo>
                  <a:pt x="3476705" y="2060573"/>
                  <a:pt x="3467327" y="2051506"/>
                  <a:pt x="3466474" y="2040790"/>
                </a:cubicBezTo>
                <a:cubicBezTo>
                  <a:pt x="3464769" y="2029250"/>
                  <a:pt x="3474147" y="2019358"/>
                  <a:pt x="3486083" y="2017710"/>
                </a:cubicBezTo>
                <a:close/>
                <a:moveTo>
                  <a:pt x="481868" y="2017710"/>
                </a:moveTo>
                <a:cubicBezTo>
                  <a:pt x="485497" y="2017710"/>
                  <a:pt x="488219" y="2020885"/>
                  <a:pt x="488219" y="2023266"/>
                </a:cubicBezTo>
                <a:cubicBezTo>
                  <a:pt x="488219" y="2026442"/>
                  <a:pt x="485497" y="2028823"/>
                  <a:pt x="481868" y="2028823"/>
                </a:cubicBezTo>
                <a:cubicBezTo>
                  <a:pt x="481868" y="2028823"/>
                  <a:pt x="481868" y="2028823"/>
                  <a:pt x="480961" y="2028823"/>
                </a:cubicBezTo>
                <a:cubicBezTo>
                  <a:pt x="480053" y="2028823"/>
                  <a:pt x="478239" y="2028029"/>
                  <a:pt x="477332" y="2027235"/>
                </a:cubicBezTo>
                <a:cubicBezTo>
                  <a:pt x="475518" y="2025648"/>
                  <a:pt x="475518" y="2024060"/>
                  <a:pt x="475518" y="2022473"/>
                </a:cubicBezTo>
                <a:cubicBezTo>
                  <a:pt x="475518" y="2020091"/>
                  <a:pt x="478239" y="2017710"/>
                  <a:pt x="481868" y="2017710"/>
                </a:cubicBezTo>
                <a:close/>
                <a:moveTo>
                  <a:pt x="3565005" y="2008185"/>
                </a:moveTo>
                <a:cubicBezTo>
                  <a:pt x="3565869" y="2008185"/>
                  <a:pt x="3566732" y="2008185"/>
                  <a:pt x="3567595" y="2008185"/>
                </a:cubicBezTo>
                <a:cubicBezTo>
                  <a:pt x="3579683" y="2008185"/>
                  <a:pt x="3590043" y="2017710"/>
                  <a:pt x="3590907" y="2029833"/>
                </a:cubicBezTo>
                <a:cubicBezTo>
                  <a:pt x="3591770" y="2035894"/>
                  <a:pt x="3589180" y="2041955"/>
                  <a:pt x="3585727" y="2047151"/>
                </a:cubicBezTo>
                <a:cubicBezTo>
                  <a:pt x="3581410" y="2052346"/>
                  <a:pt x="3575366" y="2054944"/>
                  <a:pt x="3569322" y="2055810"/>
                </a:cubicBezTo>
                <a:cubicBezTo>
                  <a:pt x="3568459" y="2055810"/>
                  <a:pt x="3568459" y="2055810"/>
                  <a:pt x="3567595" y="2055810"/>
                </a:cubicBezTo>
                <a:cubicBezTo>
                  <a:pt x="3555508" y="2055810"/>
                  <a:pt x="3545147" y="2046285"/>
                  <a:pt x="3544284" y="2034162"/>
                </a:cubicBezTo>
                <a:cubicBezTo>
                  <a:pt x="3542557" y="2021174"/>
                  <a:pt x="3552054" y="2009917"/>
                  <a:pt x="3565005" y="2008185"/>
                </a:cubicBezTo>
                <a:close/>
                <a:moveTo>
                  <a:pt x="382279" y="2008185"/>
                </a:moveTo>
                <a:cubicBezTo>
                  <a:pt x="385666" y="2008185"/>
                  <a:pt x="388205" y="2011813"/>
                  <a:pt x="388205" y="2015442"/>
                </a:cubicBezTo>
                <a:cubicBezTo>
                  <a:pt x="388205" y="2018163"/>
                  <a:pt x="384819" y="2020885"/>
                  <a:pt x="382279" y="2020885"/>
                </a:cubicBezTo>
                <a:cubicBezTo>
                  <a:pt x="382279" y="2020885"/>
                  <a:pt x="382279" y="2020885"/>
                  <a:pt x="381432" y="2020885"/>
                </a:cubicBezTo>
                <a:cubicBezTo>
                  <a:pt x="379739" y="2020885"/>
                  <a:pt x="378046" y="2019978"/>
                  <a:pt x="377199" y="2019071"/>
                </a:cubicBezTo>
                <a:cubicBezTo>
                  <a:pt x="376352" y="2017256"/>
                  <a:pt x="375505" y="2016349"/>
                  <a:pt x="375505" y="2014535"/>
                </a:cubicBezTo>
                <a:cubicBezTo>
                  <a:pt x="376352" y="2010906"/>
                  <a:pt x="378891" y="2008185"/>
                  <a:pt x="382279" y="2008185"/>
                </a:cubicBezTo>
                <a:close/>
                <a:moveTo>
                  <a:pt x="3649215" y="2000248"/>
                </a:moveTo>
                <a:cubicBezTo>
                  <a:pt x="3650050" y="2000248"/>
                  <a:pt x="3650884" y="2000248"/>
                  <a:pt x="3651718" y="2000248"/>
                </a:cubicBezTo>
                <a:cubicBezTo>
                  <a:pt x="3664230" y="2000248"/>
                  <a:pt x="3674239" y="2010101"/>
                  <a:pt x="3675907" y="2022418"/>
                </a:cubicBezTo>
                <a:cubicBezTo>
                  <a:pt x="3675907" y="2028166"/>
                  <a:pt x="3674239" y="2034735"/>
                  <a:pt x="3670068" y="2039662"/>
                </a:cubicBezTo>
                <a:cubicBezTo>
                  <a:pt x="3665898" y="2044588"/>
                  <a:pt x="3660059" y="2047052"/>
                  <a:pt x="3653386" y="2047873"/>
                </a:cubicBezTo>
                <a:cubicBezTo>
                  <a:pt x="3652552" y="2047873"/>
                  <a:pt x="3652552" y="2047873"/>
                  <a:pt x="3651718" y="2047873"/>
                </a:cubicBezTo>
                <a:cubicBezTo>
                  <a:pt x="3639206" y="2047873"/>
                  <a:pt x="3629197" y="2038019"/>
                  <a:pt x="3627528" y="2026524"/>
                </a:cubicBezTo>
                <a:cubicBezTo>
                  <a:pt x="3626694" y="2013386"/>
                  <a:pt x="3635870" y="2001890"/>
                  <a:pt x="3649215" y="2000248"/>
                </a:cubicBezTo>
                <a:close/>
                <a:moveTo>
                  <a:pt x="274699" y="2000247"/>
                </a:moveTo>
                <a:cubicBezTo>
                  <a:pt x="279164" y="2001094"/>
                  <a:pt x="281844" y="2003634"/>
                  <a:pt x="281844" y="2007020"/>
                </a:cubicBezTo>
                <a:cubicBezTo>
                  <a:pt x="280951" y="2010407"/>
                  <a:pt x="278272" y="2012947"/>
                  <a:pt x="274699" y="2012947"/>
                </a:cubicBezTo>
                <a:cubicBezTo>
                  <a:pt x="270234" y="2012947"/>
                  <a:pt x="267556" y="2009560"/>
                  <a:pt x="268448" y="2006174"/>
                </a:cubicBezTo>
                <a:cubicBezTo>
                  <a:pt x="268448" y="2002787"/>
                  <a:pt x="271127" y="2000247"/>
                  <a:pt x="274699" y="2000247"/>
                </a:cubicBezTo>
                <a:close/>
                <a:moveTo>
                  <a:pt x="3738852" y="1990723"/>
                </a:moveTo>
                <a:cubicBezTo>
                  <a:pt x="3739709" y="1990723"/>
                  <a:pt x="3740565" y="1990723"/>
                  <a:pt x="3741422" y="1990723"/>
                </a:cubicBezTo>
                <a:cubicBezTo>
                  <a:pt x="3755130" y="1990723"/>
                  <a:pt x="3766268" y="2000716"/>
                  <a:pt x="3767125" y="2014041"/>
                </a:cubicBezTo>
                <a:cubicBezTo>
                  <a:pt x="3767981" y="2020703"/>
                  <a:pt x="3765411" y="2027365"/>
                  <a:pt x="3761127" y="2032362"/>
                </a:cubicBezTo>
                <a:cubicBezTo>
                  <a:pt x="3756844" y="2037359"/>
                  <a:pt x="3750846" y="2040690"/>
                  <a:pt x="3743136" y="2041523"/>
                </a:cubicBezTo>
                <a:cubicBezTo>
                  <a:pt x="3743136" y="2041523"/>
                  <a:pt x="3742279" y="2041523"/>
                  <a:pt x="3741422" y="2041523"/>
                </a:cubicBezTo>
                <a:cubicBezTo>
                  <a:pt x="3727714" y="2041523"/>
                  <a:pt x="3716576" y="2031529"/>
                  <a:pt x="3715720" y="2018205"/>
                </a:cubicBezTo>
                <a:cubicBezTo>
                  <a:pt x="3714006" y="2004880"/>
                  <a:pt x="3724287" y="1992388"/>
                  <a:pt x="3738852" y="1990723"/>
                </a:cubicBezTo>
                <a:close/>
                <a:moveTo>
                  <a:pt x="161189" y="1990722"/>
                </a:moveTo>
                <a:cubicBezTo>
                  <a:pt x="165158" y="1990722"/>
                  <a:pt x="167539" y="1993897"/>
                  <a:pt x="167539" y="1997072"/>
                </a:cubicBezTo>
                <a:cubicBezTo>
                  <a:pt x="167539" y="2000247"/>
                  <a:pt x="164363" y="2003422"/>
                  <a:pt x="161189" y="2003422"/>
                </a:cubicBezTo>
                <a:cubicBezTo>
                  <a:pt x="157220" y="2002628"/>
                  <a:pt x="154839" y="1999453"/>
                  <a:pt x="154839" y="1996278"/>
                </a:cubicBezTo>
                <a:cubicBezTo>
                  <a:pt x="155632" y="1993103"/>
                  <a:pt x="158014" y="1990722"/>
                  <a:pt x="161189" y="1990722"/>
                </a:cubicBezTo>
                <a:close/>
                <a:moveTo>
                  <a:pt x="3832925" y="1979610"/>
                </a:moveTo>
                <a:cubicBezTo>
                  <a:pt x="3833767" y="1979610"/>
                  <a:pt x="3835451" y="1979610"/>
                  <a:pt x="3836293" y="1979610"/>
                </a:cubicBezTo>
                <a:cubicBezTo>
                  <a:pt x="3849762" y="1979610"/>
                  <a:pt x="3861549" y="1990574"/>
                  <a:pt x="3862390" y="2004067"/>
                </a:cubicBezTo>
                <a:cubicBezTo>
                  <a:pt x="3863232" y="2011658"/>
                  <a:pt x="3860707" y="2018404"/>
                  <a:pt x="3856497" y="2024308"/>
                </a:cubicBezTo>
                <a:cubicBezTo>
                  <a:pt x="3851446" y="2029368"/>
                  <a:pt x="3845553" y="2032742"/>
                  <a:pt x="3837976" y="2033585"/>
                </a:cubicBezTo>
                <a:cubicBezTo>
                  <a:pt x="3837134" y="2033585"/>
                  <a:pt x="3836293" y="2033585"/>
                  <a:pt x="3836293" y="2033585"/>
                </a:cubicBezTo>
                <a:cubicBezTo>
                  <a:pt x="3821981" y="2033585"/>
                  <a:pt x="3810195" y="2023465"/>
                  <a:pt x="3809353" y="2009127"/>
                </a:cubicBezTo>
                <a:cubicBezTo>
                  <a:pt x="3807669" y="1994790"/>
                  <a:pt x="3818613" y="1981297"/>
                  <a:pt x="3832925" y="1979610"/>
                </a:cubicBezTo>
                <a:close/>
                <a:moveTo>
                  <a:pt x="41326" y="1979610"/>
                </a:moveTo>
                <a:cubicBezTo>
                  <a:pt x="45791" y="1979610"/>
                  <a:pt x="48470" y="1983182"/>
                  <a:pt x="48470" y="1987647"/>
                </a:cubicBezTo>
                <a:cubicBezTo>
                  <a:pt x="48470" y="1991219"/>
                  <a:pt x="44898" y="1993898"/>
                  <a:pt x="41326" y="1993898"/>
                </a:cubicBezTo>
                <a:cubicBezTo>
                  <a:pt x="41326" y="1993898"/>
                  <a:pt x="41326" y="1993898"/>
                  <a:pt x="40433" y="1993898"/>
                </a:cubicBezTo>
                <a:cubicBezTo>
                  <a:pt x="38647" y="1993898"/>
                  <a:pt x="36861" y="1993005"/>
                  <a:pt x="35968" y="1991219"/>
                </a:cubicBezTo>
                <a:cubicBezTo>
                  <a:pt x="34182" y="1990326"/>
                  <a:pt x="34182" y="1988540"/>
                  <a:pt x="34182" y="1985861"/>
                </a:cubicBezTo>
                <a:cubicBezTo>
                  <a:pt x="34182" y="1982289"/>
                  <a:pt x="37754" y="1979610"/>
                  <a:pt x="41326" y="1979610"/>
                </a:cubicBezTo>
                <a:close/>
                <a:moveTo>
                  <a:pt x="3934533" y="1968497"/>
                </a:moveTo>
                <a:cubicBezTo>
                  <a:pt x="3936211" y="1968497"/>
                  <a:pt x="3937050" y="1968497"/>
                  <a:pt x="3937889" y="1968497"/>
                </a:cubicBezTo>
                <a:cubicBezTo>
                  <a:pt x="3952154" y="1968497"/>
                  <a:pt x="3964741" y="1980590"/>
                  <a:pt x="3965580" y="1995274"/>
                </a:cubicBezTo>
                <a:cubicBezTo>
                  <a:pt x="3966419" y="2003049"/>
                  <a:pt x="3963902" y="2010823"/>
                  <a:pt x="3958867" y="2016869"/>
                </a:cubicBezTo>
                <a:cubicBezTo>
                  <a:pt x="3954672" y="2022916"/>
                  <a:pt x="3947120" y="2026371"/>
                  <a:pt x="3939568" y="2027235"/>
                </a:cubicBezTo>
                <a:cubicBezTo>
                  <a:pt x="3939568" y="2027235"/>
                  <a:pt x="3938728" y="2027235"/>
                  <a:pt x="3937889" y="2027235"/>
                </a:cubicBezTo>
                <a:cubicBezTo>
                  <a:pt x="3922785" y="2027235"/>
                  <a:pt x="3911038" y="2015142"/>
                  <a:pt x="3909359" y="2000457"/>
                </a:cubicBezTo>
                <a:cubicBezTo>
                  <a:pt x="3907681" y="1984909"/>
                  <a:pt x="3919429" y="1970224"/>
                  <a:pt x="3934533" y="1968497"/>
                </a:cubicBezTo>
                <a:close/>
                <a:moveTo>
                  <a:pt x="916421" y="1960560"/>
                </a:moveTo>
                <a:cubicBezTo>
                  <a:pt x="920656" y="1961354"/>
                  <a:pt x="923194" y="1963735"/>
                  <a:pt x="922348" y="1966910"/>
                </a:cubicBezTo>
                <a:cubicBezTo>
                  <a:pt x="922348" y="1969292"/>
                  <a:pt x="919808" y="1971673"/>
                  <a:pt x="916421" y="1971673"/>
                </a:cubicBezTo>
                <a:cubicBezTo>
                  <a:pt x="916421" y="1971673"/>
                  <a:pt x="916421" y="1971673"/>
                  <a:pt x="915574" y="1971673"/>
                </a:cubicBezTo>
                <a:cubicBezTo>
                  <a:pt x="914728" y="1971673"/>
                  <a:pt x="913034" y="1970879"/>
                  <a:pt x="912187" y="1969292"/>
                </a:cubicBezTo>
                <a:cubicBezTo>
                  <a:pt x="911341" y="1968498"/>
                  <a:pt x="910495" y="1966910"/>
                  <a:pt x="911341" y="1965323"/>
                </a:cubicBezTo>
                <a:cubicBezTo>
                  <a:pt x="911341" y="1962941"/>
                  <a:pt x="913880" y="1960560"/>
                  <a:pt x="916421" y="1960560"/>
                </a:cubicBezTo>
                <a:close/>
                <a:moveTo>
                  <a:pt x="4040444" y="1957385"/>
                </a:moveTo>
                <a:cubicBezTo>
                  <a:pt x="4042141" y="1957385"/>
                  <a:pt x="4042989" y="1957385"/>
                  <a:pt x="4043837" y="1957385"/>
                </a:cubicBezTo>
                <a:cubicBezTo>
                  <a:pt x="4059951" y="1957385"/>
                  <a:pt x="4072673" y="1969280"/>
                  <a:pt x="4074369" y="1984574"/>
                </a:cubicBezTo>
                <a:cubicBezTo>
                  <a:pt x="4074369" y="1993070"/>
                  <a:pt x="4072673" y="2000717"/>
                  <a:pt x="4066736" y="2007514"/>
                </a:cubicBezTo>
                <a:cubicBezTo>
                  <a:pt x="4061647" y="2013462"/>
                  <a:pt x="4054014" y="2016860"/>
                  <a:pt x="4046381" y="2017710"/>
                </a:cubicBezTo>
                <a:cubicBezTo>
                  <a:pt x="4045533" y="2017710"/>
                  <a:pt x="4044685" y="2017710"/>
                  <a:pt x="4043837" y="2017710"/>
                </a:cubicBezTo>
                <a:cubicBezTo>
                  <a:pt x="4028571" y="2017710"/>
                  <a:pt x="4015001" y="2005815"/>
                  <a:pt x="4013304" y="1990521"/>
                </a:cubicBezTo>
                <a:cubicBezTo>
                  <a:pt x="4012456" y="1974378"/>
                  <a:pt x="4024330" y="1959084"/>
                  <a:pt x="4040444" y="1957385"/>
                </a:cubicBezTo>
                <a:close/>
                <a:moveTo>
                  <a:pt x="842654" y="1947860"/>
                </a:moveTo>
                <a:cubicBezTo>
                  <a:pt x="845194" y="1948767"/>
                  <a:pt x="846888" y="1949674"/>
                  <a:pt x="847735" y="1950581"/>
                </a:cubicBezTo>
                <a:cubicBezTo>
                  <a:pt x="848580" y="1952396"/>
                  <a:pt x="848580" y="1953303"/>
                  <a:pt x="848580" y="1955117"/>
                </a:cubicBezTo>
                <a:cubicBezTo>
                  <a:pt x="848580" y="1958746"/>
                  <a:pt x="846041" y="1960560"/>
                  <a:pt x="842654" y="1960560"/>
                </a:cubicBezTo>
                <a:cubicBezTo>
                  <a:pt x="842654" y="1960560"/>
                  <a:pt x="842654" y="1960560"/>
                  <a:pt x="841807" y="1960560"/>
                </a:cubicBezTo>
                <a:cubicBezTo>
                  <a:pt x="838421" y="1960560"/>
                  <a:pt x="835880" y="1956931"/>
                  <a:pt x="836727" y="1953303"/>
                </a:cubicBezTo>
                <a:cubicBezTo>
                  <a:pt x="837574" y="1950581"/>
                  <a:pt x="839267" y="1947860"/>
                  <a:pt x="842654" y="1947860"/>
                </a:cubicBezTo>
                <a:close/>
                <a:moveTo>
                  <a:pt x="4153168" y="1946272"/>
                </a:moveTo>
                <a:cubicBezTo>
                  <a:pt x="4154858" y="1946272"/>
                  <a:pt x="4155704" y="1946272"/>
                  <a:pt x="4156549" y="1946272"/>
                </a:cubicBezTo>
                <a:cubicBezTo>
                  <a:pt x="4173455" y="1946272"/>
                  <a:pt x="4186980" y="1958125"/>
                  <a:pt x="4188670" y="1975059"/>
                </a:cubicBezTo>
                <a:cubicBezTo>
                  <a:pt x="4188670" y="1983525"/>
                  <a:pt x="4186134" y="1991992"/>
                  <a:pt x="4181063" y="1998765"/>
                </a:cubicBezTo>
                <a:cubicBezTo>
                  <a:pt x="4175145" y="2005539"/>
                  <a:pt x="4167538" y="2008925"/>
                  <a:pt x="4159085" y="2009772"/>
                </a:cubicBezTo>
                <a:cubicBezTo>
                  <a:pt x="4158239" y="2009772"/>
                  <a:pt x="4157394" y="2009772"/>
                  <a:pt x="4156549" y="2009772"/>
                </a:cubicBezTo>
                <a:cubicBezTo>
                  <a:pt x="4140488" y="2009772"/>
                  <a:pt x="4126118" y="1997072"/>
                  <a:pt x="4124428" y="1980985"/>
                </a:cubicBezTo>
                <a:cubicBezTo>
                  <a:pt x="4123582" y="1963205"/>
                  <a:pt x="4136262" y="1947965"/>
                  <a:pt x="4153168" y="1946272"/>
                </a:cubicBezTo>
                <a:close/>
                <a:moveTo>
                  <a:pt x="762432" y="1935160"/>
                </a:moveTo>
                <a:cubicBezTo>
                  <a:pt x="767513" y="1936007"/>
                  <a:pt x="769205" y="1939393"/>
                  <a:pt x="769205" y="1942780"/>
                </a:cubicBezTo>
                <a:cubicBezTo>
                  <a:pt x="768359" y="1945320"/>
                  <a:pt x="765818" y="1947860"/>
                  <a:pt x="762432" y="1947860"/>
                </a:cubicBezTo>
                <a:cubicBezTo>
                  <a:pt x="762432" y="1947860"/>
                  <a:pt x="762432" y="1947860"/>
                  <a:pt x="761585" y="1947860"/>
                </a:cubicBezTo>
                <a:cubicBezTo>
                  <a:pt x="759892" y="1947860"/>
                  <a:pt x="759046" y="1946167"/>
                  <a:pt x="757352" y="1945320"/>
                </a:cubicBezTo>
                <a:cubicBezTo>
                  <a:pt x="756507" y="1943627"/>
                  <a:pt x="756507" y="1941933"/>
                  <a:pt x="756507" y="1940240"/>
                </a:cubicBezTo>
                <a:cubicBezTo>
                  <a:pt x="757352" y="1937700"/>
                  <a:pt x="759892" y="1935160"/>
                  <a:pt x="762432" y="1935160"/>
                </a:cubicBezTo>
                <a:close/>
                <a:moveTo>
                  <a:pt x="3397047" y="1933573"/>
                </a:moveTo>
                <a:cubicBezTo>
                  <a:pt x="3398761" y="1933573"/>
                  <a:pt x="3399618" y="1933573"/>
                  <a:pt x="3400476" y="1933573"/>
                </a:cubicBezTo>
                <a:cubicBezTo>
                  <a:pt x="3410763" y="1933573"/>
                  <a:pt x="3419335" y="1940328"/>
                  <a:pt x="3421050" y="1950461"/>
                </a:cubicBezTo>
                <a:cubicBezTo>
                  <a:pt x="3421907" y="1955528"/>
                  <a:pt x="3420193" y="1961439"/>
                  <a:pt x="3416764" y="1965661"/>
                </a:cubicBezTo>
                <a:cubicBezTo>
                  <a:pt x="3414192" y="1969883"/>
                  <a:pt x="3409048" y="1972416"/>
                  <a:pt x="3403905" y="1973261"/>
                </a:cubicBezTo>
                <a:cubicBezTo>
                  <a:pt x="3403047" y="1973261"/>
                  <a:pt x="3402190" y="1973261"/>
                  <a:pt x="3400476" y="1973261"/>
                </a:cubicBezTo>
                <a:cubicBezTo>
                  <a:pt x="3391046" y="1973261"/>
                  <a:pt x="3382473" y="1966505"/>
                  <a:pt x="3380759" y="1957217"/>
                </a:cubicBezTo>
                <a:cubicBezTo>
                  <a:pt x="3379044" y="1946239"/>
                  <a:pt x="3386759" y="1936106"/>
                  <a:pt x="3397047" y="1933573"/>
                </a:cubicBezTo>
                <a:close/>
                <a:moveTo>
                  <a:pt x="4276403" y="1933572"/>
                </a:moveTo>
                <a:cubicBezTo>
                  <a:pt x="4294076" y="1933572"/>
                  <a:pt x="4308383" y="1946907"/>
                  <a:pt x="4310066" y="1964409"/>
                </a:cubicBezTo>
                <a:cubicBezTo>
                  <a:pt x="4310907" y="1973577"/>
                  <a:pt x="4307541" y="1981911"/>
                  <a:pt x="4301650" y="1988579"/>
                </a:cubicBezTo>
                <a:cubicBezTo>
                  <a:pt x="4295759" y="1995246"/>
                  <a:pt x="4288185" y="1999413"/>
                  <a:pt x="4278928" y="2000247"/>
                </a:cubicBezTo>
                <a:cubicBezTo>
                  <a:pt x="4278086" y="2000247"/>
                  <a:pt x="4277245" y="2000247"/>
                  <a:pt x="4276403" y="2000247"/>
                </a:cubicBezTo>
                <a:cubicBezTo>
                  <a:pt x="4259572" y="2000247"/>
                  <a:pt x="4244424" y="1986912"/>
                  <a:pt x="4242740" y="1970243"/>
                </a:cubicBezTo>
                <a:cubicBezTo>
                  <a:pt x="4241057" y="1951907"/>
                  <a:pt x="4254522" y="1936072"/>
                  <a:pt x="4273037" y="1934405"/>
                </a:cubicBezTo>
                <a:cubicBezTo>
                  <a:pt x="4273878" y="1934405"/>
                  <a:pt x="4275561" y="1933572"/>
                  <a:pt x="4276403" y="1933572"/>
                </a:cubicBezTo>
                <a:close/>
                <a:moveTo>
                  <a:pt x="679511" y="1922460"/>
                </a:moveTo>
                <a:cubicBezTo>
                  <a:pt x="683975" y="1923254"/>
                  <a:pt x="686655" y="1926429"/>
                  <a:pt x="686655" y="1929604"/>
                </a:cubicBezTo>
                <a:cubicBezTo>
                  <a:pt x="685765" y="1932779"/>
                  <a:pt x="683082" y="1935160"/>
                  <a:pt x="679511" y="1935160"/>
                </a:cubicBezTo>
                <a:cubicBezTo>
                  <a:pt x="679511" y="1935160"/>
                  <a:pt x="679511" y="1935160"/>
                  <a:pt x="678619" y="1935160"/>
                </a:cubicBezTo>
                <a:cubicBezTo>
                  <a:pt x="676833" y="1934366"/>
                  <a:pt x="675046" y="1933572"/>
                  <a:pt x="674153" y="1932779"/>
                </a:cubicBezTo>
                <a:cubicBezTo>
                  <a:pt x="673262" y="1931191"/>
                  <a:pt x="672368" y="1929604"/>
                  <a:pt x="672368" y="1928016"/>
                </a:cubicBezTo>
                <a:cubicBezTo>
                  <a:pt x="673262" y="1924841"/>
                  <a:pt x="675942" y="1922460"/>
                  <a:pt x="679511" y="1922460"/>
                </a:cubicBezTo>
                <a:close/>
                <a:moveTo>
                  <a:pt x="3475913" y="1920873"/>
                </a:moveTo>
                <a:cubicBezTo>
                  <a:pt x="3485804" y="1920873"/>
                  <a:pt x="3494047" y="1928302"/>
                  <a:pt x="3495696" y="1938208"/>
                </a:cubicBezTo>
                <a:cubicBezTo>
                  <a:pt x="3496520" y="1943987"/>
                  <a:pt x="3495696" y="1948940"/>
                  <a:pt x="3492399" y="1953893"/>
                </a:cubicBezTo>
                <a:cubicBezTo>
                  <a:pt x="3489102" y="1958020"/>
                  <a:pt x="3484156" y="1961322"/>
                  <a:pt x="3478386" y="1962148"/>
                </a:cubicBezTo>
                <a:cubicBezTo>
                  <a:pt x="3477562" y="1962148"/>
                  <a:pt x="3476737" y="1962148"/>
                  <a:pt x="3475913" y="1962148"/>
                </a:cubicBezTo>
                <a:cubicBezTo>
                  <a:pt x="3465197" y="1962148"/>
                  <a:pt x="3456954" y="1954718"/>
                  <a:pt x="3455306" y="1944812"/>
                </a:cubicBezTo>
                <a:cubicBezTo>
                  <a:pt x="3453657" y="1934081"/>
                  <a:pt x="3461076" y="1923349"/>
                  <a:pt x="3471791" y="1921698"/>
                </a:cubicBezTo>
                <a:cubicBezTo>
                  <a:pt x="3473440" y="1920873"/>
                  <a:pt x="3474264" y="1920873"/>
                  <a:pt x="3475913" y="1920873"/>
                </a:cubicBezTo>
                <a:close/>
                <a:moveTo>
                  <a:pt x="590612" y="1908173"/>
                </a:moveTo>
                <a:cubicBezTo>
                  <a:pt x="595077" y="1908967"/>
                  <a:pt x="597755" y="1912142"/>
                  <a:pt x="597755" y="1916110"/>
                </a:cubicBezTo>
                <a:cubicBezTo>
                  <a:pt x="596865" y="1919285"/>
                  <a:pt x="594185" y="1920873"/>
                  <a:pt x="590612" y="1920873"/>
                </a:cubicBezTo>
                <a:cubicBezTo>
                  <a:pt x="590612" y="1920873"/>
                  <a:pt x="590612" y="1920873"/>
                  <a:pt x="589718" y="1920873"/>
                </a:cubicBezTo>
                <a:cubicBezTo>
                  <a:pt x="587039" y="1920873"/>
                  <a:pt x="586147" y="1920079"/>
                  <a:pt x="584361" y="1918492"/>
                </a:cubicBezTo>
                <a:cubicBezTo>
                  <a:pt x="583468" y="1916904"/>
                  <a:pt x="583468" y="1915317"/>
                  <a:pt x="583468" y="1913729"/>
                </a:cubicBezTo>
                <a:cubicBezTo>
                  <a:pt x="584361" y="1910554"/>
                  <a:pt x="587039" y="1908173"/>
                  <a:pt x="590612" y="1908173"/>
                </a:cubicBezTo>
                <a:close/>
                <a:moveTo>
                  <a:pt x="3554103" y="1904998"/>
                </a:moveTo>
                <a:cubicBezTo>
                  <a:pt x="3565360" y="1904998"/>
                  <a:pt x="3574885" y="1912816"/>
                  <a:pt x="3576616" y="1924108"/>
                </a:cubicBezTo>
                <a:cubicBezTo>
                  <a:pt x="3577482" y="1930188"/>
                  <a:pt x="3575750" y="1936269"/>
                  <a:pt x="3572287" y="1941481"/>
                </a:cubicBezTo>
                <a:cubicBezTo>
                  <a:pt x="3568823" y="1946693"/>
                  <a:pt x="3563628" y="1949299"/>
                  <a:pt x="3557566" y="1950167"/>
                </a:cubicBezTo>
                <a:cubicBezTo>
                  <a:pt x="3556700" y="1951036"/>
                  <a:pt x="3555835" y="1951036"/>
                  <a:pt x="3554103" y="1951036"/>
                </a:cubicBezTo>
                <a:cubicBezTo>
                  <a:pt x="3542846" y="1951036"/>
                  <a:pt x="3533321" y="1942349"/>
                  <a:pt x="3531589" y="1931926"/>
                </a:cubicBezTo>
                <a:cubicBezTo>
                  <a:pt x="3529857" y="1919765"/>
                  <a:pt x="3537650" y="1907604"/>
                  <a:pt x="3550639" y="1905867"/>
                </a:cubicBezTo>
                <a:cubicBezTo>
                  <a:pt x="3551505" y="1904998"/>
                  <a:pt x="3553237" y="1904998"/>
                  <a:pt x="3554103" y="1904998"/>
                </a:cubicBezTo>
                <a:close/>
                <a:moveTo>
                  <a:pt x="496529" y="1893885"/>
                </a:moveTo>
                <a:lnTo>
                  <a:pt x="497370" y="1893885"/>
                </a:lnTo>
                <a:cubicBezTo>
                  <a:pt x="499891" y="1893885"/>
                  <a:pt x="501572" y="1894679"/>
                  <a:pt x="502413" y="1896266"/>
                </a:cubicBezTo>
                <a:cubicBezTo>
                  <a:pt x="503253" y="1897854"/>
                  <a:pt x="504094" y="1899441"/>
                  <a:pt x="503253" y="1901029"/>
                </a:cubicBezTo>
                <a:cubicBezTo>
                  <a:pt x="503253" y="1904204"/>
                  <a:pt x="499891" y="1906585"/>
                  <a:pt x="496529" y="1906585"/>
                </a:cubicBezTo>
                <a:cubicBezTo>
                  <a:pt x="496529" y="1906585"/>
                  <a:pt x="496529" y="1906585"/>
                  <a:pt x="495688" y="1906585"/>
                </a:cubicBezTo>
                <a:cubicBezTo>
                  <a:pt x="494009" y="1906585"/>
                  <a:pt x="492326" y="1905791"/>
                  <a:pt x="491487" y="1904204"/>
                </a:cubicBezTo>
                <a:cubicBezTo>
                  <a:pt x="489806" y="1902616"/>
                  <a:pt x="489806" y="1901029"/>
                  <a:pt x="489806" y="1899441"/>
                </a:cubicBezTo>
                <a:cubicBezTo>
                  <a:pt x="490647" y="1896266"/>
                  <a:pt x="493168" y="1893885"/>
                  <a:pt x="496529" y="1893885"/>
                </a:cubicBezTo>
                <a:close/>
                <a:moveTo>
                  <a:pt x="3637430" y="1890710"/>
                </a:moveTo>
                <a:cubicBezTo>
                  <a:pt x="3649107" y="1890710"/>
                  <a:pt x="3658283" y="1899214"/>
                  <a:pt x="3660785" y="1910270"/>
                </a:cubicBezTo>
                <a:cubicBezTo>
                  <a:pt x="3661619" y="1917074"/>
                  <a:pt x="3659951" y="1923027"/>
                  <a:pt x="3656615" y="1928130"/>
                </a:cubicBezTo>
                <a:cubicBezTo>
                  <a:pt x="3652444" y="1933232"/>
                  <a:pt x="3647439" y="1936634"/>
                  <a:pt x="3641600" y="1937484"/>
                </a:cubicBezTo>
                <a:cubicBezTo>
                  <a:pt x="3639932" y="1937484"/>
                  <a:pt x="3639098" y="1938335"/>
                  <a:pt x="3637430" y="1938335"/>
                </a:cubicBezTo>
                <a:cubicBezTo>
                  <a:pt x="3626586" y="1938335"/>
                  <a:pt x="3616577" y="1929830"/>
                  <a:pt x="3614909" y="1917924"/>
                </a:cubicBezTo>
                <a:cubicBezTo>
                  <a:pt x="3612406" y="1906018"/>
                  <a:pt x="3621582" y="1893261"/>
                  <a:pt x="3634093" y="1891560"/>
                </a:cubicBezTo>
                <a:cubicBezTo>
                  <a:pt x="3634927" y="1890710"/>
                  <a:pt x="3636596" y="1890710"/>
                  <a:pt x="3637430" y="1890710"/>
                </a:cubicBezTo>
                <a:close/>
                <a:moveTo>
                  <a:pt x="396936" y="1876422"/>
                </a:moveTo>
                <a:lnTo>
                  <a:pt x="397731" y="1876422"/>
                </a:lnTo>
                <a:cubicBezTo>
                  <a:pt x="400112" y="1876422"/>
                  <a:pt x="401700" y="1877262"/>
                  <a:pt x="402494" y="1878943"/>
                </a:cubicBezTo>
                <a:cubicBezTo>
                  <a:pt x="403287" y="1880624"/>
                  <a:pt x="404081" y="1882305"/>
                  <a:pt x="403287" y="1884827"/>
                </a:cubicBezTo>
                <a:cubicBezTo>
                  <a:pt x="403287" y="1888188"/>
                  <a:pt x="400112" y="1890710"/>
                  <a:pt x="396936" y="1890710"/>
                </a:cubicBezTo>
                <a:cubicBezTo>
                  <a:pt x="396936" y="1890710"/>
                  <a:pt x="396936" y="1890710"/>
                  <a:pt x="396143" y="1890710"/>
                </a:cubicBezTo>
                <a:cubicBezTo>
                  <a:pt x="393762" y="1890710"/>
                  <a:pt x="392174" y="1889029"/>
                  <a:pt x="391379" y="1888188"/>
                </a:cubicBezTo>
                <a:cubicBezTo>
                  <a:pt x="390586" y="1886508"/>
                  <a:pt x="389793" y="1883986"/>
                  <a:pt x="389793" y="1882305"/>
                </a:cubicBezTo>
                <a:cubicBezTo>
                  <a:pt x="390586" y="1878943"/>
                  <a:pt x="393762" y="1876422"/>
                  <a:pt x="396936" y="1876422"/>
                </a:cubicBezTo>
                <a:close/>
                <a:moveTo>
                  <a:pt x="3727201" y="1874835"/>
                </a:moveTo>
                <a:cubicBezTo>
                  <a:pt x="3739225" y="1874835"/>
                  <a:pt x="3749531" y="1883176"/>
                  <a:pt x="3751248" y="1895688"/>
                </a:cubicBezTo>
                <a:cubicBezTo>
                  <a:pt x="3752107" y="1901527"/>
                  <a:pt x="3751248" y="1908200"/>
                  <a:pt x="3746954" y="1914038"/>
                </a:cubicBezTo>
                <a:cubicBezTo>
                  <a:pt x="3742660" y="1919043"/>
                  <a:pt x="3737507" y="1922380"/>
                  <a:pt x="3730637" y="1923214"/>
                </a:cubicBezTo>
                <a:cubicBezTo>
                  <a:pt x="3728919" y="1923214"/>
                  <a:pt x="3728060" y="1924048"/>
                  <a:pt x="3727201" y="1924048"/>
                </a:cubicBezTo>
                <a:cubicBezTo>
                  <a:pt x="3714319" y="1924048"/>
                  <a:pt x="3704013" y="1914873"/>
                  <a:pt x="3702296" y="1903195"/>
                </a:cubicBezTo>
                <a:cubicBezTo>
                  <a:pt x="3699719" y="1890683"/>
                  <a:pt x="3709166" y="1878171"/>
                  <a:pt x="3722049" y="1875669"/>
                </a:cubicBezTo>
                <a:cubicBezTo>
                  <a:pt x="3723766" y="1874835"/>
                  <a:pt x="3725484" y="1874835"/>
                  <a:pt x="3727201" y="1874835"/>
                </a:cubicBezTo>
                <a:close/>
                <a:moveTo>
                  <a:pt x="934680" y="1868485"/>
                </a:moveTo>
                <a:cubicBezTo>
                  <a:pt x="934680" y="1868485"/>
                  <a:pt x="934680" y="1868485"/>
                  <a:pt x="936361" y="1869279"/>
                </a:cubicBezTo>
                <a:cubicBezTo>
                  <a:pt x="939722" y="1870072"/>
                  <a:pt x="942245" y="1873247"/>
                  <a:pt x="941403" y="1876422"/>
                </a:cubicBezTo>
                <a:cubicBezTo>
                  <a:pt x="940564" y="1879597"/>
                  <a:pt x="938042" y="1881185"/>
                  <a:pt x="934680" y="1881185"/>
                </a:cubicBezTo>
                <a:cubicBezTo>
                  <a:pt x="934680" y="1881185"/>
                  <a:pt x="934680" y="1881185"/>
                  <a:pt x="933839" y="1881185"/>
                </a:cubicBezTo>
                <a:cubicBezTo>
                  <a:pt x="931317" y="1880391"/>
                  <a:pt x="930477" y="1879597"/>
                  <a:pt x="929636" y="1878010"/>
                </a:cubicBezTo>
                <a:cubicBezTo>
                  <a:pt x="928798" y="1877216"/>
                  <a:pt x="927957" y="1875629"/>
                  <a:pt x="928798" y="1873247"/>
                </a:cubicBezTo>
                <a:cubicBezTo>
                  <a:pt x="928798" y="1870866"/>
                  <a:pt x="932158" y="1868485"/>
                  <a:pt x="934680" y="1868485"/>
                </a:cubicBezTo>
                <a:close/>
                <a:moveTo>
                  <a:pt x="291786" y="1860547"/>
                </a:moveTo>
                <a:lnTo>
                  <a:pt x="292621" y="1860547"/>
                </a:lnTo>
                <a:cubicBezTo>
                  <a:pt x="296799" y="1861341"/>
                  <a:pt x="299306" y="1864516"/>
                  <a:pt x="298470" y="1868485"/>
                </a:cubicBezTo>
                <a:cubicBezTo>
                  <a:pt x="298470" y="1872454"/>
                  <a:pt x="295128" y="1874835"/>
                  <a:pt x="291786" y="1874835"/>
                </a:cubicBezTo>
                <a:cubicBezTo>
                  <a:pt x="291786" y="1874835"/>
                  <a:pt x="291786" y="1874835"/>
                  <a:pt x="290115" y="1874835"/>
                </a:cubicBezTo>
                <a:cubicBezTo>
                  <a:pt x="288444" y="1874041"/>
                  <a:pt x="286772" y="1873247"/>
                  <a:pt x="285101" y="1871660"/>
                </a:cubicBezTo>
                <a:cubicBezTo>
                  <a:pt x="284266" y="1870072"/>
                  <a:pt x="283431" y="1868485"/>
                  <a:pt x="284266" y="1866103"/>
                </a:cubicBezTo>
                <a:cubicBezTo>
                  <a:pt x="284266" y="1862928"/>
                  <a:pt x="287608" y="1860547"/>
                  <a:pt x="291786" y="1860547"/>
                </a:cubicBezTo>
                <a:close/>
                <a:moveTo>
                  <a:pt x="3821212" y="1857372"/>
                </a:moveTo>
                <a:cubicBezTo>
                  <a:pt x="3833862" y="1857372"/>
                  <a:pt x="3844826" y="1866667"/>
                  <a:pt x="3846513" y="1879341"/>
                </a:cubicBezTo>
                <a:cubicBezTo>
                  <a:pt x="3847356" y="1886101"/>
                  <a:pt x="3846513" y="1892861"/>
                  <a:pt x="3842296" y="1898775"/>
                </a:cubicBezTo>
                <a:cubicBezTo>
                  <a:pt x="3838079" y="1904690"/>
                  <a:pt x="3832176" y="1908070"/>
                  <a:pt x="3825429" y="1908915"/>
                </a:cubicBezTo>
                <a:cubicBezTo>
                  <a:pt x="3823742" y="1908915"/>
                  <a:pt x="3822055" y="1909760"/>
                  <a:pt x="3821212" y="1909760"/>
                </a:cubicBezTo>
                <a:cubicBezTo>
                  <a:pt x="3808562" y="1909760"/>
                  <a:pt x="3797598" y="1900465"/>
                  <a:pt x="3795068" y="1887791"/>
                </a:cubicBezTo>
                <a:cubicBezTo>
                  <a:pt x="3793381" y="1873426"/>
                  <a:pt x="3802658" y="1860752"/>
                  <a:pt x="3816995" y="1858217"/>
                </a:cubicBezTo>
                <a:cubicBezTo>
                  <a:pt x="3817839" y="1857372"/>
                  <a:pt x="3819525" y="1857372"/>
                  <a:pt x="3821212" y="1857372"/>
                </a:cubicBezTo>
                <a:close/>
                <a:moveTo>
                  <a:pt x="860067" y="1851023"/>
                </a:moveTo>
                <a:cubicBezTo>
                  <a:pt x="860907" y="1851023"/>
                  <a:pt x="860907" y="1851023"/>
                  <a:pt x="861748" y="1851023"/>
                </a:cubicBezTo>
                <a:cubicBezTo>
                  <a:pt x="865110" y="1851817"/>
                  <a:pt x="867631" y="1854992"/>
                  <a:pt x="866791" y="1858960"/>
                </a:cubicBezTo>
                <a:cubicBezTo>
                  <a:pt x="865951" y="1861342"/>
                  <a:pt x="863429" y="1863723"/>
                  <a:pt x="860067" y="1863723"/>
                </a:cubicBezTo>
                <a:cubicBezTo>
                  <a:pt x="860067" y="1863723"/>
                  <a:pt x="860067" y="1863723"/>
                  <a:pt x="858386" y="1863723"/>
                </a:cubicBezTo>
                <a:cubicBezTo>
                  <a:pt x="856706" y="1862929"/>
                  <a:pt x="855023" y="1862135"/>
                  <a:pt x="854185" y="1860548"/>
                </a:cubicBezTo>
                <a:cubicBezTo>
                  <a:pt x="853344" y="1858960"/>
                  <a:pt x="853344" y="1857373"/>
                  <a:pt x="853344" y="1855785"/>
                </a:cubicBezTo>
                <a:cubicBezTo>
                  <a:pt x="854185" y="1852610"/>
                  <a:pt x="856706" y="1851023"/>
                  <a:pt x="860067" y="1851023"/>
                </a:cubicBezTo>
                <a:close/>
                <a:moveTo>
                  <a:pt x="3382641" y="1843085"/>
                </a:moveTo>
                <a:cubicBezTo>
                  <a:pt x="3391907" y="1843085"/>
                  <a:pt x="3399488" y="1849012"/>
                  <a:pt x="3401172" y="1857478"/>
                </a:cubicBezTo>
                <a:cubicBezTo>
                  <a:pt x="3402857" y="1862558"/>
                  <a:pt x="3402015" y="1868485"/>
                  <a:pt x="3399488" y="1872718"/>
                </a:cubicBezTo>
                <a:cubicBezTo>
                  <a:pt x="3396118" y="1876952"/>
                  <a:pt x="3391907" y="1880338"/>
                  <a:pt x="3386853" y="1881185"/>
                </a:cubicBezTo>
                <a:cubicBezTo>
                  <a:pt x="3386010" y="1881185"/>
                  <a:pt x="3384325" y="1881185"/>
                  <a:pt x="3382641" y="1881185"/>
                </a:cubicBezTo>
                <a:cubicBezTo>
                  <a:pt x="3374217" y="1881185"/>
                  <a:pt x="3366636" y="1875258"/>
                  <a:pt x="3364109" y="1866792"/>
                </a:cubicBezTo>
                <a:cubicBezTo>
                  <a:pt x="3361582" y="1856632"/>
                  <a:pt x="3368321" y="1846472"/>
                  <a:pt x="3378429" y="1843932"/>
                </a:cubicBezTo>
                <a:cubicBezTo>
                  <a:pt x="3380114" y="1843085"/>
                  <a:pt x="3381798" y="1843085"/>
                  <a:pt x="3382641" y="1843085"/>
                </a:cubicBezTo>
                <a:close/>
                <a:moveTo>
                  <a:pt x="179445" y="1843085"/>
                </a:moveTo>
                <a:lnTo>
                  <a:pt x="180318" y="1843085"/>
                </a:lnTo>
                <a:cubicBezTo>
                  <a:pt x="184684" y="1843879"/>
                  <a:pt x="188177" y="1847054"/>
                  <a:pt x="187304" y="1851023"/>
                </a:cubicBezTo>
                <a:cubicBezTo>
                  <a:pt x="186430" y="1854992"/>
                  <a:pt x="182938" y="1857373"/>
                  <a:pt x="179445" y="1857373"/>
                </a:cubicBezTo>
                <a:cubicBezTo>
                  <a:pt x="179445" y="1857373"/>
                  <a:pt x="179445" y="1857373"/>
                  <a:pt x="177699" y="1857373"/>
                </a:cubicBezTo>
                <a:cubicBezTo>
                  <a:pt x="175953" y="1857373"/>
                  <a:pt x="174206" y="1855785"/>
                  <a:pt x="172460" y="1854992"/>
                </a:cubicBezTo>
                <a:cubicBezTo>
                  <a:pt x="171587" y="1852610"/>
                  <a:pt x="170714" y="1851023"/>
                  <a:pt x="170714" y="1848641"/>
                </a:cubicBezTo>
                <a:cubicBezTo>
                  <a:pt x="171587" y="1845466"/>
                  <a:pt x="175079" y="1843085"/>
                  <a:pt x="179445" y="1843085"/>
                </a:cubicBezTo>
                <a:close/>
                <a:moveTo>
                  <a:pt x="3915269" y="1839910"/>
                </a:moveTo>
                <a:cubicBezTo>
                  <a:pt x="3916997" y="1839910"/>
                  <a:pt x="3918724" y="1839910"/>
                  <a:pt x="3920452" y="1839910"/>
                </a:cubicBezTo>
                <a:cubicBezTo>
                  <a:pt x="3934273" y="1839910"/>
                  <a:pt x="3945502" y="1849313"/>
                  <a:pt x="3948093" y="1862990"/>
                </a:cubicBezTo>
                <a:cubicBezTo>
                  <a:pt x="3948957" y="1870683"/>
                  <a:pt x="3947230" y="1877522"/>
                  <a:pt x="3942911" y="1883505"/>
                </a:cubicBezTo>
                <a:cubicBezTo>
                  <a:pt x="3938592" y="1889489"/>
                  <a:pt x="3931681" y="1893763"/>
                  <a:pt x="3924771" y="1894618"/>
                </a:cubicBezTo>
                <a:cubicBezTo>
                  <a:pt x="3923043" y="1894618"/>
                  <a:pt x="3922180" y="1895473"/>
                  <a:pt x="3920452" y="1895473"/>
                </a:cubicBezTo>
                <a:cubicBezTo>
                  <a:pt x="3906631" y="1895473"/>
                  <a:pt x="3894538" y="1885215"/>
                  <a:pt x="3892811" y="1871538"/>
                </a:cubicBezTo>
                <a:cubicBezTo>
                  <a:pt x="3890219" y="1857006"/>
                  <a:pt x="3900585" y="1842474"/>
                  <a:pt x="3915269" y="1839910"/>
                </a:cubicBezTo>
                <a:close/>
                <a:moveTo>
                  <a:pt x="783493" y="1831973"/>
                </a:moveTo>
                <a:cubicBezTo>
                  <a:pt x="783493" y="1831973"/>
                  <a:pt x="784375" y="1831973"/>
                  <a:pt x="785257" y="1831973"/>
                </a:cubicBezTo>
                <a:cubicBezTo>
                  <a:pt x="788786" y="1832813"/>
                  <a:pt x="791430" y="1837016"/>
                  <a:pt x="790548" y="1840378"/>
                </a:cubicBezTo>
                <a:cubicBezTo>
                  <a:pt x="789666" y="1843739"/>
                  <a:pt x="787020" y="1846261"/>
                  <a:pt x="783493" y="1846261"/>
                </a:cubicBezTo>
                <a:cubicBezTo>
                  <a:pt x="782611" y="1846261"/>
                  <a:pt x="782611" y="1846261"/>
                  <a:pt x="781730" y="1846261"/>
                </a:cubicBezTo>
                <a:cubicBezTo>
                  <a:pt x="779966" y="1845420"/>
                  <a:pt x="778201" y="1844580"/>
                  <a:pt x="777319" y="1842899"/>
                </a:cubicBezTo>
                <a:cubicBezTo>
                  <a:pt x="775556" y="1841218"/>
                  <a:pt x="775556" y="1839537"/>
                  <a:pt x="776437" y="1837016"/>
                </a:cubicBezTo>
                <a:cubicBezTo>
                  <a:pt x="776437" y="1834494"/>
                  <a:pt x="779966" y="1831973"/>
                  <a:pt x="783493" y="1831973"/>
                </a:cubicBezTo>
                <a:close/>
                <a:moveTo>
                  <a:pt x="3454871" y="1824035"/>
                </a:moveTo>
                <a:cubicBezTo>
                  <a:pt x="3464116" y="1824035"/>
                  <a:pt x="3472520" y="1829946"/>
                  <a:pt x="3474201" y="1839235"/>
                </a:cubicBezTo>
                <a:cubicBezTo>
                  <a:pt x="3475882" y="1844301"/>
                  <a:pt x="3475042" y="1850212"/>
                  <a:pt x="3472520" y="1854434"/>
                </a:cubicBezTo>
                <a:cubicBezTo>
                  <a:pt x="3469159" y="1859501"/>
                  <a:pt x="3464956" y="1862034"/>
                  <a:pt x="3459914" y="1863723"/>
                </a:cubicBezTo>
                <a:cubicBezTo>
                  <a:pt x="3458233" y="1863723"/>
                  <a:pt x="3456552" y="1863723"/>
                  <a:pt x="3454871" y="1863723"/>
                </a:cubicBezTo>
                <a:cubicBezTo>
                  <a:pt x="3445626" y="1863723"/>
                  <a:pt x="3438062" y="1857812"/>
                  <a:pt x="3435540" y="1848523"/>
                </a:cubicBezTo>
                <a:cubicBezTo>
                  <a:pt x="3433019" y="1838390"/>
                  <a:pt x="3439743" y="1827413"/>
                  <a:pt x="3449828" y="1824879"/>
                </a:cubicBezTo>
                <a:cubicBezTo>
                  <a:pt x="3451509" y="1824035"/>
                  <a:pt x="3453190" y="1824035"/>
                  <a:pt x="3454871" y="1824035"/>
                </a:cubicBezTo>
                <a:close/>
                <a:moveTo>
                  <a:pt x="60377" y="1822447"/>
                </a:moveTo>
                <a:cubicBezTo>
                  <a:pt x="60377" y="1822447"/>
                  <a:pt x="60377" y="1822447"/>
                  <a:pt x="61250" y="1822447"/>
                </a:cubicBezTo>
                <a:cubicBezTo>
                  <a:pt x="66489" y="1823320"/>
                  <a:pt x="69108" y="1827686"/>
                  <a:pt x="68235" y="1832052"/>
                </a:cubicBezTo>
                <a:cubicBezTo>
                  <a:pt x="68235" y="1836417"/>
                  <a:pt x="64743" y="1839910"/>
                  <a:pt x="60377" y="1839910"/>
                </a:cubicBezTo>
                <a:cubicBezTo>
                  <a:pt x="60377" y="1839910"/>
                  <a:pt x="60377" y="1839910"/>
                  <a:pt x="58631" y="1839910"/>
                </a:cubicBezTo>
                <a:cubicBezTo>
                  <a:pt x="56884" y="1839037"/>
                  <a:pt x="54265" y="1838164"/>
                  <a:pt x="53392" y="1836417"/>
                </a:cubicBezTo>
                <a:cubicBezTo>
                  <a:pt x="51645" y="1834671"/>
                  <a:pt x="51645" y="1832052"/>
                  <a:pt x="51645" y="1829432"/>
                </a:cubicBezTo>
                <a:cubicBezTo>
                  <a:pt x="52518" y="1825939"/>
                  <a:pt x="56011" y="1822447"/>
                  <a:pt x="60377" y="1822447"/>
                </a:cubicBezTo>
                <a:close/>
                <a:moveTo>
                  <a:pt x="4025995" y="1820860"/>
                </a:moveTo>
                <a:cubicBezTo>
                  <a:pt x="4040238" y="1820860"/>
                  <a:pt x="4051968" y="1830945"/>
                  <a:pt x="4054481" y="1845233"/>
                </a:cubicBezTo>
                <a:cubicBezTo>
                  <a:pt x="4055319" y="1852797"/>
                  <a:pt x="4053644" y="1860361"/>
                  <a:pt x="4049454" y="1867084"/>
                </a:cubicBezTo>
                <a:cubicBezTo>
                  <a:pt x="4044427" y="1872967"/>
                  <a:pt x="4037724" y="1877169"/>
                  <a:pt x="4030184" y="1878010"/>
                </a:cubicBezTo>
                <a:cubicBezTo>
                  <a:pt x="4029346" y="1878010"/>
                  <a:pt x="4027670" y="1878010"/>
                  <a:pt x="4025995" y="1878010"/>
                </a:cubicBezTo>
                <a:cubicBezTo>
                  <a:pt x="4011751" y="1878010"/>
                  <a:pt x="4000021" y="1867925"/>
                  <a:pt x="3997508" y="1854478"/>
                </a:cubicBezTo>
                <a:cubicBezTo>
                  <a:pt x="3994994" y="1839350"/>
                  <a:pt x="4005886" y="1824222"/>
                  <a:pt x="4020968" y="1821700"/>
                </a:cubicBezTo>
                <a:cubicBezTo>
                  <a:pt x="4022643" y="1820860"/>
                  <a:pt x="4024319" y="1820860"/>
                  <a:pt x="4025995" y="1820860"/>
                </a:cubicBezTo>
                <a:close/>
                <a:moveTo>
                  <a:pt x="700527" y="1812923"/>
                </a:moveTo>
                <a:cubicBezTo>
                  <a:pt x="701361" y="1812923"/>
                  <a:pt x="701361" y="1812923"/>
                  <a:pt x="702197" y="1812923"/>
                </a:cubicBezTo>
                <a:cubicBezTo>
                  <a:pt x="706376" y="1813763"/>
                  <a:pt x="708881" y="1817966"/>
                  <a:pt x="708045" y="1822168"/>
                </a:cubicBezTo>
                <a:cubicBezTo>
                  <a:pt x="707210" y="1825530"/>
                  <a:pt x="703867" y="1827211"/>
                  <a:pt x="700527" y="1827211"/>
                </a:cubicBezTo>
                <a:cubicBezTo>
                  <a:pt x="699691" y="1827211"/>
                  <a:pt x="699691" y="1827211"/>
                  <a:pt x="698855" y="1827211"/>
                </a:cubicBezTo>
                <a:cubicBezTo>
                  <a:pt x="697183" y="1827211"/>
                  <a:pt x="695513" y="1825530"/>
                  <a:pt x="693842" y="1823849"/>
                </a:cubicBezTo>
                <a:cubicBezTo>
                  <a:pt x="693007" y="1822168"/>
                  <a:pt x="693007" y="1820487"/>
                  <a:pt x="693007" y="1818806"/>
                </a:cubicBezTo>
                <a:cubicBezTo>
                  <a:pt x="693842" y="1814604"/>
                  <a:pt x="697183" y="1812923"/>
                  <a:pt x="700527" y="1812923"/>
                </a:cubicBezTo>
                <a:close/>
                <a:moveTo>
                  <a:pt x="3533452" y="1804985"/>
                </a:moveTo>
                <a:cubicBezTo>
                  <a:pt x="3543516" y="1804985"/>
                  <a:pt x="3551903" y="1811589"/>
                  <a:pt x="3554419" y="1820669"/>
                </a:cubicBezTo>
                <a:cubicBezTo>
                  <a:pt x="3555257" y="1826448"/>
                  <a:pt x="3554419" y="1832226"/>
                  <a:pt x="3551903" y="1836354"/>
                </a:cubicBezTo>
                <a:cubicBezTo>
                  <a:pt x="3548548" y="1841307"/>
                  <a:pt x="3544354" y="1844609"/>
                  <a:pt x="3538484" y="1846260"/>
                </a:cubicBezTo>
                <a:cubicBezTo>
                  <a:pt x="3536806" y="1846260"/>
                  <a:pt x="3535129" y="1846260"/>
                  <a:pt x="3533452" y="1846260"/>
                </a:cubicBezTo>
                <a:cubicBezTo>
                  <a:pt x="3524226" y="1846260"/>
                  <a:pt x="3515839" y="1839656"/>
                  <a:pt x="3513323" y="1830575"/>
                </a:cubicBezTo>
                <a:cubicBezTo>
                  <a:pt x="3510807" y="1819844"/>
                  <a:pt x="3517517" y="1808287"/>
                  <a:pt x="3528420" y="1805810"/>
                </a:cubicBezTo>
                <a:cubicBezTo>
                  <a:pt x="3530097" y="1804985"/>
                  <a:pt x="3531774" y="1804985"/>
                  <a:pt x="3533452" y="1804985"/>
                </a:cubicBezTo>
                <a:close/>
                <a:moveTo>
                  <a:pt x="4137933" y="1800222"/>
                </a:moveTo>
                <a:cubicBezTo>
                  <a:pt x="4153348" y="1800222"/>
                  <a:pt x="4165338" y="1811114"/>
                  <a:pt x="4167907" y="1825357"/>
                </a:cubicBezTo>
                <a:cubicBezTo>
                  <a:pt x="4169620" y="1833736"/>
                  <a:pt x="4167907" y="1842114"/>
                  <a:pt x="4162769" y="1848817"/>
                </a:cubicBezTo>
                <a:cubicBezTo>
                  <a:pt x="4157630" y="1854682"/>
                  <a:pt x="4150779" y="1858871"/>
                  <a:pt x="4142215" y="1860547"/>
                </a:cubicBezTo>
                <a:cubicBezTo>
                  <a:pt x="4141358" y="1860547"/>
                  <a:pt x="4139646" y="1860547"/>
                  <a:pt x="4137933" y="1860547"/>
                </a:cubicBezTo>
                <a:cubicBezTo>
                  <a:pt x="4122517" y="1860547"/>
                  <a:pt x="4109671" y="1850493"/>
                  <a:pt x="4107102" y="1835411"/>
                </a:cubicBezTo>
                <a:cubicBezTo>
                  <a:pt x="4104532" y="1819492"/>
                  <a:pt x="4115666" y="1803573"/>
                  <a:pt x="4132794" y="1801060"/>
                </a:cubicBezTo>
                <a:cubicBezTo>
                  <a:pt x="4134507" y="1800222"/>
                  <a:pt x="4136220" y="1800222"/>
                  <a:pt x="4137933" y="1800222"/>
                </a:cubicBezTo>
                <a:close/>
                <a:moveTo>
                  <a:pt x="613212" y="1792285"/>
                </a:moveTo>
                <a:cubicBezTo>
                  <a:pt x="614048" y="1792285"/>
                  <a:pt x="614884" y="1792285"/>
                  <a:pt x="614884" y="1792285"/>
                </a:cubicBezTo>
                <a:cubicBezTo>
                  <a:pt x="619061" y="1793956"/>
                  <a:pt x="621567" y="1797298"/>
                  <a:pt x="620733" y="1801476"/>
                </a:cubicBezTo>
                <a:cubicBezTo>
                  <a:pt x="619897" y="1805653"/>
                  <a:pt x="616554" y="1808160"/>
                  <a:pt x="613212" y="1808160"/>
                </a:cubicBezTo>
                <a:cubicBezTo>
                  <a:pt x="612378" y="1808160"/>
                  <a:pt x="612378" y="1807324"/>
                  <a:pt x="611542" y="1807324"/>
                </a:cubicBezTo>
                <a:cubicBezTo>
                  <a:pt x="609870" y="1807324"/>
                  <a:pt x="608200" y="1805653"/>
                  <a:pt x="606527" y="1803982"/>
                </a:cubicBezTo>
                <a:cubicBezTo>
                  <a:pt x="605693" y="1802311"/>
                  <a:pt x="605693" y="1800640"/>
                  <a:pt x="605693" y="1798134"/>
                </a:cubicBezTo>
                <a:cubicBezTo>
                  <a:pt x="606527" y="1794791"/>
                  <a:pt x="609870" y="1792285"/>
                  <a:pt x="613212" y="1792285"/>
                </a:cubicBezTo>
                <a:close/>
                <a:moveTo>
                  <a:pt x="3616432" y="1782760"/>
                </a:moveTo>
                <a:cubicBezTo>
                  <a:pt x="3626638" y="1782760"/>
                  <a:pt x="3635992" y="1789709"/>
                  <a:pt x="3638544" y="1800133"/>
                </a:cubicBezTo>
                <a:cubicBezTo>
                  <a:pt x="3639394" y="1806213"/>
                  <a:pt x="3638544" y="1812294"/>
                  <a:pt x="3635992" y="1817506"/>
                </a:cubicBezTo>
                <a:cubicBezTo>
                  <a:pt x="3632591" y="1822717"/>
                  <a:pt x="3627488" y="1827061"/>
                  <a:pt x="3621535" y="1827929"/>
                </a:cubicBezTo>
                <a:cubicBezTo>
                  <a:pt x="3619834" y="1828798"/>
                  <a:pt x="3618133" y="1828798"/>
                  <a:pt x="3616432" y="1828798"/>
                </a:cubicBezTo>
                <a:cubicBezTo>
                  <a:pt x="3606227" y="1828798"/>
                  <a:pt x="3596872" y="1821849"/>
                  <a:pt x="3594321" y="1811425"/>
                </a:cubicBezTo>
                <a:cubicBezTo>
                  <a:pt x="3591769" y="1799264"/>
                  <a:pt x="3599423" y="1786234"/>
                  <a:pt x="3611330" y="1783629"/>
                </a:cubicBezTo>
                <a:cubicBezTo>
                  <a:pt x="3613030" y="1782760"/>
                  <a:pt x="3614731" y="1782760"/>
                  <a:pt x="3616432" y="1782760"/>
                </a:cubicBezTo>
                <a:close/>
                <a:moveTo>
                  <a:pt x="4251504" y="1779585"/>
                </a:moveTo>
                <a:cubicBezTo>
                  <a:pt x="4253189" y="1779585"/>
                  <a:pt x="4254875" y="1779585"/>
                  <a:pt x="4257403" y="1779585"/>
                </a:cubicBezTo>
                <a:cubicBezTo>
                  <a:pt x="4272572" y="1779585"/>
                  <a:pt x="4286056" y="1790447"/>
                  <a:pt x="4288585" y="1805486"/>
                </a:cubicBezTo>
                <a:cubicBezTo>
                  <a:pt x="4290270" y="1814677"/>
                  <a:pt x="4287742" y="1823032"/>
                  <a:pt x="4282685" y="1829716"/>
                </a:cubicBezTo>
                <a:cubicBezTo>
                  <a:pt x="4277629" y="1837236"/>
                  <a:pt x="4270044" y="1841414"/>
                  <a:pt x="4261617" y="1842249"/>
                </a:cubicBezTo>
                <a:cubicBezTo>
                  <a:pt x="4259931" y="1843085"/>
                  <a:pt x="4258246" y="1843085"/>
                  <a:pt x="4257403" y="1843085"/>
                </a:cubicBezTo>
                <a:cubicBezTo>
                  <a:pt x="4241391" y="1843085"/>
                  <a:pt x="4227907" y="1831388"/>
                  <a:pt x="4225378" y="1816348"/>
                </a:cubicBezTo>
                <a:cubicBezTo>
                  <a:pt x="4222007" y="1799638"/>
                  <a:pt x="4233806" y="1782927"/>
                  <a:pt x="4251504" y="1779585"/>
                </a:cubicBezTo>
                <a:close/>
                <a:moveTo>
                  <a:pt x="959288" y="1777998"/>
                </a:moveTo>
                <a:cubicBezTo>
                  <a:pt x="960124" y="1777998"/>
                  <a:pt x="960960" y="1778792"/>
                  <a:pt x="961796" y="1778792"/>
                </a:cubicBezTo>
                <a:cubicBezTo>
                  <a:pt x="965138" y="1779585"/>
                  <a:pt x="967644" y="1783554"/>
                  <a:pt x="966807" y="1787523"/>
                </a:cubicBezTo>
                <a:cubicBezTo>
                  <a:pt x="965138" y="1790698"/>
                  <a:pt x="962631" y="1792286"/>
                  <a:pt x="959288" y="1792286"/>
                </a:cubicBezTo>
                <a:cubicBezTo>
                  <a:pt x="958452" y="1792286"/>
                  <a:pt x="957619" y="1792286"/>
                  <a:pt x="957619" y="1792286"/>
                </a:cubicBezTo>
                <a:cubicBezTo>
                  <a:pt x="955111" y="1791492"/>
                  <a:pt x="953440" y="1789905"/>
                  <a:pt x="952604" y="1788317"/>
                </a:cubicBezTo>
                <a:cubicBezTo>
                  <a:pt x="951770" y="1786729"/>
                  <a:pt x="951770" y="1785142"/>
                  <a:pt x="952604" y="1783554"/>
                </a:cubicBezTo>
                <a:cubicBezTo>
                  <a:pt x="953440" y="1780379"/>
                  <a:pt x="955947" y="1777998"/>
                  <a:pt x="959288" y="1777998"/>
                </a:cubicBezTo>
                <a:close/>
                <a:moveTo>
                  <a:pt x="520346" y="1770060"/>
                </a:moveTo>
                <a:cubicBezTo>
                  <a:pt x="521177" y="1770060"/>
                  <a:pt x="522009" y="1770060"/>
                  <a:pt x="522009" y="1770060"/>
                </a:cubicBezTo>
                <a:cubicBezTo>
                  <a:pt x="526168" y="1771731"/>
                  <a:pt x="529493" y="1775909"/>
                  <a:pt x="527831" y="1780086"/>
                </a:cubicBezTo>
                <a:cubicBezTo>
                  <a:pt x="526998" y="1783428"/>
                  <a:pt x="524505" y="1785935"/>
                  <a:pt x="520346" y="1785935"/>
                </a:cubicBezTo>
                <a:cubicBezTo>
                  <a:pt x="519514" y="1785935"/>
                  <a:pt x="519514" y="1785935"/>
                  <a:pt x="518684" y="1785935"/>
                </a:cubicBezTo>
                <a:cubicBezTo>
                  <a:pt x="516188" y="1785099"/>
                  <a:pt x="514526" y="1784264"/>
                  <a:pt x="513694" y="1782593"/>
                </a:cubicBezTo>
                <a:cubicBezTo>
                  <a:pt x="512862" y="1780922"/>
                  <a:pt x="512030" y="1778415"/>
                  <a:pt x="512862" y="1775909"/>
                </a:cubicBezTo>
                <a:cubicBezTo>
                  <a:pt x="513694" y="1772566"/>
                  <a:pt x="517020" y="1770060"/>
                  <a:pt x="520346" y="1770060"/>
                </a:cubicBezTo>
                <a:close/>
                <a:moveTo>
                  <a:pt x="3703352" y="1760535"/>
                </a:moveTo>
                <a:cubicBezTo>
                  <a:pt x="3714195" y="1760535"/>
                  <a:pt x="3723371" y="1768189"/>
                  <a:pt x="3725873" y="1779245"/>
                </a:cubicBezTo>
                <a:cubicBezTo>
                  <a:pt x="3726707" y="1785198"/>
                  <a:pt x="3725873" y="1792001"/>
                  <a:pt x="3722537" y="1797104"/>
                </a:cubicBezTo>
                <a:cubicBezTo>
                  <a:pt x="3719200" y="1802207"/>
                  <a:pt x="3714195" y="1806459"/>
                  <a:pt x="3708357" y="1807309"/>
                </a:cubicBezTo>
                <a:cubicBezTo>
                  <a:pt x="3706688" y="1808160"/>
                  <a:pt x="3705020" y="1808160"/>
                  <a:pt x="3703352" y="1808160"/>
                </a:cubicBezTo>
                <a:cubicBezTo>
                  <a:pt x="3692508" y="1808160"/>
                  <a:pt x="3682499" y="1800506"/>
                  <a:pt x="3679997" y="1790300"/>
                </a:cubicBezTo>
                <a:cubicBezTo>
                  <a:pt x="3677494" y="1777544"/>
                  <a:pt x="3685001" y="1764787"/>
                  <a:pt x="3697513" y="1761385"/>
                </a:cubicBezTo>
                <a:cubicBezTo>
                  <a:pt x="3699181" y="1760535"/>
                  <a:pt x="3700850" y="1760535"/>
                  <a:pt x="3703352" y="1760535"/>
                </a:cubicBezTo>
                <a:close/>
                <a:moveTo>
                  <a:pt x="3356448" y="1754185"/>
                </a:moveTo>
                <a:cubicBezTo>
                  <a:pt x="3364893" y="1754185"/>
                  <a:pt x="3371648" y="1759280"/>
                  <a:pt x="3374181" y="1766922"/>
                </a:cubicBezTo>
                <a:cubicBezTo>
                  <a:pt x="3375870" y="1772017"/>
                  <a:pt x="3375026" y="1777112"/>
                  <a:pt x="3373337" y="1781357"/>
                </a:cubicBezTo>
                <a:cubicBezTo>
                  <a:pt x="3370804" y="1785603"/>
                  <a:pt x="3366581" y="1789000"/>
                  <a:pt x="3362359" y="1789849"/>
                </a:cubicBezTo>
                <a:cubicBezTo>
                  <a:pt x="3360670" y="1790698"/>
                  <a:pt x="3358982" y="1790698"/>
                  <a:pt x="3356448" y="1790698"/>
                </a:cubicBezTo>
                <a:cubicBezTo>
                  <a:pt x="3348849" y="1790698"/>
                  <a:pt x="3342093" y="1785603"/>
                  <a:pt x="3339560" y="1777961"/>
                </a:cubicBezTo>
                <a:cubicBezTo>
                  <a:pt x="3336182" y="1768620"/>
                  <a:pt x="3341249" y="1758431"/>
                  <a:pt x="3350537" y="1755034"/>
                </a:cubicBezTo>
                <a:cubicBezTo>
                  <a:pt x="3353071" y="1755034"/>
                  <a:pt x="3354759" y="1754185"/>
                  <a:pt x="3356448" y="1754185"/>
                </a:cubicBezTo>
                <a:close/>
                <a:moveTo>
                  <a:pt x="887475" y="1754185"/>
                </a:moveTo>
                <a:cubicBezTo>
                  <a:pt x="888349" y="1754185"/>
                  <a:pt x="889222" y="1755020"/>
                  <a:pt x="889222" y="1755020"/>
                </a:cubicBezTo>
                <a:cubicBezTo>
                  <a:pt x="893587" y="1755856"/>
                  <a:pt x="896207" y="1760034"/>
                  <a:pt x="894460" y="1764211"/>
                </a:cubicBezTo>
                <a:cubicBezTo>
                  <a:pt x="893587" y="1767553"/>
                  <a:pt x="890968" y="1770060"/>
                  <a:pt x="887475" y="1770060"/>
                </a:cubicBezTo>
                <a:cubicBezTo>
                  <a:pt x="886601" y="1770060"/>
                  <a:pt x="885729" y="1770060"/>
                  <a:pt x="884856" y="1769224"/>
                </a:cubicBezTo>
                <a:cubicBezTo>
                  <a:pt x="883109" y="1769224"/>
                  <a:pt x="881362" y="1767553"/>
                  <a:pt x="880490" y="1765882"/>
                </a:cubicBezTo>
                <a:cubicBezTo>
                  <a:pt x="878743" y="1764211"/>
                  <a:pt x="878743" y="1761705"/>
                  <a:pt x="879617" y="1760034"/>
                </a:cubicBezTo>
                <a:cubicBezTo>
                  <a:pt x="880490" y="1756691"/>
                  <a:pt x="883981" y="1754185"/>
                  <a:pt x="887475" y="1754185"/>
                </a:cubicBezTo>
                <a:close/>
                <a:moveTo>
                  <a:pt x="421543" y="1746247"/>
                </a:moveTo>
                <a:cubicBezTo>
                  <a:pt x="421543" y="1746247"/>
                  <a:pt x="422408" y="1747120"/>
                  <a:pt x="423274" y="1747120"/>
                </a:cubicBezTo>
                <a:cubicBezTo>
                  <a:pt x="427605" y="1747993"/>
                  <a:pt x="431067" y="1752359"/>
                  <a:pt x="429336" y="1757598"/>
                </a:cubicBezTo>
                <a:cubicBezTo>
                  <a:pt x="428470" y="1761090"/>
                  <a:pt x="425007" y="1763710"/>
                  <a:pt x="421543" y="1763710"/>
                </a:cubicBezTo>
                <a:cubicBezTo>
                  <a:pt x="420677" y="1763710"/>
                  <a:pt x="419812" y="1763710"/>
                  <a:pt x="418945" y="1763710"/>
                </a:cubicBezTo>
                <a:cubicBezTo>
                  <a:pt x="417215" y="1763710"/>
                  <a:pt x="414615" y="1761964"/>
                  <a:pt x="413750" y="1760217"/>
                </a:cubicBezTo>
                <a:cubicBezTo>
                  <a:pt x="412884" y="1758471"/>
                  <a:pt x="412018" y="1755852"/>
                  <a:pt x="412884" y="1753232"/>
                </a:cubicBezTo>
                <a:cubicBezTo>
                  <a:pt x="413750" y="1749739"/>
                  <a:pt x="417215" y="1746247"/>
                  <a:pt x="421543" y="1746247"/>
                </a:cubicBezTo>
                <a:close/>
                <a:moveTo>
                  <a:pt x="3795397" y="1736722"/>
                </a:moveTo>
                <a:cubicBezTo>
                  <a:pt x="3807392" y="1736722"/>
                  <a:pt x="3817673" y="1744229"/>
                  <a:pt x="3820243" y="1755072"/>
                </a:cubicBezTo>
                <a:cubicBezTo>
                  <a:pt x="3821956" y="1761745"/>
                  <a:pt x="3821100" y="1768418"/>
                  <a:pt x="3816816" y="1774257"/>
                </a:cubicBezTo>
                <a:cubicBezTo>
                  <a:pt x="3813389" y="1780096"/>
                  <a:pt x="3808248" y="1783433"/>
                  <a:pt x="3801394" y="1785101"/>
                </a:cubicBezTo>
                <a:cubicBezTo>
                  <a:pt x="3799681" y="1785935"/>
                  <a:pt x="3797967" y="1785935"/>
                  <a:pt x="3795397" y="1785935"/>
                </a:cubicBezTo>
                <a:cubicBezTo>
                  <a:pt x="3784259" y="1785935"/>
                  <a:pt x="3773978" y="1778428"/>
                  <a:pt x="3771408" y="1766750"/>
                </a:cubicBezTo>
                <a:cubicBezTo>
                  <a:pt x="3767981" y="1754238"/>
                  <a:pt x="3776549" y="1740892"/>
                  <a:pt x="3789400" y="1737556"/>
                </a:cubicBezTo>
                <a:cubicBezTo>
                  <a:pt x="3791970" y="1736722"/>
                  <a:pt x="3793684" y="1736722"/>
                  <a:pt x="3795397" y="1736722"/>
                </a:cubicBezTo>
                <a:close/>
                <a:moveTo>
                  <a:pt x="3429520" y="1730373"/>
                </a:moveTo>
                <a:cubicBezTo>
                  <a:pt x="3437101" y="1730373"/>
                  <a:pt x="3444682" y="1736171"/>
                  <a:pt x="3447209" y="1743625"/>
                </a:cubicBezTo>
                <a:cubicBezTo>
                  <a:pt x="3448894" y="1748595"/>
                  <a:pt x="3448894" y="1753564"/>
                  <a:pt x="3446367" y="1758534"/>
                </a:cubicBezTo>
                <a:cubicBezTo>
                  <a:pt x="3443840" y="1762675"/>
                  <a:pt x="3439628" y="1765988"/>
                  <a:pt x="3434574" y="1767645"/>
                </a:cubicBezTo>
                <a:cubicBezTo>
                  <a:pt x="3432890" y="1768473"/>
                  <a:pt x="3431205" y="1768473"/>
                  <a:pt x="3429520" y="1768473"/>
                </a:cubicBezTo>
                <a:cubicBezTo>
                  <a:pt x="3421097" y="1768473"/>
                  <a:pt x="3413516" y="1763503"/>
                  <a:pt x="3410989" y="1755221"/>
                </a:cubicBezTo>
                <a:cubicBezTo>
                  <a:pt x="3407619" y="1746110"/>
                  <a:pt x="3412673" y="1735342"/>
                  <a:pt x="3422781" y="1732029"/>
                </a:cubicBezTo>
                <a:cubicBezTo>
                  <a:pt x="3425308" y="1731201"/>
                  <a:pt x="3426993" y="1730373"/>
                  <a:pt x="3429520" y="1730373"/>
                </a:cubicBezTo>
                <a:close/>
                <a:moveTo>
                  <a:pt x="810858" y="1730373"/>
                </a:moveTo>
                <a:cubicBezTo>
                  <a:pt x="811691" y="1730373"/>
                  <a:pt x="812521" y="1730373"/>
                  <a:pt x="813354" y="1730373"/>
                </a:cubicBezTo>
                <a:cubicBezTo>
                  <a:pt x="817511" y="1732044"/>
                  <a:pt x="820006" y="1736222"/>
                  <a:pt x="818343" y="1740399"/>
                </a:cubicBezTo>
                <a:cubicBezTo>
                  <a:pt x="817511" y="1743741"/>
                  <a:pt x="814185" y="1746248"/>
                  <a:pt x="810858" y="1746248"/>
                </a:cubicBezTo>
                <a:cubicBezTo>
                  <a:pt x="810026" y="1746248"/>
                  <a:pt x="809195" y="1746248"/>
                  <a:pt x="808363" y="1745412"/>
                </a:cubicBezTo>
                <a:cubicBezTo>
                  <a:pt x="806701" y="1745412"/>
                  <a:pt x="805037" y="1743741"/>
                  <a:pt x="804206" y="1742070"/>
                </a:cubicBezTo>
                <a:cubicBezTo>
                  <a:pt x="802543" y="1739564"/>
                  <a:pt x="802543" y="1737893"/>
                  <a:pt x="803374" y="1735386"/>
                </a:cubicBezTo>
                <a:cubicBezTo>
                  <a:pt x="804206" y="1732044"/>
                  <a:pt x="807533" y="1730373"/>
                  <a:pt x="810858" y="1730373"/>
                </a:cubicBezTo>
                <a:close/>
                <a:moveTo>
                  <a:pt x="317562" y="1722435"/>
                </a:moveTo>
                <a:cubicBezTo>
                  <a:pt x="318355" y="1722435"/>
                  <a:pt x="319149" y="1722435"/>
                  <a:pt x="319149" y="1722435"/>
                </a:cubicBezTo>
                <a:cubicBezTo>
                  <a:pt x="323912" y="1724098"/>
                  <a:pt x="326294" y="1728256"/>
                  <a:pt x="325499" y="1733245"/>
                </a:cubicBezTo>
                <a:cubicBezTo>
                  <a:pt x="324706" y="1737403"/>
                  <a:pt x="321531" y="1739898"/>
                  <a:pt x="317562" y="1739898"/>
                </a:cubicBezTo>
                <a:cubicBezTo>
                  <a:pt x="316768" y="1739898"/>
                  <a:pt x="315975" y="1739898"/>
                  <a:pt x="315975" y="1739898"/>
                </a:cubicBezTo>
                <a:cubicBezTo>
                  <a:pt x="313594" y="1739066"/>
                  <a:pt x="312006" y="1738235"/>
                  <a:pt x="310418" y="1735740"/>
                </a:cubicBezTo>
                <a:cubicBezTo>
                  <a:pt x="309624" y="1734077"/>
                  <a:pt x="308831" y="1731582"/>
                  <a:pt x="309624" y="1729087"/>
                </a:cubicBezTo>
                <a:cubicBezTo>
                  <a:pt x="310418" y="1724930"/>
                  <a:pt x="313594" y="1722435"/>
                  <a:pt x="317562" y="1722435"/>
                </a:cubicBezTo>
                <a:close/>
                <a:moveTo>
                  <a:pt x="3895030" y="1711322"/>
                </a:moveTo>
                <a:cubicBezTo>
                  <a:pt x="3906816" y="1711322"/>
                  <a:pt x="3916918" y="1719772"/>
                  <a:pt x="3920286" y="1731601"/>
                </a:cubicBezTo>
                <a:cubicBezTo>
                  <a:pt x="3921969" y="1738361"/>
                  <a:pt x="3920286" y="1745121"/>
                  <a:pt x="3916918" y="1751035"/>
                </a:cubicBezTo>
                <a:cubicBezTo>
                  <a:pt x="3913551" y="1757795"/>
                  <a:pt x="3907658" y="1761175"/>
                  <a:pt x="3900923" y="1762865"/>
                </a:cubicBezTo>
                <a:cubicBezTo>
                  <a:pt x="3898397" y="1763710"/>
                  <a:pt x="3896713" y="1763710"/>
                  <a:pt x="3895030" y="1763710"/>
                </a:cubicBezTo>
                <a:cubicBezTo>
                  <a:pt x="3882402" y="1763710"/>
                  <a:pt x="3872299" y="1755260"/>
                  <a:pt x="3868932" y="1743431"/>
                </a:cubicBezTo>
                <a:cubicBezTo>
                  <a:pt x="3866406" y="1729911"/>
                  <a:pt x="3874825" y="1715547"/>
                  <a:pt x="3888295" y="1712167"/>
                </a:cubicBezTo>
                <a:cubicBezTo>
                  <a:pt x="3890820" y="1711322"/>
                  <a:pt x="3892504" y="1711322"/>
                  <a:pt x="3895030" y="1711322"/>
                </a:cubicBezTo>
                <a:close/>
                <a:moveTo>
                  <a:pt x="3505312" y="1704973"/>
                </a:moveTo>
                <a:cubicBezTo>
                  <a:pt x="3513860" y="1704973"/>
                  <a:pt x="3521553" y="1710761"/>
                  <a:pt x="3524973" y="1719029"/>
                </a:cubicBezTo>
                <a:cubicBezTo>
                  <a:pt x="3526682" y="1723990"/>
                  <a:pt x="3525827" y="1728951"/>
                  <a:pt x="3523263" y="1733912"/>
                </a:cubicBezTo>
                <a:cubicBezTo>
                  <a:pt x="3520699" y="1738873"/>
                  <a:pt x="3516425" y="1742180"/>
                  <a:pt x="3511296" y="1743834"/>
                </a:cubicBezTo>
                <a:cubicBezTo>
                  <a:pt x="3509586" y="1744661"/>
                  <a:pt x="3507022" y="1744661"/>
                  <a:pt x="3505312" y="1744661"/>
                </a:cubicBezTo>
                <a:cubicBezTo>
                  <a:pt x="3495909" y="1744661"/>
                  <a:pt x="3488216" y="1738873"/>
                  <a:pt x="3485651" y="1730605"/>
                </a:cubicBezTo>
                <a:cubicBezTo>
                  <a:pt x="3482232" y="1720683"/>
                  <a:pt x="3488216" y="1709934"/>
                  <a:pt x="3498474" y="1705800"/>
                </a:cubicBezTo>
                <a:cubicBezTo>
                  <a:pt x="3501038" y="1704973"/>
                  <a:pt x="3502748" y="1704973"/>
                  <a:pt x="3505312" y="1704973"/>
                </a:cubicBezTo>
                <a:close/>
                <a:moveTo>
                  <a:pt x="729065" y="1704973"/>
                </a:moveTo>
                <a:cubicBezTo>
                  <a:pt x="729972" y="1704973"/>
                  <a:pt x="730878" y="1704973"/>
                  <a:pt x="731786" y="1705846"/>
                </a:cubicBezTo>
                <a:cubicBezTo>
                  <a:pt x="736322" y="1706719"/>
                  <a:pt x="739043" y="1711958"/>
                  <a:pt x="738136" y="1716324"/>
                </a:cubicBezTo>
                <a:cubicBezTo>
                  <a:pt x="736322" y="1719816"/>
                  <a:pt x="733600" y="1722436"/>
                  <a:pt x="729065" y="1722436"/>
                </a:cubicBezTo>
                <a:cubicBezTo>
                  <a:pt x="728158" y="1722436"/>
                  <a:pt x="727250" y="1722436"/>
                  <a:pt x="726343" y="1722436"/>
                </a:cubicBezTo>
                <a:cubicBezTo>
                  <a:pt x="724529" y="1721563"/>
                  <a:pt x="722715" y="1719816"/>
                  <a:pt x="720900" y="1718070"/>
                </a:cubicBezTo>
                <a:cubicBezTo>
                  <a:pt x="719994" y="1716324"/>
                  <a:pt x="719994" y="1713704"/>
                  <a:pt x="720900" y="1711085"/>
                </a:cubicBezTo>
                <a:cubicBezTo>
                  <a:pt x="721809" y="1707592"/>
                  <a:pt x="725436" y="1704973"/>
                  <a:pt x="729065" y="1704973"/>
                </a:cubicBezTo>
                <a:close/>
                <a:moveTo>
                  <a:pt x="207226" y="1695447"/>
                </a:moveTo>
                <a:cubicBezTo>
                  <a:pt x="208092" y="1695447"/>
                  <a:pt x="208957" y="1695447"/>
                  <a:pt x="208957" y="1695447"/>
                </a:cubicBezTo>
                <a:cubicBezTo>
                  <a:pt x="211555" y="1696313"/>
                  <a:pt x="214153" y="1698045"/>
                  <a:pt x="215019" y="1699776"/>
                </a:cubicBezTo>
                <a:cubicBezTo>
                  <a:pt x="216751" y="1702374"/>
                  <a:pt x="216751" y="1704972"/>
                  <a:pt x="216751" y="1707570"/>
                </a:cubicBezTo>
                <a:cubicBezTo>
                  <a:pt x="215019" y="1711899"/>
                  <a:pt x="211555" y="1714497"/>
                  <a:pt x="207226" y="1714497"/>
                </a:cubicBezTo>
                <a:cubicBezTo>
                  <a:pt x="206360" y="1714497"/>
                  <a:pt x="205494" y="1714497"/>
                  <a:pt x="204628" y="1714497"/>
                </a:cubicBezTo>
                <a:cubicBezTo>
                  <a:pt x="202896" y="1713631"/>
                  <a:pt x="200298" y="1711899"/>
                  <a:pt x="199432" y="1710167"/>
                </a:cubicBezTo>
                <a:cubicBezTo>
                  <a:pt x="197701" y="1707570"/>
                  <a:pt x="197701" y="1704972"/>
                  <a:pt x="197701" y="1703240"/>
                </a:cubicBezTo>
                <a:cubicBezTo>
                  <a:pt x="198567" y="1698911"/>
                  <a:pt x="202896" y="1695447"/>
                  <a:pt x="207226" y="1695447"/>
                </a:cubicBezTo>
                <a:close/>
                <a:moveTo>
                  <a:pt x="990247" y="1689098"/>
                </a:moveTo>
                <a:cubicBezTo>
                  <a:pt x="991079" y="1689098"/>
                  <a:pt x="991910" y="1689098"/>
                  <a:pt x="992742" y="1689933"/>
                </a:cubicBezTo>
                <a:cubicBezTo>
                  <a:pt x="996898" y="1691604"/>
                  <a:pt x="999394" y="1695782"/>
                  <a:pt x="997731" y="1699960"/>
                </a:cubicBezTo>
                <a:cubicBezTo>
                  <a:pt x="996068" y="1703302"/>
                  <a:pt x="993573" y="1704973"/>
                  <a:pt x="990247" y="1704973"/>
                </a:cubicBezTo>
                <a:cubicBezTo>
                  <a:pt x="988583" y="1704973"/>
                  <a:pt x="987751" y="1704973"/>
                  <a:pt x="986920" y="1704973"/>
                </a:cubicBezTo>
                <a:cubicBezTo>
                  <a:pt x="985257" y="1704137"/>
                  <a:pt x="983594" y="1702466"/>
                  <a:pt x="982763" y="1700795"/>
                </a:cubicBezTo>
                <a:cubicBezTo>
                  <a:pt x="981930" y="1698289"/>
                  <a:pt x="981930" y="1696618"/>
                  <a:pt x="982763" y="1694111"/>
                </a:cubicBezTo>
                <a:cubicBezTo>
                  <a:pt x="983594" y="1690769"/>
                  <a:pt x="986920" y="1689098"/>
                  <a:pt x="990247" y="1689098"/>
                </a:cubicBezTo>
                <a:close/>
                <a:moveTo>
                  <a:pt x="3998214" y="1684335"/>
                </a:moveTo>
                <a:cubicBezTo>
                  <a:pt x="4010801" y="1684335"/>
                  <a:pt x="4021710" y="1692754"/>
                  <a:pt x="4025066" y="1705381"/>
                </a:cubicBezTo>
                <a:cubicBezTo>
                  <a:pt x="4026744" y="1712958"/>
                  <a:pt x="4025066" y="1720535"/>
                  <a:pt x="4021710" y="1726428"/>
                </a:cubicBezTo>
                <a:cubicBezTo>
                  <a:pt x="4017514" y="1733163"/>
                  <a:pt x="4011640" y="1737372"/>
                  <a:pt x="4004088" y="1739056"/>
                </a:cubicBezTo>
                <a:cubicBezTo>
                  <a:pt x="4002410" y="1739056"/>
                  <a:pt x="4000732" y="1739898"/>
                  <a:pt x="3998214" y="1739898"/>
                </a:cubicBezTo>
                <a:cubicBezTo>
                  <a:pt x="3985628" y="1739898"/>
                  <a:pt x="3974719" y="1730637"/>
                  <a:pt x="3971363" y="1718851"/>
                </a:cubicBezTo>
                <a:cubicBezTo>
                  <a:pt x="3968006" y="1703698"/>
                  <a:pt x="3977237" y="1689386"/>
                  <a:pt x="3991501" y="1685177"/>
                </a:cubicBezTo>
                <a:cubicBezTo>
                  <a:pt x="3994019" y="1685177"/>
                  <a:pt x="3995697" y="1684335"/>
                  <a:pt x="3998214" y="1684335"/>
                </a:cubicBezTo>
                <a:close/>
                <a:moveTo>
                  <a:pt x="3585044" y="1677985"/>
                </a:moveTo>
                <a:cubicBezTo>
                  <a:pt x="3594251" y="1677985"/>
                  <a:pt x="3602622" y="1683763"/>
                  <a:pt x="3605133" y="1692018"/>
                </a:cubicBezTo>
                <a:cubicBezTo>
                  <a:pt x="3607644" y="1697797"/>
                  <a:pt x="3606807" y="1703575"/>
                  <a:pt x="3604296" y="1708528"/>
                </a:cubicBezTo>
                <a:cubicBezTo>
                  <a:pt x="3601785" y="1713481"/>
                  <a:pt x="3596763" y="1716783"/>
                  <a:pt x="3591740" y="1718434"/>
                </a:cubicBezTo>
                <a:cubicBezTo>
                  <a:pt x="3589229" y="1719260"/>
                  <a:pt x="3587555" y="1719260"/>
                  <a:pt x="3585044" y="1719260"/>
                </a:cubicBezTo>
                <a:cubicBezTo>
                  <a:pt x="3575836" y="1719260"/>
                  <a:pt x="3568303" y="1713481"/>
                  <a:pt x="3564954" y="1705226"/>
                </a:cubicBezTo>
                <a:cubicBezTo>
                  <a:pt x="3561606" y="1694495"/>
                  <a:pt x="3567466" y="1682938"/>
                  <a:pt x="3578347" y="1678810"/>
                </a:cubicBezTo>
                <a:cubicBezTo>
                  <a:pt x="3580859" y="1677985"/>
                  <a:pt x="3583370" y="1677985"/>
                  <a:pt x="3585044" y="1677985"/>
                </a:cubicBezTo>
                <a:close/>
                <a:moveTo>
                  <a:pt x="642583" y="1677985"/>
                </a:moveTo>
                <a:cubicBezTo>
                  <a:pt x="644247" y="1677985"/>
                  <a:pt x="645078" y="1677985"/>
                  <a:pt x="645910" y="1678816"/>
                </a:cubicBezTo>
                <a:cubicBezTo>
                  <a:pt x="647573" y="1678816"/>
                  <a:pt x="649236" y="1680480"/>
                  <a:pt x="650900" y="1682974"/>
                </a:cubicBezTo>
                <a:cubicBezTo>
                  <a:pt x="651732" y="1684637"/>
                  <a:pt x="651732" y="1687132"/>
                  <a:pt x="650900" y="1689627"/>
                </a:cubicBezTo>
                <a:cubicBezTo>
                  <a:pt x="650068" y="1692953"/>
                  <a:pt x="646741" y="1695448"/>
                  <a:pt x="642583" y="1695448"/>
                </a:cubicBezTo>
                <a:cubicBezTo>
                  <a:pt x="641752" y="1695448"/>
                  <a:pt x="640921" y="1695448"/>
                  <a:pt x="640089" y="1694616"/>
                </a:cubicBezTo>
                <a:cubicBezTo>
                  <a:pt x="638425" y="1694616"/>
                  <a:pt x="636762" y="1692953"/>
                  <a:pt x="635099" y="1690458"/>
                </a:cubicBezTo>
                <a:cubicBezTo>
                  <a:pt x="634268" y="1688795"/>
                  <a:pt x="634268" y="1686301"/>
                  <a:pt x="635099" y="1683806"/>
                </a:cubicBezTo>
                <a:cubicBezTo>
                  <a:pt x="635931" y="1680480"/>
                  <a:pt x="639257" y="1677985"/>
                  <a:pt x="642583" y="1677985"/>
                </a:cubicBezTo>
                <a:close/>
                <a:moveTo>
                  <a:pt x="3325493" y="1668460"/>
                </a:moveTo>
                <a:cubicBezTo>
                  <a:pt x="3331984" y="1668460"/>
                  <a:pt x="3337664" y="1672719"/>
                  <a:pt x="3340909" y="1679534"/>
                </a:cubicBezTo>
                <a:cubicBezTo>
                  <a:pt x="3342532" y="1683793"/>
                  <a:pt x="3342532" y="1688052"/>
                  <a:pt x="3340909" y="1693163"/>
                </a:cubicBezTo>
                <a:cubicBezTo>
                  <a:pt x="3338475" y="1697422"/>
                  <a:pt x="3335230" y="1700829"/>
                  <a:pt x="3331173" y="1702533"/>
                </a:cubicBezTo>
                <a:cubicBezTo>
                  <a:pt x="3329550" y="1702533"/>
                  <a:pt x="3327116" y="1703385"/>
                  <a:pt x="3325493" y="1703385"/>
                </a:cubicBezTo>
                <a:cubicBezTo>
                  <a:pt x="3318190" y="1703385"/>
                  <a:pt x="3312510" y="1699126"/>
                  <a:pt x="3309265" y="1692311"/>
                </a:cubicBezTo>
                <a:cubicBezTo>
                  <a:pt x="3306019" y="1683793"/>
                  <a:pt x="3310076" y="1673571"/>
                  <a:pt x="3319002" y="1669312"/>
                </a:cubicBezTo>
                <a:cubicBezTo>
                  <a:pt x="3320624" y="1668460"/>
                  <a:pt x="3323059" y="1668460"/>
                  <a:pt x="3325493" y="1668460"/>
                </a:cubicBezTo>
                <a:close/>
                <a:moveTo>
                  <a:pt x="90127" y="1668460"/>
                </a:moveTo>
                <a:cubicBezTo>
                  <a:pt x="90952" y="1668460"/>
                  <a:pt x="91778" y="1668460"/>
                  <a:pt x="92603" y="1669288"/>
                </a:cubicBezTo>
                <a:cubicBezTo>
                  <a:pt x="97556" y="1670116"/>
                  <a:pt x="100859" y="1675086"/>
                  <a:pt x="99207" y="1680056"/>
                </a:cubicBezTo>
                <a:cubicBezTo>
                  <a:pt x="98382" y="1684197"/>
                  <a:pt x="94254" y="1687510"/>
                  <a:pt x="90127" y="1687510"/>
                </a:cubicBezTo>
                <a:cubicBezTo>
                  <a:pt x="89301" y="1687510"/>
                  <a:pt x="88476" y="1687510"/>
                  <a:pt x="87650" y="1687510"/>
                </a:cubicBezTo>
                <a:cubicBezTo>
                  <a:pt x="85174" y="1686682"/>
                  <a:pt x="83523" y="1685025"/>
                  <a:pt x="81871" y="1683369"/>
                </a:cubicBezTo>
                <a:cubicBezTo>
                  <a:pt x="81046" y="1680884"/>
                  <a:pt x="80221" y="1678399"/>
                  <a:pt x="81046" y="1675914"/>
                </a:cubicBezTo>
                <a:cubicBezTo>
                  <a:pt x="81871" y="1671773"/>
                  <a:pt x="85999" y="1668460"/>
                  <a:pt x="90127" y="1668460"/>
                </a:cubicBezTo>
                <a:close/>
                <a:moveTo>
                  <a:pt x="920019" y="1662110"/>
                </a:moveTo>
                <a:cubicBezTo>
                  <a:pt x="920886" y="1662110"/>
                  <a:pt x="921750" y="1662110"/>
                  <a:pt x="922617" y="1662110"/>
                </a:cubicBezTo>
                <a:cubicBezTo>
                  <a:pt x="927812" y="1663697"/>
                  <a:pt x="929544" y="1668460"/>
                  <a:pt x="927812" y="1673222"/>
                </a:cubicBezTo>
                <a:cubicBezTo>
                  <a:pt x="926081" y="1675604"/>
                  <a:pt x="923483" y="1677985"/>
                  <a:pt x="920019" y="1677985"/>
                </a:cubicBezTo>
                <a:cubicBezTo>
                  <a:pt x="918287" y="1677985"/>
                  <a:pt x="917421" y="1677985"/>
                  <a:pt x="916555" y="1677191"/>
                </a:cubicBezTo>
                <a:cubicBezTo>
                  <a:pt x="913957" y="1676397"/>
                  <a:pt x="912225" y="1674810"/>
                  <a:pt x="911360" y="1673222"/>
                </a:cubicBezTo>
                <a:cubicBezTo>
                  <a:pt x="910495" y="1670841"/>
                  <a:pt x="910495" y="1669254"/>
                  <a:pt x="911360" y="1666872"/>
                </a:cubicBezTo>
                <a:cubicBezTo>
                  <a:pt x="913091" y="1663697"/>
                  <a:pt x="915691" y="1662110"/>
                  <a:pt x="920019" y="1662110"/>
                </a:cubicBezTo>
                <a:close/>
                <a:moveTo>
                  <a:pt x="4108186" y="1655760"/>
                </a:moveTo>
                <a:cubicBezTo>
                  <a:pt x="4121756" y="1655760"/>
                  <a:pt x="4132782" y="1664990"/>
                  <a:pt x="4136174" y="1678416"/>
                </a:cubicBezTo>
                <a:cubicBezTo>
                  <a:pt x="4137870" y="1685968"/>
                  <a:pt x="4137022" y="1693520"/>
                  <a:pt x="4132782" y="1700233"/>
                </a:cubicBezTo>
                <a:cubicBezTo>
                  <a:pt x="4128541" y="1706946"/>
                  <a:pt x="4122604" y="1711981"/>
                  <a:pt x="4114971" y="1713659"/>
                </a:cubicBezTo>
                <a:cubicBezTo>
                  <a:pt x="4112427" y="1713659"/>
                  <a:pt x="4109882" y="1714498"/>
                  <a:pt x="4108186" y="1714498"/>
                </a:cubicBezTo>
                <a:cubicBezTo>
                  <a:pt x="4094616" y="1714498"/>
                  <a:pt x="4082742" y="1705268"/>
                  <a:pt x="4079350" y="1691842"/>
                </a:cubicBezTo>
                <a:cubicBezTo>
                  <a:pt x="4075957" y="1676738"/>
                  <a:pt x="4085287" y="1660795"/>
                  <a:pt x="4100553" y="1657438"/>
                </a:cubicBezTo>
                <a:cubicBezTo>
                  <a:pt x="4103097" y="1656599"/>
                  <a:pt x="4105642" y="1655760"/>
                  <a:pt x="4108186" y="1655760"/>
                </a:cubicBezTo>
                <a:close/>
                <a:moveTo>
                  <a:pt x="3671646" y="1649410"/>
                </a:moveTo>
                <a:cubicBezTo>
                  <a:pt x="3681143" y="1649410"/>
                  <a:pt x="3690640" y="1655281"/>
                  <a:pt x="3693230" y="1664506"/>
                </a:cubicBezTo>
                <a:cubicBezTo>
                  <a:pt x="3694957" y="1670377"/>
                  <a:pt x="3694957" y="1676248"/>
                  <a:pt x="3691504" y="1682118"/>
                </a:cubicBezTo>
                <a:cubicBezTo>
                  <a:pt x="3688914" y="1687150"/>
                  <a:pt x="3684597" y="1691344"/>
                  <a:pt x="3678553" y="1693021"/>
                </a:cubicBezTo>
                <a:cubicBezTo>
                  <a:pt x="3675963" y="1693860"/>
                  <a:pt x="3673373" y="1693860"/>
                  <a:pt x="3671646" y="1693860"/>
                </a:cubicBezTo>
                <a:cubicBezTo>
                  <a:pt x="3661285" y="1693860"/>
                  <a:pt x="3652651" y="1687989"/>
                  <a:pt x="3649198" y="1678764"/>
                </a:cubicBezTo>
                <a:cubicBezTo>
                  <a:pt x="3645744" y="1667022"/>
                  <a:pt x="3652651" y="1654442"/>
                  <a:pt x="3663875" y="1650249"/>
                </a:cubicBezTo>
                <a:cubicBezTo>
                  <a:pt x="3666466" y="1649410"/>
                  <a:pt x="3669056" y="1649410"/>
                  <a:pt x="3671646" y="1649410"/>
                </a:cubicBezTo>
                <a:close/>
                <a:moveTo>
                  <a:pt x="552511" y="1649410"/>
                </a:moveTo>
                <a:cubicBezTo>
                  <a:pt x="553372" y="1649410"/>
                  <a:pt x="554232" y="1649410"/>
                  <a:pt x="555092" y="1649410"/>
                </a:cubicBezTo>
                <a:cubicBezTo>
                  <a:pt x="560251" y="1651142"/>
                  <a:pt x="562831" y="1656337"/>
                  <a:pt x="561111" y="1661533"/>
                </a:cubicBezTo>
                <a:cubicBezTo>
                  <a:pt x="560251" y="1665862"/>
                  <a:pt x="555952" y="1668460"/>
                  <a:pt x="552511" y="1668460"/>
                </a:cubicBezTo>
                <a:cubicBezTo>
                  <a:pt x="551652" y="1668460"/>
                  <a:pt x="549932" y="1668460"/>
                  <a:pt x="549072" y="1667594"/>
                </a:cubicBezTo>
                <a:cubicBezTo>
                  <a:pt x="547352" y="1666728"/>
                  <a:pt x="544773" y="1664996"/>
                  <a:pt x="543913" y="1663264"/>
                </a:cubicBezTo>
                <a:cubicBezTo>
                  <a:pt x="543052" y="1660667"/>
                  <a:pt x="542193" y="1658069"/>
                  <a:pt x="543052" y="1656337"/>
                </a:cubicBezTo>
                <a:cubicBezTo>
                  <a:pt x="544773" y="1652008"/>
                  <a:pt x="548213" y="1649410"/>
                  <a:pt x="552511" y="1649410"/>
                </a:cubicBezTo>
                <a:close/>
                <a:moveTo>
                  <a:pt x="3394548" y="1638298"/>
                </a:moveTo>
                <a:cubicBezTo>
                  <a:pt x="3402148" y="1638298"/>
                  <a:pt x="3408904" y="1642544"/>
                  <a:pt x="3412281" y="1649337"/>
                </a:cubicBezTo>
                <a:cubicBezTo>
                  <a:pt x="3413970" y="1654432"/>
                  <a:pt x="3413970" y="1659526"/>
                  <a:pt x="3411437" y="1663772"/>
                </a:cubicBezTo>
                <a:cubicBezTo>
                  <a:pt x="3409748" y="1668867"/>
                  <a:pt x="3406370" y="1672263"/>
                  <a:pt x="3401304" y="1673962"/>
                </a:cubicBezTo>
                <a:cubicBezTo>
                  <a:pt x="3399615" y="1674811"/>
                  <a:pt x="3397082" y="1674811"/>
                  <a:pt x="3394548" y="1674811"/>
                </a:cubicBezTo>
                <a:cubicBezTo>
                  <a:pt x="3387793" y="1674811"/>
                  <a:pt x="3381038" y="1670565"/>
                  <a:pt x="3377660" y="1663772"/>
                </a:cubicBezTo>
                <a:cubicBezTo>
                  <a:pt x="3374282" y="1654432"/>
                  <a:pt x="3378504" y="1643393"/>
                  <a:pt x="3387793" y="1639147"/>
                </a:cubicBezTo>
                <a:cubicBezTo>
                  <a:pt x="3390326" y="1638298"/>
                  <a:pt x="3392859" y="1638298"/>
                  <a:pt x="3394548" y="1638298"/>
                </a:cubicBezTo>
                <a:close/>
                <a:moveTo>
                  <a:pt x="844991" y="1631948"/>
                </a:moveTo>
                <a:cubicBezTo>
                  <a:pt x="846647" y="1631948"/>
                  <a:pt x="847476" y="1631948"/>
                  <a:pt x="848304" y="1632742"/>
                </a:cubicBezTo>
                <a:cubicBezTo>
                  <a:pt x="853273" y="1634329"/>
                  <a:pt x="854930" y="1639092"/>
                  <a:pt x="853273" y="1643854"/>
                </a:cubicBezTo>
                <a:cubicBezTo>
                  <a:pt x="852447" y="1647030"/>
                  <a:pt x="849133" y="1649411"/>
                  <a:pt x="844991" y="1649411"/>
                </a:cubicBezTo>
                <a:cubicBezTo>
                  <a:pt x="844162" y="1649411"/>
                  <a:pt x="843334" y="1648617"/>
                  <a:pt x="841678" y="1648617"/>
                </a:cubicBezTo>
                <a:cubicBezTo>
                  <a:pt x="840022" y="1647823"/>
                  <a:pt x="838367" y="1646236"/>
                  <a:pt x="836709" y="1643854"/>
                </a:cubicBezTo>
                <a:cubicBezTo>
                  <a:pt x="835880" y="1642267"/>
                  <a:pt x="835880" y="1639886"/>
                  <a:pt x="836709" y="1637504"/>
                </a:cubicBezTo>
                <a:cubicBezTo>
                  <a:pt x="838367" y="1634329"/>
                  <a:pt x="841678" y="1631948"/>
                  <a:pt x="844991" y="1631948"/>
                </a:cubicBezTo>
                <a:close/>
                <a:moveTo>
                  <a:pt x="4225223" y="1625597"/>
                </a:moveTo>
                <a:cubicBezTo>
                  <a:pt x="4239409" y="1625597"/>
                  <a:pt x="4251925" y="1634926"/>
                  <a:pt x="4255263" y="1649344"/>
                </a:cubicBezTo>
                <a:cubicBezTo>
                  <a:pt x="4256932" y="1656977"/>
                  <a:pt x="4255263" y="1665459"/>
                  <a:pt x="4251091" y="1673092"/>
                </a:cubicBezTo>
                <a:cubicBezTo>
                  <a:pt x="4246919" y="1679877"/>
                  <a:pt x="4240243" y="1684966"/>
                  <a:pt x="4232733" y="1686662"/>
                </a:cubicBezTo>
                <a:cubicBezTo>
                  <a:pt x="4230229" y="1686662"/>
                  <a:pt x="4227726" y="1687510"/>
                  <a:pt x="4225223" y="1687510"/>
                </a:cubicBezTo>
                <a:cubicBezTo>
                  <a:pt x="4211037" y="1687510"/>
                  <a:pt x="4199354" y="1677332"/>
                  <a:pt x="4196017" y="1663762"/>
                </a:cubicBezTo>
                <a:cubicBezTo>
                  <a:pt x="4191844" y="1647648"/>
                  <a:pt x="4201858" y="1630686"/>
                  <a:pt x="4217713" y="1626445"/>
                </a:cubicBezTo>
                <a:cubicBezTo>
                  <a:pt x="4220216" y="1625597"/>
                  <a:pt x="4222719" y="1625597"/>
                  <a:pt x="4225223" y="1625597"/>
                </a:cubicBezTo>
                <a:close/>
                <a:moveTo>
                  <a:pt x="455674" y="1619247"/>
                </a:moveTo>
                <a:cubicBezTo>
                  <a:pt x="457261" y="1619247"/>
                  <a:pt x="458056" y="1619247"/>
                  <a:pt x="458849" y="1619247"/>
                </a:cubicBezTo>
                <a:cubicBezTo>
                  <a:pt x="463611" y="1620903"/>
                  <a:pt x="465994" y="1626701"/>
                  <a:pt x="464405" y="1631671"/>
                </a:cubicBezTo>
                <a:cubicBezTo>
                  <a:pt x="463611" y="1634984"/>
                  <a:pt x="459644" y="1638297"/>
                  <a:pt x="455674" y="1638297"/>
                </a:cubicBezTo>
                <a:cubicBezTo>
                  <a:pt x="454880" y="1638297"/>
                  <a:pt x="454086" y="1637469"/>
                  <a:pt x="453293" y="1637469"/>
                </a:cubicBezTo>
                <a:cubicBezTo>
                  <a:pt x="450912" y="1636640"/>
                  <a:pt x="449324" y="1634984"/>
                  <a:pt x="447737" y="1632499"/>
                </a:cubicBezTo>
                <a:cubicBezTo>
                  <a:pt x="446943" y="1630843"/>
                  <a:pt x="446943" y="1628358"/>
                  <a:pt x="446943" y="1625873"/>
                </a:cubicBezTo>
                <a:cubicBezTo>
                  <a:pt x="448531" y="1621732"/>
                  <a:pt x="451705" y="1619247"/>
                  <a:pt x="455674" y="1619247"/>
                </a:cubicBezTo>
                <a:close/>
                <a:moveTo>
                  <a:pt x="3762478" y="1617660"/>
                </a:moveTo>
                <a:cubicBezTo>
                  <a:pt x="3772638" y="1617660"/>
                  <a:pt x="3781951" y="1624344"/>
                  <a:pt x="3785338" y="1634370"/>
                </a:cubicBezTo>
                <a:cubicBezTo>
                  <a:pt x="3787031" y="1640219"/>
                  <a:pt x="3787031" y="1646903"/>
                  <a:pt x="3783645" y="1652752"/>
                </a:cubicBezTo>
                <a:cubicBezTo>
                  <a:pt x="3781105" y="1657765"/>
                  <a:pt x="3776025" y="1661943"/>
                  <a:pt x="3770098" y="1663614"/>
                </a:cubicBezTo>
                <a:cubicBezTo>
                  <a:pt x="3767558" y="1664449"/>
                  <a:pt x="3765018" y="1665285"/>
                  <a:pt x="3762478" y="1665285"/>
                </a:cubicBezTo>
                <a:cubicBezTo>
                  <a:pt x="3752318" y="1665285"/>
                  <a:pt x="3743005" y="1658601"/>
                  <a:pt x="3739618" y="1648574"/>
                </a:cubicBezTo>
                <a:cubicBezTo>
                  <a:pt x="3736231" y="1636877"/>
                  <a:pt x="3743005" y="1623509"/>
                  <a:pt x="3754858" y="1619331"/>
                </a:cubicBezTo>
                <a:cubicBezTo>
                  <a:pt x="3757398" y="1618495"/>
                  <a:pt x="3759938" y="1617660"/>
                  <a:pt x="3762478" y="1617660"/>
                </a:cubicBezTo>
                <a:close/>
                <a:moveTo>
                  <a:pt x="3468770" y="1608135"/>
                </a:moveTo>
                <a:cubicBezTo>
                  <a:pt x="3477025" y="1608135"/>
                  <a:pt x="3483629" y="1612276"/>
                  <a:pt x="3486106" y="1619731"/>
                </a:cubicBezTo>
                <a:cubicBezTo>
                  <a:pt x="3488582" y="1624700"/>
                  <a:pt x="3488582" y="1629670"/>
                  <a:pt x="3486106" y="1634639"/>
                </a:cubicBezTo>
                <a:cubicBezTo>
                  <a:pt x="3484455" y="1639609"/>
                  <a:pt x="3480327" y="1642922"/>
                  <a:pt x="3476200" y="1644578"/>
                </a:cubicBezTo>
                <a:cubicBezTo>
                  <a:pt x="3473723" y="1645407"/>
                  <a:pt x="3471247" y="1646235"/>
                  <a:pt x="3468770" y="1646235"/>
                </a:cubicBezTo>
                <a:cubicBezTo>
                  <a:pt x="3461341" y="1646235"/>
                  <a:pt x="3454737" y="1641265"/>
                  <a:pt x="3451435" y="1633811"/>
                </a:cubicBezTo>
                <a:cubicBezTo>
                  <a:pt x="3447307" y="1624700"/>
                  <a:pt x="3452260" y="1613933"/>
                  <a:pt x="3461341" y="1609791"/>
                </a:cubicBezTo>
                <a:cubicBezTo>
                  <a:pt x="3463817" y="1608135"/>
                  <a:pt x="3466294" y="1608135"/>
                  <a:pt x="3468770" y="1608135"/>
                </a:cubicBezTo>
                <a:close/>
                <a:moveTo>
                  <a:pt x="1027554" y="1603373"/>
                </a:moveTo>
                <a:cubicBezTo>
                  <a:pt x="1029212" y="1603373"/>
                  <a:pt x="1030039" y="1604239"/>
                  <a:pt x="1031695" y="1604239"/>
                </a:cubicBezTo>
                <a:cubicBezTo>
                  <a:pt x="1035837" y="1606837"/>
                  <a:pt x="1037492" y="1612032"/>
                  <a:pt x="1035837" y="1617227"/>
                </a:cubicBezTo>
                <a:cubicBezTo>
                  <a:pt x="1034180" y="1620691"/>
                  <a:pt x="1030867" y="1622423"/>
                  <a:pt x="1027554" y="1622423"/>
                </a:cubicBezTo>
                <a:cubicBezTo>
                  <a:pt x="1025899" y="1622423"/>
                  <a:pt x="1025069" y="1622423"/>
                  <a:pt x="1023413" y="1621557"/>
                </a:cubicBezTo>
                <a:cubicBezTo>
                  <a:pt x="1021759" y="1620691"/>
                  <a:pt x="1020100" y="1618093"/>
                  <a:pt x="1019272" y="1616362"/>
                </a:cubicBezTo>
                <a:cubicBezTo>
                  <a:pt x="1018444" y="1613764"/>
                  <a:pt x="1018444" y="1611166"/>
                  <a:pt x="1019272" y="1608568"/>
                </a:cubicBezTo>
                <a:cubicBezTo>
                  <a:pt x="1020928" y="1605971"/>
                  <a:pt x="1024242" y="1603373"/>
                  <a:pt x="1027554" y="1603373"/>
                </a:cubicBezTo>
                <a:close/>
                <a:moveTo>
                  <a:pt x="766824" y="1600198"/>
                </a:moveTo>
                <a:cubicBezTo>
                  <a:pt x="767684" y="1600198"/>
                  <a:pt x="769405" y="1600198"/>
                  <a:pt x="770264" y="1601064"/>
                </a:cubicBezTo>
                <a:cubicBezTo>
                  <a:pt x="775423" y="1602796"/>
                  <a:pt x="777144" y="1607991"/>
                  <a:pt x="775423" y="1613187"/>
                </a:cubicBezTo>
                <a:cubicBezTo>
                  <a:pt x="773705" y="1616650"/>
                  <a:pt x="770264" y="1619248"/>
                  <a:pt x="766824" y="1619248"/>
                </a:cubicBezTo>
                <a:cubicBezTo>
                  <a:pt x="765106" y="1619248"/>
                  <a:pt x="764244" y="1619248"/>
                  <a:pt x="763385" y="1618382"/>
                </a:cubicBezTo>
                <a:cubicBezTo>
                  <a:pt x="760805" y="1617516"/>
                  <a:pt x="759085" y="1615784"/>
                  <a:pt x="758225" y="1613187"/>
                </a:cubicBezTo>
                <a:cubicBezTo>
                  <a:pt x="756507" y="1611455"/>
                  <a:pt x="756507" y="1608857"/>
                  <a:pt x="757366" y="1606259"/>
                </a:cubicBezTo>
                <a:cubicBezTo>
                  <a:pt x="759085" y="1602796"/>
                  <a:pt x="762524" y="1600198"/>
                  <a:pt x="766824" y="1600198"/>
                </a:cubicBezTo>
                <a:close/>
                <a:moveTo>
                  <a:pt x="3857725" y="1585910"/>
                </a:moveTo>
                <a:cubicBezTo>
                  <a:pt x="3868689" y="1585910"/>
                  <a:pt x="3877966" y="1592583"/>
                  <a:pt x="3881339" y="1603426"/>
                </a:cubicBezTo>
                <a:cubicBezTo>
                  <a:pt x="3883869" y="1609265"/>
                  <a:pt x="3883026" y="1615938"/>
                  <a:pt x="3879652" y="1621777"/>
                </a:cubicBezTo>
                <a:cubicBezTo>
                  <a:pt x="3877122" y="1627616"/>
                  <a:pt x="3872062" y="1632621"/>
                  <a:pt x="3865315" y="1634289"/>
                </a:cubicBezTo>
                <a:cubicBezTo>
                  <a:pt x="3862785" y="1635123"/>
                  <a:pt x="3860255" y="1635123"/>
                  <a:pt x="3857725" y="1635123"/>
                </a:cubicBezTo>
                <a:cubicBezTo>
                  <a:pt x="3846761" y="1635123"/>
                  <a:pt x="3837484" y="1628450"/>
                  <a:pt x="3834111" y="1618441"/>
                </a:cubicBezTo>
                <a:cubicBezTo>
                  <a:pt x="3829894" y="1605095"/>
                  <a:pt x="3836641" y="1591749"/>
                  <a:pt x="3850135" y="1587578"/>
                </a:cubicBezTo>
                <a:cubicBezTo>
                  <a:pt x="3852665" y="1585910"/>
                  <a:pt x="3855195" y="1585910"/>
                  <a:pt x="3857725" y="1585910"/>
                </a:cubicBezTo>
                <a:close/>
                <a:moveTo>
                  <a:pt x="354011" y="1585910"/>
                </a:moveTo>
                <a:cubicBezTo>
                  <a:pt x="354866" y="1585910"/>
                  <a:pt x="356575" y="1585910"/>
                  <a:pt x="357431" y="1586770"/>
                </a:cubicBezTo>
                <a:cubicBezTo>
                  <a:pt x="362560" y="1588490"/>
                  <a:pt x="365979" y="1594509"/>
                  <a:pt x="364269" y="1599669"/>
                </a:cubicBezTo>
                <a:cubicBezTo>
                  <a:pt x="362560" y="1603968"/>
                  <a:pt x="358285" y="1606548"/>
                  <a:pt x="354011" y="1606548"/>
                </a:cubicBezTo>
                <a:cubicBezTo>
                  <a:pt x="353157" y="1606548"/>
                  <a:pt x="352302" y="1606548"/>
                  <a:pt x="351448" y="1606548"/>
                </a:cubicBezTo>
                <a:cubicBezTo>
                  <a:pt x="348883" y="1605688"/>
                  <a:pt x="346317" y="1603968"/>
                  <a:pt x="345464" y="1601388"/>
                </a:cubicBezTo>
                <a:cubicBezTo>
                  <a:pt x="343754" y="1598809"/>
                  <a:pt x="343754" y="1596229"/>
                  <a:pt x="344608" y="1593649"/>
                </a:cubicBezTo>
                <a:cubicBezTo>
                  <a:pt x="345464" y="1589350"/>
                  <a:pt x="349738" y="1585910"/>
                  <a:pt x="354011" y="1585910"/>
                </a:cubicBezTo>
                <a:close/>
                <a:moveTo>
                  <a:pt x="3286600" y="1584323"/>
                </a:moveTo>
                <a:cubicBezTo>
                  <a:pt x="3293393" y="1584323"/>
                  <a:pt x="3298488" y="1587657"/>
                  <a:pt x="3301885" y="1593491"/>
                </a:cubicBezTo>
                <a:cubicBezTo>
                  <a:pt x="3303583" y="1597658"/>
                  <a:pt x="3304432" y="1601825"/>
                  <a:pt x="3302734" y="1605993"/>
                </a:cubicBezTo>
                <a:cubicBezTo>
                  <a:pt x="3301036" y="1610160"/>
                  <a:pt x="3298488" y="1613494"/>
                  <a:pt x="3294242" y="1615994"/>
                </a:cubicBezTo>
                <a:cubicBezTo>
                  <a:pt x="3291695" y="1616827"/>
                  <a:pt x="3289148" y="1617661"/>
                  <a:pt x="3286600" y="1617661"/>
                </a:cubicBezTo>
                <a:cubicBezTo>
                  <a:pt x="3280656" y="1617661"/>
                  <a:pt x="3274712" y="1613494"/>
                  <a:pt x="3272165" y="1608493"/>
                </a:cubicBezTo>
                <a:cubicBezTo>
                  <a:pt x="3267919" y="1600158"/>
                  <a:pt x="3271316" y="1590157"/>
                  <a:pt x="3278958" y="1585990"/>
                </a:cubicBezTo>
                <a:cubicBezTo>
                  <a:pt x="3281505" y="1585156"/>
                  <a:pt x="3284053" y="1584323"/>
                  <a:pt x="3286600" y="1584323"/>
                </a:cubicBezTo>
                <a:close/>
                <a:moveTo>
                  <a:pt x="3547350" y="1574798"/>
                </a:moveTo>
                <a:cubicBezTo>
                  <a:pt x="3555593" y="1574798"/>
                  <a:pt x="3563012" y="1579957"/>
                  <a:pt x="3566309" y="1587696"/>
                </a:cubicBezTo>
                <a:cubicBezTo>
                  <a:pt x="3567957" y="1592856"/>
                  <a:pt x="3567957" y="1598015"/>
                  <a:pt x="3566309" y="1603174"/>
                </a:cubicBezTo>
                <a:cubicBezTo>
                  <a:pt x="3563836" y="1608334"/>
                  <a:pt x="3559714" y="1612633"/>
                  <a:pt x="3554769" y="1614353"/>
                </a:cubicBezTo>
                <a:cubicBezTo>
                  <a:pt x="3552296" y="1615213"/>
                  <a:pt x="3549823" y="1616073"/>
                  <a:pt x="3547350" y="1616073"/>
                </a:cubicBezTo>
                <a:cubicBezTo>
                  <a:pt x="3539931" y="1616073"/>
                  <a:pt x="3532513" y="1610913"/>
                  <a:pt x="3529216" y="1603174"/>
                </a:cubicBezTo>
                <a:cubicBezTo>
                  <a:pt x="3525094" y="1592856"/>
                  <a:pt x="3530040" y="1580817"/>
                  <a:pt x="3539931" y="1576518"/>
                </a:cubicBezTo>
                <a:cubicBezTo>
                  <a:pt x="3542404" y="1574798"/>
                  <a:pt x="3544877" y="1574798"/>
                  <a:pt x="3547350" y="1574798"/>
                </a:cubicBezTo>
                <a:close/>
                <a:moveTo>
                  <a:pt x="958912" y="1570035"/>
                </a:moveTo>
                <a:cubicBezTo>
                  <a:pt x="960499" y="1570035"/>
                  <a:pt x="962087" y="1570035"/>
                  <a:pt x="962880" y="1570901"/>
                </a:cubicBezTo>
                <a:cubicBezTo>
                  <a:pt x="967643" y="1573499"/>
                  <a:pt x="969231" y="1579560"/>
                  <a:pt x="966849" y="1583889"/>
                </a:cubicBezTo>
                <a:cubicBezTo>
                  <a:pt x="966057" y="1587353"/>
                  <a:pt x="962880" y="1589085"/>
                  <a:pt x="958912" y="1589085"/>
                </a:cubicBezTo>
                <a:cubicBezTo>
                  <a:pt x="958117" y="1589085"/>
                  <a:pt x="956532" y="1589085"/>
                  <a:pt x="954943" y="1588219"/>
                </a:cubicBezTo>
                <a:cubicBezTo>
                  <a:pt x="953356" y="1587353"/>
                  <a:pt x="951768" y="1585621"/>
                  <a:pt x="950976" y="1583024"/>
                </a:cubicBezTo>
                <a:cubicBezTo>
                  <a:pt x="950182" y="1580426"/>
                  <a:pt x="950182" y="1577828"/>
                  <a:pt x="950976" y="1575230"/>
                </a:cubicBezTo>
                <a:cubicBezTo>
                  <a:pt x="952563" y="1571767"/>
                  <a:pt x="955738" y="1570035"/>
                  <a:pt x="958912" y="1570035"/>
                </a:cubicBezTo>
                <a:close/>
                <a:moveTo>
                  <a:pt x="682273" y="1566860"/>
                </a:moveTo>
                <a:cubicBezTo>
                  <a:pt x="683099" y="1566860"/>
                  <a:pt x="684752" y="1566860"/>
                  <a:pt x="685576" y="1567688"/>
                </a:cubicBezTo>
                <a:cubicBezTo>
                  <a:pt x="690530" y="1569345"/>
                  <a:pt x="693007" y="1575142"/>
                  <a:pt x="691355" y="1580112"/>
                </a:cubicBezTo>
                <a:cubicBezTo>
                  <a:pt x="689705" y="1584253"/>
                  <a:pt x="686402" y="1585910"/>
                  <a:pt x="682273" y="1585910"/>
                </a:cubicBezTo>
                <a:cubicBezTo>
                  <a:pt x="680623" y="1585910"/>
                  <a:pt x="679796" y="1585910"/>
                  <a:pt x="678147" y="1585910"/>
                </a:cubicBezTo>
                <a:cubicBezTo>
                  <a:pt x="676495" y="1584253"/>
                  <a:pt x="674018" y="1582597"/>
                  <a:pt x="673194" y="1580112"/>
                </a:cubicBezTo>
                <a:cubicBezTo>
                  <a:pt x="672368" y="1578456"/>
                  <a:pt x="672368" y="1575142"/>
                  <a:pt x="673194" y="1572658"/>
                </a:cubicBezTo>
                <a:cubicBezTo>
                  <a:pt x="674844" y="1569345"/>
                  <a:pt x="678147" y="1566860"/>
                  <a:pt x="682273" y="1566860"/>
                </a:cubicBezTo>
                <a:close/>
                <a:moveTo>
                  <a:pt x="245679" y="1552572"/>
                </a:moveTo>
                <a:cubicBezTo>
                  <a:pt x="246561" y="1552572"/>
                  <a:pt x="247443" y="1552572"/>
                  <a:pt x="249207" y="1552572"/>
                </a:cubicBezTo>
                <a:cubicBezTo>
                  <a:pt x="254499" y="1554223"/>
                  <a:pt x="258027" y="1560002"/>
                  <a:pt x="256263" y="1565780"/>
                </a:cubicBezTo>
                <a:cubicBezTo>
                  <a:pt x="254499" y="1569908"/>
                  <a:pt x="250089" y="1573210"/>
                  <a:pt x="245679" y="1573210"/>
                </a:cubicBezTo>
                <a:cubicBezTo>
                  <a:pt x="244797" y="1573210"/>
                  <a:pt x="243033" y="1572384"/>
                  <a:pt x="242152" y="1572384"/>
                </a:cubicBezTo>
                <a:cubicBezTo>
                  <a:pt x="239505" y="1571559"/>
                  <a:pt x="236860" y="1569908"/>
                  <a:pt x="235978" y="1567431"/>
                </a:cubicBezTo>
                <a:cubicBezTo>
                  <a:pt x="234214" y="1564955"/>
                  <a:pt x="234214" y="1562478"/>
                  <a:pt x="235096" y="1559176"/>
                </a:cubicBezTo>
                <a:cubicBezTo>
                  <a:pt x="236860" y="1555048"/>
                  <a:pt x="240387" y="1552572"/>
                  <a:pt x="245679" y="1552572"/>
                </a:cubicBezTo>
                <a:close/>
                <a:moveTo>
                  <a:pt x="3959761" y="1550985"/>
                </a:moveTo>
                <a:cubicBezTo>
                  <a:pt x="3971703" y="1550985"/>
                  <a:pt x="3981085" y="1558696"/>
                  <a:pt x="3985350" y="1569833"/>
                </a:cubicBezTo>
                <a:cubicBezTo>
                  <a:pt x="3987056" y="1576687"/>
                  <a:pt x="3987056" y="1584398"/>
                  <a:pt x="3983644" y="1590395"/>
                </a:cubicBezTo>
                <a:cubicBezTo>
                  <a:pt x="3980232" y="1597249"/>
                  <a:pt x="3974261" y="1601533"/>
                  <a:pt x="3967438" y="1603246"/>
                </a:cubicBezTo>
                <a:cubicBezTo>
                  <a:pt x="3964879" y="1604103"/>
                  <a:pt x="3962320" y="1604960"/>
                  <a:pt x="3959761" y="1604960"/>
                </a:cubicBezTo>
                <a:cubicBezTo>
                  <a:pt x="3947819" y="1604960"/>
                  <a:pt x="3937583" y="1597249"/>
                  <a:pt x="3934171" y="1586111"/>
                </a:cubicBezTo>
                <a:cubicBezTo>
                  <a:pt x="3929906" y="1572404"/>
                  <a:pt x="3937583" y="1556982"/>
                  <a:pt x="3951231" y="1552698"/>
                </a:cubicBezTo>
                <a:cubicBezTo>
                  <a:pt x="3953790" y="1551842"/>
                  <a:pt x="3957202" y="1550985"/>
                  <a:pt x="3959761" y="1550985"/>
                </a:cubicBezTo>
                <a:close/>
                <a:moveTo>
                  <a:pt x="3354067" y="1549398"/>
                </a:moveTo>
                <a:cubicBezTo>
                  <a:pt x="3360841" y="1549398"/>
                  <a:pt x="3366767" y="1553556"/>
                  <a:pt x="3370154" y="1559376"/>
                </a:cubicBezTo>
                <a:cubicBezTo>
                  <a:pt x="3371847" y="1563534"/>
                  <a:pt x="3372694" y="1568523"/>
                  <a:pt x="3371001" y="1572681"/>
                </a:cubicBezTo>
                <a:cubicBezTo>
                  <a:pt x="3369307" y="1576839"/>
                  <a:pt x="3365921" y="1580165"/>
                  <a:pt x="3361687" y="1582660"/>
                </a:cubicBezTo>
                <a:cubicBezTo>
                  <a:pt x="3359994" y="1583491"/>
                  <a:pt x="3357454" y="1584323"/>
                  <a:pt x="3354067" y="1584323"/>
                </a:cubicBezTo>
                <a:cubicBezTo>
                  <a:pt x="3347294" y="1584323"/>
                  <a:pt x="3341367" y="1580165"/>
                  <a:pt x="3338827" y="1574344"/>
                </a:cubicBezTo>
                <a:cubicBezTo>
                  <a:pt x="3334594" y="1566029"/>
                  <a:pt x="3337981" y="1556050"/>
                  <a:pt x="3346447" y="1551893"/>
                </a:cubicBezTo>
                <a:cubicBezTo>
                  <a:pt x="3348987" y="1550229"/>
                  <a:pt x="3351527" y="1549398"/>
                  <a:pt x="3354067" y="1549398"/>
                </a:cubicBezTo>
                <a:close/>
                <a:moveTo>
                  <a:pt x="3631168" y="1539873"/>
                </a:moveTo>
                <a:cubicBezTo>
                  <a:pt x="3639827" y="1539873"/>
                  <a:pt x="3648486" y="1544916"/>
                  <a:pt x="3651949" y="1553320"/>
                </a:cubicBezTo>
                <a:cubicBezTo>
                  <a:pt x="3653681" y="1558363"/>
                  <a:pt x="3653681" y="1564246"/>
                  <a:pt x="3651084" y="1570129"/>
                </a:cubicBezTo>
                <a:cubicBezTo>
                  <a:pt x="3649352" y="1575172"/>
                  <a:pt x="3645022" y="1579374"/>
                  <a:pt x="3638961" y="1581055"/>
                </a:cubicBezTo>
                <a:cubicBezTo>
                  <a:pt x="3636363" y="1581895"/>
                  <a:pt x="3633765" y="1582736"/>
                  <a:pt x="3631168" y="1582736"/>
                </a:cubicBezTo>
                <a:cubicBezTo>
                  <a:pt x="3622509" y="1582736"/>
                  <a:pt x="3613849" y="1577693"/>
                  <a:pt x="3611252" y="1569289"/>
                </a:cubicBezTo>
                <a:cubicBezTo>
                  <a:pt x="3606056" y="1558363"/>
                  <a:pt x="3611252" y="1546596"/>
                  <a:pt x="3622509" y="1541554"/>
                </a:cubicBezTo>
                <a:cubicBezTo>
                  <a:pt x="3625106" y="1540713"/>
                  <a:pt x="3628570" y="1539873"/>
                  <a:pt x="3631168" y="1539873"/>
                </a:cubicBezTo>
                <a:close/>
                <a:moveTo>
                  <a:pt x="887062" y="1535110"/>
                </a:moveTo>
                <a:cubicBezTo>
                  <a:pt x="888713" y="1535110"/>
                  <a:pt x="889538" y="1535970"/>
                  <a:pt x="891189" y="1535970"/>
                </a:cubicBezTo>
                <a:cubicBezTo>
                  <a:pt x="896142" y="1538550"/>
                  <a:pt x="897794" y="1544569"/>
                  <a:pt x="896142" y="1549728"/>
                </a:cubicBezTo>
                <a:cubicBezTo>
                  <a:pt x="894492" y="1553168"/>
                  <a:pt x="890364" y="1555748"/>
                  <a:pt x="887062" y="1555748"/>
                </a:cubicBezTo>
                <a:cubicBezTo>
                  <a:pt x="885410" y="1555748"/>
                  <a:pt x="883760" y="1554888"/>
                  <a:pt x="882935" y="1554888"/>
                </a:cubicBezTo>
                <a:cubicBezTo>
                  <a:pt x="880458" y="1553168"/>
                  <a:pt x="878807" y="1551448"/>
                  <a:pt x="877982" y="1548869"/>
                </a:cubicBezTo>
                <a:cubicBezTo>
                  <a:pt x="877156" y="1546289"/>
                  <a:pt x="877156" y="1543709"/>
                  <a:pt x="877982" y="1541129"/>
                </a:cubicBezTo>
                <a:cubicBezTo>
                  <a:pt x="879633" y="1537690"/>
                  <a:pt x="882935" y="1535110"/>
                  <a:pt x="887062" y="1535110"/>
                </a:cubicBezTo>
                <a:close/>
                <a:moveTo>
                  <a:pt x="594168" y="1530347"/>
                </a:moveTo>
                <a:cubicBezTo>
                  <a:pt x="594991" y="1530347"/>
                  <a:pt x="596638" y="1530347"/>
                  <a:pt x="597461" y="1531207"/>
                </a:cubicBezTo>
                <a:cubicBezTo>
                  <a:pt x="602401" y="1532927"/>
                  <a:pt x="605693" y="1539806"/>
                  <a:pt x="603223" y="1544965"/>
                </a:cubicBezTo>
                <a:cubicBezTo>
                  <a:pt x="601577" y="1548405"/>
                  <a:pt x="598284" y="1550985"/>
                  <a:pt x="594168" y="1550985"/>
                </a:cubicBezTo>
                <a:cubicBezTo>
                  <a:pt x="592523" y="1550985"/>
                  <a:pt x="591700" y="1550985"/>
                  <a:pt x="590053" y="1550985"/>
                </a:cubicBezTo>
                <a:cubicBezTo>
                  <a:pt x="587583" y="1549265"/>
                  <a:pt x="585937" y="1547545"/>
                  <a:pt x="584291" y="1544965"/>
                </a:cubicBezTo>
                <a:cubicBezTo>
                  <a:pt x="583468" y="1542386"/>
                  <a:pt x="583468" y="1539806"/>
                  <a:pt x="584291" y="1537226"/>
                </a:cubicBezTo>
                <a:cubicBezTo>
                  <a:pt x="585937" y="1532927"/>
                  <a:pt x="590053" y="1530347"/>
                  <a:pt x="594168" y="1530347"/>
                </a:cubicBezTo>
                <a:close/>
                <a:moveTo>
                  <a:pt x="1069977" y="1520823"/>
                </a:moveTo>
                <a:cubicBezTo>
                  <a:pt x="1071687" y="1520823"/>
                  <a:pt x="1074252" y="1521683"/>
                  <a:pt x="1075106" y="1522543"/>
                </a:cubicBezTo>
                <a:cubicBezTo>
                  <a:pt x="1080234" y="1525122"/>
                  <a:pt x="1081944" y="1531142"/>
                  <a:pt x="1079379" y="1536301"/>
                </a:cubicBezTo>
                <a:cubicBezTo>
                  <a:pt x="1076815" y="1539741"/>
                  <a:pt x="1074252" y="1541461"/>
                  <a:pt x="1069977" y="1541461"/>
                </a:cubicBezTo>
                <a:cubicBezTo>
                  <a:pt x="1068268" y="1541461"/>
                  <a:pt x="1066557" y="1540601"/>
                  <a:pt x="1064848" y="1539741"/>
                </a:cubicBezTo>
                <a:cubicBezTo>
                  <a:pt x="1063137" y="1538881"/>
                  <a:pt x="1061430" y="1536301"/>
                  <a:pt x="1060574" y="1533722"/>
                </a:cubicBezTo>
                <a:cubicBezTo>
                  <a:pt x="1059719" y="1531142"/>
                  <a:pt x="1060574" y="1528562"/>
                  <a:pt x="1061430" y="1525982"/>
                </a:cubicBezTo>
                <a:cubicBezTo>
                  <a:pt x="1063137" y="1523403"/>
                  <a:pt x="1066557" y="1520823"/>
                  <a:pt x="1069977" y="1520823"/>
                </a:cubicBezTo>
                <a:close/>
                <a:moveTo>
                  <a:pt x="4067706" y="1514472"/>
                </a:moveTo>
                <a:cubicBezTo>
                  <a:pt x="4079601" y="1514472"/>
                  <a:pt x="4090647" y="1522049"/>
                  <a:pt x="4094045" y="1533835"/>
                </a:cubicBezTo>
                <a:cubicBezTo>
                  <a:pt x="4096594" y="1541412"/>
                  <a:pt x="4095745" y="1548988"/>
                  <a:pt x="4092346" y="1554881"/>
                </a:cubicBezTo>
                <a:cubicBezTo>
                  <a:pt x="4088947" y="1561616"/>
                  <a:pt x="4083000" y="1566667"/>
                  <a:pt x="4076203" y="1569193"/>
                </a:cubicBezTo>
                <a:cubicBezTo>
                  <a:pt x="4073654" y="1570035"/>
                  <a:pt x="4070255" y="1570035"/>
                  <a:pt x="4067706" y="1570035"/>
                </a:cubicBezTo>
                <a:cubicBezTo>
                  <a:pt x="4055811" y="1570035"/>
                  <a:pt x="4044766" y="1562458"/>
                  <a:pt x="4040517" y="1550672"/>
                </a:cubicBezTo>
                <a:cubicBezTo>
                  <a:pt x="4036269" y="1536360"/>
                  <a:pt x="4043916" y="1521207"/>
                  <a:pt x="4058360" y="1516156"/>
                </a:cubicBezTo>
                <a:cubicBezTo>
                  <a:pt x="4061759" y="1515314"/>
                  <a:pt x="4064308" y="1514472"/>
                  <a:pt x="4067706" y="1514472"/>
                </a:cubicBezTo>
                <a:close/>
                <a:moveTo>
                  <a:pt x="130227" y="1514472"/>
                </a:moveTo>
                <a:cubicBezTo>
                  <a:pt x="131078" y="1514472"/>
                  <a:pt x="131928" y="1515354"/>
                  <a:pt x="133629" y="1515354"/>
                </a:cubicBezTo>
                <a:cubicBezTo>
                  <a:pt x="139582" y="1517118"/>
                  <a:pt x="142134" y="1524173"/>
                  <a:pt x="140433" y="1530347"/>
                </a:cubicBezTo>
                <a:cubicBezTo>
                  <a:pt x="138732" y="1534757"/>
                  <a:pt x="134479" y="1538285"/>
                  <a:pt x="130227" y="1538285"/>
                </a:cubicBezTo>
                <a:cubicBezTo>
                  <a:pt x="128526" y="1538285"/>
                  <a:pt x="127676" y="1538285"/>
                  <a:pt x="126825" y="1537403"/>
                </a:cubicBezTo>
                <a:cubicBezTo>
                  <a:pt x="123423" y="1536521"/>
                  <a:pt x="121722" y="1534757"/>
                  <a:pt x="120021" y="1532111"/>
                </a:cubicBezTo>
                <a:cubicBezTo>
                  <a:pt x="118320" y="1529465"/>
                  <a:pt x="118320" y="1525937"/>
                  <a:pt x="119171" y="1523292"/>
                </a:cubicBezTo>
                <a:cubicBezTo>
                  <a:pt x="120872" y="1518000"/>
                  <a:pt x="125124" y="1514472"/>
                  <a:pt x="130227" y="1514472"/>
                </a:cubicBezTo>
                <a:close/>
                <a:moveTo>
                  <a:pt x="3425942" y="1512885"/>
                </a:moveTo>
                <a:cubicBezTo>
                  <a:pt x="3433681" y="1512885"/>
                  <a:pt x="3439700" y="1517214"/>
                  <a:pt x="3443139" y="1523276"/>
                </a:cubicBezTo>
                <a:cubicBezTo>
                  <a:pt x="3444859" y="1528471"/>
                  <a:pt x="3445719" y="1533667"/>
                  <a:pt x="3443999" y="1537996"/>
                </a:cubicBezTo>
                <a:cubicBezTo>
                  <a:pt x="3442280" y="1543192"/>
                  <a:pt x="3438840" y="1546655"/>
                  <a:pt x="3434540" y="1549253"/>
                </a:cubicBezTo>
                <a:cubicBezTo>
                  <a:pt x="3431961" y="1550119"/>
                  <a:pt x="3429381" y="1550985"/>
                  <a:pt x="3425942" y="1550985"/>
                </a:cubicBezTo>
                <a:cubicBezTo>
                  <a:pt x="3419062" y="1550985"/>
                  <a:pt x="3412183" y="1546655"/>
                  <a:pt x="3409604" y="1540594"/>
                </a:cubicBezTo>
                <a:cubicBezTo>
                  <a:pt x="3404444" y="1531069"/>
                  <a:pt x="3408744" y="1519812"/>
                  <a:pt x="3417343" y="1515483"/>
                </a:cubicBezTo>
                <a:cubicBezTo>
                  <a:pt x="3419922" y="1513751"/>
                  <a:pt x="3423362" y="1512885"/>
                  <a:pt x="3425942" y="1512885"/>
                </a:cubicBezTo>
                <a:close/>
                <a:moveTo>
                  <a:pt x="3242133" y="1503360"/>
                </a:moveTo>
                <a:cubicBezTo>
                  <a:pt x="3247825" y="1503360"/>
                  <a:pt x="3252703" y="1506702"/>
                  <a:pt x="3255956" y="1511715"/>
                </a:cubicBezTo>
                <a:cubicBezTo>
                  <a:pt x="3257582" y="1515057"/>
                  <a:pt x="3258395" y="1519235"/>
                  <a:pt x="3257582" y="1523413"/>
                </a:cubicBezTo>
                <a:cubicBezTo>
                  <a:pt x="3255956" y="1527590"/>
                  <a:pt x="3253516" y="1530932"/>
                  <a:pt x="3250264" y="1532603"/>
                </a:cubicBezTo>
                <a:cubicBezTo>
                  <a:pt x="3247825" y="1534274"/>
                  <a:pt x="3245385" y="1535110"/>
                  <a:pt x="3242946" y="1535110"/>
                </a:cubicBezTo>
                <a:cubicBezTo>
                  <a:pt x="3237254" y="1535110"/>
                  <a:pt x="3232375" y="1531768"/>
                  <a:pt x="3229123" y="1527590"/>
                </a:cubicBezTo>
                <a:cubicBezTo>
                  <a:pt x="3225057" y="1520070"/>
                  <a:pt x="3227496" y="1510880"/>
                  <a:pt x="3234815" y="1505866"/>
                </a:cubicBezTo>
                <a:cubicBezTo>
                  <a:pt x="3237254" y="1504195"/>
                  <a:pt x="3239693" y="1503360"/>
                  <a:pt x="3242133" y="1503360"/>
                </a:cubicBezTo>
                <a:close/>
                <a:moveTo>
                  <a:pt x="3719673" y="1501772"/>
                </a:moveTo>
                <a:cubicBezTo>
                  <a:pt x="3729006" y="1501772"/>
                  <a:pt x="3736643" y="1507740"/>
                  <a:pt x="3740037" y="1516265"/>
                </a:cubicBezTo>
                <a:cubicBezTo>
                  <a:pt x="3742582" y="1522233"/>
                  <a:pt x="3742582" y="1528201"/>
                  <a:pt x="3740037" y="1534169"/>
                </a:cubicBezTo>
                <a:cubicBezTo>
                  <a:pt x="3737491" y="1539284"/>
                  <a:pt x="3733249" y="1543547"/>
                  <a:pt x="3728158" y="1546105"/>
                </a:cubicBezTo>
                <a:cubicBezTo>
                  <a:pt x="3724764" y="1546957"/>
                  <a:pt x="3722218" y="1547810"/>
                  <a:pt x="3719673" y="1547810"/>
                </a:cubicBezTo>
                <a:cubicBezTo>
                  <a:pt x="3710339" y="1547810"/>
                  <a:pt x="3701854" y="1541842"/>
                  <a:pt x="3698460" y="1533316"/>
                </a:cubicBezTo>
                <a:cubicBezTo>
                  <a:pt x="3693369" y="1522233"/>
                  <a:pt x="3699309" y="1508592"/>
                  <a:pt x="3710339" y="1503477"/>
                </a:cubicBezTo>
                <a:cubicBezTo>
                  <a:pt x="3713733" y="1502624"/>
                  <a:pt x="3716279" y="1501772"/>
                  <a:pt x="3719673" y="1501772"/>
                </a:cubicBezTo>
                <a:close/>
                <a:moveTo>
                  <a:pt x="809626" y="1498598"/>
                </a:moveTo>
                <a:cubicBezTo>
                  <a:pt x="811335" y="1498598"/>
                  <a:pt x="813045" y="1498598"/>
                  <a:pt x="814754" y="1499423"/>
                </a:cubicBezTo>
                <a:cubicBezTo>
                  <a:pt x="819884" y="1501900"/>
                  <a:pt x="821592" y="1507679"/>
                  <a:pt x="819884" y="1513457"/>
                </a:cubicBezTo>
                <a:cubicBezTo>
                  <a:pt x="817318" y="1516759"/>
                  <a:pt x="813901" y="1519236"/>
                  <a:pt x="809626" y="1519236"/>
                </a:cubicBezTo>
                <a:cubicBezTo>
                  <a:pt x="808770" y="1519236"/>
                  <a:pt x="807061" y="1518410"/>
                  <a:pt x="805351" y="1517585"/>
                </a:cubicBezTo>
                <a:cubicBezTo>
                  <a:pt x="802786" y="1516759"/>
                  <a:pt x="801077" y="1514283"/>
                  <a:pt x="800222" y="1511806"/>
                </a:cubicBezTo>
                <a:cubicBezTo>
                  <a:pt x="799367" y="1509330"/>
                  <a:pt x="799367" y="1506853"/>
                  <a:pt x="800222" y="1504377"/>
                </a:cubicBezTo>
                <a:cubicBezTo>
                  <a:pt x="801932" y="1501074"/>
                  <a:pt x="806207" y="1498598"/>
                  <a:pt x="809626" y="1498598"/>
                </a:cubicBezTo>
                <a:close/>
                <a:moveTo>
                  <a:pt x="499274" y="1492247"/>
                </a:moveTo>
                <a:cubicBezTo>
                  <a:pt x="500975" y="1492247"/>
                  <a:pt x="502675" y="1493102"/>
                  <a:pt x="503526" y="1493102"/>
                </a:cubicBezTo>
                <a:cubicBezTo>
                  <a:pt x="509480" y="1495666"/>
                  <a:pt x="512030" y="1501650"/>
                  <a:pt x="509480" y="1507633"/>
                </a:cubicBezTo>
                <a:cubicBezTo>
                  <a:pt x="507778" y="1511907"/>
                  <a:pt x="504377" y="1514472"/>
                  <a:pt x="499274" y="1514472"/>
                </a:cubicBezTo>
                <a:cubicBezTo>
                  <a:pt x="498424" y="1514472"/>
                  <a:pt x="496722" y="1514472"/>
                  <a:pt x="495872" y="1513617"/>
                </a:cubicBezTo>
                <a:cubicBezTo>
                  <a:pt x="492470" y="1512762"/>
                  <a:pt x="490768" y="1510198"/>
                  <a:pt x="489918" y="1507633"/>
                </a:cubicBezTo>
                <a:cubicBezTo>
                  <a:pt x="488219" y="1505069"/>
                  <a:pt x="488219" y="1502505"/>
                  <a:pt x="489068" y="1499085"/>
                </a:cubicBezTo>
                <a:cubicBezTo>
                  <a:pt x="490768" y="1495666"/>
                  <a:pt x="495021" y="1492247"/>
                  <a:pt x="499274" y="1492247"/>
                </a:cubicBezTo>
                <a:close/>
                <a:moveTo>
                  <a:pt x="1005332" y="1482723"/>
                </a:moveTo>
                <a:cubicBezTo>
                  <a:pt x="1006979" y="1482723"/>
                  <a:pt x="1008624" y="1483548"/>
                  <a:pt x="1010271" y="1484374"/>
                </a:cubicBezTo>
                <a:cubicBezTo>
                  <a:pt x="1015209" y="1486850"/>
                  <a:pt x="1016856" y="1493455"/>
                  <a:pt x="1014387" y="1498408"/>
                </a:cubicBezTo>
                <a:cubicBezTo>
                  <a:pt x="1011917" y="1500884"/>
                  <a:pt x="1008624" y="1503361"/>
                  <a:pt x="1005332" y="1503361"/>
                </a:cubicBezTo>
                <a:cubicBezTo>
                  <a:pt x="1003687" y="1503361"/>
                  <a:pt x="1002039" y="1502535"/>
                  <a:pt x="1000392" y="1501710"/>
                </a:cubicBezTo>
                <a:cubicBezTo>
                  <a:pt x="997924" y="1500059"/>
                  <a:pt x="996277" y="1498408"/>
                  <a:pt x="995454" y="1495931"/>
                </a:cubicBezTo>
                <a:cubicBezTo>
                  <a:pt x="994630" y="1492629"/>
                  <a:pt x="995454" y="1490153"/>
                  <a:pt x="996277" y="1487676"/>
                </a:cubicBezTo>
                <a:cubicBezTo>
                  <a:pt x="997924" y="1484374"/>
                  <a:pt x="1002039" y="1482723"/>
                  <a:pt x="1005332" y="1482723"/>
                </a:cubicBezTo>
                <a:close/>
                <a:moveTo>
                  <a:pt x="4182764" y="1476372"/>
                </a:moveTo>
                <a:cubicBezTo>
                  <a:pt x="4195147" y="1476372"/>
                  <a:pt x="4205878" y="1484763"/>
                  <a:pt x="4210006" y="1497350"/>
                </a:cubicBezTo>
                <a:cubicBezTo>
                  <a:pt x="4212482" y="1504902"/>
                  <a:pt x="4211657" y="1512454"/>
                  <a:pt x="4207529" y="1519167"/>
                </a:cubicBezTo>
                <a:cubicBezTo>
                  <a:pt x="4204227" y="1526719"/>
                  <a:pt x="4198449" y="1531753"/>
                  <a:pt x="4191019" y="1533432"/>
                </a:cubicBezTo>
                <a:cubicBezTo>
                  <a:pt x="4188543" y="1534271"/>
                  <a:pt x="4185241" y="1535110"/>
                  <a:pt x="4182764" y="1535110"/>
                </a:cubicBezTo>
                <a:cubicBezTo>
                  <a:pt x="4169556" y="1535110"/>
                  <a:pt x="4158824" y="1526719"/>
                  <a:pt x="4154697" y="1514971"/>
                </a:cubicBezTo>
                <a:cubicBezTo>
                  <a:pt x="4150569" y="1499867"/>
                  <a:pt x="4158824" y="1483085"/>
                  <a:pt x="4173683" y="1478050"/>
                </a:cubicBezTo>
                <a:cubicBezTo>
                  <a:pt x="4176160" y="1477211"/>
                  <a:pt x="4179462" y="1476372"/>
                  <a:pt x="4182764" y="1476372"/>
                </a:cubicBezTo>
                <a:close/>
                <a:moveTo>
                  <a:pt x="3502107" y="1474785"/>
                </a:moveTo>
                <a:cubicBezTo>
                  <a:pt x="3509537" y="1474785"/>
                  <a:pt x="3516141" y="1478926"/>
                  <a:pt x="3519443" y="1485552"/>
                </a:cubicBezTo>
                <a:cubicBezTo>
                  <a:pt x="3521919" y="1490522"/>
                  <a:pt x="3521919" y="1495491"/>
                  <a:pt x="3520268" y="1500461"/>
                </a:cubicBezTo>
                <a:cubicBezTo>
                  <a:pt x="3518617" y="1505431"/>
                  <a:pt x="3515315" y="1508744"/>
                  <a:pt x="3510362" y="1511228"/>
                </a:cubicBezTo>
                <a:cubicBezTo>
                  <a:pt x="3507886" y="1512057"/>
                  <a:pt x="3505409" y="1512885"/>
                  <a:pt x="3502107" y="1512885"/>
                </a:cubicBezTo>
                <a:cubicBezTo>
                  <a:pt x="3495503" y="1512885"/>
                  <a:pt x="3488899" y="1508744"/>
                  <a:pt x="3485597" y="1502946"/>
                </a:cubicBezTo>
                <a:cubicBezTo>
                  <a:pt x="3480644" y="1493007"/>
                  <a:pt x="3484772" y="1482239"/>
                  <a:pt x="3493852" y="1477270"/>
                </a:cubicBezTo>
                <a:cubicBezTo>
                  <a:pt x="3496329" y="1475613"/>
                  <a:pt x="3499631" y="1474785"/>
                  <a:pt x="3502107" y="1474785"/>
                </a:cubicBezTo>
                <a:close/>
                <a:moveTo>
                  <a:pt x="3307238" y="1463673"/>
                </a:moveTo>
                <a:cubicBezTo>
                  <a:pt x="3313182" y="1463673"/>
                  <a:pt x="3319126" y="1467092"/>
                  <a:pt x="3321674" y="1472221"/>
                </a:cubicBezTo>
                <a:cubicBezTo>
                  <a:pt x="3324221" y="1475640"/>
                  <a:pt x="3325070" y="1480769"/>
                  <a:pt x="3324221" y="1485043"/>
                </a:cubicBezTo>
                <a:cubicBezTo>
                  <a:pt x="3322523" y="1489317"/>
                  <a:pt x="3319975" y="1492737"/>
                  <a:pt x="3315730" y="1495301"/>
                </a:cubicBezTo>
                <a:cubicBezTo>
                  <a:pt x="3313182" y="1496156"/>
                  <a:pt x="3310635" y="1497011"/>
                  <a:pt x="3308087" y="1497011"/>
                </a:cubicBezTo>
                <a:cubicBezTo>
                  <a:pt x="3302143" y="1497011"/>
                  <a:pt x="3296199" y="1494446"/>
                  <a:pt x="3293652" y="1489317"/>
                </a:cubicBezTo>
                <a:cubicBezTo>
                  <a:pt x="3288557" y="1480769"/>
                  <a:pt x="3291105" y="1470511"/>
                  <a:pt x="3298747" y="1466237"/>
                </a:cubicBezTo>
                <a:cubicBezTo>
                  <a:pt x="3301294" y="1464528"/>
                  <a:pt x="3304691" y="1463673"/>
                  <a:pt x="3307238" y="1463673"/>
                </a:cubicBezTo>
                <a:close/>
                <a:moveTo>
                  <a:pt x="3813680" y="1463672"/>
                </a:moveTo>
                <a:cubicBezTo>
                  <a:pt x="3822841" y="1463672"/>
                  <a:pt x="3831169" y="1468775"/>
                  <a:pt x="3835333" y="1478129"/>
                </a:cubicBezTo>
                <a:cubicBezTo>
                  <a:pt x="3837831" y="1484083"/>
                  <a:pt x="3837831" y="1490886"/>
                  <a:pt x="3835333" y="1496839"/>
                </a:cubicBezTo>
                <a:cubicBezTo>
                  <a:pt x="3832835" y="1502792"/>
                  <a:pt x="3827838" y="1507045"/>
                  <a:pt x="3822008" y="1509596"/>
                </a:cubicBezTo>
                <a:cubicBezTo>
                  <a:pt x="3819510" y="1510446"/>
                  <a:pt x="3816179" y="1511297"/>
                  <a:pt x="3813680" y="1511297"/>
                </a:cubicBezTo>
                <a:cubicBezTo>
                  <a:pt x="3803687" y="1511297"/>
                  <a:pt x="3795359" y="1505344"/>
                  <a:pt x="3791195" y="1496839"/>
                </a:cubicBezTo>
                <a:cubicBezTo>
                  <a:pt x="3787031" y="1484083"/>
                  <a:pt x="3792028" y="1470475"/>
                  <a:pt x="3804520" y="1465373"/>
                </a:cubicBezTo>
                <a:cubicBezTo>
                  <a:pt x="3807018" y="1463672"/>
                  <a:pt x="3810349" y="1463672"/>
                  <a:pt x="3813680" y="1463672"/>
                </a:cubicBezTo>
                <a:close/>
                <a:moveTo>
                  <a:pt x="729462" y="1458910"/>
                </a:moveTo>
                <a:cubicBezTo>
                  <a:pt x="731163" y="1458910"/>
                  <a:pt x="732864" y="1458910"/>
                  <a:pt x="734565" y="1459704"/>
                </a:cubicBezTo>
                <a:cubicBezTo>
                  <a:pt x="739667" y="1462085"/>
                  <a:pt x="742219" y="1468435"/>
                  <a:pt x="739667" y="1473198"/>
                </a:cubicBezTo>
                <a:cubicBezTo>
                  <a:pt x="737967" y="1477167"/>
                  <a:pt x="733714" y="1479548"/>
                  <a:pt x="729462" y="1479548"/>
                </a:cubicBezTo>
                <a:cubicBezTo>
                  <a:pt x="728612" y="1479548"/>
                  <a:pt x="726910" y="1478754"/>
                  <a:pt x="725211" y="1477960"/>
                </a:cubicBezTo>
                <a:cubicBezTo>
                  <a:pt x="722657" y="1477167"/>
                  <a:pt x="720107" y="1474785"/>
                  <a:pt x="719257" y="1472404"/>
                </a:cubicBezTo>
                <a:cubicBezTo>
                  <a:pt x="718405" y="1470023"/>
                  <a:pt x="718405" y="1466848"/>
                  <a:pt x="720107" y="1464466"/>
                </a:cubicBezTo>
                <a:cubicBezTo>
                  <a:pt x="721809" y="1461291"/>
                  <a:pt x="726060" y="1458910"/>
                  <a:pt x="729462" y="1458910"/>
                </a:cubicBezTo>
                <a:close/>
                <a:moveTo>
                  <a:pt x="399699" y="1452560"/>
                </a:moveTo>
                <a:cubicBezTo>
                  <a:pt x="401342" y="1452560"/>
                  <a:pt x="402985" y="1452560"/>
                  <a:pt x="403805" y="1453442"/>
                </a:cubicBezTo>
                <a:cubicBezTo>
                  <a:pt x="409554" y="1456088"/>
                  <a:pt x="412017" y="1463143"/>
                  <a:pt x="410374" y="1468435"/>
                </a:cubicBezTo>
                <a:cubicBezTo>
                  <a:pt x="408732" y="1473727"/>
                  <a:pt x="404627" y="1476373"/>
                  <a:pt x="399699" y="1476373"/>
                </a:cubicBezTo>
                <a:cubicBezTo>
                  <a:pt x="398879" y="1476373"/>
                  <a:pt x="397237" y="1476373"/>
                  <a:pt x="395595" y="1475491"/>
                </a:cubicBezTo>
                <a:cubicBezTo>
                  <a:pt x="393130" y="1474609"/>
                  <a:pt x="390668" y="1471963"/>
                  <a:pt x="389846" y="1469317"/>
                </a:cubicBezTo>
                <a:cubicBezTo>
                  <a:pt x="388203" y="1466671"/>
                  <a:pt x="388203" y="1463143"/>
                  <a:pt x="389846" y="1460498"/>
                </a:cubicBezTo>
                <a:cubicBezTo>
                  <a:pt x="391488" y="1455206"/>
                  <a:pt x="395595" y="1452560"/>
                  <a:pt x="399699" y="1452560"/>
                </a:cubicBezTo>
                <a:close/>
                <a:moveTo>
                  <a:pt x="1119632" y="1441448"/>
                </a:moveTo>
                <a:cubicBezTo>
                  <a:pt x="1121278" y="1441448"/>
                  <a:pt x="1123746" y="1442303"/>
                  <a:pt x="1125394" y="1444012"/>
                </a:cubicBezTo>
                <a:cubicBezTo>
                  <a:pt x="1130332" y="1447432"/>
                  <a:pt x="1131155" y="1454270"/>
                  <a:pt x="1127863" y="1458544"/>
                </a:cubicBezTo>
                <a:cubicBezTo>
                  <a:pt x="1126216" y="1461963"/>
                  <a:pt x="1122925" y="1463673"/>
                  <a:pt x="1119632" y="1463673"/>
                </a:cubicBezTo>
                <a:cubicBezTo>
                  <a:pt x="1117164" y="1463673"/>
                  <a:pt x="1115517" y="1462818"/>
                  <a:pt x="1113871" y="1461963"/>
                </a:cubicBezTo>
                <a:cubicBezTo>
                  <a:pt x="1111400" y="1460254"/>
                  <a:pt x="1109755" y="1457689"/>
                  <a:pt x="1108933" y="1455125"/>
                </a:cubicBezTo>
                <a:cubicBezTo>
                  <a:pt x="1108933" y="1451706"/>
                  <a:pt x="1108933" y="1449141"/>
                  <a:pt x="1110578" y="1446577"/>
                </a:cubicBezTo>
                <a:cubicBezTo>
                  <a:pt x="1113047" y="1443157"/>
                  <a:pt x="1116339" y="1441448"/>
                  <a:pt x="1119632" y="1441448"/>
                </a:cubicBezTo>
                <a:close/>
                <a:moveTo>
                  <a:pt x="935894" y="1441448"/>
                </a:moveTo>
                <a:cubicBezTo>
                  <a:pt x="937481" y="1441448"/>
                  <a:pt x="939068" y="1442303"/>
                  <a:pt x="940658" y="1443157"/>
                </a:cubicBezTo>
                <a:cubicBezTo>
                  <a:pt x="945418" y="1445722"/>
                  <a:pt x="947006" y="1452560"/>
                  <a:pt x="944624" y="1457689"/>
                </a:cubicBezTo>
                <a:cubicBezTo>
                  <a:pt x="943038" y="1461108"/>
                  <a:pt x="939068" y="1463673"/>
                  <a:pt x="935894" y="1463673"/>
                </a:cubicBezTo>
                <a:cubicBezTo>
                  <a:pt x="934306" y="1463673"/>
                  <a:pt x="931924" y="1462818"/>
                  <a:pt x="930338" y="1461963"/>
                </a:cubicBezTo>
                <a:cubicBezTo>
                  <a:pt x="927957" y="1460254"/>
                  <a:pt x="926369" y="1458544"/>
                  <a:pt x="925576" y="1455125"/>
                </a:cubicBezTo>
                <a:cubicBezTo>
                  <a:pt x="924781" y="1452560"/>
                  <a:pt x="925576" y="1449141"/>
                  <a:pt x="927162" y="1446577"/>
                </a:cubicBezTo>
                <a:cubicBezTo>
                  <a:pt x="928751" y="1443157"/>
                  <a:pt x="931924" y="1441448"/>
                  <a:pt x="935894" y="1441448"/>
                </a:cubicBezTo>
                <a:close/>
                <a:moveTo>
                  <a:pt x="3583502" y="1433510"/>
                </a:moveTo>
                <a:cubicBezTo>
                  <a:pt x="3591050" y="1433510"/>
                  <a:pt x="3597760" y="1437809"/>
                  <a:pt x="3601115" y="1444689"/>
                </a:cubicBezTo>
                <a:cubicBezTo>
                  <a:pt x="3603631" y="1449848"/>
                  <a:pt x="3604469" y="1455867"/>
                  <a:pt x="3602792" y="1461027"/>
                </a:cubicBezTo>
                <a:cubicBezTo>
                  <a:pt x="3601115" y="1466186"/>
                  <a:pt x="3596921" y="1470485"/>
                  <a:pt x="3591889" y="1473065"/>
                </a:cubicBezTo>
                <a:cubicBezTo>
                  <a:pt x="3589373" y="1473925"/>
                  <a:pt x="3586018" y="1474785"/>
                  <a:pt x="3583502" y="1474785"/>
                </a:cubicBezTo>
                <a:cubicBezTo>
                  <a:pt x="3575954" y="1474785"/>
                  <a:pt x="3568406" y="1470485"/>
                  <a:pt x="3565051" y="1463606"/>
                </a:cubicBezTo>
                <a:cubicBezTo>
                  <a:pt x="3560019" y="1453287"/>
                  <a:pt x="3564213" y="1440389"/>
                  <a:pt x="3574277" y="1435230"/>
                </a:cubicBezTo>
                <a:cubicBezTo>
                  <a:pt x="3576793" y="1434370"/>
                  <a:pt x="3580148" y="1433510"/>
                  <a:pt x="3583502" y="1433510"/>
                </a:cubicBezTo>
                <a:close/>
                <a:moveTo>
                  <a:pt x="3192555" y="1425573"/>
                </a:moveTo>
                <a:cubicBezTo>
                  <a:pt x="3197568" y="1425573"/>
                  <a:pt x="3201745" y="1428158"/>
                  <a:pt x="3204252" y="1431605"/>
                </a:cubicBezTo>
                <a:cubicBezTo>
                  <a:pt x="3206759" y="1435053"/>
                  <a:pt x="3207594" y="1439362"/>
                  <a:pt x="3206759" y="1443671"/>
                </a:cubicBezTo>
                <a:cubicBezTo>
                  <a:pt x="3205923" y="1447980"/>
                  <a:pt x="3204252" y="1451427"/>
                  <a:pt x="3200910" y="1453150"/>
                </a:cubicBezTo>
                <a:cubicBezTo>
                  <a:pt x="3198403" y="1454874"/>
                  <a:pt x="3195061" y="1455736"/>
                  <a:pt x="3192555" y="1455736"/>
                </a:cubicBezTo>
                <a:cubicBezTo>
                  <a:pt x="3187541" y="1455736"/>
                  <a:pt x="3183364" y="1453150"/>
                  <a:pt x="3180022" y="1449703"/>
                </a:cubicBezTo>
                <a:cubicBezTo>
                  <a:pt x="3175844" y="1442809"/>
                  <a:pt x="3177515" y="1433329"/>
                  <a:pt x="3184199" y="1428158"/>
                </a:cubicBezTo>
                <a:cubicBezTo>
                  <a:pt x="3186706" y="1426435"/>
                  <a:pt x="3189213" y="1425573"/>
                  <a:pt x="3192555" y="1425573"/>
                </a:cubicBezTo>
                <a:close/>
                <a:moveTo>
                  <a:pt x="3376292" y="1422398"/>
                </a:moveTo>
                <a:cubicBezTo>
                  <a:pt x="3382219" y="1422398"/>
                  <a:pt x="3388146" y="1424953"/>
                  <a:pt x="3391532" y="1430916"/>
                </a:cubicBezTo>
                <a:cubicBezTo>
                  <a:pt x="3394072" y="1435175"/>
                  <a:pt x="3394919" y="1439434"/>
                  <a:pt x="3393226" y="1444545"/>
                </a:cubicBezTo>
                <a:cubicBezTo>
                  <a:pt x="3392379" y="1448805"/>
                  <a:pt x="3388992" y="1452212"/>
                  <a:pt x="3385606" y="1454767"/>
                </a:cubicBezTo>
                <a:cubicBezTo>
                  <a:pt x="3382219" y="1456471"/>
                  <a:pt x="3379679" y="1457323"/>
                  <a:pt x="3376292" y="1457323"/>
                </a:cubicBezTo>
                <a:cubicBezTo>
                  <a:pt x="3370366" y="1457323"/>
                  <a:pt x="3364439" y="1453916"/>
                  <a:pt x="3361052" y="1448805"/>
                </a:cubicBezTo>
                <a:cubicBezTo>
                  <a:pt x="3356819" y="1440286"/>
                  <a:pt x="3359359" y="1429213"/>
                  <a:pt x="3366979" y="1424953"/>
                </a:cubicBezTo>
                <a:cubicBezTo>
                  <a:pt x="3370366" y="1423250"/>
                  <a:pt x="3372906" y="1422398"/>
                  <a:pt x="3376292" y="1422398"/>
                </a:cubicBezTo>
                <a:close/>
                <a:moveTo>
                  <a:pt x="3912102" y="1420810"/>
                </a:moveTo>
                <a:cubicBezTo>
                  <a:pt x="3922067" y="1420810"/>
                  <a:pt x="3931201" y="1426737"/>
                  <a:pt x="3935353" y="1436897"/>
                </a:cubicBezTo>
                <a:cubicBezTo>
                  <a:pt x="3937844" y="1442823"/>
                  <a:pt x="3937844" y="1449597"/>
                  <a:pt x="3934523" y="1456370"/>
                </a:cubicBezTo>
                <a:cubicBezTo>
                  <a:pt x="3932032" y="1462297"/>
                  <a:pt x="3927880" y="1467377"/>
                  <a:pt x="3921237" y="1469917"/>
                </a:cubicBezTo>
                <a:cubicBezTo>
                  <a:pt x="3918745" y="1470763"/>
                  <a:pt x="3915424" y="1471610"/>
                  <a:pt x="3912102" y="1471610"/>
                </a:cubicBezTo>
                <a:cubicBezTo>
                  <a:pt x="3902138" y="1471610"/>
                  <a:pt x="3893003" y="1464837"/>
                  <a:pt x="3888852" y="1455523"/>
                </a:cubicBezTo>
                <a:cubicBezTo>
                  <a:pt x="3883869" y="1442823"/>
                  <a:pt x="3890512" y="1428430"/>
                  <a:pt x="3902968" y="1422503"/>
                </a:cubicBezTo>
                <a:cubicBezTo>
                  <a:pt x="3905459" y="1421657"/>
                  <a:pt x="3908781" y="1420810"/>
                  <a:pt x="3912102" y="1420810"/>
                </a:cubicBezTo>
                <a:close/>
                <a:moveTo>
                  <a:pt x="644177" y="1416047"/>
                </a:moveTo>
                <a:cubicBezTo>
                  <a:pt x="645820" y="1416047"/>
                  <a:pt x="647462" y="1416870"/>
                  <a:pt x="649104" y="1416870"/>
                </a:cubicBezTo>
                <a:cubicBezTo>
                  <a:pt x="654030" y="1420163"/>
                  <a:pt x="656494" y="1426748"/>
                  <a:pt x="654030" y="1432510"/>
                </a:cubicBezTo>
                <a:cubicBezTo>
                  <a:pt x="652388" y="1435802"/>
                  <a:pt x="648281" y="1438272"/>
                  <a:pt x="644177" y="1438272"/>
                </a:cubicBezTo>
                <a:cubicBezTo>
                  <a:pt x="642535" y="1438272"/>
                  <a:pt x="640891" y="1438272"/>
                  <a:pt x="639249" y="1437449"/>
                </a:cubicBezTo>
                <a:cubicBezTo>
                  <a:pt x="636787" y="1435802"/>
                  <a:pt x="634324" y="1434156"/>
                  <a:pt x="633501" y="1430864"/>
                </a:cubicBezTo>
                <a:cubicBezTo>
                  <a:pt x="632680" y="1428394"/>
                  <a:pt x="632680" y="1425102"/>
                  <a:pt x="634324" y="1422632"/>
                </a:cubicBezTo>
                <a:cubicBezTo>
                  <a:pt x="635965" y="1418516"/>
                  <a:pt x="640072" y="1416047"/>
                  <a:pt x="644177" y="1416047"/>
                </a:cubicBezTo>
                <a:close/>
                <a:moveTo>
                  <a:pt x="295279" y="1411285"/>
                </a:moveTo>
                <a:cubicBezTo>
                  <a:pt x="296972" y="1411285"/>
                  <a:pt x="298666" y="1411285"/>
                  <a:pt x="299512" y="1412135"/>
                </a:cubicBezTo>
                <a:cubicBezTo>
                  <a:pt x="306286" y="1414687"/>
                  <a:pt x="308826" y="1421490"/>
                  <a:pt x="306286" y="1427444"/>
                </a:cubicBezTo>
                <a:cubicBezTo>
                  <a:pt x="304592" y="1432546"/>
                  <a:pt x="300359" y="1435098"/>
                  <a:pt x="295279" y="1435098"/>
                </a:cubicBezTo>
                <a:cubicBezTo>
                  <a:pt x="293586" y="1435098"/>
                  <a:pt x="292739" y="1435098"/>
                  <a:pt x="291046" y="1434247"/>
                </a:cubicBezTo>
                <a:cubicBezTo>
                  <a:pt x="288506" y="1433397"/>
                  <a:pt x="285966" y="1430846"/>
                  <a:pt x="284272" y="1428294"/>
                </a:cubicBezTo>
                <a:cubicBezTo>
                  <a:pt x="283426" y="1424892"/>
                  <a:pt x="283426" y="1421490"/>
                  <a:pt x="284272" y="1418939"/>
                </a:cubicBezTo>
                <a:cubicBezTo>
                  <a:pt x="285966" y="1413836"/>
                  <a:pt x="290199" y="1411285"/>
                  <a:pt x="295279" y="1411285"/>
                </a:cubicBezTo>
                <a:close/>
                <a:moveTo>
                  <a:pt x="1057691" y="1398585"/>
                </a:moveTo>
                <a:cubicBezTo>
                  <a:pt x="1060321" y="1398585"/>
                  <a:pt x="1062072" y="1399408"/>
                  <a:pt x="1063824" y="1401054"/>
                </a:cubicBezTo>
                <a:cubicBezTo>
                  <a:pt x="1069080" y="1404347"/>
                  <a:pt x="1070831" y="1410932"/>
                  <a:pt x="1067327" y="1415871"/>
                </a:cubicBezTo>
                <a:cubicBezTo>
                  <a:pt x="1064700" y="1419164"/>
                  <a:pt x="1061198" y="1420810"/>
                  <a:pt x="1057691" y="1420810"/>
                </a:cubicBezTo>
                <a:cubicBezTo>
                  <a:pt x="1055065" y="1420810"/>
                  <a:pt x="1053312" y="1419987"/>
                  <a:pt x="1050686" y="1419164"/>
                </a:cubicBezTo>
                <a:cubicBezTo>
                  <a:pt x="1048058" y="1417517"/>
                  <a:pt x="1046307" y="1415048"/>
                  <a:pt x="1046307" y="1411755"/>
                </a:cubicBezTo>
                <a:cubicBezTo>
                  <a:pt x="1045429" y="1409286"/>
                  <a:pt x="1046307" y="1405993"/>
                  <a:pt x="1048058" y="1403524"/>
                </a:cubicBezTo>
                <a:cubicBezTo>
                  <a:pt x="1049810" y="1401054"/>
                  <a:pt x="1053312" y="1398585"/>
                  <a:pt x="1057691" y="1398585"/>
                </a:cubicBezTo>
                <a:close/>
                <a:moveTo>
                  <a:pt x="862431" y="1398585"/>
                </a:moveTo>
                <a:cubicBezTo>
                  <a:pt x="864181" y="1398585"/>
                  <a:pt x="865933" y="1399467"/>
                  <a:pt x="868560" y="1400349"/>
                </a:cubicBezTo>
                <a:cubicBezTo>
                  <a:pt x="873816" y="1403877"/>
                  <a:pt x="875567" y="1410932"/>
                  <a:pt x="872065" y="1416224"/>
                </a:cubicBezTo>
                <a:cubicBezTo>
                  <a:pt x="870312" y="1420634"/>
                  <a:pt x="866809" y="1422398"/>
                  <a:pt x="862431" y="1422398"/>
                </a:cubicBezTo>
                <a:cubicBezTo>
                  <a:pt x="859802" y="1422398"/>
                  <a:pt x="858050" y="1422398"/>
                  <a:pt x="856299" y="1420634"/>
                </a:cubicBezTo>
                <a:cubicBezTo>
                  <a:pt x="853671" y="1419752"/>
                  <a:pt x="851919" y="1417106"/>
                  <a:pt x="851043" y="1413578"/>
                </a:cubicBezTo>
                <a:cubicBezTo>
                  <a:pt x="850166" y="1410932"/>
                  <a:pt x="850166" y="1407405"/>
                  <a:pt x="851919" y="1404759"/>
                </a:cubicBezTo>
                <a:cubicBezTo>
                  <a:pt x="853671" y="1401231"/>
                  <a:pt x="858050" y="1398585"/>
                  <a:pt x="862431" y="1398585"/>
                </a:cubicBezTo>
                <a:close/>
                <a:moveTo>
                  <a:pt x="3668431" y="1390647"/>
                </a:moveTo>
                <a:cubicBezTo>
                  <a:pt x="3676801" y="1390647"/>
                  <a:pt x="3683498" y="1395690"/>
                  <a:pt x="3687683" y="1402413"/>
                </a:cubicBezTo>
                <a:cubicBezTo>
                  <a:pt x="3690194" y="1408296"/>
                  <a:pt x="3690194" y="1414180"/>
                  <a:pt x="3688520" y="1419222"/>
                </a:cubicBezTo>
                <a:cubicBezTo>
                  <a:pt x="3686846" y="1424265"/>
                  <a:pt x="3682661" y="1429308"/>
                  <a:pt x="3677638" y="1431829"/>
                </a:cubicBezTo>
                <a:cubicBezTo>
                  <a:pt x="3675127" y="1432669"/>
                  <a:pt x="3671779" y="1433510"/>
                  <a:pt x="3668431" y="1433510"/>
                </a:cubicBezTo>
                <a:cubicBezTo>
                  <a:pt x="3660060" y="1433510"/>
                  <a:pt x="3652527" y="1429308"/>
                  <a:pt x="3649179" y="1421744"/>
                </a:cubicBezTo>
                <a:cubicBezTo>
                  <a:pt x="3644156" y="1411658"/>
                  <a:pt x="3648342" y="1398211"/>
                  <a:pt x="3658386" y="1393168"/>
                </a:cubicBezTo>
                <a:cubicBezTo>
                  <a:pt x="3661734" y="1391487"/>
                  <a:pt x="3665083" y="1390647"/>
                  <a:pt x="3668431" y="1390647"/>
                </a:cubicBezTo>
                <a:close/>
                <a:moveTo>
                  <a:pt x="3253672" y="1382710"/>
                </a:moveTo>
                <a:cubicBezTo>
                  <a:pt x="3258672" y="1382710"/>
                  <a:pt x="3263673" y="1385156"/>
                  <a:pt x="3266173" y="1389232"/>
                </a:cubicBezTo>
                <a:cubicBezTo>
                  <a:pt x="3268674" y="1392492"/>
                  <a:pt x="3269507" y="1396569"/>
                  <a:pt x="3269507" y="1400645"/>
                </a:cubicBezTo>
                <a:cubicBezTo>
                  <a:pt x="3268674" y="1404721"/>
                  <a:pt x="3266173" y="1407982"/>
                  <a:pt x="3262840" y="1410427"/>
                </a:cubicBezTo>
                <a:cubicBezTo>
                  <a:pt x="3260339" y="1412058"/>
                  <a:pt x="3257005" y="1412873"/>
                  <a:pt x="3253672" y="1412873"/>
                </a:cubicBezTo>
                <a:cubicBezTo>
                  <a:pt x="3248671" y="1412873"/>
                  <a:pt x="3243670" y="1410427"/>
                  <a:pt x="3241170" y="1406351"/>
                </a:cubicBezTo>
                <a:cubicBezTo>
                  <a:pt x="3236169" y="1399829"/>
                  <a:pt x="3237836" y="1390047"/>
                  <a:pt x="3244504" y="1385156"/>
                </a:cubicBezTo>
                <a:cubicBezTo>
                  <a:pt x="3247837" y="1383525"/>
                  <a:pt x="3250338" y="1382710"/>
                  <a:pt x="3253672" y="1382710"/>
                </a:cubicBezTo>
                <a:close/>
                <a:moveTo>
                  <a:pt x="3449367" y="1377963"/>
                </a:moveTo>
                <a:cubicBezTo>
                  <a:pt x="3455278" y="1377963"/>
                  <a:pt x="3461189" y="1381267"/>
                  <a:pt x="3464566" y="1387076"/>
                </a:cubicBezTo>
                <a:cubicBezTo>
                  <a:pt x="3467100" y="1391225"/>
                  <a:pt x="3467944" y="1396204"/>
                  <a:pt x="3467100" y="1401183"/>
                </a:cubicBezTo>
                <a:cubicBezTo>
                  <a:pt x="3465411" y="1405333"/>
                  <a:pt x="3462878" y="1409482"/>
                  <a:pt x="3458655" y="1411971"/>
                </a:cubicBezTo>
                <a:cubicBezTo>
                  <a:pt x="3455278" y="1413631"/>
                  <a:pt x="3451900" y="1414461"/>
                  <a:pt x="3449367" y="1414461"/>
                </a:cubicBezTo>
                <a:cubicBezTo>
                  <a:pt x="3442611" y="1414461"/>
                  <a:pt x="3436700" y="1411142"/>
                  <a:pt x="3433323" y="1405333"/>
                </a:cubicBezTo>
                <a:cubicBezTo>
                  <a:pt x="3428256" y="1397034"/>
                  <a:pt x="3430789" y="1386246"/>
                  <a:pt x="3439234" y="1380437"/>
                </a:cubicBezTo>
                <a:cubicBezTo>
                  <a:pt x="3442611" y="1378778"/>
                  <a:pt x="3445989" y="1377963"/>
                  <a:pt x="3449367" y="1377963"/>
                </a:cubicBezTo>
                <a:close/>
                <a:moveTo>
                  <a:pt x="4017313" y="1377959"/>
                </a:moveTo>
                <a:cubicBezTo>
                  <a:pt x="4028239" y="1377959"/>
                  <a:pt x="4037484" y="1383768"/>
                  <a:pt x="4041686" y="1393746"/>
                </a:cubicBezTo>
                <a:cubicBezTo>
                  <a:pt x="4044207" y="1400399"/>
                  <a:pt x="4044207" y="1407883"/>
                  <a:pt x="4041686" y="1414535"/>
                </a:cubicBezTo>
                <a:cubicBezTo>
                  <a:pt x="4038324" y="1420356"/>
                  <a:pt x="4033282" y="1425346"/>
                  <a:pt x="4026558" y="1427840"/>
                </a:cubicBezTo>
                <a:cubicBezTo>
                  <a:pt x="4024037" y="1429503"/>
                  <a:pt x="4020675" y="1430335"/>
                  <a:pt x="4017313" y="1430335"/>
                </a:cubicBezTo>
                <a:cubicBezTo>
                  <a:pt x="4006387" y="1430335"/>
                  <a:pt x="3996302" y="1423682"/>
                  <a:pt x="3992940" y="1413704"/>
                </a:cubicBezTo>
                <a:cubicBezTo>
                  <a:pt x="3987057" y="1400399"/>
                  <a:pt x="3993781" y="1385431"/>
                  <a:pt x="4007228" y="1379610"/>
                </a:cubicBezTo>
                <a:cubicBezTo>
                  <a:pt x="4009749" y="1378778"/>
                  <a:pt x="4013951" y="1377959"/>
                  <a:pt x="4017313" y="1377959"/>
                </a:cubicBezTo>
                <a:close/>
                <a:moveTo>
                  <a:pt x="552897" y="1371611"/>
                </a:moveTo>
                <a:cubicBezTo>
                  <a:pt x="554535" y="1371611"/>
                  <a:pt x="556173" y="1372434"/>
                  <a:pt x="557812" y="1373253"/>
                </a:cubicBezTo>
                <a:cubicBezTo>
                  <a:pt x="563548" y="1375719"/>
                  <a:pt x="566005" y="1383093"/>
                  <a:pt x="563548" y="1388841"/>
                </a:cubicBezTo>
                <a:cubicBezTo>
                  <a:pt x="561090" y="1392946"/>
                  <a:pt x="556993" y="1395410"/>
                  <a:pt x="552897" y="1395410"/>
                </a:cubicBezTo>
                <a:cubicBezTo>
                  <a:pt x="551258" y="1395410"/>
                  <a:pt x="549618" y="1394589"/>
                  <a:pt x="547979" y="1393768"/>
                </a:cubicBezTo>
                <a:cubicBezTo>
                  <a:pt x="544702" y="1392946"/>
                  <a:pt x="543064" y="1390483"/>
                  <a:pt x="542244" y="1387198"/>
                </a:cubicBezTo>
                <a:cubicBezTo>
                  <a:pt x="540606" y="1384735"/>
                  <a:pt x="540606" y="1381451"/>
                  <a:pt x="542244" y="1378166"/>
                </a:cubicBezTo>
                <a:cubicBezTo>
                  <a:pt x="544702" y="1374075"/>
                  <a:pt x="548799" y="1371611"/>
                  <a:pt x="552897" y="1371611"/>
                </a:cubicBezTo>
                <a:close/>
                <a:moveTo>
                  <a:pt x="1174402" y="1366852"/>
                </a:moveTo>
                <a:cubicBezTo>
                  <a:pt x="1176865" y="1366852"/>
                  <a:pt x="1179330" y="1367675"/>
                  <a:pt x="1181792" y="1369320"/>
                </a:cubicBezTo>
                <a:cubicBezTo>
                  <a:pt x="1185898" y="1373437"/>
                  <a:pt x="1186720" y="1380005"/>
                  <a:pt x="1183434" y="1384944"/>
                </a:cubicBezTo>
                <a:cubicBezTo>
                  <a:pt x="1180972" y="1388237"/>
                  <a:pt x="1177687" y="1389060"/>
                  <a:pt x="1174402" y="1389060"/>
                </a:cubicBezTo>
                <a:cubicBezTo>
                  <a:pt x="1171938" y="1389060"/>
                  <a:pt x="1169477" y="1388237"/>
                  <a:pt x="1167832" y="1386590"/>
                </a:cubicBezTo>
                <a:cubicBezTo>
                  <a:pt x="1165371" y="1384944"/>
                  <a:pt x="1163727" y="1382475"/>
                  <a:pt x="1162906" y="1379182"/>
                </a:cubicBezTo>
                <a:cubicBezTo>
                  <a:pt x="1162906" y="1376729"/>
                  <a:pt x="1163727" y="1373437"/>
                  <a:pt x="1165371" y="1370968"/>
                </a:cubicBezTo>
                <a:cubicBezTo>
                  <a:pt x="1167832" y="1368499"/>
                  <a:pt x="1171118" y="1366852"/>
                  <a:pt x="1174402" y="1366852"/>
                </a:cubicBezTo>
                <a:close/>
                <a:moveTo>
                  <a:pt x="182615" y="1366837"/>
                </a:moveTo>
                <a:cubicBezTo>
                  <a:pt x="183458" y="1366837"/>
                  <a:pt x="185145" y="1366837"/>
                  <a:pt x="186831" y="1367658"/>
                </a:cubicBezTo>
                <a:cubicBezTo>
                  <a:pt x="193578" y="1370121"/>
                  <a:pt x="196109" y="1377511"/>
                  <a:pt x="193578" y="1383258"/>
                </a:cubicBezTo>
                <a:cubicBezTo>
                  <a:pt x="191892" y="1388184"/>
                  <a:pt x="187675" y="1390648"/>
                  <a:pt x="182615" y="1390648"/>
                </a:cubicBezTo>
                <a:cubicBezTo>
                  <a:pt x="180928" y="1390648"/>
                  <a:pt x="179241" y="1390648"/>
                  <a:pt x="177554" y="1389827"/>
                </a:cubicBezTo>
                <a:cubicBezTo>
                  <a:pt x="174181" y="1389006"/>
                  <a:pt x="172494" y="1386542"/>
                  <a:pt x="170807" y="1384079"/>
                </a:cubicBezTo>
                <a:cubicBezTo>
                  <a:pt x="169121" y="1380794"/>
                  <a:pt x="169121" y="1377511"/>
                  <a:pt x="170807" y="1374227"/>
                </a:cubicBezTo>
                <a:cubicBezTo>
                  <a:pt x="172494" y="1370121"/>
                  <a:pt x="176711" y="1366837"/>
                  <a:pt x="182615" y="1366837"/>
                </a:cubicBezTo>
                <a:close/>
                <a:moveTo>
                  <a:pt x="783851" y="1354151"/>
                </a:moveTo>
                <a:cubicBezTo>
                  <a:pt x="786310" y="1354151"/>
                  <a:pt x="787948" y="1355000"/>
                  <a:pt x="790406" y="1355851"/>
                </a:cubicBezTo>
                <a:cubicBezTo>
                  <a:pt x="795322" y="1359252"/>
                  <a:pt x="797781" y="1366906"/>
                  <a:pt x="794503" y="1372010"/>
                </a:cubicBezTo>
                <a:cubicBezTo>
                  <a:pt x="792045" y="1376264"/>
                  <a:pt x="787948" y="1377963"/>
                  <a:pt x="783851" y="1377963"/>
                </a:cubicBezTo>
                <a:cubicBezTo>
                  <a:pt x="782213" y="1377963"/>
                  <a:pt x="780575" y="1377963"/>
                  <a:pt x="778116" y="1377114"/>
                </a:cubicBezTo>
                <a:cubicBezTo>
                  <a:pt x="775658" y="1375412"/>
                  <a:pt x="774019" y="1372861"/>
                  <a:pt x="773200" y="1369460"/>
                </a:cubicBezTo>
                <a:cubicBezTo>
                  <a:pt x="772380" y="1366057"/>
                  <a:pt x="772380" y="1363505"/>
                  <a:pt x="774019" y="1360103"/>
                </a:cubicBezTo>
                <a:cubicBezTo>
                  <a:pt x="776478" y="1356702"/>
                  <a:pt x="779754" y="1354151"/>
                  <a:pt x="783851" y="1354151"/>
                </a:cubicBezTo>
                <a:close/>
                <a:moveTo>
                  <a:pt x="3135364" y="1352565"/>
                </a:moveTo>
                <a:cubicBezTo>
                  <a:pt x="3140391" y="1352565"/>
                  <a:pt x="3143742" y="1354296"/>
                  <a:pt x="3146256" y="1357762"/>
                </a:cubicBezTo>
                <a:cubicBezTo>
                  <a:pt x="3148769" y="1361225"/>
                  <a:pt x="3150445" y="1364687"/>
                  <a:pt x="3149607" y="1369018"/>
                </a:cubicBezTo>
                <a:cubicBezTo>
                  <a:pt x="3149607" y="1372482"/>
                  <a:pt x="3147094" y="1375946"/>
                  <a:pt x="3144580" y="1378525"/>
                </a:cubicBezTo>
                <a:cubicBezTo>
                  <a:pt x="3142067" y="1380257"/>
                  <a:pt x="3138715" y="1381123"/>
                  <a:pt x="3135364" y="1381123"/>
                </a:cubicBezTo>
                <a:cubicBezTo>
                  <a:pt x="3131174" y="1381123"/>
                  <a:pt x="3127823" y="1379391"/>
                  <a:pt x="3124471" y="1375946"/>
                </a:cubicBezTo>
                <a:cubicBezTo>
                  <a:pt x="3120282" y="1369881"/>
                  <a:pt x="3121120" y="1361225"/>
                  <a:pt x="3126985" y="1356030"/>
                </a:cubicBezTo>
                <a:cubicBezTo>
                  <a:pt x="3129499" y="1353430"/>
                  <a:pt x="3132850" y="1352565"/>
                  <a:pt x="3135364" y="1352565"/>
                </a:cubicBezTo>
                <a:close/>
                <a:moveTo>
                  <a:pt x="991457" y="1352565"/>
                </a:moveTo>
                <a:cubicBezTo>
                  <a:pt x="993150" y="1352565"/>
                  <a:pt x="995690" y="1353414"/>
                  <a:pt x="997382" y="1355114"/>
                </a:cubicBezTo>
                <a:cubicBezTo>
                  <a:pt x="1003309" y="1358517"/>
                  <a:pt x="1004156" y="1366170"/>
                  <a:pt x="1000770" y="1371275"/>
                </a:cubicBezTo>
                <a:cubicBezTo>
                  <a:pt x="998229" y="1374677"/>
                  <a:pt x="994842" y="1376376"/>
                  <a:pt x="991457" y="1376376"/>
                </a:cubicBezTo>
                <a:cubicBezTo>
                  <a:pt x="988915" y="1376376"/>
                  <a:pt x="986375" y="1376376"/>
                  <a:pt x="984682" y="1374677"/>
                </a:cubicBezTo>
                <a:cubicBezTo>
                  <a:pt x="982142" y="1372975"/>
                  <a:pt x="979603" y="1370423"/>
                  <a:pt x="979603" y="1367022"/>
                </a:cubicBezTo>
                <a:cubicBezTo>
                  <a:pt x="978756" y="1363621"/>
                  <a:pt x="979603" y="1361068"/>
                  <a:pt x="981295" y="1358517"/>
                </a:cubicBezTo>
                <a:cubicBezTo>
                  <a:pt x="983835" y="1355114"/>
                  <a:pt x="987223" y="1352565"/>
                  <a:pt x="991457" y="1352565"/>
                </a:cubicBezTo>
                <a:close/>
                <a:moveTo>
                  <a:pt x="3758511" y="1344624"/>
                </a:moveTo>
                <a:cubicBezTo>
                  <a:pt x="3766996" y="1344624"/>
                  <a:pt x="3775481" y="1348817"/>
                  <a:pt x="3778875" y="1357207"/>
                </a:cubicBezTo>
                <a:cubicBezTo>
                  <a:pt x="3781421" y="1362237"/>
                  <a:pt x="3782269" y="1368109"/>
                  <a:pt x="3780572" y="1373978"/>
                </a:cubicBezTo>
                <a:cubicBezTo>
                  <a:pt x="3778027" y="1379834"/>
                  <a:pt x="3773784" y="1384028"/>
                  <a:pt x="3768693" y="1387383"/>
                </a:cubicBezTo>
                <a:cubicBezTo>
                  <a:pt x="3765299" y="1388221"/>
                  <a:pt x="3761905" y="1389060"/>
                  <a:pt x="3758511" y="1389060"/>
                </a:cubicBezTo>
                <a:cubicBezTo>
                  <a:pt x="3750026" y="1389060"/>
                  <a:pt x="3742390" y="1384866"/>
                  <a:pt x="3738147" y="1376495"/>
                </a:cubicBezTo>
                <a:cubicBezTo>
                  <a:pt x="3733056" y="1365591"/>
                  <a:pt x="3737299" y="1352174"/>
                  <a:pt x="3748329" y="1347142"/>
                </a:cubicBezTo>
                <a:cubicBezTo>
                  <a:pt x="3751723" y="1345465"/>
                  <a:pt x="3755117" y="1344624"/>
                  <a:pt x="3758511" y="1344624"/>
                </a:cubicBezTo>
                <a:close/>
                <a:moveTo>
                  <a:pt x="3319551" y="1335099"/>
                </a:moveTo>
                <a:cubicBezTo>
                  <a:pt x="3324540" y="1335099"/>
                  <a:pt x="3329530" y="1337666"/>
                  <a:pt x="3332856" y="1341939"/>
                </a:cubicBezTo>
                <a:cubicBezTo>
                  <a:pt x="3335351" y="1345358"/>
                  <a:pt x="3336182" y="1350487"/>
                  <a:pt x="3335351" y="1354763"/>
                </a:cubicBezTo>
                <a:cubicBezTo>
                  <a:pt x="3334519" y="1359037"/>
                  <a:pt x="3332024" y="1362455"/>
                  <a:pt x="3328698" y="1365019"/>
                </a:cubicBezTo>
                <a:cubicBezTo>
                  <a:pt x="3326204" y="1367585"/>
                  <a:pt x="3322877" y="1368438"/>
                  <a:pt x="3319551" y="1368438"/>
                </a:cubicBezTo>
                <a:cubicBezTo>
                  <a:pt x="3314562" y="1368438"/>
                  <a:pt x="3309573" y="1365874"/>
                  <a:pt x="3306246" y="1360747"/>
                </a:cubicBezTo>
                <a:cubicBezTo>
                  <a:pt x="3301257" y="1353908"/>
                  <a:pt x="3302920" y="1342793"/>
                  <a:pt x="3310404" y="1337666"/>
                </a:cubicBezTo>
                <a:cubicBezTo>
                  <a:pt x="3312899" y="1335955"/>
                  <a:pt x="3316225" y="1335099"/>
                  <a:pt x="3319551" y="1335099"/>
                </a:cubicBezTo>
                <a:close/>
                <a:moveTo>
                  <a:pt x="3526745" y="1331925"/>
                </a:moveTo>
                <a:cubicBezTo>
                  <a:pt x="3533603" y="1331925"/>
                  <a:pt x="3540461" y="1335237"/>
                  <a:pt x="3543890" y="1341038"/>
                </a:cubicBezTo>
                <a:cubicBezTo>
                  <a:pt x="3546462" y="1345177"/>
                  <a:pt x="3547319" y="1350977"/>
                  <a:pt x="3545605" y="1355946"/>
                </a:cubicBezTo>
                <a:cubicBezTo>
                  <a:pt x="3544747" y="1360916"/>
                  <a:pt x="3541318" y="1365056"/>
                  <a:pt x="3537032" y="1367540"/>
                </a:cubicBezTo>
                <a:cubicBezTo>
                  <a:pt x="3533603" y="1369198"/>
                  <a:pt x="3530174" y="1370025"/>
                  <a:pt x="3526745" y="1370025"/>
                </a:cubicBezTo>
                <a:cubicBezTo>
                  <a:pt x="3519887" y="1370025"/>
                  <a:pt x="3513886" y="1365884"/>
                  <a:pt x="3510457" y="1360085"/>
                </a:cubicBezTo>
                <a:cubicBezTo>
                  <a:pt x="3504456" y="1351804"/>
                  <a:pt x="3507885" y="1340207"/>
                  <a:pt x="3516458" y="1334409"/>
                </a:cubicBezTo>
                <a:cubicBezTo>
                  <a:pt x="3519887" y="1332753"/>
                  <a:pt x="3523316" y="1331925"/>
                  <a:pt x="3526745" y="1331925"/>
                </a:cubicBezTo>
                <a:close/>
                <a:moveTo>
                  <a:pt x="4128432" y="1330328"/>
                </a:moveTo>
                <a:cubicBezTo>
                  <a:pt x="4139324" y="1330328"/>
                  <a:pt x="4149379" y="1336961"/>
                  <a:pt x="4153568" y="1347742"/>
                </a:cubicBezTo>
                <a:cubicBezTo>
                  <a:pt x="4156919" y="1354378"/>
                  <a:pt x="4156919" y="1361841"/>
                  <a:pt x="4153568" y="1369305"/>
                </a:cubicBezTo>
                <a:cubicBezTo>
                  <a:pt x="4151054" y="1375938"/>
                  <a:pt x="4145189" y="1380909"/>
                  <a:pt x="4138487" y="1383397"/>
                </a:cubicBezTo>
                <a:cubicBezTo>
                  <a:pt x="4135135" y="1385056"/>
                  <a:pt x="4131784" y="1385885"/>
                  <a:pt x="4128432" y="1385885"/>
                </a:cubicBezTo>
                <a:cubicBezTo>
                  <a:pt x="4116703" y="1385885"/>
                  <a:pt x="4106648" y="1378421"/>
                  <a:pt x="4102459" y="1368474"/>
                </a:cubicBezTo>
                <a:cubicBezTo>
                  <a:pt x="4096594" y="1354378"/>
                  <a:pt x="4103297" y="1338619"/>
                  <a:pt x="4117540" y="1332814"/>
                </a:cubicBezTo>
                <a:cubicBezTo>
                  <a:pt x="4120892" y="1331156"/>
                  <a:pt x="4124243" y="1330328"/>
                  <a:pt x="4128432" y="1330328"/>
                </a:cubicBezTo>
                <a:close/>
                <a:moveTo>
                  <a:pt x="456853" y="1323983"/>
                </a:moveTo>
                <a:cubicBezTo>
                  <a:pt x="458489" y="1323983"/>
                  <a:pt x="460124" y="1324832"/>
                  <a:pt x="461760" y="1325677"/>
                </a:cubicBezTo>
                <a:cubicBezTo>
                  <a:pt x="468301" y="1329065"/>
                  <a:pt x="470756" y="1335836"/>
                  <a:pt x="467484" y="1342609"/>
                </a:cubicBezTo>
                <a:cubicBezTo>
                  <a:pt x="465848" y="1346843"/>
                  <a:pt x="460941" y="1349383"/>
                  <a:pt x="456853" y="1349383"/>
                </a:cubicBezTo>
                <a:cubicBezTo>
                  <a:pt x="454398" y="1349383"/>
                  <a:pt x="452764" y="1349383"/>
                  <a:pt x="451128" y="1348539"/>
                </a:cubicBezTo>
                <a:cubicBezTo>
                  <a:pt x="448674" y="1346843"/>
                  <a:pt x="446221" y="1344304"/>
                  <a:pt x="445403" y="1340919"/>
                </a:cubicBezTo>
                <a:cubicBezTo>
                  <a:pt x="443767" y="1338379"/>
                  <a:pt x="443767" y="1334145"/>
                  <a:pt x="445403" y="1331604"/>
                </a:cubicBezTo>
                <a:cubicBezTo>
                  <a:pt x="447856" y="1327371"/>
                  <a:pt x="451946" y="1323983"/>
                  <a:pt x="456853" y="1323983"/>
                </a:cubicBezTo>
                <a:close/>
                <a:moveTo>
                  <a:pt x="1115641" y="1319226"/>
                </a:moveTo>
                <a:cubicBezTo>
                  <a:pt x="1118252" y="1319226"/>
                  <a:pt x="1120864" y="1320074"/>
                  <a:pt x="1123475" y="1321776"/>
                </a:cubicBezTo>
                <a:cubicBezTo>
                  <a:pt x="1128699" y="1326029"/>
                  <a:pt x="1129570" y="1333684"/>
                  <a:pt x="1125217" y="1338785"/>
                </a:cubicBezTo>
                <a:cubicBezTo>
                  <a:pt x="1122604" y="1341338"/>
                  <a:pt x="1119123" y="1343038"/>
                  <a:pt x="1115641" y="1343038"/>
                </a:cubicBezTo>
                <a:cubicBezTo>
                  <a:pt x="1113028" y="1343038"/>
                  <a:pt x="1110416" y="1342189"/>
                  <a:pt x="1107804" y="1340486"/>
                </a:cubicBezTo>
                <a:cubicBezTo>
                  <a:pt x="1105194" y="1338785"/>
                  <a:pt x="1103450" y="1336233"/>
                  <a:pt x="1103450" y="1332833"/>
                </a:cubicBezTo>
                <a:cubicBezTo>
                  <a:pt x="1102581" y="1329430"/>
                  <a:pt x="1103450" y="1326029"/>
                  <a:pt x="1106063" y="1323479"/>
                </a:cubicBezTo>
                <a:cubicBezTo>
                  <a:pt x="1107804" y="1320926"/>
                  <a:pt x="1112157" y="1319226"/>
                  <a:pt x="1115641" y="1319226"/>
                </a:cubicBezTo>
                <a:close/>
                <a:moveTo>
                  <a:pt x="3194978" y="1304940"/>
                </a:moveTo>
                <a:cubicBezTo>
                  <a:pt x="3199365" y="1304940"/>
                  <a:pt x="3203752" y="1306573"/>
                  <a:pt x="3207261" y="1309838"/>
                </a:cubicBezTo>
                <a:cubicBezTo>
                  <a:pt x="3209893" y="1313104"/>
                  <a:pt x="3210770" y="1316370"/>
                  <a:pt x="3209893" y="1320451"/>
                </a:cubicBezTo>
                <a:cubicBezTo>
                  <a:pt x="3209893" y="1324533"/>
                  <a:pt x="3208138" y="1327798"/>
                  <a:pt x="3204629" y="1330248"/>
                </a:cubicBezTo>
                <a:cubicBezTo>
                  <a:pt x="3201997" y="1331881"/>
                  <a:pt x="3198488" y="1333514"/>
                  <a:pt x="3194978" y="1333514"/>
                </a:cubicBezTo>
                <a:cubicBezTo>
                  <a:pt x="3190592" y="1333514"/>
                  <a:pt x="3186205" y="1331065"/>
                  <a:pt x="3182696" y="1327798"/>
                </a:cubicBezTo>
                <a:cubicBezTo>
                  <a:pt x="3177432" y="1322084"/>
                  <a:pt x="3178309" y="1313104"/>
                  <a:pt x="3185328" y="1308207"/>
                </a:cubicBezTo>
                <a:cubicBezTo>
                  <a:pt x="3187960" y="1305757"/>
                  <a:pt x="3191469" y="1304940"/>
                  <a:pt x="3194978" y="1304940"/>
                </a:cubicBezTo>
                <a:close/>
                <a:moveTo>
                  <a:pt x="919969" y="1304937"/>
                </a:moveTo>
                <a:cubicBezTo>
                  <a:pt x="922498" y="1304937"/>
                  <a:pt x="925029" y="1305786"/>
                  <a:pt x="927559" y="1307477"/>
                </a:cubicBezTo>
                <a:cubicBezTo>
                  <a:pt x="932620" y="1310866"/>
                  <a:pt x="934306" y="1319330"/>
                  <a:pt x="930932" y="1324412"/>
                </a:cubicBezTo>
                <a:cubicBezTo>
                  <a:pt x="928403" y="1327798"/>
                  <a:pt x="924185" y="1330338"/>
                  <a:pt x="919969" y="1330338"/>
                </a:cubicBezTo>
                <a:cubicBezTo>
                  <a:pt x="917439" y="1330338"/>
                  <a:pt x="915751" y="1329493"/>
                  <a:pt x="913220" y="1327798"/>
                </a:cubicBezTo>
                <a:cubicBezTo>
                  <a:pt x="910691" y="1326104"/>
                  <a:pt x="909004" y="1323564"/>
                  <a:pt x="908160" y="1320179"/>
                </a:cubicBezTo>
                <a:cubicBezTo>
                  <a:pt x="907319" y="1316792"/>
                  <a:pt x="908160" y="1313405"/>
                  <a:pt x="909847" y="1310866"/>
                </a:cubicBezTo>
                <a:cubicBezTo>
                  <a:pt x="912380" y="1307477"/>
                  <a:pt x="916594" y="1304937"/>
                  <a:pt x="919969" y="1304937"/>
                </a:cubicBezTo>
                <a:close/>
                <a:moveTo>
                  <a:pt x="702098" y="1304936"/>
                </a:moveTo>
                <a:cubicBezTo>
                  <a:pt x="703829" y="1304936"/>
                  <a:pt x="706428" y="1305784"/>
                  <a:pt x="708159" y="1306631"/>
                </a:cubicBezTo>
                <a:cubicBezTo>
                  <a:pt x="714219" y="1310016"/>
                  <a:pt x="716819" y="1317638"/>
                  <a:pt x="713354" y="1323563"/>
                </a:cubicBezTo>
                <a:cubicBezTo>
                  <a:pt x="710757" y="1327798"/>
                  <a:pt x="706428" y="1330337"/>
                  <a:pt x="702098" y="1330337"/>
                </a:cubicBezTo>
                <a:cubicBezTo>
                  <a:pt x="699499" y="1330337"/>
                  <a:pt x="697767" y="1329489"/>
                  <a:pt x="695172" y="1328643"/>
                </a:cubicBezTo>
                <a:cubicBezTo>
                  <a:pt x="692572" y="1326949"/>
                  <a:pt x="689975" y="1324409"/>
                  <a:pt x="689108" y="1321023"/>
                </a:cubicBezTo>
                <a:cubicBezTo>
                  <a:pt x="688243" y="1317638"/>
                  <a:pt x="689108" y="1314249"/>
                  <a:pt x="690839" y="1310865"/>
                </a:cubicBezTo>
                <a:cubicBezTo>
                  <a:pt x="692572" y="1307476"/>
                  <a:pt x="696903" y="1304936"/>
                  <a:pt x="702098" y="1304936"/>
                </a:cubicBezTo>
                <a:close/>
                <a:moveTo>
                  <a:pt x="1235521" y="1295413"/>
                </a:moveTo>
                <a:cubicBezTo>
                  <a:pt x="1237980" y="1295413"/>
                  <a:pt x="1241258" y="1296236"/>
                  <a:pt x="1243715" y="1298702"/>
                </a:cubicBezTo>
                <a:cubicBezTo>
                  <a:pt x="1247812" y="1302805"/>
                  <a:pt x="1248631" y="1310195"/>
                  <a:pt x="1243715" y="1315120"/>
                </a:cubicBezTo>
                <a:cubicBezTo>
                  <a:pt x="1242075" y="1317586"/>
                  <a:pt x="1238799" y="1319227"/>
                  <a:pt x="1234702" y="1319227"/>
                </a:cubicBezTo>
                <a:cubicBezTo>
                  <a:pt x="1232245" y="1319227"/>
                  <a:pt x="1228966" y="1318405"/>
                  <a:pt x="1227327" y="1315944"/>
                </a:cubicBezTo>
                <a:cubicBezTo>
                  <a:pt x="1224871" y="1314301"/>
                  <a:pt x="1223230" y="1311015"/>
                  <a:pt x="1223230" y="1307730"/>
                </a:cubicBezTo>
                <a:cubicBezTo>
                  <a:pt x="1223230" y="1304446"/>
                  <a:pt x="1224050" y="1301162"/>
                  <a:pt x="1226509" y="1298702"/>
                </a:cubicBezTo>
                <a:cubicBezTo>
                  <a:pt x="1228148" y="1296236"/>
                  <a:pt x="1231425" y="1295413"/>
                  <a:pt x="1235521" y="1295413"/>
                </a:cubicBezTo>
                <a:close/>
                <a:moveTo>
                  <a:pt x="3854955" y="1295411"/>
                </a:moveTo>
                <a:cubicBezTo>
                  <a:pt x="3864116" y="1295411"/>
                  <a:pt x="3871611" y="1300515"/>
                  <a:pt x="3875775" y="1308169"/>
                </a:cubicBezTo>
                <a:cubicBezTo>
                  <a:pt x="3879106" y="1314121"/>
                  <a:pt x="3879106" y="1320925"/>
                  <a:pt x="3877441" y="1326876"/>
                </a:cubicBezTo>
                <a:cubicBezTo>
                  <a:pt x="3874942" y="1332831"/>
                  <a:pt x="3870778" y="1337934"/>
                  <a:pt x="3864949" y="1340486"/>
                </a:cubicBezTo>
                <a:cubicBezTo>
                  <a:pt x="3861618" y="1342186"/>
                  <a:pt x="3858287" y="1343036"/>
                  <a:pt x="3854955" y="1343036"/>
                </a:cubicBezTo>
                <a:cubicBezTo>
                  <a:pt x="3845795" y="1343036"/>
                  <a:pt x="3837467" y="1337934"/>
                  <a:pt x="3834136" y="1330281"/>
                </a:cubicBezTo>
                <a:cubicBezTo>
                  <a:pt x="3828306" y="1318374"/>
                  <a:pt x="3832470" y="1303918"/>
                  <a:pt x="3844129" y="1297962"/>
                </a:cubicBezTo>
                <a:cubicBezTo>
                  <a:pt x="3847460" y="1296264"/>
                  <a:pt x="3850791" y="1295411"/>
                  <a:pt x="3854955" y="1295411"/>
                </a:cubicBezTo>
                <a:close/>
                <a:moveTo>
                  <a:pt x="3388992" y="1285889"/>
                </a:moveTo>
                <a:cubicBezTo>
                  <a:pt x="3394919" y="1285889"/>
                  <a:pt x="3400846" y="1288446"/>
                  <a:pt x="3403386" y="1293555"/>
                </a:cubicBezTo>
                <a:cubicBezTo>
                  <a:pt x="3406772" y="1297815"/>
                  <a:pt x="3407619" y="1302075"/>
                  <a:pt x="3406772" y="1307184"/>
                </a:cubicBezTo>
                <a:cubicBezTo>
                  <a:pt x="3405926" y="1311444"/>
                  <a:pt x="3403386" y="1315701"/>
                  <a:pt x="3399152" y="1318258"/>
                </a:cubicBezTo>
                <a:cubicBezTo>
                  <a:pt x="3396612" y="1319962"/>
                  <a:pt x="3393226" y="1320814"/>
                  <a:pt x="3388992" y="1320814"/>
                </a:cubicBezTo>
                <a:cubicBezTo>
                  <a:pt x="3383912" y="1320814"/>
                  <a:pt x="3377986" y="1318258"/>
                  <a:pt x="3375446" y="1313998"/>
                </a:cubicBezTo>
                <a:cubicBezTo>
                  <a:pt x="3369519" y="1305480"/>
                  <a:pt x="3371212" y="1295258"/>
                  <a:pt x="3379679" y="1289296"/>
                </a:cubicBezTo>
                <a:cubicBezTo>
                  <a:pt x="3382219" y="1286741"/>
                  <a:pt x="3385606" y="1285889"/>
                  <a:pt x="3388992" y="1285889"/>
                </a:cubicBezTo>
                <a:close/>
                <a:moveTo>
                  <a:pt x="3074678" y="1284302"/>
                </a:moveTo>
                <a:cubicBezTo>
                  <a:pt x="3078141" y="1284302"/>
                  <a:pt x="3081605" y="1285989"/>
                  <a:pt x="3084203" y="1288519"/>
                </a:cubicBezTo>
                <a:cubicBezTo>
                  <a:pt x="3086800" y="1291049"/>
                  <a:pt x="3088532" y="1294423"/>
                  <a:pt x="3088532" y="1297797"/>
                </a:cubicBezTo>
                <a:cubicBezTo>
                  <a:pt x="3087666" y="1302014"/>
                  <a:pt x="3086800" y="1304543"/>
                  <a:pt x="3084203" y="1307073"/>
                </a:cubicBezTo>
                <a:cubicBezTo>
                  <a:pt x="3081605" y="1309604"/>
                  <a:pt x="3078141" y="1311290"/>
                  <a:pt x="3074678" y="1311290"/>
                </a:cubicBezTo>
                <a:cubicBezTo>
                  <a:pt x="3071214" y="1311290"/>
                  <a:pt x="3066884" y="1309604"/>
                  <a:pt x="3064287" y="1307073"/>
                </a:cubicBezTo>
                <a:cubicBezTo>
                  <a:pt x="3059957" y="1301170"/>
                  <a:pt x="3059957" y="1292736"/>
                  <a:pt x="3065153" y="1287676"/>
                </a:cubicBezTo>
                <a:cubicBezTo>
                  <a:pt x="3067750" y="1285989"/>
                  <a:pt x="3071214" y="1284302"/>
                  <a:pt x="3074678" y="1284302"/>
                </a:cubicBezTo>
                <a:close/>
                <a:moveTo>
                  <a:pt x="3608499" y="1281125"/>
                </a:moveTo>
                <a:cubicBezTo>
                  <a:pt x="3616192" y="1281125"/>
                  <a:pt x="3623031" y="1285424"/>
                  <a:pt x="3626450" y="1291446"/>
                </a:cubicBezTo>
                <a:cubicBezTo>
                  <a:pt x="3629869" y="1296602"/>
                  <a:pt x="3629869" y="1301761"/>
                  <a:pt x="3629014" y="1306921"/>
                </a:cubicBezTo>
                <a:cubicBezTo>
                  <a:pt x="3627305" y="1312942"/>
                  <a:pt x="3623886" y="1317241"/>
                  <a:pt x="3619612" y="1319820"/>
                </a:cubicBezTo>
                <a:cubicBezTo>
                  <a:pt x="3616192" y="1321540"/>
                  <a:pt x="3612773" y="1322400"/>
                  <a:pt x="3608499" y="1322400"/>
                </a:cubicBezTo>
                <a:cubicBezTo>
                  <a:pt x="3601661" y="1322400"/>
                  <a:pt x="3594822" y="1318960"/>
                  <a:pt x="3591403" y="1312942"/>
                </a:cubicBezTo>
                <a:cubicBezTo>
                  <a:pt x="3585419" y="1302622"/>
                  <a:pt x="3588838" y="1289725"/>
                  <a:pt x="3598241" y="1284565"/>
                </a:cubicBezTo>
                <a:cubicBezTo>
                  <a:pt x="3601661" y="1281984"/>
                  <a:pt x="3605080" y="1281125"/>
                  <a:pt x="3608499" y="1281125"/>
                </a:cubicBezTo>
                <a:close/>
                <a:moveTo>
                  <a:pt x="354864" y="1274768"/>
                </a:moveTo>
                <a:cubicBezTo>
                  <a:pt x="356544" y="1274768"/>
                  <a:pt x="358225" y="1275586"/>
                  <a:pt x="359905" y="1276405"/>
                </a:cubicBezTo>
                <a:cubicBezTo>
                  <a:pt x="366630" y="1278863"/>
                  <a:pt x="369151" y="1287058"/>
                  <a:pt x="366630" y="1293613"/>
                </a:cubicBezTo>
                <a:cubicBezTo>
                  <a:pt x="364109" y="1297708"/>
                  <a:pt x="359065" y="1300166"/>
                  <a:pt x="354864" y="1300166"/>
                </a:cubicBezTo>
                <a:cubicBezTo>
                  <a:pt x="352342" y="1300166"/>
                  <a:pt x="350661" y="1300166"/>
                  <a:pt x="348980" y="1299347"/>
                </a:cubicBezTo>
                <a:cubicBezTo>
                  <a:pt x="345619" y="1297708"/>
                  <a:pt x="343098" y="1295250"/>
                  <a:pt x="342257" y="1291975"/>
                </a:cubicBezTo>
                <a:cubicBezTo>
                  <a:pt x="340576" y="1288696"/>
                  <a:pt x="341416" y="1285418"/>
                  <a:pt x="342257" y="1282142"/>
                </a:cubicBezTo>
                <a:cubicBezTo>
                  <a:pt x="344778" y="1278044"/>
                  <a:pt x="349820" y="1274768"/>
                  <a:pt x="354864" y="1274768"/>
                </a:cubicBezTo>
                <a:close/>
                <a:moveTo>
                  <a:pt x="1052935" y="1268425"/>
                </a:moveTo>
                <a:cubicBezTo>
                  <a:pt x="1055533" y="1268425"/>
                  <a:pt x="1058131" y="1269273"/>
                  <a:pt x="1060728" y="1270964"/>
                </a:cubicBezTo>
                <a:cubicBezTo>
                  <a:pt x="1066790" y="1276044"/>
                  <a:pt x="1067657" y="1283667"/>
                  <a:pt x="1063327" y="1289590"/>
                </a:cubicBezTo>
                <a:cubicBezTo>
                  <a:pt x="1060728" y="1292131"/>
                  <a:pt x="1056399" y="1293826"/>
                  <a:pt x="1052935" y="1293826"/>
                </a:cubicBezTo>
                <a:cubicBezTo>
                  <a:pt x="1049471" y="1293826"/>
                  <a:pt x="1046874" y="1292981"/>
                  <a:pt x="1044276" y="1291285"/>
                </a:cubicBezTo>
                <a:cubicBezTo>
                  <a:pt x="1041678" y="1288745"/>
                  <a:pt x="1039945" y="1286206"/>
                  <a:pt x="1039945" y="1282818"/>
                </a:cubicBezTo>
                <a:cubicBezTo>
                  <a:pt x="1039080" y="1279432"/>
                  <a:pt x="1039945" y="1276044"/>
                  <a:pt x="1042545" y="1273507"/>
                </a:cubicBezTo>
                <a:cubicBezTo>
                  <a:pt x="1045140" y="1270119"/>
                  <a:pt x="1048605" y="1268425"/>
                  <a:pt x="1052935" y="1268425"/>
                </a:cubicBezTo>
                <a:close/>
                <a:moveTo>
                  <a:pt x="846153" y="1254137"/>
                </a:moveTo>
                <a:cubicBezTo>
                  <a:pt x="848673" y="1254137"/>
                  <a:pt x="851195" y="1254137"/>
                  <a:pt x="853715" y="1255831"/>
                </a:cubicBezTo>
                <a:cubicBezTo>
                  <a:pt x="859599" y="1260063"/>
                  <a:pt x="861280" y="1268530"/>
                  <a:pt x="857078" y="1274459"/>
                </a:cubicBezTo>
                <a:cubicBezTo>
                  <a:pt x="854556" y="1277844"/>
                  <a:pt x="850354" y="1279539"/>
                  <a:pt x="846153" y="1279539"/>
                </a:cubicBezTo>
                <a:cubicBezTo>
                  <a:pt x="843631" y="1279539"/>
                  <a:pt x="841109" y="1278690"/>
                  <a:pt x="839429" y="1277844"/>
                </a:cubicBezTo>
                <a:cubicBezTo>
                  <a:pt x="836067" y="1275305"/>
                  <a:pt x="834386" y="1272765"/>
                  <a:pt x="833546" y="1269378"/>
                </a:cubicBezTo>
                <a:cubicBezTo>
                  <a:pt x="832706" y="1265991"/>
                  <a:pt x="833546" y="1262606"/>
                  <a:pt x="836067" y="1259216"/>
                </a:cubicBezTo>
                <a:cubicBezTo>
                  <a:pt x="837748" y="1255831"/>
                  <a:pt x="841950" y="1254137"/>
                  <a:pt x="846153" y="1254137"/>
                </a:cubicBezTo>
                <a:close/>
                <a:moveTo>
                  <a:pt x="614378" y="1254136"/>
                </a:moveTo>
                <a:cubicBezTo>
                  <a:pt x="616899" y="1254136"/>
                  <a:pt x="618579" y="1254980"/>
                  <a:pt x="621102" y="1255824"/>
                </a:cubicBezTo>
                <a:cubicBezTo>
                  <a:pt x="626985" y="1260040"/>
                  <a:pt x="629505" y="1267632"/>
                  <a:pt x="625303" y="1274378"/>
                </a:cubicBezTo>
                <a:cubicBezTo>
                  <a:pt x="623622" y="1278595"/>
                  <a:pt x="619421" y="1281125"/>
                  <a:pt x="614378" y="1281125"/>
                </a:cubicBezTo>
                <a:cubicBezTo>
                  <a:pt x="611856" y="1281125"/>
                  <a:pt x="610175" y="1280281"/>
                  <a:pt x="607654" y="1278595"/>
                </a:cubicBezTo>
                <a:cubicBezTo>
                  <a:pt x="605134" y="1276908"/>
                  <a:pt x="602612" y="1274378"/>
                  <a:pt x="601770" y="1271005"/>
                </a:cubicBezTo>
                <a:cubicBezTo>
                  <a:pt x="600931" y="1267632"/>
                  <a:pt x="600931" y="1264258"/>
                  <a:pt x="602612" y="1260884"/>
                </a:cubicBezTo>
                <a:cubicBezTo>
                  <a:pt x="605134" y="1256667"/>
                  <a:pt x="609335" y="1254136"/>
                  <a:pt x="614378" y="1254136"/>
                </a:cubicBezTo>
                <a:close/>
                <a:moveTo>
                  <a:pt x="3256441" y="1252550"/>
                </a:moveTo>
                <a:cubicBezTo>
                  <a:pt x="3261569" y="1252550"/>
                  <a:pt x="3265844" y="1254266"/>
                  <a:pt x="3269263" y="1258556"/>
                </a:cubicBezTo>
                <a:cubicBezTo>
                  <a:pt x="3271827" y="1261991"/>
                  <a:pt x="3272682" y="1265422"/>
                  <a:pt x="3272682" y="1269712"/>
                </a:cubicBezTo>
                <a:cubicBezTo>
                  <a:pt x="3271827" y="1274002"/>
                  <a:pt x="3270118" y="1278296"/>
                  <a:pt x="3266698" y="1280868"/>
                </a:cubicBezTo>
                <a:cubicBezTo>
                  <a:pt x="3264134" y="1282585"/>
                  <a:pt x="3260715" y="1284302"/>
                  <a:pt x="3256441" y="1284302"/>
                </a:cubicBezTo>
                <a:cubicBezTo>
                  <a:pt x="3252166" y="1284302"/>
                  <a:pt x="3247892" y="1281726"/>
                  <a:pt x="3244473" y="1278296"/>
                </a:cubicBezTo>
                <a:cubicBezTo>
                  <a:pt x="3239344" y="1271430"/>
                  <a:pt x="3240199" y="1261991"/>
                  <a:pt x="3247038" y="1255985"/>
                </a:cubicBezTo>
                <a:cubicBezTo>
                  <a:pt x="3249602" y="1253409"/>
                  <a:pt x="3253021" y="1252550"/>
                  <a:pt x="3256441" y="1252550"/>
                </a:cubicBezTo>
                <a:close/>
                <a:moveTo>
                  <a:pt x="1179935" y="1243026"/>
                </a:moveTo>
                <a:cubicBezTo>
                  <a:pt x="1183400" y="1243026"/>
                  <a:pt x="1185997" y="1244663"/>
                  <a:pt x="1188596" y="1246302"/>
                </a:cubicBezTo>
                <a:cubicBezTo>
                  <a:pt x="1193790" y="1251217"/>
                  <a:pt x="1194657" y="1259414"/>
                  <a:pt x="1189461" y="1264330"/>
                </a:cubicBezTo>
                <a:cubicBezTo>
                  <a:pt x="1186863" y="1266787"/>
                  <a:pt x="1183400" y="1268426"/>
                  <a:pt x="1179935" y="1268426"/>
                </a:cubicBezTo>
                <a:cubicBezTo>
                  <a:pt x="1176472" y="1268426"/>
                  <a:pt x="1173008" y="1267605"/>
                  <a:pt x="1170411" y="1265148"/>
                </a:cubicBezTo>
                <a:cubicBezTo>
                  <a:pt x="1167815" y="1262690"/>
                  <a:pt x="1166082" y="1260232"/>
                  <a:pt x="1166082" y="1256134"/>
                </a:cubicBezTo>
                <a:cubicBezTo>
                  <a:pt x="1166082" y="1252858"/>
                  <a:pt x="1167815" y="1249582"/>
                  <a:pt x="1169545" y="1247121"/>
                </a:cubicBezTo>
                <a:cubicBezTo>
                  <a:pt x="1172144" y="1244663"/>
                  <a:pt x="1175607" y="1243026"/>
                  <a:pt x="1179935" y="1243026"/>
                </a:cubicBezTo>
                <a:close/>
                <a:moveTo>
                  <a:pt x="3955796" y="1243019"/>
                </a:moveTo>
                <a:cubicBezTo>
                  <a:pt x="3966054" y="1243019"/>
                  <a:pt x="3974602" y="1248947"/>
                  <a:pt x="3978876" y="1257413"/>
                </a:cubicBezTo>
                <a:cubicBezTo>
                  <a:pt x="3982295" y="1263341"/>
                  <a:pt x="3982295" y="1270112"/>
                  <a:pt x="3980586" y="1276887"/>
                </a:cubicBezTo>
                <a:cubicBezTo>
                  <a:pt x="3978021" y="1283659"/>
                  <a:pt x="3973747" y="1288739"/>
                  <a:pt x="3966909" y="1291280"/>
                </a:cubicBezTo>
                <a:cubicBezTo>
                  <a:pt x="3963489" y="1292972"/>
                  <a:pt x="3960070" y="1293819"/>
                  <a:pt x="3955796" y="1293819"/>
                </a:cubicBezTo>
                <a:cubicBezTo>
                  <a:pt x="3946393" y="1293819"/>
                  <a:pt x="3937845" y="1288739"/>
                  <a:pt x="3933571" y="1279425"/>
                </a:cubicBezTo>
                <a:cubicBezTo>
                  <a:pt x="3926732" y="1267575"/>
                  <a:pt x="3931861" y="1252332"/>
                  <a:pt x="3944683" y="1246407"/>
                </a:cubicBezTo>
                <a:cubicBezTo>
                  <a:pt x="3948103" y="1243866"/>
                  <a:pt x="3952377" y="1243019"/>
                  <a:pt x="3955796" y="1243019"/>
                </a:cubicBezTo>
                <a:close/>
                <a:moveTo>
                  <a:pt x="3463655" y="1233498"/>
                </a:moveTo>
                <a:cubicBezTo>
                  <a:pt x="3469566" y="1233498"/>
                  <a:pt x="3475477" y="1236963"/>
                  <a:pt x="3478855" y="1241294"/>
                </a:cubicBezTo>
                <a:cubicBezTo>
                  <a:pt x="3481388" y="1245621"/>
                  <a:pt x="3482232" y="1250818"/>
                  <a:pt x="3481388" y="1256014"/>
                </a:cubicBezTo>
                <a:cubicBezTo>
                  <a:pt x="3480543" y="1261210"/>
                  <a:pt x="3478010" y="1264675"/>
                  <a:pt x="3473788" y="1268137"/>
                </a:cubicBezTo>
                <a:cubicBezTo>
                  <a:pt x="3471255" y="1269870"/>
                  <a:pt x="3467032" y="1271602"/>
                  <a:pt x="3463655" y="1271602"/>
                </a:cubicBezTo>
                <a:cubicBezTo>
                  <a:pt x="3457744" y="1271602"/>
                  <a:pt x="3451833" y="1268137"/>
                  <a:pt x="3448455" y="1262943"/>
                </a:cubicBezTo>
                <a:cubicBezTo>
                  <a:pt x="3442544" y="1255146"/>
                  <a:pt x="3445077" y="1243026"/>
                  <a:pt x="3452677" y="1236963"/>
                </a:cubicBezTo>
                <a:cubicBezTo>
                  <a:pt x="3456055" y="1235230"/>
                  <a:pt x="3459433" y="1233498"/>
                  <a:pt x="3463655" y="1233498"/>
                </a:cubicBezTo>
                <a:close/>
                <a:moveTo>
                  <a:pt x="3129445" y="1231913"/>
                </a:moveTo>
                <a:cubicBezTo>
                  <a:pt x="3132892" y="1231913"/>
                  <a:pt x="3137201" y="1233550"/>
                  <a:pt x="3139786" y="1236000"/>
                </a:cubicBezTo>
                <a:cubicBezTo>
                  <a:pt x="3142372" y="1238456"/>
                  <a:pt x="3144095" y="1242546"/>
                  <a:pt x="3143233" y="1245816"/>
                </a:cubicBezTo>
                <a:cubicBezTo>
                  <a:pt x="3143233" y="1249087"/>
                  <a:pt x="3141510" y="1253176"/>
                  <a:pt x="3138924" y="1255631"/>
                </a:cubicBezTo>
                <a:cubicBezTo>
                  <a:pt x="3136339" y="1257266"/>
                  <a:pt x="3132892" y="1258900"/>
                  <a:pt x="3129445" y="1258900"/>
                </a:cubicBezTo>
                <a:cubicBezTo>
                  <a:pt x="3125136" y="1258900"/>
                  <a:pt x="3121688" y="1257266"/>
                  <a:pt x="3119103" y="1254813"/>
                </a:cubicBezTo>
                <a:cubicBezTo>
                  <a:pt x="3113932" y="1249087"/>
                  <a:pt x="3113932" y="1240907"/>
                  <a:pt x="3119965" y="1235182"/>
                </a:cubicBezTo>
                <a:cubicBezTo>
                  <a:pt x="3122550" y="1233550"/>
                  <a:pt x="3125997" y="1231913"/>
                  <a:pt x="3129445" y="1231913"/>
                </a:cubicBezTo>
                <a:close/>
                <a:moveTo>
                  <a:pt x="1300586" y="1228738"/>
                </a:moveTo>
                <a:cubicBezTo>
                  <a:pt x="1304050" y="1228738"/>
                  <a:pt x="1307512" y="1229559"/>
                  <a:pt x="1310111" y="1232835"/>
                </a:cubicBezTo>
                <a:cubicBezTo>
                  <a:pt x="1315306" y="1237749"/>
                  <a:pt x="1315306" y="1245945"/>
                  <a:pt x="1310111" y="1250862"/>
                </a:cubicBezTo>
                <a:cubicBezTo>
                  <a:pt x="1307512" y="1253320"/>
                  <a:pt x="1304050" y="1254138"/>
                  <a:pt x="1300586" y="1254138"/>
                </a:cubicBezTo>
                <a:cubicBezTo>
                  <a:pt x="1297122" y="1254138"/>
                  <a:pt x="1292793" y="1252498"/>
                  <a:pt x="1290195" y="1250040"/>
                </a:cubicBezTo>
                <a:cubicBezTo>
                  <a:pt x="1288465" y="1247583"/>
                  <a:pt x="1286732" y="1244306"/>
                  <a:pt x="1286732" y="1241027"/>
                </a:cubicBezTo>
                <a:cubicBezTo>
                  <a:pt x="1286732" y="1237749"/>
                  <a:pt x="1288465" y="1234474"/>
                  <a:pt x="1291060" y="1232017"/>
                </a:cubicBezTo>
                <a:cubicBezTo>
                  <a:pt x="1293659" y="1229559"/>
                  <a:pt x="1297122" y="1228738"/>
                  <a:pt x="1300586" y="1228738"/>
                </a:cubicBezTo>
                <a:close/>
                <a:moveTo>
                  <a:pt x="3694582" y="1228736"/>
                </a:moveTo>
                <a:cubicBezTo>
                  <a:pt x="3702115" y="1228736"/>
                  <a:pt x="3709649" y="1233094"/>
                  <a:pt x="3712997" y="1239197"/>
                </a:cubicBezTo>
                <a:cubicBezTo>
                  <a:pt x="3716345" y="1244424"/>
                  <a:pt x="3717182" y="1250526"/>
                  <a:pt x="3715508" y="1256625"/>
                </a:cubicBezTo>
                <a:cubicBezTo>
                  <a:pt x="3713834" y="1261855"/>
                  <a:pt x="3710486" y="1267086"/>
                  <a:pt x="3705463" y="1269700"/>
                </a:cubicBezTo>
                <a:cubicBezTo>
                  <a:pt x="3702115" y="1271443"/>
                  <a:pt x="3698767" y="1273186"/>
                  <a:pt x="3694582" y="1273186"/>
                </a:cubicBezTo>
                <a:cubicBezTo>
                  <a:pt x="3687885" y="1273186"/>
                  <a:pt x="3680352" y="1268829"/>
                  <a:pt x="3677004" y="1261855"/>
                </a:cubicBezTo>
                <a:cubicBezTo>
                  <a:pt x="3671144" y="1251396"/>
                  <a:pt x="3673655" y="1238320"/>
                  <a:pt x="3683700" y="1231350"/>
                </a:cubicBezTo>
                <a:cubicBezTo>
                  <a:pt x="3687048" y="1229607"/>
                  <a:pt x="3691234" y="1228736"/>
                  <a:pt x="3694582" y="1228736"/>
                </a:cubicBezTo>
                <a:close/>
                <a:moveTo>
                  <a:pt x="245276" y="1220787"/>
                </a:moveTo>
                <a:cubicBezTo>
                  <a:pt x="247790" y="1220787"/>
                  <a:pt x="249466" y="1221653"/>
                  <a:pt x="251141" y="1222519"/>
                </a:cubicBezTo>
                <a:cubicBezTo>
                  <a:pt x="257844" y="1225982"/>
                  <a:pt x="261196" y="1234641"/>
                  <a:pt x="257844" y="1241569"/>
                </a:cubicBezTo>
                <a:cubicBezTo>
                  <a:pt x="255331" y="1246764"/>
                  <a:pt x="250303" y="1249362"/>
                  <a:pt x="245276" y="1249362"/>
                </a:cubicBezTo>
                <a:cubicBezTo>
                  <a:pt x="243601" y="1249362"/>
                  <a:pt x="241087" y="1249362"/>
                  <a:pt x="239411" y="1248496"/>
                </a:cubicBezTo>
                <a:cubicBezTo>
                  <a:pt x="236060" y="1246764"/>
                  <a:pt x="233546" y="1243300"/>
                  <a:pt x="232708" y="1239837"/>
                </a:cubicBezTo>
                <a:cubicBezTo>
                  <a:pt x="231033" y="1236373"/>
                  <a:pt x="231033" y="1232910"/>
                  <a:pt x="232708" y="1229446"/>
                </a:cubicBezTo>
                <a:cubicBezTo>
                  <a:pt x="235222" y="1224251"/>
                  <a:pt x="240249" y="1220787"/>
                  <a:pt x="245276" y="1220787"/>
                </a:cubicBezTo>
                <a:close/>
                <a:moveTo>
                  <a:pt x="3007979" y="1219213"/>
                </a:moveTo>
                <a:cubicBezTo>
                  <a:pt x="3011256" y="1219213"/>
                  <a:pt x="3014534" y="1220090"/>
                  <a:pt x="3016172" y="1222719"/>
                </a:cubicBezTo>
                <a:cubicBezTo>
                  <a:pt x="3018630" y="1224470"/>
                  <a:pt x="3020269" y="1227972"/>
                  <a:pt x="3020269" y="1231474"/>
                </a:cubicBezTo>
                <a:cubicBezTo>
                  <a:pt x="3020269" y="1234978"/>
                  <a:pt x="3019450" y="1238482"/>
                  <a:pt x="3016992" y="1241112"/>
                </a:cubicBezTo>
                <a:cubicBezTo>
                  <a:pt x="3014534" y="1243736"/>
                  <a:pt x="3011256" y="1244614"/>
                  <a:pt x="3007979" y="1244614"/>
                </a:cubicBezTo>
                <a:cubicBezTo>
                  <a:pt x="3005521" y="1244614"/>
                  <a:pt x="3002243" y="1243736"/>
                  <a:pt x="2999785" y="1241112"/>
                </a:cubicBezTo>
                <a:cubicBezTo>
                  <a:pt x="2994869" y="1236731"/>
                  <a:pt x="2994869" y="1228847"/>
                  <a:pt x="2998966" y="1223593"/>
                </a:cubicBezTo>
                <a:cubicBezTo>
                  <a:pt x="3001424" y="1220965"/>
                  <a:pt x="3004701" y="1219213"/>
                  <a:pt x="3007979" y="1219213"/>
                </a:cubicBezTo>
                <a:close/>
                <a:moveTo>
                  <a:pt x="985853" y="1214451"/>
                </a:moveTo>
                <a:cubicBezTo>
                  <a:pt x="989215" y="1214451"/>
                  <a:pt x="991736" y="1215321"/>
                  <a:pt x="994257" y="1217062"/>
                </a:cubicBezTo>
                <a:cubicBezTo>
                  <a:pt x="1000141" y="1222286"/>
                  <a:pt x="1000981" y="1230992"/>
                  <a:pt x="995939" y="1236214"/>
                </a:cubicBezTo>
                <a:cubicBezTo>
                  <a:pt x="993417" y="1239696"/>
                  <a:pt x="990056" y="1241437"/>
                  <a:pt x="985853" y="1241437"/>
                </a:cubicBezTo>
                <a:cubicBezTo>
                  <a:pt x="982490" y="1241437"/>
                  <a:pt x="979971" y="1240567"/>
                  <a:pt x="977449" y="1238826"/>
                </a:cubicBezTo>
                <a:cubicBezTo>
                  <a:pt x="974928" y="1236214"/>
                  <a:pt x="973246" y="1233603"/>
                  <a:pt x="972405" y="1229249"/>
                </a:cubicBezTo>
                <a:cubicBezTo>
                  <a:pt x="972405" y="1225768"/>
                  <a:pt x="973246" y="1222286"/>
                  <a:pt x="975768" y="1219674"/>
                </a:cubicBezTo>
                <a:cubicBezTo>
                  <a:pt x="978290" y="1216191"/>
                  <a:pt x="981651" y="1214451"/>
                  <a:pt x="985853" y="1214451"/>
                </a:cubicBezTo>
                <a:close/>
                <a:moveTo>
                  <a:pt x="521511" y="1200158"/>
                </a:moveTo>
                <a:cubicBezTo>
                  <a:pt x="524024" y="1200158"/>
                  <a:pt x="526537" y="1200976"/>
                  <a:pt x="528213" y="1201796"/>
                </a:cubicBezTo>
                <a:cubicBezTo>
                  <a:pt x="534916" y="1205882"/>
                  <a:pt x="537430" y="1214061"/>
                  <a:pt x="533240" y="1220605"/>
                </a:cubicBezTo>
                <a:cubicBezTo>
                  <a:pt x="530727" y="1224694"/>
                  <a:pt x="526537" y="1227147"/>
                  <a:pt x="521511" y="1227147"/>
                </a:cubicBezTo>
                <a:cubicBezTo>
                  <a:pt x="518998" y="1227147"/>
                  <a:pt x="516483" y="1226330"/>
                  <a:pt x="514808" y="1225510"/>
                </a:cubicBezTo>
                <a:cubicBezTo>
                  <a:pt x="511456" y="1223057"/>
                  <a:pt x="508943" y="1220605"/>
                  <a:pt x="508105" y="1217334"/>
                </a:cubicBezTo>
                <a:cubicBezTo>
                  <a:pt x="507268" y="1214061"/>
                  <a:pt x="508105" y="1209972"/>
                  <a:pt x="509781" y="1206702"/>
                </a:cubicBezTo>
                <a:cubicBezTo>
                  <a:pt x="512294" y="1202613"/>
                  <a:pt x="516483" y="1200158"/>
                  <a:pt x="521511" y="1200158"/>
                </a:cubicBezTo>
                <a:close/>
                <a:moveTo>
                  <a:pt x="3322320" y="1198576"/>
                </a:moveTo>
                <a:cubicBezTo>
                  <a:pt x="3327431" y="1198576"/>
                  <a:pt x="3332541" y="1200330"/>
                  <a:pt x="3335949" y="1204717"/>
                </a:cubicBezTo>
                <a:cubicBezTo>
                  <a:pt x="3338504" y="1208227"/>
                  <a:pt x="3339356" y="1212611"/>
                  <a:pt x="3339356" y="1216998"/>
                </a:cubicBezTo>
                <a:cubicBezTo>
                  <a:pt x="3338504" y="1221386"/>
                  <a:pt x="3336801" y="1225770"/>
                  <a:pt x="3333393" y="1228403"/>
                </a:cubicBezTo>
                <a:cubicBezTo>
                  <a:pt x="3329986" y="1231037"/>
                  <a:pt x="3326579" y="1231913"/>
                  <a:pt x="3322320" y="1231913"/>
                </a:cubicBezTo>
                <a:cubicBezTo>
                  <a:pt x="3318060" y="1231913"/>
                  <a:pt x="3312949" y="1230158"/>
                  <a:pt x="3309542" y="1225770"/>
                </a:cubicBezTo>
                <a:cubicBezTo>
                  <a:pt x="3304431" y="1218753"/>
                  <a:pt x="3305283" y="1208227"/>
                  <a:pt x="3312098" y="1202083"/>
                </a:cubicBezTo>
                <a:cubicBezTo>
                  <a:pt x="3315505" y="1199452"/>
                  <a:pt x="3318912" y="1198576"/>
                  <a:pt x="3322320" y="1198576"/>
                </a:cubicBezTo>
                <a:close/>
                <a:moveTo>
                  <a:pt x="767981" y="1198573"/>
                </a:moveTo>
                <a:cubicBezTo>
                  <a:pt x="770566" y="1198573"/>
                  <a:pt x="773152" y="1199441"/>
                  <a:pt x="775737" y="1201172"/>
                </a:cubicBezTo>
                <a:cubicBezTo>
                  <a:pt x="781769" y="1205502"/>
                  <a:pt x="783493" y="1214160"/>
                  <a:pt x="779185" y="1221089"/>
                </a:cubicBezTo>
                <a:cubicBezTo>
                  <a:pt x="776599" y="1224553"/>
                  <a:pt x="772291" y="1227149"/>
                  <a:pt x="767981" y="1227149"/>
                </a:cubicBezTo>
                <a:cubicBezTo>
                  <a:pt x="765395" y="1227149"/>
                  <a:pt x="762810" y="1226283"/>
                  <a:pt x="760225" y="1224553"/>
                </a:cubicBezTo>
                <a:cubicBezTo>
                  <a:pt x="756778" y="1221955"/>
                  <a:pt x="755054" y="1219357"/>
                  <a:pt x="754192" y="1215892"/>
                </a:cubicBezTo>
                <a:cubicBezTo>
                  <a:pt x="753331" y="1211561"/>
                  <a:pt x="754192" y="1208101"/>
                  <a:pt x="756778" y="1204637"/>
                </a:cubicBezTo>
                <a:cubicBezTo>
                  <a:pt x="759365" y="1201172"/>
                  <a:pt x="763672" y="1198573"/>
                  <a:pt x="767981" y="1198573"/>
                </a:cubicBezTo>
                <a:close/>
                <a:moveTo>
                  <a:pt x="1120790" y="1187464"/>
                </a:moveTo>
                <a:cubicBezTo>
                  <a:pt x="1124151" y="1187464"/>
                  <a:pt x="1127514" y="1189194"/>
                  <a:pt x="1130034" y="1191794"/>
                </a:cubicBezTo>
                <a:cubicBezTo>
                  <a:pt x="1135917" y="1196990"/>
                  <a:pt x="1135917" y="1205646"/>
                  <a:pt x="1130876" y="1210842"/>
                </a:cubicBezTo>
                <a:cubicBezTo>
                  <a:pt x="1128352" y="1214305"/>
                  <a:pt x="1124992" y="1216037"/>
                  <a:pt x="1120790" y="1216037"/>
                </a:cubicBezTo>
                <a:cubicBezTo>
                  <a:pt x="1117428" y="1216037"/>
                  <a:pt x="1114068" y="1214305"/>
                  <a:pt x="1111546" y="1211706"/>
                </a:cubicBezTo>
                <a:cubicBezTo>
                  <a:pt x="1109024" y="1209110"/>
                  <a:pt x="1107343" y="1205646"/>
                  <a:pt x="1107343" y="1202184"/>
                </a:cubicBezTo>
                <a:cubicBezTo>
                  <a:pt x="1107343" y="1198722"/>
                  <a:pt x="1108184" y="1195257"/>
                  <a:pt x="1110705" y="1191794"/>
                </a:cubicBezTo>
                <a:cubicBezTo>
                  <a:pt x="1113226" y="1189194"/>
                  <a:pt x="1117428" y="1187464"/>
                  <a:pt x="1120790" y="1187464"/>
                </a:cubicBezTo>
                <a:close/>
                <a:moveTo>
                  <a:pt x="4063740" y="1187451"/>
                </a:moveTo>
                <a:cubicBezTo>
                  <a:pt x="4073955" y="1187451"/>
                  <a:pt x="4083319" y="1193449"/>
                  <a:pt x="4087576" y="1202872"/>
                </a:cubicBezTo>
                <a:cubicBezTo>
                  <a:pt x="4090981" y="1208871"/>
                  <a:pt x="4091832" y="1216581"/>
                  <a:pt x="4089278" y="1223436"/>
                </a:cubicBezTo>
                <a:cubicBezTo>
                  <a:pt x="4086725" y="1230289"/>
                  <a:pt x="4081617" y="1235429"/>
                  <a:pt x="4075658" y="1238857"/>
                </a:cubicBezTo>
                <a:cubicBezTo>
                  <a:pt x="4072253" y="1240570"/>
                  <a:pt x="4067997" y="1241428"/>
                  <a:pt x="4063740" y="1241428"/>
                </a:cubicBezTo>
                <a:cubicBezTo>
                  <a:pt x="4053525" y="1241428"/>
                  <a:pt x="4044161" y="1236287"/>
                  <a:pt x="4039904" y="1226864"/>
                </a:cubicBezTo>
                <a:cubicBezTo>
                  <a:pt x="4033094" y="1213154"/>
                  <a:pt x="4039053" y="1197734"/>
                  <a:pt x="4051822" y="1190879"/>
                </a:cubicBezTo>
                <a:cubicBezTo>
                  <a:pt x="4055227" y="1188309"/>
                  <a:pt x="4059484" y="1187451"/>
                  <a:pt x="4063740" y="1187451"/>
                </a:cubicBezTo>
                <a:close/>
                <a:moveTo>
                  <a:pt x="3542232" y="1177936"/>
                </a:moveTo>
                <a:cubicBezTo>
                  <a:pt x="3548129" y="1177936"/>
                  <a:pt x="3554025" y="1181248"/>
                  <a:pt x="3557395" y="1186218"/>
                </a:cubicBezTo>
                <a:cubicBezTo>
                  <a:pt x="3560764" y="1190362"/>
                  <a:pt x="3561606" y="1195332"/>
                  <a:pt x="3560764" y="1200300"/>
                </a:cubicBezTo>
                <a:cubicBezTo>
                  <a:pt x="3559922" y="1205271"/>
                  <a:pt x="3557395" y="1210240"/>
                  <a:pt x="3553183" y="1212724"/>
                </a:cubicBezTo>
                <a:cubicBezTo>
                  <a:pt x="3549813" y="1215206"/>
                  <a:pt x="3545602" y="1216037"/>
                  <a:pt x="3542232" y="1216037"/>
                </a:cubicBezTo>
                <a:cubicBezTo>
                  <a:pt x="3535493" y="1216037"/>
                  <a:pt x="3529597" y="1212724"/>
                  <a:pt x="3526228" y="1207754"/>
                </a:cubicBezTo>
                <a:cubicBezTo>
                  <a:pt x="3520331" y="1199471"/>
                  <a:pt x="3522016" y="1187876"/>
                  <a:pt x="3530439" y="1182079"/>
                </a:cubicBezTo>
                <a:cubicBezTo>
                  <a:pt x="3533809" y="1179594"/>
                  <a:pt x="3538021" y="1177936"/>
                  <a:pt x="3542232" y="1177936"/>
                </a:cubicBezTo>
                <a:close/>
                <a:moveTo>
                  <a:pt x="3188588" y="1174763"/>
                </a:moveTo>
                <a:cubicBezTo>
                  <a:pt x="3192778" y="1174763"/>
                  <a:pt x="3196129" y="1176487"/>
                  <a:pt x="3199481" y="1179072"/>
                </a:cubicBezTo>
                <a:cubicBezTo>
                  <a:pt x="3201994" y="1182519"/>
                  <a:pt x="3202832" y="1185967"/>
                  <a:pt x="3202832" y="1190274"/>
                </a:cubicBezTo>
                <a:cubicBezTo>
                  <a:pt x="3202832" y="1194586"/>
                  <a:pt x="3201156" y="1198033"/>
                  <a:pt x="3198643" y="1200619"/>
                </a:cubicBezTo>
                <a:cubicBezTo>
                  <a:pt x="3195291" y="1203204"/>
                  <a:pt x="3191940" y="1204927"/>
                  <a:pt x="3188588" y="1204927"/>
                </a:cubicBezTo>
                <a:cubicBezTo>
                  <a:pt x="3184399" y="1204927"/>
                  <a:pt x="3181048" y="1203204"/>
                  <a:pt x="3177696" y="1199757"/>
                </a:cubicBezTo>
                <a:cubicBezTo>
                  <a:pt x="3172669" y="1193722"/>
                  <a:pt x="3172669" y="1184244"/>
                  <a:pt x="3178534" y="1179072"/>
                </a:cubicBezTo>
                <a:cubicBezTo>
                  <a:pt x="3181048" y="1176487"/>
                  <a:pt x="3184399" y="1174763"/>
                  <a:pt x="3188588" y="1174763"/>
                </a:cubicBezTo>
                <a:close/>
                <a:moveTo>
                  <a:pt x="1248995" y="1173176"/>
                </a:moveTo>
                <a:cubicBezTo>
                  <a:pt x="1252442" y="1173176"/>
                  <a:pt x="1256753" y="1173993"/>
                  <a:pt x="1259338" y="1177266"/>
                </a:cubicBezTo>
                <a:cubicBezTo>
                  <a:pt x="1264509" y="1182988"/>
                  <a:pt x="1264509" y="1191169"/>
                  <a:pt x="1258475" y="1196076"/>
                </a:cubicBezTo>
                <a:cubicBezTo>
                  <a:pt x="1255889" y="1198527"/>
                  <a:pt x="1252442" y="1200165"/>
                  <a:pt x="1248995" y="1200165"/>
                </a:cubicBezTo>
                <a:cubicBezTo>
                  <a:pt x="1244685" y="1200165"/>
                  <a:pt x="1241238" y="1198527"/>
                  <a:pt x="1238653" y="1195257"/>
                </a:cubicBezTo>
                <a:cubicBezTo>
                  <a:pt x="1236067" y="1192802"/>
                  <a:pt x="1234345" y="1189531"/>
                  <a:pt x="1234345" y="1186262"/>
                </a:cubicBezTo>
                <a:cubicBezTo>
                  <a:pt x="1234345" y="1182172"/>
                  <a:pt x="1236067" y="1178899"/>
                  <a:pt x="1239515" y="1176448"/>
                </a:cubicBezTo>
                <a:cubicBezTo>
                  <a:pt x="1242101" y="1173993"/>
                  <a:pt x="1245548" y="1173176"/>
                  <a:pt x="1248995" y="1173176"/>
                </a:cubicBezTo>
                <a:close/>
                <a:moveTo>
                  <a:pt x="3787935" y="1173174"/>
                </a:moveTo>
                <a:cubicBezTo>
                  <a:pt x="3795571" y="1173174"/>
                  <a:pt x="3803208" y="1177518"/>
                  <a:pt x="3807450" y="1184467"/>
                </a:cubicBezTo>
                <a:cubicBezTo>
                  <a:pt x="3809996" y="1189679"/>
                  <a:pt x="3810844" y="1195758"/>
                  <a:pt x="3809996" y="1201838"/>
                </a:cubicBezTo>
                <a:cubicBezTo>
                  <a:pt x="3808299" y="1207920"/>
                  <a:pt x="3804056" y="1213130"/>
                  <a:pt x="3798965" y="1216607"/>
                </a:cubicBezTo>
                <a:cubicBezTo>
                  <a:pt x="3795571" y="1218342"/>
                  <a:pt x="3791329" y="1219211"/>
                  <a:pt x="3787935" y="1219211"/>
                </a:cubicBezTo>
                <a:cubicBezTo>
                  <a:pt x="3779450" y="1219211"/>
                  <a:pt x="3771813" y="1214868"/>
                  <a:pt x="3768419" y="1207920"/>
                </a:cubicBezTo>
                <a:cubicBezTo>
                  <a:pt x="3761631" y="1197497"/>
                  <a:pt x="3765025" y="1182729"/>
                  <a:pt x="3776056" y="1176649"/>
                </a:cubicBezTo>
                <a:cubicBezTo>
                  <a:pt x="3779450" y="1174044"/>
                  <a:pt x="3783692" y="1173174"/>
                  <a:pt x="3787935" y="1173174"/>
                </a:cubicBezTo>
                <a:close/>
                <a:moveTo>
                  <a:pt x="1370461" y="1166824"/>
                </a:moveTo>
                <a:cubicBezTo>
                  <a:pt x="1374542" y="1166824"/>
                  <a:pt x="1378612" y="1168557"/>
                  <a:pt x="1381062" y="1172022"/>
                </a:cubicBezTo>
                <a:cubicBezTo>
                  <a:pt x="1385144" y="1178082"/>
                  <a:pt x="1384327" y="1187606"/>
                  <a:pt x="1378612" y="1191939"/>
                </a:cubicBezTo>
                <a:cubicBezTo>
                  <a:pt x="1376176" y="1194534"/>
                  <a:pt x="1373727" y="1195402"/>
                  <a:pt x="1370461" y="1195402"/>
                </a:cubicBezTo>
                <a:cubicBezTo>
                  <a:pt x="1366379" y="1195402"/>
                  <a:pt x="1362296" y="1193669"/>
                  <a:pt x="1359847" y="1190206"/>
                </a:cubicBezTo>
                <a:cubicBezTo>
                  <a:pt x="1357398" y="1186741"/>
                  <a:pt x="1356582" y="1183278"/>
                  <a:pt x="1356582" y="1179814"/>
                </a:cubicBezTo>
                <a:cubicBezTo>
                  <a:pt x="1357398" y="1175487"/>
                  <a:pt x="1359030" y="1172022"/>
                  <a:pt x="1361479" y="1169422"/>
                </a:cubicBezTo>
                <a:cubicBezTo>
                  <a:pt x="1363929" y="1167690"/>
                  <a:pt x="1367195" y="1166824"/>
                  <a:pt x="1370461" y="1166824"/>
                </a:cubicBezTo>
                <a:close/>
                <a:moveTo>
                  <a:pt x="3060007" y="1162065"/>
                </a:moveTo>
                <a:cubicBezTo>
                  <a:pt x="3063380" y="1162065"/>
                  <a:pt x="3065910" y="1162935"/>
                  <a:pt x="3068440" y="1165546"/>
                </a:cubicBezTo>
                <a:cubicBezTo>
                  <a:pt x="3070970" y="1168158"/>
                  <a:pt x="3072657" y="1171641"/>
                  <a:pt x="3072657" y="1175124"/>
                </a:cubicBezTo>
                <a:cubicBezTo>
                  <a:pt x="3072657" y="1178607"/>
                  <a:pt x="3071814" y="1182088"/>
                  <a:pt x="3069284" y="1184700"/>
                </a:cubicBezTo>
                <a:cubicBezTo>
                  <a:pt x="3066754" y="1187313"/>
                  <a:pt x="3063380" y="1189051"/>
                  <a:pt x="3060007" y="1189051"/>
                </a:cubicBezTo>
                <a:cubicBezTo>
                  <a:pt x="3056633" y="1189051"/>
                  <a:pt x="3053260" y="1188180"/>
                  <a:pt x="3050729" y="1185571"/>
                </a:cubicBezTo>
                <a:cubicBezTo>
                  <a:pt x="3045669" y="1180347"/>
                  <a:pt x="3045669" y="1171641"/>
                  <a:pt x="3049886" y="1166417"/>
                </a:cubicBezTo>
                <a:cubicBezTo>
                  <a:pt x="3052416" y="1163807"/>
                  <a:pt x="3055790" y="1162065"/>
                  <a:pt x="3060007" y="1162065"/>
                </a:cubicBezTo>
                <a:close/>
                <a:moveTo>
                  <a:pt x="2937336" y="1158890"/>
                </a:moveTo>
                <a:cubicBezTo>
                  <a:pt x="2939800" y="1158890"/>
                  <a:pt x="2942263" y="1159739"/>
                  <a:pt x="2944726" y="1161440"/>
                </a:cubicBezTo>
                <a:cubicBezTo>
                  <a:pt x="2947190" y="1163991"/>
                  <a:pt x="2948832" y="1166543"/>
                  <a:pt x="2948832" y="1169946"/>
                </a:cubicBezTo>
                <a:cubicBezTo>
                  <a:pt x="2948832" y="1172496"/>
                  <a:pt x="2948011" y="1175897"/>
                  <a:pt x="2946369" y="1178449"/>
                </a:cubicBezTo>
                <a:cubicBezTo>
                  <a:pt x="2943905" y="1181002"/>
                  <a:pt x="2941442" y="1182702"/>
                  <a:pt x="2937336" y="1182702"/>
                </a:cubicBezTo>
                <a:cubicBezTo>
                  <a:pt x="2934873" y="1182702"/>
                  <a:pt x="2932409" y="1181852"/>
                  <a:pt x="2930767" y="1180150"/>
                </a:cubicBezTo>
                <a:cubicBezTo>
                  <a:pt x="2925840" y="1175897"/>
                  <a:pt x="2925019" y="1169093"/>
                  <a:pt x="2929125" y="1163991"/>
                </a:cubicBezTo>
                <a:cubicBezTo>
                  <a:pt x="2930767" y="1160589"/>
                  <a:pt x="2934052" y="1158890"/>
                  <a:pt x="2937336" y="1158890"/>
                </a:cubicBezTo>
                <a:close/>
                <a:moveTo>
                  <a:pt x="916436" y="1158889"/>
                </a:moveTo>
                <a:cubicBezTo>
                  <a:pt x="918884" y="1158889"/>
                  <a:pt x="922151" y="1159707"/>
                  <a:pt x="924600" y="1161340"/>
                </a:cubicBezTo>
                <a:cubicBezTo>
                  <a:pt x="930316" y="1166248"/>
                  <a:pt x="931132" y="1175243"/>
                  <a:pt x="927050" y="1180968"/>
                </a:cubicBezTo>
                <a:cubicBezTo>
                  <a:pt x="923782" y="1184240"/>
                  <a:pt x="920517" y="1185874"/>
                  <a:pt x="916436" y="1185874"/>
                </a:cubicBezTo>
                <a:cubicBezTo>
                  <a:pt x="913171" y="1185874"/>
                  <a:pt x="909904" y="1185056"/>
                  <a:pt x="907455" y="1182606"/>
                </a:cubicBezTo>
                <a:cubicBezTo>
                  <a:pt x="905005" y="1180968"/>
                  <a:pt x="903372" y="1177699"/>
                  <a:pt x="902557" y="1173609"/>
                </a:cubicBezTo>
                <a:cubicBezTo>
                  <a:pt x="902557" y="1170337"/>
                  <a:pt x="903372" y="1166248"/>
                  <a:pt x="905822" y="1163795"/>
                </a:cubicBezTo>
                <a:cubicBezTo>
                  <a:pt x="908271" y="1160524"/>
                  <a:pt x="911537" y="1158889"/>
                  <a:pt x="916436" y="1158889"/>
                </a:cubicBezTo>
                <a:close/>
                <a:moveTo>
                  <a:pt x="423513" y="1143003"/>
                </a:moveTo>
                <a:cubicBezTo>
                  <a:pt x="425958" y="1143003"/>
                  <a:pt x="428404" y="1143845"/>
                  <a:pt x="430035" y="1144684"/>
                </a:cubicBezTo>
                <a:cubicBezTo>
                  <a:pt x="436557" y="1148888"/>
                  <a:pt x="439001" y="1158132"/>
                  <a:pt x="435741" y="1164857"/>
                </a:cubicBezTo>
                <a:cubicBezTo>
                  <a:pt x="432481" y="1169058"/>
                  <a:pt x="428404" y="1171579"/>
                  <a:pt x="423513" y="1171579"/>
                </a:cubicBezTo>
                <a:cubicBezTo>
                  <a:pt x="421067" y="1171579"/>
                  <a:pt x="418621" y="1171579"/>
                  <a:pt x="416175" y="1169898"/>
                </a:cubicBezTo>
                <a:cubicBezTo>
                  <a:pt x="412915" y="1168216"/>
                  <a:pt x="410470" y="1164857"/>
                  <a:pt x="409654" y="1161495"/>
                </a:cubicBezTo>
                <a:cubicBezTo>
                  <a:pt x="408839" y="1157292"/>
                  <a:pt x="408839" y="1153931"/>
                  <a:pt x="411285" y="1150567"/>
                </a:cubicBezTo>
                <a:cubicBezTo>
                  <a:pt x="413730" y="1145525"/>
                  <a:pt x="418621" y="1143003"/>
                  <a:pt x="423513" y="1143003"/>
                </a:cubicBezTo>
                <a:close/>
                <a:moveTo>
                  <a:pt x="3391780" y="1141424"/>
                </a:moveTo>
                <a:cubicBezTo>
                  <a:pt x="3396760" y="1141424"/>
                  <a:pt x="3401739" y="1143864"/>
                  <a:pt x="3405058" y="1147930"/>
                </a:cubicBezTo>
                <a:cubicBezTo>
                  <a:pt x="3407547" y="1151183"/>
                  <a:pt x="3409207" y="1156062"/>
                  <a:pt x="3409207" y="1160126"/>
                </a:cubicBezTo>
                <a:cubicBezTo>
                  <a:pt x="3408377" y="1165006"/>
                  <a:pt x="3405888" y="1168258"/>
                  <a:pt x="3402568" y="1171509"/>
                </a:cubicBezTo>
                <a:cubicBezTo>
                  <a:pt x="3399249" y="1173948"/>
                  <a:pt x="3395930" y="1174762"/>
                  <a:pt x="3391780" y="1174762"/>
                </a:cubicBezTo>
                <a:cubicBezTo>
                  <a:pt x="3386801" y="1174762"/>
                  <a:pt x="3381822" y="1172323"/>
                  <a:pt x="3378503" y="1169070"/>
                </a:cubicBezTo>
                <a:cubicBezTo>
                  <a:pt x="3372694" y="1161753"/>
                  <a:pt x="3374354" y="1151183"/>
                  <a:pt x="3380993" y="1145490"/>
                </a:cubicBezTo>
                <a:cubicBezTo>
                  <a:pt x="3384312" y="1143052"/>
                  <a:pt x="3387631" y="1141424"/>
                  <a:pt x="3391780" y="1141424"/>
                </a:cubicBezTo>
                <a:close/>
                <a:moveTo>
                  <a:pt x="684641" y="1141424"/>
                </a:moveTo>
                <a:cubicBezTo>
                  <a:pt x="687214" y="1141424"/>
                  <a:pt x="690647" y="1142265"/>
                  <a:pt x="693219" y="1143945"/>
                </a:cubicBezTo>
                <a:cubicBezTo>
                  <a:pt x="699226" y="1148147"/>
                  <a:pt x="700943" y="1157393"/>
                  <a:pt x="696653" y="1164115"/>
                </a:cubicBezTo>
                <a:cubicBezTo>
                  <a:pt x="694076" y="1167475"/>
                  <a:pt x="689787" y="1169999"/>
                  <a:pt x="684641" y="1169999"/>
                </a:cubicBezTo>
                <a:cubicBezTo>
                  <a:pt x="682063" y="1169999"/>
                  <a:pt x="678631" y="1169158"/>
                  <a:pt x="676057" y="1167475"/>
                </a:cubicBezTo>
                <a:cubicBezTo>
                  <a:pt x="673484" y="1165796"/>
                  <a:pt x="670909" y="1162437"/>
                  <a:pt x="670050" y="1158233"/>
                </a:cubicBezTo>
                <a:cubicBezTo>
                  <a:pt x="669194" y="1154873"/>
                  <a:pt x="670050" y="1150669"/>
                  <a:pt x="672625" y="1147308"/>
                </a:cubicBezTo>
                <a:cubicBezTo>
                  <a:pt x="675200" y="1143945"/>
                  <a:pt x="679491" y="1141424"/>
                  <a:pt x="684641" y="1141424"/>
                </a:cubicBezTo>
                <a:close/>
                <a:moveTo>
                  <a:pt x="1058085" y="1130314"/>
                </a:moveTo>
                <a:cubicBezTo>
                  <a:pt x="1061439" y="1130314"/>
                  <a:pt x="1065628" y="1131995"/>
                  <a:pt x="1068140" y="1134515"/>
                </a:cubicBezTo>
                <a:cubicBezTo>
                  <a:pt x="1074007" y="1139558"/>
                  <a:pt x="1074007" y="1148804"/>
                  <a:pt x="1068978" y="1154685"/>
                </a:cubicBezTo>
                <a:cubicBezTo>
                  <a:pt x="1065628" y="1157207"/>
                  <a:pt x="1062276" y="1158889"/>
                  <a:pt x="1058085" y="1158889"/>
                </a:cubicBezTo>
                <a:cubicBezTo>
                  <a:pt x="1054734" y="1158889"/>
                  <a:pt x="1051384" y="1158048"/>
                  <a:pt x="1048869" y="1155527"/>
                </a:cubicBezTo>
                <a:cubicBezTo>
                  <a:pt x="1045517" y="1153005"/>
                  <a:pt x="1043843" y="1149642"/>
                  <a:pt x="1043843" y="1145441"/>
                </a:cubicBezTo>
                <a:cubicBezTo>
                  <a:pt x="1043843" y="1141238"/>
                  <a:pt x="1044679" y="1137878"/>
                  <a:pt x="1048032" y="1135357"/>
                </a:cubicBezTo>
                <a:cubicBezTo>
                  <a:pt x="1050545" y="1131995"/>
                  <a:pt x="1053897" y="1130314"/>
                  <a:pt x="1058085" y="1130314"/>
                </a:cubicBezTo>
                <a:close/>
                <a:moveTo>
                  <a:pt x="3624374" y="1119198"/>
                </a:moveTo>
                <a:cubicBezTo>
                  <a:pt x="3631213" y="1119198"/>
                  <a:pt x="3637196" y="1122640"/>
                  <a:pt x="3640615" y="1127800"/>
                </a:cubicBezTo>
                <a:cubicBezTo>
                  <a:pt x="3644035" y="1132098"/>
                  <a:pt x="3645744" y="1138117"/>
                  <a:pt x="3644035" y="1143276"/>
                </a:cubicBezTo>
                <a:cubicBezTo>
                  <a:pt x="3643180" y="1149296"/>
                  <a:pt x="3640615" y="1153595"/>
                  <a:pt x="3635487" y="1157034"/>
                </a:cubicBezTo>
                <a:cubicBezTo>
                  <a:pt x="3632067" y="1158756"/>
                  <a:pt x="3628648" y="1160474"/>
                  <a:pt x="3624374" y="1160474"/>
                </a:cubicBezTo>
                <a:cubicBezTo>
                  <a:pt x="3617536" y="1160474"/>
                  <a:pt x="3611552" y="1157034"/>
                  <a:pt x="3607278" y="1151874"/>
                </a:cubicBezTo>
                <a:cubicBezTo>
                  <a:pt x="3601294" y="1142415"/>
                  <a:pt x="3603004" y="1129517"/>
                  <a:pt x="3612407" y="1122640"/>
                </a:cubicBezTo>
                <a:cubicBezTo>
                  <a:pt x="3615826" y="1120059"/>
                  <a:pt x="3620100" y="1119198"/>
                  <a:pt x="3624374" y="1119198"/>
                </a:cubicBezTo>
                <a:close/>
                <a:moveTo>
                  <a:pt x="3249705" y="1116025"/>
                </a:moveTo>
                <a:cubicBezTo>
                  <a:pt x="3253882" y="1116025"/>
                  <a:pt x="3258060" y="1117743"/>
                  <a:pt x="3260566" y="1121174"/>
                </a:cubicBezTo>
                <a:cubicBezTo>
                  <a:pt x="3263909" y="1123748"/>
                  <a:pt x="3264744" y="1128039"/>
                  <a:pt x="3264744" y="1132329"/>
                </a:cubicBezTo>
                <a:cubicBezTo>
                  <a:pt x="3264744" y="1136619"/>
                  <a:pt x="3263073" y="1140053"/>
                  <a:pt x="3259731" y="1143485"/>
                </a:cubicBezTo>
                <a:cubicBezTo>
                  <a:pt x="3257224" y="1146058"/>
                  <a:pt x="3253882" y="1147774"/>
                  <a:pt x="3249705" y="1147774"/>
                </a:cubicBezTo>
                <a:cubicBezTo>
                  <a:pt x="3245527" y="1147774"/>
                  <a:pt x="3241349" y="1146058"/>
                  <a:pt x="3238843" y="1142625"/>
                </a:cubicBezTo>
                <a:cubicBezTo>
                  <a:pt x="3232994" y="1136619"/>
                  <a:pt x="3232994" y="1126323"/>
                  <a:pt x="3238843" y="1120317"/>
                </a:cubicBezTo>
                <a:cubicBezTo>
                  <a:pt x="3242185" y="1117743"/>
                  <a:pt x="3245527" y="1116025"/>
                  <a:pt x="3249705" y="1116025"/>
                </a:cubicBezTo>
                <a:close/>
                <a:moveTo>
                  <a:pt x="3885508" y="1114432"/>
                </a:moveTo>
                <a:cubicBezTo>
                  <a:pt x="3893958" y="1114432"/>
                  <a:pt x="3902408" y="1118682"/>
                  <a:pt x="3906632" y="1126337"/>
                </a:cubicBezTo>
                <a:cubicBezTo>
                  <a:pt x="3910012" y="1131440"/>
                  <a:pt x="3910857" y="1138243"/>
                  <a:pt x="3909167" y="1144198"/>
                </a:cubicBezTo>
                <a:cubicBezTo>
                  <a:pt x="3907477" y="1151002"/>
                  <a:pt x="3903253" y="1156102"/>
                  <a:pt x="3898183" y="1158655"/>
                </a:cubicBezTo>
                <a:cubicBezTo>
                  <a:pt x="3893958" y="1161205"/>
                  <a:pt x="3889733" y="1162057"/>
                  <a:pt x="3885508" y="1162057"/>
                </a:cubicBezTo>
                <a:cubicBezTo>
                  <a:pt x="3877059" y="1162057"/>
                  <a:pt x="3869454" y="1157804"/>
                  <a:pt x="3865229" y="1150150"/>
                </a:cubicBezTo>
                <a:cubicBezTo>
                  <a:pt x="3858469" y="1139094"/>
                  <a:pt x="3862694" y="1124637"/>
                  <a:pt x="3873679" y="1117835"/>
                </a:cubicBezTo>
                <a:cubicBezTo>
                  <a:pt x="3877059" y="1115281"/>
                  <a:pt x="3881283" y="1114432"/>
                  <a:pt x="3885508" y="1114432"/>
                </a:cubicBezTo>
                <a:close/>
                <a:moveTo>
                  <a:pt x="1194612" y="1112850"/>
                </a:moveTo>
                <a:cubicBezTo>
                  <a:pt x="1198801" y="1112850"/>
                  <a:pt x="1202152" y="1115435"/>
                  <a:pt x="1205503" y="1118021"/>
                </a:cubicBezTo>
                <a:cubicBezTo>
                  <a:pt x="1210531" y="1124055"/>
                  <a:pt x="1210531" y="1133534"/>
                  <a:pt x="1204667" y="1138703"/>
                </a:cubicBezTo>
                <a:cubicBezTo>
                  <a:pt x="1202152" y="1141288"/>
                  <a:pt x="1197964" y="1143014"/>
                  <a:pt x="1194612" y="1143014"/>
                </a:cubicBezTo>
                <a:cubicBezTo>
                  <a:pt x="1190424" y="1143014"/>
                  <a:pt x="1187073" y="1141288"/>
                  <a:pt x="1183719" y="1138703"/>
                </a:cubicBezTo>
                <a:cubicBezTo>
                  <a:pt x="1181206" y="1135257"/>
                  <a:pt x="1180368" y="1131810"/>
                  <a:pt x="1180368" y="1127502"/>
                </a:cubicBezTo>
                <a:cubicBezTo>
                  <a:pt x="1180368" y="1124055"/>
                  <a:pt x="1182045" y="1119746"/>
                  <a:pt x="1184558" y="1117159"/>
                </a:cubicBezTo>
                <a:cubicBezTo>
                  <a:pt x="1187073" y="1114573"/>
                  <a:pt x="1191261" y="1112850"/>
                  <a:pt x="1194612" y="1112850"/>
                </a:cubicBezTo>
                <a:close/>
                <a:moveTo>
                  <a:pt x="1444248" y="1109676"/>
                </a:moveTo>
                <a:cubicBezTo>
                  <a:pt x="1449377" y="1109676"/>
                  <a:pt x="1453651" y="1112261"/>
                  <a:pt x="1456216" y="1116568"/>
                </a:cubicBezTo>
                <a:cubicBezTo>
                  <a:pt x="1461345" y="1123466"/>
                  <a:pt x="1459635" y="1132944"/>
                  <a:pt x="1452797" y="1137253"/>
                </a:cubicBezTo>
                <a:cubicBezTo>
                  <a:pt x="1450232" y="1138976"/>
                  <a:pt x="1446813" y="1139838"/>
                  <a:pt x="1444248" y="1139838"/>
                </a:cubicBezTo>
                <a:cubicBezTo>
                  <a:pt x="1439120" y="1139838"/>
                  <a:pt x="1434845" y="1137253"/>
                  <a:pt x="1431426" y="1133806"/>
                </a:cubicBezTo>
                <a:cubicBezTo>
                  <a:pt x="1428862" y="1130359"/>
                  <a:pt x="1428007" y="1126050"/>
                  <a:pt x="1428862" y="1121743"/>
                </a:cubicBezTo>
                <a:cubicBezTo>
                  <a:pt x="1429717" y="1118295"/>
                  <a:pt x="1432281" y="1114846"/>
                  <a:pt x="1435700" y="1112261"/>
                </a:cubicBezTo>
                <a:cubicBezTo>
                  <a:pt x="1438265" y="1110537"/>
                  <a:pt x="1440829" y="1109676"/>
                  <a:pt x="1444248" y="1109676"/>
                </a:cubicBezTo>
                <a:close/>
                <a:moveTo>
                  <a:pt x="2862314" y="1106500"/>
                </a:moveTo>
                <a:cubicBezTo>
                  <a:pt x="2864865" y="1106500"/>
                  <a:pt x="2866566" y="1106500"/>
                  <a:pt x="2869117" y="1108152"/>
                </a:cubicBezTo>
                <a:cubicBezTo>
                  <a:pt x="2870818" y="1109802"/>
                  <a:pt x="2872519" y="1112279"/>
                  <a:pt x="2873370" y="1114758"/>
                </a:cubicBezTo>
                <a:cubicBezTo>
                  <a:pt x="2874220" y="1117235"/>
                  <a:pt x="2873370" y="1120535"/>
                  <a:pt x="2871669" y="1122187"/>
                </a:cubicBezTo>
                <a:cubicBezTo>
                  <a:pt x="2869968" y="1125488"/>
                  <a:pt x="2866566" y="1127140"/>
                  <a:pt x="2862314" y="1127140"/>
                </a:cubicBezTo>
                <a:cubicBezTo>
                  <a:pt x="2860613" y="1127140"/>
                  <a:pt x="2858061" y="1126314"/>
                  <a:pt x="2856360" y="1125488"/>
                </a:cubicBezTo>
                <a:cubicBezTo>
                  <a:pt x="2851258" y="1122187"/>
                  <a:pt x="2850407" y="1115584"/>
                  <a:pt x="2853809" y="1110629"/>
                </a:cubicBezTo>
                <a:cubicBezTo>
                  <a:pt x="2855510" y="1108152"/>
                  <a:pt x="2858912" y="1106500"/>
                  <a:pt x="2862314" y="1106500"/>
                </a:cubicBezTo>
                <a:close/>
                <a:moveTo>
                  <a:pt x="1322815" y="1106500"/>
                </a:moveTo>
                <a:cubicBezTo>
                  <a:pt x="1327105" y="1106500"/>
                  <a:pt x="1331396" y="1108223"/>
                  <a:pt x="1333970" y="1112532"/>
                </a:cubicBezTo>
                <a:cubicBezTo>
                  <a:pt x="1339120" y="1118567"/>
                  <a:pt x="1338261" y="1128046"/>
                  <a:pt x="1332254" y="1133216"/>
                </a:cubicBezTo>
                <a:cubicBezTo>
                  <a:pt x="1329680" y="1135801"/>
                  <a:pt x="1326247" y="1136663"/>
                  <a:pt x="1322815" y="1136663"/>
                </a:cubicBezTo>
                <a:cubicBezTo>
                  <a:pt x="1317667" y="1136663"/>
                  <a:pt x="1313376" y="1134941"/>
                  <a:pt x="1310801" y="1131493"/>
                </a:cubicBezTo>
                <a:cubicBezTo>
                  <a:pt x="1308227" y="1128046"/>
                  <a:pt x="1307370" y="1124599"/>
                  <a:pt x="1307370" y="1120291"/>
                </a:cubicBezTo>
                <a:cubicBezTo>
                  <a:pt x="1308227" y="1115979"/>
                  <a:pt x="1309944" y="1112532"/>
                  <a:pt x="1313376" y="1109947"/>
                </a:cubicBezTo>
                <a:cubicBezTo>
                  <a:pt x="1315949" y="1107361"/>
                  <a:pt x="1319383" y="1106500"/>
                  <a:pt x="1322815" y="1106500"/>
                </a:cubicBezTo>
                <a:close/>
                <a:moveTo>
                  <a:pt x="3113185" y="1103325"/>
                </a:moveTo>
                <a:cubicBezTo>
                  <a:pt x="3116547" y="1103325"/>
                  <a:pt x="3119909" y="1104960"/>
                  <a:pt x="3122430" y="1107414"/>
                </a:cubicBezTo>
                <a:cubicBezTo>
                  <a:pt x="3124951" y="1109051"/>
                  <a:pt x="3126632" y="1113138"/>
                  <a:pt x="3126632" y="1116411"/>
                </a:cubicBezTo>
                <a:cubicBezTo>
                  <a:pt x="3126632" y="1119683"/>
                  <a:pt x="3125792" y="1122954"/>
                  <a:pt x="3123270" y="1126224"/>
                </a:cubicBezTo>
                <a:cubicBezTo>
                  <a:pt x="3120749" y="1128680"/>
                  <a:pt x="3116547" y="1130314"/>
                  <a:pt x="3113185" y="1130314"/>
                </a:cubicBezTo>
                <a:cubicBezTo>
                  <a:pt x="3109823" y="1130314"/>
                  <a:pt x="3106462" y="1128680"/>
                  <a:pt x="3103940" y="1127042"/>
                </a:cubicBezTo>
                <a:cubicBezTo>
                  <a:pt x="3098057" y="1122134"/>
                  <a:pt x="3098057" y="1113138"/>
                  <a:pt x="3103100" y="1108232"/>
                </a:cubicBezTo>
                <a:cubicBezTo>
                  <a:pt x="3105621" y="1104960"/>
                  <a:pt x="3108983" y="1103325"/>
                  <a:pt x="3113185" y="1103325"/>
                </a:cubicBezTo>
                <a:close/>
                <a:moveTo>
                  <a:pt x="2984986" y="1100151"/>
                </a:moveTo>
                <a:cubicBezTo>
                  <a:pt x="2987444" y="1100151"/>
                  <a:pt x="2989902" y="1101793"/>
                  <a:pt x="2992360" y="1103434"/>
                </a:cubicBezTo>
                <a:cubicBezTo>
                  <a:pt x="2994818" y="1105077"/>
                  <a:pt x="2996457" y="1107541"/>
                  <a:pt x="2996457" y="1110824"/>
                </a:cubicBezTo>
                <a:cubicBezTo>
                  <a:pt x="2996457" y="1114109"/>
                  <a:pt x="2995638" y="1117393"/>
                  <a:pt x="2993999" y="1119857"/>
                </a:cubicBezTo>
                <a:cubicBezTo>
                  <a:pt x="2991541" y="1122323"/>
                  <a:pt x="2988264" y="1123965"/>
                  <a:pt x="2984986" y="1123965"/>
                </a:cubicBezTo>
                <a:cubicBezTo>
                  <a:pt x="2981709" y="1123965"/>
                  <a:pt x="2979251" y="1123141"/>
                  <a:pt x="2977612" y="1121500"/>
                </a:cubicBezTo>
                <a:cubicBezTo>
                  <a:pt x="2972696" y="1117393"/>
                  <a:pt x="2971057" y="1110003"/>
                  <a:pt x="2975154" y="1105077"/>
                </a:cubicBezTo>
                <a:cubicBezTo>
                  <a:pt x="2977612" y="1102615"/>
                  <a:pt x="2980889" y="1100151"/>
                  <a:pt x="2984986" y="1100151"/>
                </a:cubicBezTo>
                <a:close/>
                <a:moveTo>
                  <a:pt x="841395" y="1098561"/>
                </a:moveTo>
                <a:cubicBezTo>
                  <a:pt x="844736" y="1098561"/>
                  <a:pt x="848079" y="1099424"/>
                  <a:pt x="850586" y="1101147"/>
                </a:cubicBezTo>
                <a:cubicBezTo>
                  <a:pt x="857270" y="1106318"/>
                  <a:pt x="858105" y="1115797"/>
                  <a:pt x="853092" y="1122691"/>
                </a:cubicBezTo>
                <a:cubicBezTo>
                  <a:pt x="850586" y="1126140"/>
                  <a:pt x="846407" y="1128726"/>
                  <a:pt x="841395" y="1128726"/>
                </a:cubicBezTo>
                <a:cubicBezTo>
                  <a:pt x="838053" y="1128726"/>
                  <a:pt x="834710" y="1126999"/>
                  <a:pt x="832204" y="1125279"/>
                </a:cubicBezTo>
                <a:cubicBezTo>
                  <a:pt x="829697" y="1122691"/>
                  <a:pt x="827191" y="1119244"/>
                  <a:pt x="827191" y="1114934"/>
                </a:cubicBezTo>
                <a:cubicBezTo>
                  <a:pt x="826355" y="1110626"/>
                  <a:pt x="828026" y="1107180"/>
                  <a:pt x="829697" y="1103733"/>
                </a:cubicBezTo>
                <a:cubicBezTo>
                  <a:pt x="833040" y="1100286"/>
                  <a:pt x="837217" y="1098561"/>
                  <a:pt x="841395" y="1098561"/>
                </a:cubicBezTo>
                <a:close/>
                <a:moveTo>
                  <a:pt x="595331" y="1081096"/>
                </a:moveTo>
                <a:cubicBezTo>
                  <a:pt x="598674" y="1081096"/>
                  <a:pt x="601181" y="1081913"/>
                  <a:pt x="603687" y="1083546"/>
                </a:cubicBezTo>
                <a:cubicBezTo>
                  <a:pt x="610371" y="1088443"/>
                  <a:pt x="612042" y="1097426"/>
                  <a:pt x="607865" y="1103957"/>
                </a:cubicBezTo>
                <a:cubicBezTo>
                  <a:pt x="605358" y="1108040"/>
                  <a:pt x="600344" y="1109672"/>
                  <a:pt x="595331" y="1109672"/>
                </a:cubicBezTo>
                <a:cubicBezTo>
                  <a:pt x="591990" y="1109672"/>
                  <a:pt x="589484" y="1108856"/>
                  <a:pt x="586977" y="1107223"/>
                </a:cubicBezTo>
                <a:cubicBezTo>
                  <a:pt x="583634" y="1105591"/>
                  <a:pt x="581127" y="1102324"/>
                  <a:pt x="581127" y="1098243"/>
                </a:cubicBezTo>
                <a:cubicBezTo>
                  <a:pt x="580292" y="1094159"/>
                  <a:pt x="581127" y="1090893"/>
                  <a:pt x="582800" y="1087627"/>
                </a:cubicBezTo>
                <a:cubicBezTo>
                  <a:pt x="586140" y="1083546"/>
                  <a:pt x="590320" y="1081096"/>
                  <a:pt x="595331" y="1081096"/>
                </a:cubicBezTo>
                <a:close/>
                <a:moveTo>
                  <a:pt x="319060" y="1081087"/>
                </a:moveTo>
                <a:cubicBezTo>
                  <a:pt x="321679" y="1081087"/>
                  <a:pt x="324299" y="1081969"/>
                  <a:pt x="326918" y="1082851"/>
                </a:cubicBezTo>
                <a:cubicBezTo>
                  <a:pt x="334776" y="1087260"/>
                  <a:pt x="337396" y="1096962"/>
                  <a:pt x="333030" y="1104899"/>
                </a:cubicBezTo>
                <a:cubicBezTo>
                  <a:pt x="330411" y="1109309"/>
                  <a:pt x="325172" y="1112837"/>
                  <a:pt x="319060" y="1112837"/>
                </a:cubicBezTo>
                <a:cubicBezTo>
                  <a:pt x="316441" y="1112837"/>
                  <a:pt x="313821" y="1111955"/>
                  <a:pt x="311202" y="1111073"/>
                </a:cubicBezTo>
                <a:cubicBezTo>
                  <a:pt x="307709" y="1108427"/>
                  <a:pt x="305090" y="1104899"/>
                  <a:pt x="304217" y="1101372"/>
                </a:cubicBezTo>
                <a:cubicBezTo>
                  <a:pt x="302471" y="1096962"/>
                  <a:pt x="303344" y="1092552"/>
                  <a:pt x="305090" y="1089024"/>
                </a:cubicBezTo>
                <a:cubicBezTo>
                  <a:pt x="308583" y="1083733"/>
                  <a:pt x="313821" y="1081087"/>
                  <a:pt x="319060" y="1081087"/>
                </a:cubicBezTo>
                <a:close/>
                <a:moveTo>
                  <a:pt x="3466426" y="1079511"/>
                </a:moveTo>
                <a:cubicBezTo>
                  <a:pt x="3471603" y="1079511"/>
                  <a:pt x="3476779" y="1082058"/>
                  <a:pt x="3480231" y="1086305"/>
                </a:cubicBezTo>
                <a:cubicBezTo>
                  <a:pt x="3483682" y="1090552"/>
                  <a:pt x="3485407" y="1094798"/>
                  <a:pt x="3484544" y="1099891"/>
                </a:cubicBezTo>
                <a:cubicBezTo>
                  <a:pt x="3484544" y="1104986"/>
                  <a:pt x="3481956" y="1109232"/>
                  <a:pt x="3477642" y="1111779"/>
                </a:cubicBezTo>
                <a:cubicBezTo>
                  <a:pt x="3474191" y="1114326"/>
                  <a:pt x="3470740" y="1116024"/>
                  <a:pt x="3466426" y="1116024"/>
                </a:cubicBezTo>
                <a:cubicBezTo>
                  <a:pt x="3460386" y="1116024"/>
                  <a:pt x="3455210" y="1113479"/>
                  <a:pt x="3451759" y="1109232"/>
                </a:cubicBezTo>
                <a:cubicBezTo>
                  <a:pt x="3445719" y="1101589"/>
                  <a:pt x="3446582" y="1090552"/>
                  <a:pt x="3454347" y="1083759"/>
                </a:cubicBezTo>
                <a:cubicBezTo>
                  <a:pt x="3457798" y="1081211"/>
                  <a:pt x="3462112" y="1079511"/>
                  <a:pt x="3466426" y="1079511"/>
                </a:cubicBezTo>
                <a:close/>
                <a:moveTo>
                  <a:pt x="992208" y="1068399"/>
                </a:moveTo>
                <a:cubicBezTo>
                  <a:pt x="995549" y="1068399"/>
                  <a:pt x="999728" y="1070076"/>
                  <a:pt x="1002234" y="1072588"/>
                </a:cubicBezTo>
                <a:cubicBezTo>
                  <a:pt x="1008082" y="1078455"/>
                  <a:pt x="1008918" y="1087670"/>
                  <a:pt x="1003069" y="1093537"/>
                </a:cubicBezTo>
                <a:cubicBezTo>
                  <a:pt x="1000564" y="1096887"/>
                  <a:pt x="996385" y="1098562"/>
                  <a:pt x="992208" y="1098562"/>
                </a:cubicBezTo>
                <a:cubicBezTo>
                  <a:pt x="988030" y="1098562"/>
                  <a:pt x="984688" y="1096887"/>
                  <a:pt x="982181" y="1094374"/>
                </a:cubicBezTo>
                <a:cubicBezTo>
                  <a:pt x="978839" y="1091860"/>
                  <a:pt x="977168" y="1088507"/>
                  <a:pt x="977168" y="1084318"/>
                </a:cubicBezTo>
                <a:cubicBezTo>
                  <a:pt x="977168" y="1080129"/>
                  <a:pt x="978004" y="1075942"/>
                  <a:pt x="981345" y="1073426"/>
                </a:cubicBezTo>
                <a:cubicBezTo>
                  <a:pt x="983853" y="1070076"/>
                  <a:pt x="988030" y="1068399"/>
                  <a:pt x="992208" y="1068399"/>
                </a:cubicBezTo>
                <a:close/>
                <a:moveTo>
                  <a:pt x="1522383" y="1060463"/>
                </a:moveTo>
                <a:cubicBezTo>
                  <a:pt x="1528495" y="1060463"/>
                  <a:pt x="1533734" y="1062911"/>
                  <a:pt x="1536353" y="1067800"/>
                </a:cubicBezTo>
                <a:cubicBezTo>
                  <a:pt x="1540719" y="1075137"/>
                  <a:pt x="1538099" y="1084106"/>
                  <a:pt x="1531114" y="1088181"/>
                </a:cubicBezTo>
                <a:cubicBezTo>
                  <a:pt x="1528495" y="1089811"/>
                  <a:pt x="1525876" y="1090627"/>
                  <a:pt x="1522383" y="1090627"/>
                </a:cubicBezTo>
                <a:cubicBezTo>
                  <a:pt x="1517144" y="1090627"/>
                  <a:pt x="1511906" y="1088181"/>
                  <a:pt x="1508413" y="1083290"/>
                </a:cubicBezTo>
                <a:cubicBezTo>
                  <a:pt x="1506667" y="1080029"/>
                  <a:pt x="1505794" y="1075953"/>
                  <a:pt x="1506667" y="1071876"/>
                </a:cubicBezTo>
                <a:cubicBezTo>
                  <a:pt x="1507540" y="1067800"/>
                  <a:pt x="1510159" y="1064539"/>
                  <a:pt x="1514525" y="1062095"/>
                </a:cubicBezTo>
                <a:cubicBezTo>
                  <a:pt x="1517144" y="1061279"/>
                  <a:pt x="1519764" y="1060463"/>
                  <a:pt x="1522383" y="1060463"/>
                </a:cubicBezTo>
                <a:close/>
                <a:moveTo>
                  <a:pt x="2783732" y="1057288"/>
                </a:moveTo>
                <a:cubicBezTo>
                  <a:pt x="2785319" y="1057288"/>
                  <a:pt x="2786907" y="1058150"/>
                  <a:pt x="2788495" y="1059010"/>
                </a:cubicBezTo>
                <a:cubicBezTo>
                  <a:pt x="2790082" y="1059868"/>
                  <a:pt x="2791670" y="1062449"/>
                  <a:pt x="2792463" y="1065027"/>
                </a:cubicBezTo>
                <a:cubicBezTo>
                  <a:pt x="2793257" y="1067609"/>
                  <a:pt x="2793257" y="1070186"/>
                  <a:pt x="2791670" y="1072770"/>
                </a:cubicBezTo>
                <a:cubicBezTo>
                  <a:pt x="2790082" y="1076207"/>
                  <a:pt x="2786907" y="1077928"/>
                  <a:pt x="2783732" y="1077928"/>
                </a:cubicBezTo>
                <a:cubicBezTo>
                  <a:pt x="2782144" y="1077928"/>
                  <a:pt x="2780557" y="1077069"/>
                  <a:pt x="2778969" y="1076207"/>
                </a:cubicBezTo>
                <a:cubicBezTo>
                  <a:pt x="2774207" y="1073629"/>
                  <a:pt x="2772619" y="1067609"/>
                  <a:pt x="2775794" y="1062449"/>
                </a:cubicBezTo>
                <a:cubicBezTo>
                  <a:pt x="2777382" y="1059868"/>
                  <a:pt x="2780557" y="1057288"/>
                  <a:pt x="2783732" y="1057288"/>
                </a:cubicBezTo>
                <a:close/>
                <a:moveTo>
                  <a:pt x="3712131" y="1057288"/>
                </a:moveTo>
                <a:cubicBezTo>
                  <a:pt x="3719058" y="1057288"/>
                  <a:pt x="3725985" y="1060647"/>
                  <a:pt x="3730315" y="1066531"/>
                </a:cubicBezTo>
                <a:cubicBezTo>
                  <a:pt x="3733778" y="1070733"/>
                  <a:pt x="3734644" y="1076616"/>
                  <a:pt x="3733778" y="1082501"/>
                </a:cubicBezTo>
                <a:cubicBezTo>
                  <a:pt x="3732912" y="1088382"/>
                  <a:pt x="3729449" y="1092586"/>
                  <a:pt x="3724253" y="1095948"/>
                </a:cubicBezTo>
                <a:cubicBezTo>
                  <a:pt x="3720790" y="1098467"/>
                  <a:pt x="3716460" y="1100150"/>
                  <a:pt x="3712131" y="1100150"/>
                </a:cubicBezTo>
                <a:cubicBezTo>
                  <a:pt x="3705203" y="1100150"/>
                  <a:pt x="3698276" y="1096786"/>
                  <a:pt x="3693947" y="1090906"/>
                </a:cubicBezTo>
                <a:cubicBezTo>
                  <a:pt x="3687019" y="1080820"/>
                  <a:pt x="3689617" y="1068214"/>
                  <a:pt x="3699142" y="1061488"/>
                </a:cubicBezTo>
                <a:cubicBezTo>
                  <a:pt x="3703472" y="1058966"/>
                  <a:pt x="3707801" y="1057288"/>
                  <a:pt x="3712131" y="1057288"/>
                </a:cubicBezTo>
                <a:close/>
                <a:moveTo>
                  <a:pt x="3314383" y="1054114"/>
                </a:moveTo>
                <a:cubicBezTo>
                  <a:pt x="3319494" y="1054114"/>
                  <a:pt x="3323753" y="1055784"/>
                  <a:pt x="3326308" y="1059127"/>
                </a:cubicBezTo>
                <a:cubicBezTo>
                  <a:pt x="3329715" y="1062467"/>
                  <a:pt x="3331419" y="1066647"/>
                  <a:pt x="3331419" y="1070823"/>
                </a:cubicBezTo>
                <a:cubicBezTo>
                  <a:pt x="3330567" y="1075001"/>
                  <a:pt x="3328864" y="1079179"/>
                  <a:pt x="3326308" y="1081685"/>
                </a:cubicBezTo>
                <a:cubicBezTo>
                  <a:pt x="3322901" y="1085029"/>
                  <a:pt x="3318642" y="1085865"/>
                  <a:pt x="3314383" y="1085865"/>
                </a:cubicBezTo>
                <a:cubicBezTo>
                  <a:pt x="3310123" y="1085865"/>
                  <a:pt x="3305864" y="1084192"/>
                  <a:pt x="3303309" y="1080850"/>
                </a:cubicBezTo>
                <a:cubicBezTo>
                  <a:pt x="3296494" y="1075001"/>
                  <a:pt x="3297346" y="1064974"/>
                  <a:pt x="3303309" y="1058291"/>
                </a:cubicBezTo>
                <a:cubicBezTo>
                  <a:pt x="3306716" y="1055784"/>
                  <a:pt x="3310123" y="1054114"/>
                  <a:pt x="3314383" y="1054114"/>
                </a:cubicBezTo>
                <a:close/>
                <a:moveTo>
                  <a:pt x="1135833" y="1050939"/>
                </a:moveTo>
                <a:cubicBezTo>
                  <a:pt x="1140220" y="1050939"/>
                  <a:pt x="1144607" y="1052570"/>
                  <a:pt x="1148114" y="1055829"/>
                </a:cubicBezTo>
                <a:cubicBezTo>
                  <a:pt x="1153379" y="1061536"/>
                  <a:pt x="1153379" y="1071319"/>
                  <a:pt x="1147238" y="1077024"/>
                </a:cubicBezTo>
                <a:cubicBezTo>
                  <a:pt x="1143730" y="1079472"/>
                  <a:pt x="1140220" y="1081102"/>
                  <a:pt x="1135833" y="1081102"/>
                </a:cubicBezTo>
                <a:cubicBezTo>
                  <a:pt x="1131448" y="1081102"/>
                  <a:pt x="1127938" y="1079472"/>
                  <a:pt x="1124431" y="1076209"/>
                </a:cubicBezTo>
                <a:cubicBezTo>
                  <a:pt x="1121798" y="1072950"/>
                  <a:pt x="1120043" y="1069687"/>
                  <a:pt x="1120043" y="1065613"/>
                </a:cubicBezTo>
                <a:cubicBezTo>
                  <a:pt x="1120043" y="1061536"/>
                  <a:pt x="1121798" y="1057461"/>
                  <a:pt x="1125307" y="1055015"/>
                </a:cubicBezTo>
                <a:cubicBezTo>
                  <a:pt x="1127938" y="1052570"/>
                  <a:pt x="1132324" y="1050939"/>
                  <a:pt x="1135833" y="1050939"/>
                </a:cubicBezTo>
                <a:close/>
                <a:moveTo>
                  <a:pt x="3989133" y="1050928"/>
                </a:moveTo>
                <a:cubicBezTo>
                  <a:pt x="3998536" y="1050928"/>
                  <a:pt x="4006229" y="1056008"/>
                  <a:pt x="4011358" y="1063628"/>
                </a:cubicBezTo>
                <a:cubicBezTo>
                  <a:pt x="4014777" y="1069553"/>
                  <a:pt x="4015632" y="1076326"/>
                  <a:pt x="4013923" y="1083100"/>
                </a:cubicBezTo>
                <a:cubicBezTo>
                  <a:pt x="4012213" y="1089874"/>
                  <a:pt x="4007939" y="1094953"/>
                  <a:pt x="4001955" y="1098340"/>
                </a:cubicBezTo>
                <a:cubicBezTo>
                  <a:pt x="3998536" y="1100880"/>
                  <a:pt x="3993407" y="1101728"/>
                  <a:pt x="3989133" y="1101728"/>
                </a:cubicBezTo>
                <a:cubicBezTo>
                  <a:pt x="3980585" y="1101728"/>
                  <a:pt x="3972037" y="1097493"/>
                  <a:pt x="3966908" y="1089874"/>
                </a:cubicBezTo>
                <a:cubicBezTo>
                  <a:pt x="3960069" y="1078021"/>
                  <a:pt x="3964343" y="1061933"/>
                  <a:pt x="3976311" y="1055160"/>
                </a:cubicBezTo>
                <a:cubicBezTo>
                  <a:pt x="3979730" y="1052620"/>
                  <a:pt x="3984859" y="1050928"/>
                  <a:pt x="3989133" y="1050928"/>
                </a:cubicBezTo>
                <a:close/>
                <a:moveTo>
                  <a:pt x="1401733" y="1047765"/>
                </a:moveTo>
                <a:cubicBezTo>
                  <a:pt x="1406972" y="1047765"/>
                  <a:pt x="1412211" y="1050209"/>
                  <a:pt x="1414830" y="1054286"/>
                </a:cubicBezTo>
                <a:cubicBezTo>
                  <a:pt x="1420069" y="1061623"/>
                  <a:pt x="1418323" y="1070591"/>
                  <a:pt x="1410464" y="1075481"/>
                </a:cubicBezTo>
                <a:cubicBezTo>
                  <a:pt x="1407845" y="1077113"/>
                  <a:pt x="1405226" y="1077928"/>
                  <a:pt x="1401733" y="1077928"/>
                </a:cubicBezTo>
                <a:cubicBezTo>
                  <a:pt x="1396494" y="1077928"/>
                  <a:pt x="1391256" y="1076296"/>
                  <a:pt x="1388636" y="1072220"/>
                </a:cubicBezTo>
                <a:cubicBezTo>
                  <a:pt x="1386017" y="1068960"/>
                  <a:pt x="1385144" y="1064882"/>
                  <a:pt x="1386017" y="1060807"/>
                </a:cubicBezTo>
                <a:cubicBezTo>
                  <a:pt x="1386017" y="1056730"/>
                  <a:pt x="1388636" y="1052654"/>
                  <a:pt x="1392129" y="1051023"/>
                </a:cubicBezTo>
                <a:cubicBezTo>
                  <a:pt x="1394748" y="1048580"/>
                  <a:pt x="1398241" y="1047765"/>
                  <a:pt x="1401733" y="1047765"/>
                </a:cubicBezTo>
                <a:close/>
                <a:moveTo>
                  <a:pt x="2904820" y="1043000"/>
                </a:moveTo>
                <a:cubicBezTo>
                  <a:pt x="2907448" y="1043000"/>
                  <a:pt x="2910075" y="1043000"/>
                  <a:pt x="2911827" y="1044710"/>
                </a:cubicBezTo>
                <a:cubicBezTo>
                  <a:pt x="2914455" y="1046422"/>
                  <a:pt x="2916206" y="1048984"/>
                  <a:pt x="2917082" y="1052403"/>
                </a:cubicBezTo>
                <a:cubicBezTo>
                  <a:pt x="2917082" y="1054967"/>
                  <a:pt x="2916206" y="1058386"/>
                  <a:pt x="2914455" y="1060952"/>
                </a:cubicBezTo>
                <a:cubicBezTo>
                  <a:pt x="2912703" y="1063517"/>
                  <a:pt x="2909199" y="1065225"/>
                  <a:pt x="2904820" y="1065225"/>
                </a:cubicBezTo>
                <a:cubicBezTo>
                  <a:pt x="2903068" y="1065225"/>
                  <a:pt x="2900441" y="1065225"/>
                  <a:pt x="2898689" y="1063517"/>
                </a:cubicBezTo>
                <a:cubicBezTo>
                  <a:pt x="2893434" y="1060098"/>
                  <a:pt x="2891682" y="1053260"/>
                  <a:pt x="2895186" y="1048129"/>
                </a:cubicBezTo>
                <a:cubicBezTo>
                  <a:pt x="2897813" y="1044710"/>
                  <a:pt x="2901317" y="1043000"/>
                  <a:pt x="2904820" y="1043000"/>
                </a:cubicBezTo>
                <a:close/>
                <a:moveTo>
                  <a:pt x="1272403" y="1043000"/>
                </a:moveTo>
                <a:cubicBezTo>
                  <a:pt x="1277405" y="1043000"/>
                  <a:pt x="1281573" y="1045574"/>
                  <a:pt x="1284071" y="1049008"/>
                </a:cubicBezTo>
                <a:cubicBezTo>
                  <a:pt x="1289907" y="1055873"/>
                  <a:pt x="1288239" y="1066168"/>
                  <a:pt x="1282406" y="1071319"/>
                </a:cubicBezTo>
                <a:cubicBezTo>
                  <a:pt x="1279072" y="1073895"/>
                  <a:pt x="1275739" y="1074749"/>
                  <a:pt x="1272403" y="1074749"/>
                </a:cubicBezTo>
                <a:cubicBezTo>
                  <a:pt x="1268236" y="1074749"/>
                  <a:pt x="1263236" y="1073034"/>
                  <a:pt x="1260736" y="1068744"/>
                </a:cubicBezTo>
                <a:cubicBezTo>
                  <a:pt x="1258235" y="1066168"/>
                  <a:pt x="1256570" y="1061880"/>
                  <a:pt x="1257402" y="1057587"/>
                </a:cubicBezTo>
                <a:cubicBezTo>
                  <a:pt x="1257402" y="1053298"/>
                  <a:pt x="1259903" y="1049864"/>
                  <a:pt x="1263236" y="1046432"/>
                </a:cubicBezTo>
                <a:cubicBezTo>
                  <a:pt x="1265736" y="1044717"/>
                  <a:pt x="1269069" y="1043000"/>
                  <a:pt x="1272403" y="1043000"/>
                </a:cubicBezTo>
                <a:close/>
                <a:moveTo>
                  <a:pt x="3170288" y="1039825"/>
                </a:moveTo>
                <a:cubicBezTo>
                  <a:pt x="3174477" y="1039825"/>
                  <a:pt x="3177828" y="1041507"/>
                  <a:pt x="3180342" y="1044030"/>
                </a:cubicBezTo>
                <a:cubicBezTo>
                  <a:pt x="3182856" y="1046549"/>
                  <a:pt x="3184531" y="1049910"/>
                  <a:pt x="3185369" y="1054113"/>
                </a:cubicBezTo>
                <a:cubicBezTo>
                  <a:pt x="3185369" y="1057474"/>
                  <a:pt x="3183693" y="1061678"/>
                  <a:pt x="3181180" y="1064199"/>
                </a:cubicBezTo>
                <a:cubicBezTo>
                  <a:pt x="3178666" y="1066720"/>
                  <a:pt x="3174477" y="1068399"/>
                  <a:pt x="3170288" y="1068399"/>
                </a:cubicBezTo>
                <a:cubicBezTo>
                  <a:pt x="3166936" y="1068399"/>
                  <a:pt x="3163585" y="1067560"/>
                  <a:pt x="3161071" y="1065038"/>
                </a:cubicBezTo>
                <a:cubicBezTo>
                  <a:pt x="3155206" y="1059995"/>
                  <a:pt x="3155206" y="1050750"/>
                  <a:pt x="3160233" y="1044867"/>
                </a:cubicBezTo>
                <a:cubicBezTo>
                  <a:pt x="3162747" y="1041507"/>
                  <a:pt x="3166936" y="1039825"/>
                  <a:pt x="3170288" y="1039825"/>
                </a:cubicBezTo>
                <a:close/>
                <a:moveTo>
                  <a:pt x="3033403" y="1036650"/>
                </a:moveTo>
                <a:cubicBezTo>
                  <a:pt x="3036866" y="1036650"/>
                  <a:pt x="3039464" y="1037471"/>
                  <a:pt x="3042062" y="1039929"/>
                </a:cubicBezTo>
                <a:cubicBezTo>
                  <a:pt x="3044659" y="1041567"/>
                  <a:pt x="3046391" y="1044844"/>
                  <a:pt x="3046391" y="1048121"/>
                </a:cubicBezTo>
                <a:cubicBezTo>
                  <a:pt x="3047257" y="1051400"/>
                  <a:pt x="3046391" y="1054676"/>
                  <a:pt x="3043793" y="1057134"/>
                </a:cubicBezTo>
                <a:cubicBezTo>
                  <a:pt x="3041196" y="1059592"/>
                  <a:pt x="3037732" y="1062050"/>
                  <a:pt x="3033403" y="1062050"/>
                </a:cubicBezTo>
                <a:cubicBezTo>
                  <a:pt x="3030805" y="1062050"/>
                  <a:pt x="3028207" y="1060411"/>
                  <a:pt x="3025609" y="1058775"/>
                </a:cubicBezTo>
                <a:cubicBezTo>
                  <a:pt x="3019548" y="1054676"/>
                  <a:pt x="3018682" y="1047303"/>
                  <a:pt x="3023012" y="1041567"/>
                </a:cubicBezTo>
                <a:cubicBezTo>
                  <a:pt x="3025609" y="1038289"/>
                  <a:pt x="3029939" y="1036650"/>
                  <a:pt x="3033403" y="1036650"/>
                </a:cubicBezTo>
                <a:close/>
                <a:moveTo>
                  <a:pt x="762367" y="1035060"/>
                </a:moveTo>
                <a:cubicBezTo>
                  <a:pt x="766642" y="1035060"/>
                  <a:pt x="770061" y="1036692"/>
                  <a:pt x="772625" y="1038323"/>
                </a:cubicBezTo>
                <a:cubicBezTo>
                  <a:pt x="779463" y="1044030"/>
                  <a:pt x="780319" y="1052998"/>
                  <a:pt x="775189" y="1059519"/>
                </a:cubicBezTo>
                <a:cubicBezTo>
                  <a:pt x="771770" y="1062779"/>
                  <a:pt x="767496" y="1065224"/>
                  <a:pt x="762367" y="1065224"/>
                </a:cubicBezTo>
                <a:cubicBezTo>
                  <a:pt x="758947" y="1065224"/>
                  <a:pt x="755529" y="1064408"/>
                  <a:pt x="752965" y="1061962"/>
                </a:cubicBezTo>
                <a:cubicBezTo>
                  <a:pt x="749546" y="1059519"/>
                  <a:pt x="747836" y="1056256"/>
                  <a:pt x="746981" y="1052181"/>
                </a:cubicBezTo>
                <a:cubicBezTo>
                  <a:pt x="746981" y="1048104"/>
                  <a:pt x="747836" y="1044030"/>
                  <a:pt x="750399" y="1040768"/>
                </a:cubicBezTo>
                <a:cubicBezTo>
                  <a:pt x="753819" y="1037508"/>
                  <a:pt x="758093" y="1035060"/>
                  <a:pt x="762367" y="1035060"/>
                </a:cubicBezTo>
                <a:close/>
                <a:moveTo>
                  <a:pt x="502075" y="1016006"/>
                </a:moveTo>
                <a:cubicBezTo>
                  <a:pt x="505483" y="1016006"/>
                  <a:pt x="508037" y="1016840"/>
                  <a:pt x="510594" y="1018511"/>
                </a:cubicBezTo>
                <a:cubicBezTo>
                  <a:pt x="518261" y="1023523"/>
                  <a:pt x="519964" y="1033549"/>
                  <a:pt x="514853" y="1041071"/>
                </a:cubicBezTo>
                <a:cubicBezTo>
                  <a:pt x="512297" y="1045247"/>
                  <a:pt x="507186" y="1047755"/>
                  <a:pt x="502075" y="1047755"/>
                </a:cubicBezTo>
                <a:cubicBezTo>
                  <a:pt x="498667" y="1047755"/>
                  <a:pt x="495261" y="1046920"/>
                  <a:pt x="492704" y="1045247"/>
                </a:cubicBezTo>
                <a:cubicBezTo>
                  <a:pt x="489298" y="1042741"/>
                  <a:pt x="486743" y="1038562"/>
                  <a:pt x="485891" y="1035222"/>
                </a:cubicBezTo>
                <a:cubicBezTo>
                  <a:pt x="485039" y="1031043"/>
                  <a:pt x="485891" y="1026865"/>
                  <a:pt x="488445" y="1022689"/>
                </a:cubicBezTo>
                <a:cubicBezTo>
                  <a:pt x="491853" y="1018511"/>
                  <a:pt x="496964" y="1016006"/>
                  <a:pt x="502075" y="1016006"/>
                </a:cubicBezTo>
                <a:close/>
                <a:moveTo>
                  <a:pt x="2701596" y="1014428"/>
                </a:moveTo>
                <a:cubicBezTo>
                  <a:pt x="2703253" y="1014428"/>
                  <a:pt x="2704081" y="1015292"/>
                  <a:pt x="2705738" y="1015292"/>
                </a:cubicBezTo>
                <a:cubicBezTo>
                  <a:pt x="2708222" y="1016159"/>
                  <a:pt x="2709051" y="1018754"/>
                  <a:pt x="2709879" y="1020486"/>
                </a:cubicBezTo>
                <a:cubicBezTo>
                  <a:pt x="2710707" y="1023087"/>
                  <a:pt x="2710707" y="1025684"/>
                  <a:pt x="2709879" y="1028280"/>
                </a:cubicBezTo>
                <a:cubicBezTo>
                  <a:pt x="2708222" y="1030879"/>
                  <a:pt x="2704909" y="1033475"/>
                  <a:pt x="2701596" y="1033475"/>
                </a:cubicBezTo>
                <a:cubicBezTo>
                  <a:pt x="2700768" y="1033475"/>
                  <a:pt x="2699111" y="1032611"/>
                  <a:pt x="2698283" y="1032611"/>
                </a:cubicBezTo>
                <a:cubicBezTo>
                  <a:pt x="2693314" y="1030010"/>
                  <a:pt x="2691657" y="1024818"/>
                  <a:pt x="2694142" y="1019623"/>
                </a:cubicBezTo>
                <a:cubicBezTo>
                  <a:pt x="2694970" y="1017023"/>
                  <a:pt x="2698283" y="1014428"/>
                  <a:pt x="2701596" y="1014428"/>
                </a:cubicBezTo>
                <a:close/>
                <a:moveTo>
                  <a:pt x="1604144" y="1014428"/>
                </a:moveTo>
                <a:cubicBezTo>
                  <a:pt x="1610230" y="1014428"/>
                  <a:pt x="1616315" y="1018592"/>
                  <a:pt x="1619792" y="1024428"/>
                </a:cubicBezTo>
                <a:cubicBezTo>
                  <a:pt x="1623270" y="1031929"/>
                  <a:pt x="1619792" y="1041930"/>
                  <a:pt x="1611968" y="1046097"/>
                </a:cubicBezTo>
                <a:cubicBezTo>
                  <a:pt x="1609360" y="1046931"/>
                  <a:pt x="1606752" y="1047765"/>
                  <a:pt x="1604144" y="1047765"/>
                </a:cubicBezTo>
                <a:cubicBezTo>
                  <a:pt x="1598059" y="1047765"/>
                  <a:pt x="1591973" y="1044430"/>
                  <a:pt x="1588496" y="1038596"/>
                </a:cubicBezTo>
                <a:cubicBezTo>
                  <a:pt x="1586757" y="1034428"/>
                  <a:pt x="1586757" y="1030262"/>
                  <a:pt x="1587626" y="1026093"/>
                </a:cubicBezTo>
                <a:cubicBezTo>
                  <a:pt x="1589365" y="1021928"/>
                  <a:pt x="1591973" y="1018592"/>
                  <a:pt x="1596320" y="1016928"/>
                </a:cubicBezTo>
                <a:cubicBezTo>
                  <a:pt x="1598928" y="1015261"/>
                  <a:pt x="1601536" y="1014428"/>
                  <a:pt x="1604144" y="1014428"/>
                </a:cubicBezTo>
                <a:close/>
                <a:moveTo>
                  <a:pt x="3545407" y="1014425"/>
                </a:moveTo>
                <a:cubicBezTo>
                  <a:pt x="3550461" y="1014425"/>
                  <a:pt x="3556358" y="1017013"/>
                  <a:pt x="3559727" y="1022190"/>
                </a:cubicBezTo>
                <a:cubicBezTo>
                  <a:pt x="3563097" y="1026505"/>
                  <a:pt x="3564781" y="1031680"/>
                  <a:pt x="3563939" y="1036857"/>
                </a:cubicBezTo>
                <a:cubicBezTo>
                  <a:pt x="3563939" y="1042034"/>
                  <a:pt x="3561412" y="1046347"/>
                  <a:pt x="3557200" y="1049798"/>
                </a:cubicBezTo>
                <a:cubicBezTo>
                  <a:pt x="3553831" y="1052387"/>
                  <a:pt x="3549619" y="1054113"/>
                  <a:pt x="3545407" y="1054113"/>
                </a:cubicBezTo>
                <a:cubicBezTo>
                  <a:pt x="3539511" y="1054113"/>
                  <a:pt x="3533614" y="1051523"/>
                  <a:pt x="3530245" y="1046347"/>
                </a:cubicBezTo>
                <a:cubicBezTo>
                  <a:pt x="3523506" y="1038582"/>
                  <a:pt x="3525191" y="1026505"/>
                  <a:pt x="3532772" y="1019603"/>
                </a:cubicBezTo>
                <a:cubicBezTo>
                  <a:pt x="3536141" y="1016150"/>
                  <a:pt x="3540353" y="1014425"/>
                  <a:pt x="3545407" y="1014425"/>
                </a:cubicBezTo>
                <a:close/>
                <a:moveTo>
                  <a:pt x="922320" y="1003311"/>
                </a:moveTo>
                <a:cubicBezTo>
                  <a:pt x="926686" y="1003311"/>
                  <a:pt x="930179" y="1004170"/>
                  <a:pt x="933671" y="1007602"/>
                </a:cubicBezTo>
                <a:cubicBezTo>
                  <a:pt x="939782" y="1013610"/>
                  <a:pt x="940656" y="1023905"/>
                  <a:pt x="934545" y="1029913"/>
                </a:cubicBezTo>
                <a:cubicBezTo>
                  <a:pt x="931051" y="1033346"/>
                  <a:pt x="926686" y="1035060"/>
                  <a:pt x="922320" y="1035060"/>
                </a:cubicBezTo>
                <a:cubicBezTo>
                  <a:pt x="917955" y="1035060"/>
                  <a:pt x="914462" y="1034203"/>
                  <a:pt x="910970" y="1030770"/>
                </a:cubicBezTo>
                <a:cubicBezTo>
                  <a:pt x="907477" y="1028196"/>
                  <a:pt x="905731" y="1023905"/>
                  <a:pt x="905731" y="1019616"/>
                </a:cubicBezTo>
                <a:cubicBezTo>
                  <a:pt x="905731" y="1015326"/>
                  <a:pt x="907477" y="1011035"/>
                  <a:pt x="910096" y="1008461"/>
                </a:cubicBezTo>
                <a:cubicBezTo>
                  <a:pt x="913588" y="1005029"/>
                  <a:pt x="917955" y="1003311"/>
                  <a:pt x="922320" y="1003311"/>
                </a:cubicBezTo>
                <a:close/>
                <a:moveTo>
                  <a:pt x="1484325" y="993788"/>
                </a:moveTo>
                <a:cubicBezTo>
                  <a:pt x="1490146" y="993788"/>
                  <a:pt x="1495135" y="996353"/>
                  <a:pt x="1498461" y="1001483"/>
                </a:cubicBezTo>
                <a:cubicBezTo>
                  <a:pt x="1502619" y="1010031"/>
                  <a:pt x="1500124" y="1020288"/>
                  <a:pt x="1492640" y="1024561"/>
                </a:cubicBezTo>
                <a:cubicBezTo>
                  <a:pt x="1490146" y="1026271"/>
                  <a:pt x="1486819" y="1027127"/>
                  <a:pt x="1484325" y="1027127"/>
                </a:cubicBezTo>
                <a:cubicBezTo>
                  <a:pt x="1478504" y="1027127"/>
                  <a:pt x="1473515" y="1023707"/>
                  <a:pt x="1470189" y="1018579"/>
                </a:cubicBezTo>
                <a:cubicBezTo>
                  <a:pt x="1467694" y="1015159"/>
                  <a:pt x="1467694" y="1010031"/>
                  <a:pt x="1468525" y="1005757"/>
                </a:cubicBezTo>
                <a:cubicBezTo>
                  <a:pt x="1469357" y="1001483"/>
                  <a:pt x="1471852" y="998064"/>
                  <a:pt x="1476009" y="995500"/>
                </a:cubicBezTo>
                <a:cubicBezTo>
                  <a:pt x="1478504" y="993788"/>
                  <a:pt x="1480999" y="993788"/>
                  <a:pt x="1484325" y="993788"/>
                </a:cubicBezTo>
                <a:close/>
                <a:moveTo>
                  <a:pt x="2820656" y="990613"/>
                </a:moveTo>
                <a:cubicBezTo>
                  <a:pt x="2822302" y="990613"/>
                  <a:pt x="2823949" y="991502"/>
                  <a:pt x="2825595" y="992391"/>
                </a:cubicBezTo>
                <a:cubicBezTo>
                  <a:pt x="2828065" y="993280"/>
                  <a:pt x="2829711" y="995948"/>
                  <a:pt x="2830534" y="998614"/>
                </a:cubicBezTo>
                <a:cubicBezTo>
                  <a:pt x="2831357" y="1001281"/>
                  <a:pt x="2831357" y="1004838"/>
                  <a:pt x="2829711" y="1007506"/>
                </a:cubicBezTo>
                <a:cubicBezTo>
                  <a:pt x="2828065" y="1010173"/>
                  <a:pt x="2824772" y="1012840"/>
                  <a:pt x="2820656" y="1012840"/>
                </a:cubicBezTo>
                <a:cubicBezTo>
                  <a:pt x="2819010" y="1012840"/>
                  <a:pt x="2817364" y="1011951"/>
                  <a:pt x="2815717" y="1011061"/>
                </a:cubicBezTo>
                <a:cubicBezTo>
                  <a:pt x="2810778" y="1008395"/>
                  <a:pt x="2809132" y="1001281"/>
                  <a:pt x="2811602" y="995948"/>
                </a:cubicBezTo>
                <a:cubicBezTo>
                  <a:pt x="2814071" y="992391"/>
                  <a:pt x="2817364" y="990613"/>
                  <a:pt x="2820656" y="990613"/>
                </a:cubicBezTo>
                <a:close/>
                <a:moveTo>
                  <a:pt x="3804549" y="990606"/>
                </a:moveTo>
                <a:cubicBezTo>
                  <a:pt x="3812186" y="990606"/>
                  <a:pt x="3818974" y="994082"/>
                  <a:pt x="3823216" y="1000161"/>
                </a:cubicBezTo>
                <a:cubicBezTo>
                  <a:pt x="3826610" y="1005375"/>
                  <a:pt x="3828307" y="1011453"/>
                  <a:pt x="3827459" y="1017535"/>
                </a:cubicBezTo>
                <a:cubicBezTo>
                  <a:pt x="3825762" y="1023614"/>
                  <a:pt x="3822368" y="1028828"/>
                  <a:pt x="3817277" y="1032302"/>
                </a:cubicBezTo>
                <a:cubicBezTo>
                  <a:pt x="3813883" y="1034906"/>
                  <a:pt x="3809640" y="1036645"/>
                  <a:pt x="3804549" y="1036645"/>
                </a:cubicBezTo>
                <a:cubicBezTo>
                  <a:pt x="3797761" y="1036645"/>
                  <a:pt x="3790125" y="1033169"/>
                  <a:pt x="3785882" y="1027089"/>
                </a:cubicBezTo>
                <a:cubicBezTo>
                  <a:pt x="3779094" y="1016667"/>
                  <a:pt x="3781640" y="1001901"/>
                  <a:pt x="3791822" y="994950"/>
                </a:cubicBezTo>
                <a:cubicBezTo>
                  <a:pt x="3795216" y="991474"/>
                  <a:pt x="3800307" y="990606"/>
                  <a:pt x="3804549" y="990606"/>
                </a:cubicBezTo>
                <a:close/>
                <a:moveTo>
                  <a:pt x="3384286" y="987437"/>
                </a:moveTo>
                <a:cubicBezTo>
                  <a:pt x="3388532" y="987437"/>
                  <a:pt x="3392778" y="989183"/>
                  <a:pt x="3396174" y="992676"/>
                </a:cubicBezTo>
                <a:cubicBezTo>
                  <a:pt x="3399571" y="996169"/>
                  <a:pt x="3401269" y="1000534"/>
                  <a:pt x="3401269" y="1004898"/>
                </a:cubicBezTo>
                <a:cubicBezTo>
                  <a:pt x="3401269" y="1010137"/>
                  <a:pt x="3398722" y="1014503"/>
                  <a:pt x="3395325" y="1017123"/>
                </a:cubicBezTo>
                <a:cubicBezTo>
                  <a:pt x="3392778" y="1020616"/>
                  <a:pt x="3388532" y="1022362"/>
                  <a:pt x="3384286" y="1022362"/>
                </a:cubicBezTo>
                <a:cubicBezTo>
                  <a:pt x="3379191" y="1022362"/>
                  <a:pt x="3374946" y="1020616"/>
                  <a:pt x="3371549" y="1017123"/>
                </a:cubicBezTo>
                <a:cubicBezTo>
                  <a:pt x="3364756" y="1010137"/>
                  <a:pt x="3365605" y="998786"/>
                  <a:pt x="3372398" y="991802"/>
                </a:cubicBezTo>
                <a:cubicBezTo>
                  <a:pt x="3374946" y="989183"/>
                  <a:pt x="3379191" y="987437"/>
                  <a:pt x="3384286" y="987437"/>
                </a:cubicBezTo>
                <a:close/>
                <a:moveTo>
                  <a:pt x="1075168" y="984263"/>
                </a:moveTo>
                <a:cubicBezTo>
                  <a:pt x="1079427" y="984263"/>
                  <a:pt x="1083685" y="986703"/>
                  <a:pt x="1087092" y="989961"/>
                </a:cubicBezTo>
                <a:cubicBezTo>
                  <a:pt x="1093055" y="995661"/>
                  <a:pt x="1092204" y="1005430"/>
                  <a:pt x="1086241" y="1011942"/>
                </a:cubicBezTo>
                <a:cubicBezTo>
                  <a:pt x="1082836" y="1014384"/>
                  <a:pt x="1078574" y="1016014"/>
                  <a:pt x="1075168" y="1016014"/>
                </a:cubicBezTo>
                <a:cubicBezTo>
                  <a:pt x="1070057" y="1016014"/>
                  <a:pt x="1065797" y="1014384"/>
                  <a:pt x="1063241" y="1011128"/>
                </a:cubicBezTo>
                <a:cubicBezTo>
                  <a:pt x="1059834" y="1007871"/>
                  <a:pt x="1058131" y="1003800"/>
                  <a:pt x="1058131" y="999730"/>
                </a:cubicBezTo>
                <a:cubicBezTo>
                  <a:pt x="1058131" y="995661"/>
                  <a:pt x="1060687" y="991591"/>
                  <a:pt x="1063241" y="989149"/>
                </a:cubicBezTo>
                <a:cubicBezTo>
                  <a:pt x="1066648" y="985893"/>
                  <a:pt x="1070909" y="984263"/>
                  <a:pt x="1075168" y="984263"/>
                </a:cubicBezTo>
                <a:close/>
                <a:moveTo>
                  <a:pt x="1355749" y="981089"/>
                </a:moveTo>
                <a:cubicBezTo>
                  <a:pt x="1360738" y="981089"/>
                  <a:pt x="1365729" y="984345"/>
                  <a:pt x="1369054" y="988416"/>
                </a:cubicBezTo>
                <a:cubicBezTo>
                  <a:pt x="1374043" y="995744"/>
                  <a:pt x="1372380" y="1005512"/>
                  <a:pt x="1364897" y="1010396"/>
                </a:cubicBezTo>
                <a:cubicBezTo>
                  <a:pt x="1362402" y="1012024"/>
                  <a:pt x="1359076" y="1012839"/>
                  <a:pt x="1355749" y="1012839"/>
                </a:cubicBezTo>
                <a:cubicBezTo>
                  <a:pt x="1350760" y="1012839"/>
                  <a:pt x="1345770" y="1010396"/>
                  <a:pt x="1342444" y="1006326"/>
                </a:cubicBezTo>
                <a:cubicBezTo>
                  <a:pt x="1339949" y="1003068"/>
                  <a:pt x="1339118" y="999000"/>
                  <a:pt x="1339949" y="994113"/>
                </a:cubicBezTo>
                <a:cubicBezTo>
                  <a:pt x="1340782" y="990043"/>
                  <a:pt x="1342444" y="986785"/>
                  <a:pt x="1346603" y="984345"/>
                </a:cubicBezTo>
                <a:cubicBezTo>
                  <a:pt x="1349097" y="982718"/>
                  <a:pt x="1352422" y="981089"/>
                  <a:pt x="1355749" y="981089"/>
                </a:cubicBezTo>
                <a:close/>
                <a:moveTo>
                  <a:pt x="2615911" y="979502"/>
                </a:moveTo>
                <a:cubicBezTo>
                  <a:pt x="2616818" y="979502"/>
                  <a:pt x="2618632" y="980295"/>
                  <a:pt x="2619539" y="980295"/>
                </a:cubicBezTo>
                <a:cubicBezTo>
                  <a:pt x="2621354" y="981089"/>
                  <a:pt x="2623168" y="982676"/>
                  <a:pt x="2624075" y="984263"/>
                </a:cubicBezTo>
                <a:cubicBezTo>
                  <a:pt x="2624982" y="986646"/>
                  <a:pt x="2624982" y="988234"/>
                  <a:pt x="2624075" y="990613"/>
                </a:cubicBezTo>
                <a:cubicBezTo>
                  <a:pt x="2623168" y="993788"/>
                  <a:pt x="2619539" y="995374"/>
                  <a:pt x="2615911" y="995374"/>
                </a:cubicBezTo>
                <a:cubicBezTo>
                  <a:pt x="2615004" y="995374"/>
                  <a:pt x="2614096" y="995374"/>
                  <a:pt x="2613189" y="994583"/>
                </a:cubicBezTo>
                <a:cubicBezTo>
                  <a:pt x="2608654" y="992996"/>
                  <a:pt x="2605932" y="989025"/>
                  <a:pt x="2607746" y="985056"/>
                </a:cubicBezTo>
                <a:cubicBezTo>
                  <a:pt x="2608654" y="981884"/>
                  <a:pt x="2612282" y="979502"/>
                  <a:pt x="2615911" y="979502"/>
                </a:cubicBezTo>
                <a:close/>
                <a:moveTo>
                  <a:pt x="1688321" y="976326"/>
                </a:moveTo>
                <a:cubicBezTo>
                  <a:pt x="1695789" y="976326"/>
                  <a:pt x="1701598" y="980584"/>
                  <a:pt x="1704088" y="987401"/>
                </a:cubicBezTo>
                <a:cubicBezTo>
                  <a:pt x="1707407" y="995917"/>
                  <a:pt x="1703258" y="1006139"/>
                  <a:pt x="1694959" y="1009548"/>
                </a:cubicBezTo>
                <a:cubicBezTo>
                  <a:pt x="1692470" y="1010400"/>
                  <a:pt x="1690810" y="1011252"/>
                  <a:pt x="1688321" y="1011252"/>
                </a:cubicBezTo>
                <a:cubicBezTo>
                  <a:pt x="1681682" y="1011252"/>
                  <a:pt x="1675043" y="1006991"/>
                  <a:pt x="1672554" y="1000178"/>
                </a:cubicBezTo>
                <a:cubicBezTo>
                  <a:pt x="1670894" y="995917"/>
                  <a:pt x="1670894" y="990806"/>
                  <a:pt x="1672554" y="986548"/>
                </a:cubicBezTo>
                <a:cubicBezTo>
                  <a:pt x="1674213" y="982287"/>
                  <a:pt x="1677533" y="978883"/>
                  <a:pt x="1681682" y="977180"/>
                </a:cubicBezTo>
                <a:cubicBezTo>
                  <a:pt x="1684171" y="976326"/>
                  <a:pt x="1686661" y="976326"/>
                  <a:pt x="1688321" y="976326"/>
                </a:cubicBezTo>
                <a:close/>
                <a:moveTo>
                  <a:pt x="1219223" y="976326"/>
                </a:moveTo>
                <a:cubicBezTo>
                  <a:pt x="1224214" y="976326"/>
                  <a:pt x="1228372" y="978888"/>
                  <a:pt x="1231697" y="982308"/>
                </a:cubicBezTo>
                <a:cubicBezTo>
                  <a:pt x="1237519" y="990003"/>
                  <a:pt x="1235854" y="1000261"/>
                  <a:pt x="1229203" y="1006246"/>
                </a:cubicBezTo>
                <a:cubicBezTo>
                  <a:pt x="1226708" y="1007952"/>
                  <a:pt x="1222550" y="1009664"/>
                  <a:pt x="1219223" y="1009664"/>
                </a:cubicBezTo>
                <a:cubicBezTo>
                  <a:pt x="1214234" y="1009664"/>
                  <a:pt x="1210078" y="1007099"/>
                  <a:pt x="1206749" y="1003680"/>
                </a:cubicBezTo>
                <a:cubicBezTo>
                  <a:pt x="1204256" y="1000261"/>
                  <a:pt x="1202592" y="995987"/>
                  <a:pt x="1203424" y="991711"/>
                </a:cubicBezTo>
                <a:cubicBezTo>
                  <a:pt x="1203424" y="986584"/>
                  <a:pt x="1205920" y="983164"/>
                  <a:pt x="1209246" y="980599"/>
                </a:cubicBezTo>
                <a:cubicBezTo>
                  <a:pt x="1211740" y="978036"/>
                  <a:pt x="1215898" y="976326"/>
                  <a:pt x="1219223" y="976326"/>
                </a:cubicBezTo>
                <a:close/>
                <a:moveTo>
                  <a:pt x="2949242" y="974739"/>
                </a:moveTo>
                <a:cubicBezTo>
                  <a:pt x="2951700" y="974739"/>
                  <a:pt x="2954158" y="975588"/>
                  <a:pt x="2955797" y="977290"/>
                </a:cubicBezTo>
                <a:cubicBezTo>
                  <a:pt x="2958255" y="978992"/>
                  <a:pt x="2959893" y="981542"/>
                  <a:pt x="2960713" y="984943"/>
                </a:cubicBezTo>
                <a:cubicBezTo>
                  <a:pt x="2961532" y="988345"/>
                  <a:pt x="2960713" y="990897"/>
                  <a:pt x="2959074" y="993450"/>
                </a:cubicBezTo>
                <a:cubicBezTo>
                  <a:pt x="2956616" y="996851"/>
                  <a:pt x="2953339" y="998550"/>
                  <a:pt x="2949242" y="998550"/>
                </a:cubicBezTo>
                <a:cubicBezTo>
                  <a:pt x="2946784" y="998550"/>
                  <a:pt x="2945145" y="998550"/>
                  <a:pt x="2942687" y="996851"/>
                </a:cubicBezTo>
                <a:cubicBezTo>
                  <a:pt x="2937771" y="993450"/>
                  <a:pt x="2936132" y="985796"/>
                  <a:pt x="2940229" y="980690"/>
                </a:cubicBezTo>
                <a:cubicBezTo>
                  <a:pt x="2941868" y="977290"/>
                  <a:pt x="2945964" y="974739"/>
                  <a:pt x="2949242" y="974739"/>
                </a:cubicBezTo>
                <a:close/>
                <a:moveTo>
                  <a:pt x="3230655" y="973152"/>
                </a:moveTo>
                <a:cubicBezTo>
                  <a:pt x="3234832" y="973152"/>
                  <a:pt x="3238174" y="973988"/>
                  <a:pt x="3240681" y="976502"/>
                </a:cubicBezTo>
                <a:cubicBezTo>
                  <a:pt x="3244023" y="979853"/>
                  <a:pt x="3245694" y="983203"/>
                  <a:pt x="3245694" y="987393"/>
                </a:cubicBezTo>
                <a:cubicBezTo>
                  <a:pt x="3245694" y="991582"/>
                  <a:pt x="3244859" y="994935"/>
                  <a:pt x="3242352" y="998285"/>
                </a:cubicBezTo>
                <a:cubicBezTo>
                  <a:pt x="3239010" y="1001638"/>
                  <a:pt x="3234832" y="1003315"/>
                  <a:pt x="3230655" y="1003315"/>
                </a:cubicBezTo>
                <a:cubicBezTo>
                  <a:pt x="3227313" y="1003315"/>
                  <a:pt x="3223970" y="1001638"/>
                  <a:pt x="3220628" y="999122"/>
                </a:cubicBezTo>
                <a:cubicBezTo>
                  <a:pt x="3214780" y="993259"/>
                  <a:pt x="3213944" y="984043"/>
                  <a:pt x="3219793" y="978177"/>
                </a:cubicBezTo>
                <a:cubicBezTo>
                  <a:pt x="3222299" y="974825"/>
                  <a:pt x="3226477" y="973152"/>
                  <a:pt x="3230655" y="973152"/>
                </a:cubicBezTo>
                <a:close/>
                <a:moveTo>
                  <a:pt x="3085357" y="969977"/>
                </a:moveTo>
                <a:cubicBezTo>
                  <a:pt x="3088718" y="969977"/>
                  <a:pt x="3091240" y="970795"/>
                  <a:pt x="3093761" y="972435"/>
                </a:cubicBezTo>
                <a:cubicBezTo>
                  <a:pt x="3097123" y="974892"/>
                  <a:pt x="3098804" y="977350"/>
                  <a:pt x="3098804" y="981446"/>
                </a:cubicBezTo>
                <a:cubicBezTo>
                  <a:pt x="3099644" y="984726"/>
                  <a:pt x="3098804" y="988000"/>
                  <a:pt x="3096282" y="990460"/>
                </a:cubicBezTo>
                <a:cubicBezTo>
                  <a:pt x="3093761" y="993735"/>
                  <a:pt x="3089559" y="995374"/>
                  <a:pt x="3085357" y="995374"/>
                </a:cubicBezTo>
                <a:cubicBezTo>
                  <a:pt x="3082835" y="995374"/>
                  <a:pt x="3079474" y="994556"/>
                  <a:pt x="3077793" y="992917"/>
                </a:cubicBezTo>
                <a:cubicBezTo>
                  <a:pt x="3071910" y="988819"/>
                  <a:pt x="3071069" y="980627"/>
                  <a:pt x="3075271" y="974892"/>
                </a:cubicBezTo>
                <a:cubicBezTo>
                  <a:pt x="3077793" y="971613"/>
                  <a:pt x="3081995" y="969977"/>
                  <a:pt x="3085357" y="969977"/>
                </a:cubicBezTo>
                <a:close/>
                <a:moveTo>
                  <a:pt x="678643" y="966796"/>
                </a:moveTo>
                <a:cubicBezTo>
                  <a:pt x="682119" y="966796"/>
                  <a:pt x="686467" y="968508"/>
                  <a:pt x="689075" y="971070"/>
                </a:cubicBezTo>
                <a:cubicBezTo>
                  <a:pt x="696029" y="976201"/>
                  <a:pt x="697767" y="986458"/>
                  <a:pt x="691684" y="994151"/>
                </a:cubicBezTo>
                <a:cubicBezTo>
                  <a:pt x="688204" y="997570"/>
                  <a:pt x="683859" y="1000134"/>
                  <a:pt x="678643" y="1000134"/>
                </a:cubicBezTo>
                <a:cubicBezTo>
                  <a:pt x="675164" y="1000134"/>
                  <a:pt x="671689" y="999281"/>
                  <a:pt x="668208" y="996715"/>
                </a:cubicBezTo>
                <a:cubicBezTo>
                  <a:pt x="664732" y="994151"/>
                  <a:pt x="662124" y="989877"/>
                  <a:pt x="662124" y="985604"/>
                </a:cubicBezTo>
                <a:cubicBezTo>
                  <a:pt x="661254" y="981328"/>
                  <a:pt x="662993" y="977054"/>
                  <a:pt x="665601" y="973635"/>
                </a:cubicBezTo>
                <a:cubicBezTo>
                  <a:pt x="669080" y="969362"/>
                  <a:pt x="673425" y="966796"/>
                  <a:pt x="678643" y="966796"/>
                </a:cubicBezTo>
                <a:close/>
                <a:moveTo>
                  <a:pt x="2528562" y="949338"/>
                </a:moveTo>
                <a:cubicBezTo>
                  <a:pt x="2529398" y="949338"/>
                  <a:pt x="2530233" y="949338"/>
                  <a:pt x="2531069" y="950134"/>
                </a:cubicBezTo>
                <a:cubicBezTo>
                  <a:pt x="2532740" y="950134"/>
                  <a:pt x="2534411" y="951721"/>
                  <a:pt x="2535247" y="953310"/>
                </a:cubicBezTo>
                <a:cubicBezTo>
                  <a:pt x="2536082" y="954897"/>
                  <a:pt x="2536082" y="956484"/>
                  <a:pt x="2536082" y="958864"/>
                </a:cubicBezTo>
                <a:cubicBezTo>
                  <a:pt x="2534411" y="961246"/>
                  <a:pt x="2531904" y="963628"/>
                  <a:pt x="2528562" y="963628"/>
                </a:cubicBezTo>
                <a:cubicBezTo>
                  <a:pt x="2527727" y="963628"/>
                  <a:pt x="2526891" y="963628"/>
                  <a:pt x="2526891" y="963628"/>
                </a:cubicBezTo>
                <a:cubicBezTo>
                  <a:pt x="2522714" y="962038"/>
                  <a:pt x="2520207" y="958071"/>
                  <a:pt x="2521878" y="954897"/>
                </a:cubicBezTo>
                <a:cubicBezTo>
                  <a:pt x="2522714" y="951721"/>
                  <a:pt x="2525220" y="949338"/>
                  <a:pt x="2528562" y="949338"/>
                </a:cubicBezTo>
                <a:close/>
                <a:moveTo>
                  <a:pt x="402408" y="947737"/>
                </a:moveTo>
                <a:cubicBezTo>
                  <a:pt x="405885" y="947737"/>
                  <a:pt x="409363" y="948592"/>
                  <a:pt x="411971" y="950302"/>
                </a:cubicBezTo>
                <a:cubicBezTo>
                  <a:pt x="419795" y="956285"/>
                  <a:pt x="421534" y="966543"/>
                  <a:pt x="416318" y="974236"/>
                </a:cubicBezTo>
                <a:cubicBezTo>
                  <a:pt x="413710" y="978511"/>
                  <a:pt x="408493" y="981075"/>
                  <a:pt x="402408" y="981075"/>
                </a:cubicBezTo>
                <a:cubicBezTo>
                  <a:pt x="398930" y="981075"/>
                  <a:pt x="395453" y="980220"/>
                  <a:pt x="392845" y="978511"/>
                </a:cubicBezTo>
                <a:cubicBezTo>
                  <a:pt x="389368" y="975946"/>
                  <a:pt x="386760" y="972527"/>
                  <a:pt x="385890" y="968253"/>
                </a:cubicBezTo>
                <a:cubicBezTo>
                  <a:pt x="385021" y="963124"/>
                  <a:pt x="385890" y="958850"/>
                  <a:pt x="388498" y="955431"/>
                </a:cubicBezTo>
                <a:cubicBezTo>
                  <a:pt x="391106" y="950302"/>
                  <a:pt x="396323" y="947737"/>
                  <a:pt x="402408" y="947737"/>
                </a:cubicBezTo>
                <a:close/>
                <a:moveTo>
                  <a:pt x="3627549" y="946163"/>
                </a:moveTo>
                <a:cubicBezTo>
                  <a:pt x="3633533" y="946163"/>
                  <a:pt x="3639516" y="948741"/>
                  <a:pt x="3643790" y="953900"/>
                </a:cubicBezTo>
                <a:cubicBezTo>
                  <a:pt x="3647210" y="958199"/>
                  <a:pt x="3648919" y="963359"/>
                  <a:pt x="3648064" y="969381"/>
                </a:cubicBezTo>
                <a:cubicBezTo>
                  <a:pt x="3647210" y="974539"/>
                  <a:pt x="3644645" y="979697"/>
                  <a:pt x="3640371" y="983138"/>
                </a:cubicBezTo>
                <a:cubicBezTo>
                  <a:pt x="3636952" y="985715"/>
                  <a:pt x="3632678" y="987437"/>
                  <a:pt x="3627549" y="987437"/>
                </a:cubicBezTo>
                <a:cubicBezTo>
                  <a:pt x="3621565" y="987437"/>
                  <a:pt x="3615582" y="984856"/>
                  <a:pt x="3612163" y="979697"/>
                </a:cubicBezTo>
                <a:cubicBezTo>
                  <a:pt x="3604469" y="971098"/>
                  <a:pt x="3606179" y="958199"/>
                  <a:pt x="3614727" y="951321"/>
                </a:cubicBezTo>
                <a:cubicBezTo>
                  <a:pt x="3618146" y="947880"/>
                  <a:pt x="3623275" y="946163"/>
                  <a:pt x="3627549" y="946163"/>
                </a:cubicBezTo>
                <a:close/>
                <a:moveTo>
                  <a:pt x="2734586" y="946163"/>
                </a:moveTo>
                <a:cubicBezTo>
                  <a:pt x="2735446" y="946163"/>
                  <a:pt x="2737166" y="946163"/>
                  <a:pt x="2738886" y="947028"/>
                </a:cubicBezTo>
                <a:cubicBezTo>
                  <a:pt x="2740605" y="947896"/>
                  <a:pt x="2742325" y="950492"/>
                  <a:pt x="2743185" y="952225"/>
                </a:cubicBezTo>
                <a:cubicBezTo>
                  <a:pt x="2744045" y="954825"/>
                  <a:pt x="2744045" y="957419"/>
                  <a:pt x="2743185" y="960019"/>
                </a:cubicBezTo>
                <a:cubicBezTo>
                  <a:pt x="2741465" y="963483"/>
                  <a:pt x="2738026" y="965215"/>
                  <a:pt x="2734586" y="965215"/>
                </a:cubicBezTo>
                <a:cubicBezTo>
                  <a:pt x="2732866" y="965215"/>
                  <a:pt x="2731146" y="965215"/>
                  <a:pt x="2730286" y="964348"/>
                </a:cubicBezTo>
                <a:cubicBezTo>
                  <a:pt x="2725127" y="962615"/>
                  <a:pt x="2723407" y="956556"/>
                  <a:pt x="2725987" y="951360"/>
                </a:cubicBezTo>
                <a:cubicBezTo>
                  <a:pt x="2726847" y="947896"/>
                  <a:pt x="2730286" y="946163"/>
                  <a:pt x="2734586" y="946163"/>
                </a:cubicBezTo>
                <a:close/>
                <a:moveTo>
                  <a:pt x="1570458" y="946163"/>
                </a:moveTo>
                <a:cubicBezTo>
                  <a:pt x="1576949" y="946163"/>
                  <a:pt x="1583441" y="950425"/>
                  <a:pt x="1585875" y="956386"/>
                </a:cubicBezTo>
                <a:cubicBezTo>
                  <a:pt x="1589932" y="964904"/>
                  <a:pt x="1586686" y="975125"/>
                  <a:pt x="1577761" y="979384"/>
                </a:cubicBezTo>
                <a:cubicBezTo>
                  <a:pt x="1576138" y="981089"/>
                  <a:pt x="1573704" y="981089"/>
                  <a:pt x="1570458" y="981089"/>
                </a:cubicBezTo>
                <a:cubicBezTo>
                  <a:pt x="1564778" y="981089"/>
                  <a:pt x="1558287" y="977681"/>
                  <a:pt x="1555853" y="971719"/>
                </a:cubicBezTo>
                <a:cubicBezTo>
                  <a:pt x="1553419" y="967460"/>
                  <a:pt x="1553419" y="963200"/>
                  <a:pt x="1555042" y="958090"/>
                </a:cubicBezTo>
                <a:cubicBezTo>
                  <a:pt x="1555853" y="953830"/>
                  <a:pt x="1559099" y="950425"/>
                  <a:pt x="1563156" y="947868"/>
                </a:cubicBezTo>
                <a:cubicBezTo>
                  <a:pt x="1565590" y="947016"/>
                  <a:pt x="1568024" y="946163"/>
                  <a:pt x="1570458" y="946163"/>
                </a:cubicBezTo>
                <a:close/>
                <a:moveTo>
                  <a:pt x="1775600" y="942989"/>
                </a:moveTo>
                <a:cubicBezTo>
                  <a:pt x="1784228" y="942989"/>
                  <a:pt x="1791130" y="948085"/>
                  <a:pt x="1793719" y="955726"/>
                </a:cubicBezTo>
                <a:cubicBezTo>
                  <a:pt x="1796307" y="965915"/>
                  <a:pt x="1791130" y="976105"/>
                  <a:pt x="1781640" y="978652"/>
                </a:cubicBezTo>
                <a:cubicBezTo>
                  <a:pt x="1779914" y="979502"/>
                  <a:pt x="1778188" y="979502"/>
                  <a:pt x="1775600" y="979502"/>
                </a:cubicBezTo>
                <a:cubicBezTo>
                  <a:pt x="1767835" y="979502"/>
                  <a:pt x="1760933" y="974405"/>
                  <a:pt x="1758344" y="967614"/>
                </a:cubicBezTo>
                <a:cubicBezTo>
                  <a:pt x="1756619" y="962519"/>
                  <a:pt x="1756619" y="957426"/>
                  <a:pt x="1759207" y="953177"/>
                </a:cubicBezTo>
                <a:cubicBezTo>
                  <a:pt x="1761796" y="948933"/>
                  <a:pt x="1765247" y="945537"/>
                  <a:pt x="1770423" y="943840"/>
                </a:cubicBezTo>
                <a:cubicBezTo>
                  <a:pt x="1772149" y="943840"/>
                  <a:pt x="1773875" y="942989"/>
                  <a:pt x="1775600" y="942989"/>
                </a:cubicBezTo>
                <a:close/>
                <a:moveTo>
                  <a:pt x="847748" y="933461"/>
                </a:moveTo>
                <a:cubicBezTo>
                  <a:pt x="851905" y="933461"/>
                  <a:pt x="856063" y="935128"/>
                  <a:pt x="858559" y="938463"/>
                </a:cubicBezTo>
                <a:cubicBezTo>
                  <a:pt x="865211" y="944296"/>
                  <a:pt x="866042" y="955132"/>
                  <a:pt x="859389" y="961799"/>
                </a:cubicBezTo>
                <a:cubicBezTo>
                  <a:pt x="856895" y="965135"/>
                  <a:pt x="851905" y="966799"/>
                  <a:pt x="847748" y="966799"/>
                </a:cubicBezTo>
                <a:cubicBezTo>
                  <a:pt x="843590" y="966799"/>
                  <a:pt x="839433" y="965135"/>
                  <a:pt x="836106" y="962632"/>
                </a:cubicBezTo>
                <a:cubicBezTo>
                  <a:pt x="833611" y="959297"/>
                  <a:pt x="831116" y="955967"/>
                  <a:pt x="831116" y="950963"/>
                </a:cubicBezTo>
                <a:cubicBezTo>
                  <a:pt x="831116" y="946798"/>
                  <a:pt x="832782" y="942629"/>
                  <a:pt x="835275" y="939297"/>
                </a:cubicBezTo>
                <a:cubicBezTo>
                  <a:pt x="838601" y="935961"/>
                  <a:pt x="842759" y="933461"/>
                  <a:pt x="847748" y="933461"/>
                </a:cubicBezTo>
                <a:close/>
                <a:moveTo>
                  <a:pt x="2438871" y="927116"/>
                </a:moveTo>
                <a:cubicBezTo>
                  <a:pt x="2438871" y="927116"/>
                  <a:pt x="2438871" y="927116"/>
                  <a:pt x="2439712" y="927116"/>
                </a:cubicBezTo>
                <a:cubicBezTo>
                  <a:pt x="2441393" y="927907"/>
                  <a:pt x="2443074" y="928703"/>
                  <a:pt x="2443914" y="930290"/>
                </a:cubicBezTo>
                <a:cubicBezTo>
                  <a:pt x="2444755" y="931082"/>
                  <a:pt x="2445595" y="933465"/>
                  <a:pt x="2444755" y="935053"/>
                </a:cubicBezTo>
                <a:cubicBezTo>
                  <a:pt x="2443914" y="937432"/>
                  <a:pt x="2441393" y="939815"/>
                  <a:pt x="2438871" y="939815"/>
                </a:cubicBezTo>
                <a:cubicBezTo>
                  <a:pt x="2438871" y="939815"/>
                  <a:pt x="2438871" y="939815"/>
                  <a:pt x="2437190" y="939019"/>
                </a:cubicBezTo>
                <a:cubicBezTo>
                  <a:pt x="2433829" y="938228"/>
                  <a:pt x="2431307" y="935053"/>
                  <a:pt x="2432148" y="931877"/>
                </a:cubicBezTo>
                <a:cubicBezTo>
                  <a:pt x="2432988" y="929495"/>
                  <a:pt x="2435509" y="927116"/>
                  <a:pt x="2438871" y="927116"/>
                </a:cubicBezTo>
                <a:close/>
                <a:moveTo>
                  <a:pt x="1443458" y="923939"/>
                </a:moveTo>
                <a:cubicBezTo>
                  <a:pt x="1449384" y="923939"/>
                  <a:pt x="1455311" y="927345"/>
                  <a:pt x="1458698" y="932458"/>
                </a:cubicBezTo>
                <a:cubicBezTo>
                  <a:pt x="1462931" y="940975"/>
                  <a:pt x="1460391" y="951197"/>
                  <a:pt x="1451924" y="956309"/>
                </a:cubicBezTo>
                <a:cubicBezTo>
                  <a:pt x="1449384" y="958011"/>
                  <a:pt x="1446844" y="958863"/>
                  <a:pt x="1443458" y="958863"/>
                </a:cubicBezTo>
                <a:cubicBezTo>
                  <a:pt x="1437531" y="958863"/>
                  <a:pt x="1431604" y="955458"/>
                  <a:pt x="1428218" y="950345"/>
                </a:cubicBezTo>
                <a:cubicBezTo>
                  <a:pt x="1425678" y="946085"/>
                  <a:pt x="1424831" y="941828"/>
                  <a:pt x="1426524" y="936715"/>
                </a:cubicBezTo>
                <a:cubicBezTo>
                  <a:pt x="1427371" y="932458"/>
                  <a:pt x="1430758" y="928198"/>
                  <a:pt x="1434144" y="926493"/>
                </a:cubicBezTo>
                <a:cubicBezTo>
                  <a:pt x="1437531" y="924790"/>
                  <a:pt x="1440071" y="923939"/>
                  <a:pt x="1443458" y="923939"/>
                </a:cubicBezTo>
                <a:close/>
                <a:moveTo>
                  <a:pt x="2860726" y="920763"/>
                </a:moveTo>
                <a:cubicBezTo>
                  <a:pt x="2862427" y="920763"/>
                  <a:pt x="2864978" y="921617"/>
                  <a:pt x="2866679" y="922474"/>
                </a:cubicBezTo>
                <a:cubicBezTo>
                  <a:pt x="2869230" y="924183"/>
                  <a:pt x="2870931" y="925893"/>
                  <a:pt x="2871782" y="929313"/>
                </a:cubicBezTo>
                <a:cubicBezTo>
                  <a:pt x="2872632" y="931877"/>
                  <a:pt x="2871782" y="935297"/>
                  <a:pt x="2870081" y="937859"/>
                </a:cubicBezTo>
                <a:cubicBezTo>
                  <a:pt x="2868380" y="940425"/>
                  <a:pt x="2864978" y="942989"/>
                  <a:pt x="2860726" y="942989"/>
                </a:cubicBezTo>
                <a:cubicBezTo>
                  <a:pt x="2859025" y="942989"/>
                  <a:pt x="2857324" y="942135"/>
                  <a:pt x="2855623" y="941279"/>
                </a:cubicBezTo>
                <a:cubicBezTo>
                  <a:pt x="2850520" y="938716"/>
                  <a:pt x="2848819" y="931877"/>
                  <a:pt x="2851371" y="926747"/>
                </a:cubicBezTo>
                <a:cubicBezTo>
                  <a:pt x="2853071" y="923327"/>
                  <a:pt x="2857324" y="920763"/>
                  <a:pt x="2860726" y="920763"/>
                </a:cubicBezTo>
                <a:close/>
                <a:moveTo>
                  <a:pt x="3903414" y="920752"/>
                </a:moveTo>
                <a:cubicBezTo>
                  <a:pt x="3911144" y="920752"/>
                  <a:pt x="3918873" y="924153"/>
                  <a:pt x="3923167" y="930958"/>
                </a:cubicBezTo>
                <a:cubicBezTo>
                  <a:pt x="3927461" y="936060"/>
                  <a:pt x="3928320" y="942864"/>
                  <a:pt x="3927461" y="948818"/>
                </a:cubicBezTo>
                <a:cubicBezTo>
                  <a:pt x="3926603" y="954770"/>
                  <a:pt x="3922309" y="960723"/>
                  <a:pt x="3917156" y="964125"/>
                </a:cubicBezTo>
                <a:cubicBezTo>
                  <a:pt x="3912861" y="966677"/>
                  <a:pt x="3908567" y="968377"/>
                  <a:pt x="3903414" y="968377"/>
                </a:cubicBezTo>
                <a:cubicBezTo>
                  <a:pt x="3895685" y="968377"/>
                  <a:pt x="3887956" y="964975"/>
                  <a:pt x="3883662" y="958171"/>
                </a:cubicBezTo>
                <a:cubicBezTo>
                  <a:pt x="3875932" y="947116"/>
                  <a:pt x="3879368" y="932659"/>
                  <a:pt x="3889673" y="925005"/>
                </a:cubicBezTo>
                <a:cubicBezTo>
                  <a:pt x="3893967" y="922454"/>
                  <a:pt x="3898262" y="920752"/>
                  <a:pt x="3903414" y="920752"/>
                </a:cubicBezTo>
                <a:close/>
                <a:moveTo>
                  <a:pt x="1860997" y="917588"/>
                </a:moveTo>
                <a:cubicBezTo>
                  <a:pt x="1862717" y="917588"/>
                  <a:pt x="1863577" y="917588"/>
                  <a:pt x="1865296" y="917588"/>
                </a:cubicBezTo>
                <a:cubicBezTo>
                  <a:pt x="1874755" y="917588"/>
                  <a:pt x="1882494" y="923516"/>
                  <a:pt x="1884214" y="931982"/>
                </a:cubicBezTo>
                <a:cubicBezTo>
                  <a:pt x="1886794" y="942144"/>
                  <a:pt x="1879915" y="952304"/>
                  <a:pt x="1869596" y="954843"/>
                </a:cubicBezTo>
                <a:cubicBezTo>
                  <a:pt x="1868736" y="955689"/>
                  <a:pt x="1867016" y="955689"/>
                  <a:pt x="1865296" y="955689"/>
                </a:cubicBezTo>
                <a:cubicBezTo>
                  <a:pt x="1856698" y="955689"/>
                  <a:pt x="1848958" y="949762"/>
                  <a:pt x="1846379" y="941296"/>
                </a:cubicBezTo>
                <a:cubicBezTo>
                  <a:pt x="1845519" y="936214"/>
                  <a:pt x="1846379" y="931136"/>
                  <a:pt x="1848958" y="926901"/>
                </a:cubicBezTo>
                <a:cubicBezTo>
                  <a:pt x="1851538" y="921821"/>
                  <a:pt x="1855838" y="919282"/>
                  <a:pt x="1860997" y="917588"/>
                </a:cubicBezTo>
                <a:close/>
                <a:moveTo>
                  <a:pt x="3458101" y="917586"/>
                </a:moveTo>
                <a:cubicBezTo>
                  <a:pt x="3463181" y="917586"/>
                  <a:pt x="3467414" y="920135"/>
                  <a:pt x="3470801" y="923530"/>
                </a:cubicBezTo>
                <a:cubicBezTo>
                  <a:pt x="3474188" y="926927"/>
                  <a:pt x="3475881" y="932023"/>
                  <a:pt x="3475881" y="936269"/>
                </a:cubicBezTo>
                <a:cubicBezTo>
                  <a:pt x="3475881" y="941364"/>
                  <a:pt x="3473341" y="945609"/>
                  <a:pt x="3469954" y="949005"/>
                </a:cubicBezTo>
                <a:cubicBezTo>
                  <a:pt x="3466568" y="952402"/>
                  <a:pt x="3462334" y="954101"/>
                  <a:pt x="3458101" y="954101"/>
                </a:cubicBezTo>
                <a:cubicBezTo>
                  <a:pt x="3453021" y="954101"/>
                  <a:pt x="3447941" y="951551"/>
                  <a:pt x="3444554" y="948157"/>
                </a:cubicBezTo>
                <a:cubicBezTo>
                  <a:pt x="3437781" y="941364"/>
                  <a:pt x="3438628" y="929476"/>
                  <a:pt x="3445401" y="922683"/>
                </a:cubicBezTo>
                <a:cubicBezTo>
                  <a:pt x="3448788" y="919283"/>
                  <a:pt x="3453021" y="917586"/>
                  <a:pt x="3458101" y="917586"/>
                </a:cubicBezTo>
                <a:close/>
                <a:moveTo>
                  <a:pt x="1009287" y="914412"/>
                </a:moveTo>
                <a:cubicBezTo>
                  <a:pt x="1014159" y="914412"/>
                  <a:pt x="1018220" y="916079"/>
                  <a:pt x="1021471" y="919413"/>
                </a:cubicBezTo>
                <a:cubicBezTo>
                  <a:pt x="1027968" y="926913"/>
                  <a:pt x="1027156" y="936914"/>
                  <a:pt x="1020658" y="943582"/>
                </a:cubicBezTo>
                <a:cubicBezTo>
                  <a:pt x="1017409" y="946082"/>
                  <a:pt x="1014159" y="947750"/>
                  <a:pt x="1009287" y="947750"/>
                </a:cubicBezTo>
                <a:cubicBezTo>
                  <a:pt x="1005226" y="947750"/>
                  <a:pt x="1001165" y="946082"/>
                  <a:pt x="997916" y="942751"/>
                </a:cubicBezTo>
                <a:cubicBezTo>
                  <a:pt x="994667" y="939416"/>
                  <a:pt x="993043" y="935247"/>
                  <a:pt x="993043" y="931081"/>
                </a:cubicBezTo>
                <a:cubicBezTo>
                  <a:pt x="993043" y="926082"/>
                  <a:pt x="995480" y="921913"/>
                  <a:pt x="998729" y="918579"/>
                </a:cubicBezTo>
                <a:cubicBezTo>
                  <a:pt x="1001165" y="916079"/>
                  <a:pt x="1005226" y="914412"/>
                  <a:pt x="1009287" y="914412"/>
                </a:cubicBezTo>
                <a:close/>
                <a:moveTo>
                  <a:pt x="2346376" y="909650"/>
                </a:moveTo>
                <a:cubicBezTo>
                  <a:pt x="2348757" y="909650"/>
                  <a:pt x="2350345" y="910505"/>
                  <a:pt x="2351138" y="911360"/>
                </a:cubicBezTo>
                <a:cubicBezTo>
                  <a:pt x="2351932" y="913069"/>
                  <a:pt x="2351932" y="914779"/>
                  <a:pt x="2351932" y="916489"/>
                </a:cubicBezTo>
                <a:cubicBezTo>
                  <a:pt x="2351932" y="919055"/>
                  <a:pt x="2349551" y="920763"/>
                  <a:pt x="2346376" y="920763"/>
                </a:cubicBezTo>
                <a:cubicBezTo>
                  <a:pt x="2346376" y="920763"/>
                  <a:pt x="2346376" y="920763"/>
                  <a:pt x="2345582" y="920763"/>
                </a:cubicBezTo>
                <a:cubicBezTo>
                  <a:pt x="2343200" y="920763"/>
                  <a:pt x="2340819" y="917345"/>
                  <a:pt x="2341613" y="914779"/>
                </a:cubicBezTo>
                <a:cubicBezTo>
                  <a:pt x="2341613" y="911360"/>
                  <a:pt x="2343994" y="909650"/>
                  <a:pt x="2346376" y="909650"/>
                </a:cubicBezTo>
                <a:close/>
                <a:moveTo>
                  <a:pt x="1308091" y="909650"/>
                </a:moveTo>
                <a:cubicBezTo>
                  <a:pt x="1314152" y="909650"/>
                  <a:pt x="1319348" y="912205"/>
                  <a:pt x="1322810" y="917316"/>
                </a:cubicBezTo>
                <a:cubicBezTo>
                  <a:pt x="1328007" y="924982"/>
                  <a:pt x="1326274" y="936060"/>
                  <a:pt x="1317615" y="941167"/>
                </a:cubicBezTo>
                <a:cubicBezTo>
                  <a:pt x="1315017" y="942871"/>
                  <a:pt x="1311555" y="944576"/>
                  <a:pt x="1308091" y="944576"/>
                </a:cubicBezTo>
                <a:cubicBezTo>
                  <a:pt x="1302029" y="944576"/>
                  <a:pt x="1296833" y="941167"/>
                  <a:pt x="1293369" y="936908"/>
                </a:cubicBezTo>
                <a:cubicBezTo>
                  <a:pt x="1290772" y="933503"/>
                  <a:pt x="1289907" y="928388"/>
                  <a:pt x="1290772" y="924133"/>
                </a:cubicBezTo>
                <a:cubicBezTo>
                  <a:pt x="1290772" y="919019"/>
                  <a:pt x="1293369" y="914760"/>
                  <a:pt x="1297700" y="912205"/>
                </a:cubicBezTo>
                <a:cubicBezTo>
                  <a:pt x="1301163" y="910503"/>
                  <a:pt x="1304627" y="909650"/>
                  <a:pt x="1308091" y="909650"/>
                </a:cubicBezTo>
                <a:close/>
                <a:moveTo>
                  <a:pt x="2643310" y="908063"/>
                </a:moveTo>
                <a:cubicBezTo>
                  <a:pt x="2644176" y="908063"/>
                  <a:pt x="2645042" y="908063"/>
                  <a:pt x="2645908" y="908063"/>
                </a:cubicBezTo>
                <a:cubicBezTo>
                  <a:pt x="2648505" y="908938"/>
                  <a:pt x="2650237" y="910684"/>
                  <a:pt x="2651103" y="913304"/>
                </a:cubicBezTo>
                <a:cubicBezTo>
                  <a:pt x="2651969" y="915047"/>
                  <a:pt x="2651969" y="917667"/>
                  <a:pt x="2651103" y="920287"/>
                </a:cubicBezTo>
                <a:cubicBezTo>
                  <a:pt x="2650237" y="923780"/>
                  <a:pt x="2646774" y="925528"/>
                  <a:pt x="2643310" y="925528"/>
                </a:cubicBezTo>
                <a:cubicBezTo>
                  <a:pt x="2641578" y="925528"/>
                  <a:pt x="2640712" y="925528"/>
                  <a:pt x="2639846" y="924653"/>
                </a:cubicBezTo>
                <a:cubicBezTo>
                  <a:pt x="2635517" y="922908"/>
                  <a:pt x="2632919" y="917667"/>
                  <a:pt x="2634651" y="913304"/>
                </a:cubicBezTo>
                <a:cubicBezTo>
                  <a:pt x="2636383" y="909811"/>
                  <a:pt x="2638980" y="908063"/>
                  <a:pt x="2643310" y="908063"/>
                </a:cubicBezTo>
                <a:close/>
                <a:moveTo>
                  <a:pt x="1162870" y="906476"/>
                </a:moveTo>
                <a:cubicBezTo>
                  <a:pt x="1167850" y="906476"/>
                  <a:pt x="1172828" y="909032"/>
                  <a:pt x="1176148" y="913289"/>
                </a:cubicBezTo>
                <a:cubicBezTo>
                  <a:pt x="1181956" y="920955"/>
                  <a:pt x="1181126" y="931179"/>
                  <a:pt x="1173657" y="937140"/>
                </a:cubicBezTo>
                <a:cubicBezTo>
                  <a:pt x="1170339" y="939697"/>
                  <a:pt x="1167020" y="941402"/>
                  <a:pt x="1162870" y="941402"/>
                </a:cubicBezTo>
                <a:cubicBezTo>
                  <a:pt x="1157890" y="941402"/>
                  <a:pt x="1152911" y="938845"/>
                  <a:pt x="1149590" y="935437"/>
                </a:cubicBezTo>
                <a:cubicBezTo>
                  <a:pt x="1147102" y="931179"/>
                  <a:pt x="1145442" y="926918"/>
                  <a:pt x="1146271" y="922658"/>
                </a:cubicBezTo>
                <a:cubicBezTo>
                  <a:pt x="1146271" y="917549"/>
                  <a:pt x="1148763" y="913289"/>
                  <a:pt x="1152079" y="910733"/>
                </a:cubicBezTo>
                <a:cubicBezTo>
                  <a:pt x="1155400" y="908181"/>
                  <a:pt x="1159550" y="906476"/>
                  <a:pt x="1162870" y="906476"/>
                </a:cubicBezTo>
                <a:close/>
                <a:moveTo>
                  <a:pt x="2997250" y="904888"/>
                </a:moveTo>
                <a:cubicBezTo>
                  <a:pt x="2999780" y="904888"/>
                  <a:pt x="3002310" y="905734"/>
                  <a:pt x="3004841" y="907428"/>
                </a:cubicBezTo>
                <a:cubicBezTo>
                  <a:pt x="3007371" y="909122"/>
                  <a:pt x="3009057" y="911662"/>
                  <a:pt x="3009901" y="915047"/>
                </a:cubicBezTo>
                <a:cubicBezTo>
                  <a:pt x="3010744" y="918437"/>
                  <a:pt x="3009901" y="921821"/>
                  <a:pt x="3008214" y="924361"/>
                </a:cubicBezTo>
                <a:cubicBezTo>
                  <a:pt x="3005684" y="927748"/>
                  <a:pt x="3001467" y="930289"/>
                  <a:pt x="2997250" y="930289"/>
                </a:cubicBezTo>
                <a:cubicBezTo>
                  <a:pt x="2994720" y="930289"/>
                  <a:pt x="2993033" y="929441"/>
                  <a:pt x="2990503" y="927748"/>
                </a:cubicBezTo>
                <a:cubicBezTo>
                  <a:pt x="2985443" y="924361"/>
                  <a:pt x="2983756" y="916742"/>
                  <a:pt x="2987130" y="910815"/>
                </a:cubicBezTo>
                <a:cubicBezTo>
                  <a:pt x="2989660" y="907428"/>
                  <a:pt x="2993877" y="904888"/>
                  <a:pt x="2997250" y="904888"/>
                </a:cubicBezTo>
                <a:close/>
                <a:moveTo>
                  <a:pt x="1660154" y="904888"/>
                </a:moveTo>
                <a:cubicBezTo>
                  <a:pt x="1667753" y="904888"/>
                  <a:pt x="1674509" y="909133"/>
                  <a:pt x="1677042" y="915927"/>
                </a:cubicBezTo>
                <a:cubicBezTo>
                  <a:pt x="1680420" y="925268"/>
                  <a:pt x="1676198" y="936306"/>
                  <a:pt x="1666909" y="939704"/>
                </a:cubicBezTo>
                <a:cubicBezTo>
                  <a:pt x="1664376" y="940552"/>
                  <a:pt x="1661843" y="941402"/>
                  <a:pt x="1660154" y="941402"/>
                </a:cubicBezTo>
                <a:cubicBezTo>
                  <a:pt x="1652554" y="941402"/>
                  <a:pt x="1645798" y="937156"/>
                  <a:pt x="1643265" y="930364"/>
                </a:cubicBezTo>
                <a:cubicBezTo>
                  <a:pt x="1640732" y="925268"/>
                  <a:pt x="1640732" y="920172"/>
                  <a:pt x="1643265" y="915927"/>
                </a:cubicBezTo>
                <a:cubicBezTo>
                  <a:pt x="1644954" y="911682"/>
                  <a:pt x="1648332" y="907437"/>
                  <a:pt x="1652554" y="905739"/>
                </a:cubicBezTo>
                <a:cubicBezTo>
                  <a:pt x="1655087" y="904888"/>
                  <a:pt x="1657620" y="904888"/>
                  <a:pt x="1660154" y="904888"/>
                </a:cubicBezTo>
                <a:close/>
                <a:moveTo>
                  <a:pt x="3296534" y="901712"/>
                </a:moveTo>
                <a:cubicBezTo>
                  <a:pt x="3299867" y="901712"/>
                  <a:pt x="3304035" y="903383"/>
                  <a:pt x="3306535" y="905888"/>
                </a:cubicBezTo>
                <a:cubicBezTo>
                  <a:pt x="3309869" y="909233"/>
                  <a:pt x="3311536" y="913408"/>
                  <a:pt x="3311536" y="917586"/>
                </a:cubicBezTo>
                <a:cubicBezTo>
                  <a:pt x="3312369" y="921766"/>
                  <a:pt x="3310702" y="925106"/>
                  <a:pt x="3307368" y="928450"/>
                </a:cubicBezTo>
                <a:cubicBezTo>
                  <a:pt x="3304868" y="931791"/>
                  <a:pt x="3300701" y="933461"/>
                  <a:pt x="3295700" y="933461"/>
                </a:cubicBezTo>
                <a:cubicBezTo>
                  <a:pt x="3292366" y="933461"/>
                  <a:pt x="3288199" y="931791"/>
                  <a:pt x="3285699" y="929286"/>
                </a:cubicBezTo>
                <a:cubicBezTo>
                  <a:pt x="3279031" y="923436"/>
                  <a:pt x="3279031" y="913408"/>
                  <a:pt x="3284865" y="907562"/>
                </a:cubicBezTo>
                <a:cubicBezTo>
                  <a:pt x="3287366" y="904217"/>
                  <a:pt x="3291533" y="901712"/>
                  <a:pt x="3296534" y="901712"/>
                </a:cubicBezTo>
                <a:close/>
                <a:moveTo>
                  <a:pt x="2255095" y="900127"/>
                </a:moveTo>
                <a:cubicBezTo>
                  <a:pt x="2256682" y="900918"/>
                  <a:pt x="2257476" y="900918"/>
                  <a:pt x="2258270" y="901714"/>
                </a:cubicBezTo>
                <a:cubicBezTo>
                  <a:pt x="2259063" y="903302"/>
                  <a:pt x="2259857" y="904094"/>
                  <a:pt x="2259857" y="905681"/>
                </a:cubicBezTo>
                <a:cubicBezTo>
                  <a:pt x="2259857" y="908063"/>
                  <a:pt x="2257476" y="909650"/>
                  <a:pt x="2255095" y="909650"/>
                </a:cubicBezTo>
                <a:lnTo>
                  <a:pt x="2254301" y="909650"/>
                </a:lnTo>
                <a:cubicBezTo>
                  <a:pt x="2251920" y="909650"/>
                  <a:pt x="2250332" y="907272"/>
                  <a:pt x="2250332" y="904888"/>
                </a:cubicBezTo>
                <a:cubicBezTo>
                  <a:pt x="2250332" y="902507"/>
                  <a:pt x="2252713" y="900127"/>
                  <a:pt x="2255095" y="900127"/>
                </a:cubicBezTo>
                <a:close/>
                <a:moveTo>
                  <a:pt x="1952854" y="898539"/>
                </a:moveTo>
                <a:cubicBezTo>
                  <a:pt x="1953696" y="898539"/>
                  <a:pt x="1955381" y="898539"/>
                  <a:pt x="1956223" y="898539"/>
                </a:cubicBezTo>
                <a:cubicBezTo>
                  <a:pt x="1966331" y="898539"/>
                  <a:pt x="1973912" y="906140"/>
                  <a:pt x="1975597" y="915427"/>
                </a:cubicBezTo>
                <a:cubicBezTo>
                  <a:pt x="1977282" y="926403"/>
                  <a:pt x="1969701" y="936540"/>
                  <a:pt x="1959593" y="938228"/>
                </a:cubicBezTo>
                <a:cubicBezTo>
                  <a:pt x="1957908" y="938228"/>
                  <a:pt x="1957066" y="938228"/>
                  <a:pt x="1956223" y="938228"/>
                </a:cubicBezTo>
                <a:cubicBezTo>
                  <a:pt x="1946115" y="938228"/>
                  <a:pt x="1938534" y="931471"/>
                  <a:pt x="1936849" y="922184"/>
                </a:cubicBezTo>
                <a:cubicBezTo>
                  <a:pt x="1936007" y="916272"/>
                  <a:pt x="1936849" y="911205"/>
                  <a:pt x="1940219" y="906984"/>
                </a:cubicBezTo>
                <a:cubicBezTo>
                  <a:pt x="1942746" y="902761"/>
                  <a:pt x="1947800" y="899383"/>
                  <a:pt x="1952854" y="898539"/>
                </a:cubicBezTo>
                <a:close/>
                <a:moveTo>
                  <a:pt x="3141327" y="896951"/>
                </a:moveTo>
                <a:cubicBezTo>
                  <a:pt x="3144593" y="896951"/>
                  <a:pt x="3147858" y="897816"/>
                  <a:pt x="3150308" y="900415"/>
                </a:cubicBezTo>
                <a:cubicBezTo>
                  <a:pt x="3152757" y="902147"/>
                  <a:pt x="3154390" y="905608"/>
                  <a:pt x="3155206" y="909940"/>
                </a:cubicBezTo>
                <a:cubicBezTo>
                  <a:pt x="3155206" y="913403"/>
                  <a:pt x="3154390" y="917731"/>
                  <a:pt x="3151940" y="920329"/>
                </a:cubicBezTo>
                <a:cubicBezTo>
                  <a:pt x="3149491" y="923793"/>
                  <a:pt x="3145409" y="925524"/>
                  <a:pt x="3141327" y="925524"/>
                </a:cubicBezTo>
                <a:cubicBezTo>
                  <a:pt x="3138878" y="925524"/>
                  <a:pt x="3135612" y="924660"/>
                  <a:pt x="3133163" y="922928"/>
                </a:cubicBezTo>
                <a:cubicBezTo>
                  <a:pt x="3127448" y="917731"/>
                  <a:pt x="3126631" y="909072"/>
                  <a:pt x="3130713" y="902147"/>
                </a:cubicBezTo>
                <a:cubicBezTo>
                  <a:pt x="3133163" y="898683"/>
                  <a:pt x="3137245" y="896951"/>
                  <a:pt x="3141327" y="896951"/>
                </a:cubicBezTo>
                <a:close/>
                <a:moveTo>
                  <a:pt x="589778" y="895356"/>
                </a:moveTo>
                <a:cubicBezTo>
                  <a:pt x="593097" y="895356"/>
                  <a:pt x="597246" y="896227"/>
                  <a:pt x="599735" y="898849"/>
                </a:cubicBezTo>
                <a:cubicBezTo>
                  <a:pt x="607204" y="904959"/>
                  <a:pt x="608863" y="916309"/>
                  <a:pt x="603055" y="924169"/>
                </a:cubicBezTo>
                <a:cubicBezTo>
                  <a:pt x="599735" y="928533"/>
                  <a:pt x="594757" y="930280"/>
                  <a:pt x="589778" y="930280"/>
                </a:cubicBezTo>
                <a:cubicBezTo>
                  <a:pt x="585628" y="930280"/>
                  <a:pt x="582309" y="929406"/>
                  <a:pt x="578989" y="926786"/>
                </a:cubicBezTo>
                <a:cubicBezTo>
                  <a:pt x="575670" y="924169"/>
                  <a:pt x="573180" y="919801"/>
                  <a:pt x="572350" y="914564"/>
                </a:cubicBezTo>
                <a:cubicBezTo>
                  <a:pt x="572350" y="910197"/>
                  <a:pt x="573180" y="905832"/>
                  <a:pt x="576500" y="901468"/>
                </a:cubicBezTo>
                <a:cubicBezTo>
                  <a:pt x="579818" y="897100"/>
                  <a:pt x="583968" y="895356"/>
                  <a:pt x="589778" y="895356"/>
                </a:cubicBezTo>
                <a:close/>
                <a:moveTo>
                  <a:pt x="2046211" y="885837"/>
                </a:moveTo>
                <a:cubicBezTo>
                  <a:pt x="2046211" y="885837"/>
                  <a:pt x="2047068" y="885837"/>
                  <a:pt x="2047926" y="885837"/>
                </a:cubicBezTo>
                <a:cubicBezTo>
                  <a:pt x="2059070" y="885837"/>
                  <a:pt x="2067643" y="894262"/>
                  <a:pt x="2068500" y="905215"/>
                </a:cubicBezTo>
                <a:cubicBezTo>
                  <a:pt x="2069357" y="916164"/>
                  <a:pt x="2060785" y="926272"/>
                  <a:pt x="2049640" y="927113"/>
                </a:cubicBezTo>
                <a:cubicBezTo>
                  <a:pt x="2048783" y="927113"/>
                  <a:pt x="2048783" y="927113"/>
                  <a:pt x="2047926" y="927113"/>
                </a:cubicBezTo>
                <a:cubicBezTo>
                  <a:pt x="2036781" y="927113"/>
                  <a:pt x="2028209" y="919533"/>
                  <a:pt x="2026494" y="908582"/>
                </a:cubicBezTo>
                <a:cubicBezTo>
                  <a:pt x="2026494" y="903528"/>
                  <a:pt x="2028209" y="897632"/>
                  <a:pt x="2031638" y="893422"/>
                </a:cubicBezTo>
                <a:cubicBezTo>
                  <a:pt x="2035067" y="889209"/>
                  <a:pt x="2040210" y="886679"/>
                  <a:pt x="2046211" y="885837"/>
                </a:cubicBezTo>
                <a:close/>
                <a:moveTo>
                  <a:pt x="2139580" y="881073"/>
                </a:moveTo>
                <a:cubicBezTo>
                  <a:pt x="2145464" y="881073"/>
                  <a:pt x="2151347" y="882757"/>
                  <a:pt x="2155549" y="886958"/>
                </a:cubicBezTo>
                <a:cubicBezTo>
                  <a:pt x="2159751" y="891161"/>
                  <a:pt x="2161432" y="896203"/>
                  <a:pt x="2161432" y="902086"/>
                </a:cubicBezTo>
                <a:cubicBezTo>
                  <a:pt x="2161432" y="913851"/>
                  <a:pt x="2152187" y="923939"/>
                  <a:pt x="2140421" y="923939"/>
                </a:cubicBezTo>
                <a:cubicBezTo>
                  <a:pt x="2128655" y="923939"/>
                  <a:pt x="2118569" y="914693"/>
                  <a:pt x="2118569" y="902929"/>
                </a:cubicBezTo>
                <a:cubicBezTo>
                  <a:pt x="2118569" y="897044"/>
                  <a:pt x="2120250" y="892001"/>
                  <a:pt x="2124452" y="887800"/>
                </a:cubicBezTo>
                <a:cubicBezTo>
                  <a:pt x="2128655" y="883597"/>
                  <a:pt x="2133697" y="881073"/>
                  <a:pt x="2139580" y="881073"/>
                </a:cubicBezTo>
                <a:close/>
                <a:moveTo>
                  <a:pt x="2550370" y="876315"/>
                </a:moveTo>
                <a:cubicBezTo>
                  <a:pt x="2551163" y="876315"/>
                  <a:pt x="2551957" y="876315"/>
                  <a:pt x="2552751" y="877148"/>
                </a:cubicBezTo>
                <a:cubicBezTo>
                  <a:pt x="2554338" y="877148"/>
                  <a:pt x="2555926" y="878821"/>
                  <a:pt x="2556720" y="880492"/>
                </a:cubicBezTo>
                <a:cubicBezTo>
                  <a:pt x="2558307" y="882161"/>
                  <a:pt x="2558307" y="884668"/>
                  <a:pt x="2557513" y="886341"/>
                </a:cubicBezTo>
                <a:cubicBezTo>
                  <a:pt x="2556720" y="889682"/>
                  <a:pt x="2553545" y="892190"/>
                  <a:pt x="2550370" y="892190"/>
                </a:cubicBezTo>
                <a:cubicBezTo>
                  <a:pt x="2549576" y="892190"/>
                  <a:pt x="2548782" y="892190"/>
                  <a:pt x="2548782" y="891353"/>
                </a:cubicBezTo>
                <a:cubicBezTo>
                  <a:pt x="2544813" y="890516"/>
                  <a:pt x="2542432" y="886341"/>
                  <a:pt x="2543226" y="882161"/>
                </a:cubicBezTo>
                <a:cubicBezTo>
                  <a:pt x="2544813" y="878821"/>
                  <a:pt x="2547195" y="876315"/>
                  <a:pt x="2550370" y="876315"/>
                </a:cubicBezTo>
                <a:close/>
                <a:moveTo>
                  <a:pt x="2768711" y="874725"/>
                </a:moveTo>
                <a:cubicBezTo>
                  <a:pt x="2769566" y="874725"/>
                  <a:pt x="2771276" y="874725"/>
                  <a:pt x="2772985" y="875553"/>
                </a:cubicBezTo>
                <a:cubicBezTo>
                  <a:pt x="2775550" y="876383"/>
                  <a:pt x="2777260" y="878868"/>
                  <a:pt x="2778114" y="881352"/>
                </a:cubicBezTo>
                <a:cubicBezTo>
                  <a:pt x="2778969" y="883836"/>
                  <a:pt x="2778969" y="886322"/>
                  <a:pt x="2777260" y="888806"/>
                </a:cubicBezTo>
                <a:cubicBezTo>
                  <a:pt x="2775550" y="892119"/>
                  <a:pt x="2772131" y="893776"/>
                  <a:pt x="2768711" y="893776"/>
                </a:cubicBezTo>
                <a:cubicBezTo>
                  <a:pt x="2767002" y="893776"/>
                  <a:pt x="2765292" y="893776"/>
                  <a:pt x="2764437" y="892947"/>
                </a:cubicBezTo>
                <a:cubicBezTo>
                  <a:pt x="2759309" y="890462"/>
                  <a:pt x="2756744" y="884664"/>
                  <a:pt x="2759309" y="880522"/>
                </a:cubicBezTo>
                <a:cubicBezTo>
                  <a:pt x="2761018" y="876383"/>
                  <a:pt x="2764437" y="874725"/>
                  <a:pt x="2768711" y="874725"/>
                </a:cubicBezTo>
                <a:close/>
                <a:moveTo>
                  <a:pt x="3715654" y="874720"/>
                </a:moveTo>
                <a:cubicBezTo>
                  <a:pt x="3722474" y="874720"/>
                  <a:pt x="3728442" y="877195"/>
                  <a:pt x="3732705" y="882150"/>
                </a:cubicBezTo>
                <a:cubicBezTo>
                  <a:pt x="3736115" y="887103"/>
                  <a:pt x="3737820" y="892055"/>
                  <a:pt x="3737820" y="897833"/>
                </a:cubicBezTo>
                <a:cubicBezTo>
                  <a:pt x="3736968" y="903612"/>
                  <a:pt x="3734410" y="908564"/>
                  <a:pt x="3729295" y="911867"/>
                </a:cubicBezTo>
                <a:cubicBezTo>
                  <a:pt x="3725884" y="914343"/>
                  <a:pt x="3720769" y="915993"/>
                  <a:pt x="3716506" y="915993"/>
                </a:cubicBezTo>
                <a:cubicBezTo>
                  <a:pt x="3709686" y="915993"/>
                  <a:pt x="3703718" y="913518"/>
                  <a:pt x="3699455" y="908564"/>
                </a:cubicBezTo>
                <a:cubicBezTo>
                  <a:pt x="3691782" y="899484"/>
                  <a:pt x="3693487" y="887103"/>
                  <a:pt x="3702865" y="879673"/>
                </a:cubicBezTo>
                <a:cubicBezTo>
                  <a:pt x="3706276" y="876369"/>
                  <a:pt x="3711391" y="874720"/>
                  <a:pt x="3715654" y="874720"/>
                </a:cubicBezTo>
                <a:close/>
                <a:moveTo>
                  <a:pt x="1536328" y="873137"/>
                </a:moveTo>
                <a:cubicBezTo>
                  <a:pt x="1543083" y="873137"/>
                  <a:pt x="1548994" y="877382"/>
                  <a:pt x="1552372" y="883328"/>
                </a:cubicBezTo>
                <a:cubicBezTo>
                  <a:pt x="1556594" y="892669"/>
                  <a:pt x="1553216" y="903709"/>
                  <a:pt x="1543927" y="907954"/>
                </a:cubicBezTo>
                <a:cubicBezTo>
                  <a:pt x="1541394" y="909650"/>
                  <a:pt x="1538861" y="909650"/>
                  <a:pt x="1536328" y="909650"/>
                </a:cubicBezTo>
                <a:cubicBezTo>
                  <a:pt x="1528728" y="909650"/>
                  <a:pt x="1522817" y="906257"/>
                  <a:pt x="1519439" y="899463"/>
                </a:cubicBezTo>
                <a:cubicBezTo>
                  <a:pt x="1516906" y="895215"/>
                  <a:pt x="1516906" y="890122"/>
                  <a:pt x="1518595" y="885874"/>
                </a:cubicBezTo>
                <a:cubicBezTo>
                  <a:pt x="1520284" y="880782"/>
                  <a:pt x="1523661" y="877382"/>
                  <a:pt x="1527883" y="874836"/>
                </a:cubicBezTo>
                <a:cubicBezTo>
                  <a:pt x="1530417" y="873988"/>
                  <a:pt x="1532950" y="873137"/>
                  <a:pt x="1536328" y="873137"/>
                </a:cubicBezTo>
                <a:close/>
                <a:moveTo>
                  <a:pt x="1752584" y="869963"/>
                </a:moveTo>
                <a:cubicBezTo>
                  <a:pt x="1761183" y="869963"/>
                  <a:pt x="1768922" y="875042"/>
                  <a:pt x="1771502" y="883511"/>
                </a:cubicBezTo>
                <a:cubicBezTo>
                  <a:pt x="1774082" y="893670"/>
                  <a:pt x="1768922" y="904678"/>
                  <a:pt x="1758604" y="907217"/>
                </a:cubicBezTo>
                <a:cubicBezTo>
                  <a:pt x="1756884" y="908063"/>
                  <a:pt x="1755164" y="908063"/>
                  <a:pt x="1752584" y="908063"/>
                </a:cubicBezTo>
                <a:cubicBezTo>
                  <a:pt x="1743986" y="908063"/>
                  <a:pt x="1737106" y="902984"/>
                  <a:pt x="1733667" y="895365"/>
                </a:cubicBezTo>
                <a:cubicBezTo>
                  <a:pt x="1732807" y="890285"/>
                  <a:pt x="1732807" y="885203"/>
                  <a:pt x="1735387" y="880124"/>
                </a:cubicBezTo>
                <a:cubicBezTo>
                  <a:pt x="1737966" y="875888"/>
                  <a:pt x="1741406" y="872503"/>
                  <a:pt x="1746565" y="870808"/>
                </a:cubicBezTo>
                <a:cubicBezTo>
                  <a:pt x="1748285" y="869963"/>
                  <a:pt x="1750865" y="869963"/>
                  <a:pt x="1752584" y="869963"/>
                </a:cubicBezTo>
                <a:close/>
                <a:moveTo>
                  <a:pt x="770369" y="860432"/>
                </a:moveTo>
                <a:cubicBezTo>
                  <a:pt x="774603" y="860432"/>
                  <a:pt x="778836" y="862097"/>
                  <a:pt x="782222" y="865421"/>
                </a:cubicBezTo>
                <a:cubicBezTo>
                  <a:pt x="788996" y="872076"/>
                  <a:pt x="789843" y="882886"/>
                  <a:pt x="783069" y="889538"/>
                </a:cubicBezTo>
                <a:cubicBezTo>
                  <a:pt x="779683" y="893696"/>
                  <a:pt x="774603" y="895359"/>
                  <a:pt x="770369" y="895359"/>
                </a:cubicBezTo>
                <a:cubicBezTo>
                  <a:pt x="765290" y="895359"/>
                  <a:pt x="761055" y="893696"/>
                  <a:pt x="757669" y="891202"/>
                </a:cubicBezTo>
                <a:cubicBezTo>
                  <a:pt x="754282" y="887875"/>
                  <a:pt x="752590" y="883718"/>
                  <a:pt x="752590" y="878726"/>
                </a:cubicBezTo>
                <a:cubicBezTo>
                  <a:pt x="751743" y="874570"/>
                  <a:pt x="753437" y="869581"/>
                  <a:pt x="756824" y="866253"/>
                </a:cubicBezTo>
                <a:cubicBezTo>
                  <a:pt x="760210" y="862926"/>
                  <a:pt x="765290" y="860432"/>
                  <a:pt x="770369" y="860432"/>
                </a:cubicBezTo>
                <a:close/>
                <a:moveTo>
                  <a:pt x="2455120" y="852498"/>
                </a:moveTo>
                <a:cubicBezTo>
                  <a:pt x="2455120" y="852498"/>
                  <a:pt x="2455120" y="852498"/>
                  <a:pt x="2456884" y="853339"/>
                </a:cubicBezTo>
                <a:cubicBezTo>
                  <a:pt x="2458647" y="853339"/>
                  <a:pt x="2460411" y="854182"/>
                  <a:pt x="2461293" y="855861"/>
                </a:cubicBezTo>
                <a:cubicBezTo>
                  <a:pt x="2463057" y="857544"/>
                  <a:pt x="2463057" y="859224"/>
                  <a:pt x="2462175" y="860905"/>
                </a:cubicBezTo>
                <a:cubicBezTo>
                  <a:pt x="2462175" y="864267"/>
                  <a:pt x="2458647" y="866788"/>
                  <a:pt x="2455120" y="866788"/>
                </a:cubicBezTo>
                <a:lnTo>
                  <a:pt x="2454238" y="866788"/>
                </a:lnTo>
                <a:cubicBezTo>
                  <a:pt x="2449828" y="865108"/>
                  <a:pt x="2447182" y="861745"/>
                  <a:pt x="2448064" y="858382"/>
                </a:cubicBezTo>
                <a:cubicBezTo>
                  <a:pt x="2448946" y="855020"/>
                  <a:pt x="2452474" y="852498"/>
                  <a:pt x="2455120" y="852498"/>
                </a:cubicBezTo>
                <a:close/>
                <a:moveTo>
                  <a:pt x="1400986" y="849323"/>
                </a:moveTo>
                <a:cubicBezTo>
                  <a:pt x="1407601" y="849323"/>
                  <a:pt x="1413389" y="852721"/>
                  <a:pt x="1416696" y="858664"/>
                </a:cubicBezTo>
                <a:cubicBezTo>
                  <a:pt x="1421657" y="867159"/>
                  <a:pt x="1418350" y="878197"/>
                  <a:pt x="1410081" y="883289"/>
                </a:cubicBezTo>
                <a:cubicBezTo>
                  <a:pt x="1407601" y="884990"/>
                  <a:pt x="1404293" y="885837"/>
                  <a:pt x="1400986" y="885837"/>
                </a:cubicBezTo>
                <a:cubicBezTo>
                  <a:pt x="1394371" y="885837"/>
                  <a:pt x="1388584" y="882442"/>
                  <a:pt x="1385276" y="877346"/>
                </a:cubicBezTo>
                <a:cubicBezTo>
                  <a:pt x="1382796" y="873101"/>
                  <a:pt x="1381969" y="868005"/>
                  <a:pt x="1383623" y="862909"/>
                </a:cubicBezTo>
                <a:cubicBezTo>
                  <a:pt x="1384449" y="858664"/>
                  <a:pt x="1387757" y="854418"/>
                  <a:pt x="1391891" y="851871"/>
                </a:cubicBezTo>
                <a:cubicBezTo>
                  <a:pt x="1394371" y="850173"/>
                  <a:pt x="1397679" y="849323"/>
                  <a:pt x="1400986" y="849323"/>
                </a:cubicBezTo>
                <a:close/>
                <a:moveTo>
                  <a:pt x="2902411" y="847737"/>
                </a:moveTo>
                <a:cubicBezTo>
                  <a:pt x="2904053" y="847737"/>
                  <a:pt x="2906517" y="848558"/>
                  <a:pt x="2908159" y="849384"/>
                </a:cubicBezTo>
                <a:cubicBezTo>
                  <a:pt x="2910623" y="851031"/>
                  <a:pt x="2912265" y="853500"/>
                  <a:pt x="2913086" y="855968"/>
                </a:cubicBezTo>
                <a:cubicBezTo>
                  <a:pt x="2913907" y="859262"/>
                  <a:pt x="2913907" y="861730"/>
                  <a:pt x="2912265" y="865023"/>
                </a:cubicBezTo>
                <a:cubicBezTo>
                  <a:pt x="2909801" y="868318"/>
                  <a:pt x="2906517" y="869962"/>
                  <a:pt x="2902411" y="869962"/>
                </a:cubicBezTo>
                <a:cubicBezTo>
                  <a:pt x="2900769" y="869962"/>
                  <a:pt x="2898306" y="869962"/>
                  <a:pt x="2896663" y="868318"/>
                </a:cubicBezTo>
                <a:cubicBezTo>
                  <a:pt x="2891736" y="865847"/>
                  <a:pt x="2890094" y="859262"/>
                  <a:pt x="2892558" y="853500"/>
                </a:cubicBezTo>
                <a:cubicBezTo>
                  <a:pt x="2895021" y="850208"/>
                  <a:pt x="2898306" y="847737"/>
                  <a:pt x="2902411" y="847737"/>
                </a:cubicBezTo>
                <a:close/>
                <a:moveTo>
                  <a:pt x="1847043" y="842974"/>
                </a:moveTo>
                <a:cubicBezTo>
                  <a:pt x="1856473" y="842974"/>
                  <a:pt x="1865046" y="849590"/>
                  <a:pt x="1866760" y="858683"/>
                </a:cubicBezTo>
                <a:cubicBezTo>
                  <a:pt x="1869332" y="869436"/>
                  <a:pt x="1862474" y="879356"/>
                  <a:pt x="1852187" y="881836"/>
                </a:cubicBezTo>
                <a:cubicBezTo>
                  <a:pt x="1850472" y="882662"/>
                  <a:pt x="1848758" y="882662"/>
                  <a:pt x="1847043" y="882662"/>
                </a:cubicBezTo>
                <a:cubicBezTo>
                  <a:pt x="1837613" y="882662"/>
                  <a:pt x="1829898" y="876875"/>
                  <a:pt x="1827326" y="867780"/>
                </a:cubicBezTo>
                <a:cubicBezTo>
                  <a:pt x="1826469" y="862818"/>
                  <a:pt x="1827326" y="857030"/>
                  <a:pt x="1829898" y="852897"/>
                </a:cubicBezTo>
                <a:cubicBezTo>
                  <a:pt x="1832470" y="848762"/>
                  <a:pt x="1836756" y="845456"/>
                  <a:pt x="1842757" y="843800"/>
                </a:cubicBezTo>
                <a:cubicBezTo>
                  <a:pt x="1844471" y="843800"/>
                  <a:pt x="1845329" y="842974"/>
                  <a:pt x="1847043" y="842974"/>
                </a:cubicBezTo>
                <a:close/>
                <a:moveTo>
                  <a:pt x="3535479" y="842972"/>
                </a:moveTo>
                <a:cubicBezTo>
                  <a:pt x="3540638" y="842972"/>
                  <a:pt x="3545797" y="845513"/>
                  <a:pt x="3549237" y="848898"/>
                </a:cubicBezTo>
                <a:cubicBezTo>
                  <a:pt x="3552677" y="853134"/>
                  <a:pt x="3555256" y="857365"/>
                  <a:pt x="3554396" y="862447"/>
                </a:cubicBezTo>
                <a:cubicBezTo>
                  <a:pt x="3554396" y="867526"/>
                  <a:pt x="3552677" y="872609"/>
                  <a:pt x="3548377" y="875993"/>
                </a:cubicBezTo>
                <a:cubicBezTo>
                  <a:pt x="3544937" y="879380"/>
                  <a:pt x="3540638" y="881073"/>
                  <a:pt x="3535479" y="881073"/>
                </a:cubicBezTo>
                <a:cubicBezTo>
                  <a:pt x="3530319" y="881073"/>
                  <a:pt x="3525160" y="878533"/>
                  <a:pt x="3521720" y="875148"/>
                </a:cubicBezTo>
                <a:cubicBezTo>
                  <a:pt x="3513981" y="867526"/>
                  <a:pt x="3514841" y="855672"/>
                  <a:pt x="3522580" y="848052"/>
                </a:cubicBezTo>
                <a:cubicBezTo>
                  <a:pt x="3526020" y="844668"/>
                  <a:pt x="3530319" y="842972"/>
                  <a:pt x="3535479" y="842972"/>
                </a:cubicBezTo>
                <a:close/>
                <a:moveTo>
                  <a:pt x="941043" y="839797"/>
                </a:moveTo>
                <a:cubicBezTo>
                  <a:pt x="945100" y="839797"/>
                  <a:pt x="949969" y="841460"/>
                  <a:pt x="953214" y="844787"/>
                </a:cubicBezTo>
                <a:cubicBezTo>
                  <a:pt x="959705" y="852271"/>
                  <a:pt x="958895" y="863081"/>
                  <a:pt x="952404" y="869735"/>
                </a:cubicBezTo>
                <a:cubicBezTo>
                  <a:pt x="949158" y="873062"/>
                  <a:pt x="945100" y="874724"/>
                  <a:pt x="941043" y="874724"/>
                </a:cubicBezTo>
                <a:cubicBezTo>
                  <a:pt x="936175" y="874724"/>
                  <a:pt x="931307" y="873062"/>
                  <a:pt x="928061" y="868901"/>
                </a:cubicBezTo>
                <a:cubicBezTo>
                  <a:pt x="924816" y="865576"/>
                  <a:pt x="923193" y="861419"/>
                  <a:pt x="923193" y="856429"/>
                </a:cubicBezTo>
                <a:cubicBezTo>
                  <a:pt x="924003" y="851441"/>
                  <a:pt x="925627" y="847281"/>
                  <a:pt x="928872" y="843955"/>
                </a:cubicBezTo>
                <a:cubicBezTo>
                  <a:pt x="932117" y="841460"/>
                  <a:pt x="936175" y="839797"/>
                  <a:pt x="941043" y="839797"/>
                </a:cubicBezTo>
                <a:close/>
                <a:moveTo>
                  <a:pt x="2358705" y="835036"/>
                </a:moveTo>
                <a:cubicBezTo>
                  <a:pt x="2362939" y="835945"/>
                  <a:pt x="2364632" y="838665"/>
                  <a:pt x="2364632" y="842295"/>
                </a:cubicBezTo>
                <a:cubicBezTo>
                  <a:pt x="2363785" y="845922"/>
                  <a:pt x="2361245" y="847737"/>
                  <a:pt x="2358705" y="847737"/>
                </a:cubicBezTo>
                <a:cubicBezTo>
                  <a:pt x="2358705" y="847737"/>
                  <a:pt x="2358705" y="847737"/>
                  <a:pt x="2357859" y="847737"/>
                </a:cubicBezTo>
                <a:cubicBezTo>
                  <a:pt x="2354472" y="847737"/>
                  <a:pt x="2351932" y="844108"/>
                  <a:pt x="2352779" y="840481"/>
                </a:cubicBezTo>
                <a:cubicBezTo>
                  <a:pt x="2352779" y="836851"/>
                  <a:pt x="2355319" y="835036"/>
                  <a:pt x="2358705" y="835036"/>
                </a:cubicBezTo>
                <a:close/>
                <a:moveTo>
                  <a:pt x="1256097" y="835036"/>
                </a:moveTo>
                <a:cubicBezTo>
                  <a:pt x="1262007" y="835036"/>
                  <a:pt x="1267919" y="837585"/>
                  <a:pt x="1271295" y="842682"/>
                </a:cubicBezTo>
                <a:cubicBezTo>
                  <a:pt x="1277206" y="851171"/>
                  <a:pt x="1274673" y="863059"/>
                  <a:pt x="1266228" y="868152"/>
                </a:cubicBezTo>
                <a:cubicBezTo>
                  <a:pt x="1263696" y="870700"/>
                  <a:pt x="1260319" y="871549"/>
                  <a:pt x="1256097" y="871549"/>
                </a:cubicBezTo>
                <a:cubicBezTo>
                  <a:pt x="1250184" y="871549"/>
                  <a:pt x="1245119" y="869002"/>
                  <a:pt x="1240896" y="863906"/>
                </a:cubicBezTo>
                <a:cubicBezTo>
                  <a:pt x="1238363" y="859661"/>
                  <a:pt x="1237518" y="855416"/>
                  <a:pt x="1238363" y="850320"/>
                </a:cubicBezTo>
                <a:cubicBezTo>
                  <a:pt x="1239207" y="845229"/>
                  <a:pt x="1241741" y="840980"/>
                  <a:pt x="1245964" y="838432"/>
                </a:cubicBezTo>
                <a:cubicBezTo>
                  <a:pt x="1249341" y="835887"/>
                  <a:pt x="1252718" y="835036"/>
                  <a:pt x="1256097" y="835036"/>
                </a:cubicBezTo>
                <a:close/>
                <a:moveTo>
                  <a:pt x="2673021" y="833449"/>
                </a:moveTo>
                <a:cubicBezTo>
                  <a:pt x="2673850" y="833449"/>
                  <a:pt x="2675506" y="833449"/>
                  <a:pt x="2676334" y="833449"/>
                </a:cubicBezTo>
                <a:cubicBezTo>
                  <a:pt x="2678819" y="834282"/>
                  <a:pt x="2680476" y="836776"/>
                  <a:pt x="2681304" y="838439"/>
                </a:cubicBezTo>
                <a:cubicBezTo>
                  <a:pt x="2682132" y="840933"/>
                  <a:pt x="2682132" y="843428"/>
                  <a:pt x="2681304" y="845092"/>
                </a:cubicBezTo>
                <a:cubicBezTo>
                  <a:pt x="2679647" y="848417"/>
                  <a:pt x="2676334" y="850911"/>
                  <a:pt x="2673021" y="850911"/>
                </a:cubicBezTo>
                <a:cubicBezTo>
                  <a:pt x="2672193" y="850911"/>
                  <a:pt x="2670536" y="850911"/>
                  <a:pt x="2669708" y="850080"/>
                </a:cubicBezTo>
                <a:cubicBezTo>
                  <a:pt x="2665567" y="848417"/>
                  <a:pt x="2663082" y="843428"/>
                  <a:pt x="2664739" y="839272"/>
                </a:cubicBezTo>
                <a:cubicBezTo>
                  <a:pt x="2666395" y="835113"/>
                  <a:pt x="2669708" y="833449"/>
                  <a:pt x="2673021" y="833449"/>
                </a:cubicBezTo>
                <a:close/>
                <a:moveTo>
                  <a:pt x="1103340" y="830275"/>
                </a:moveTo>
                <a:cubicBezTo>
                  <a:pt x="1109137" y="830275"/>
                  <a:pt x="1114107" y="832822"/>
                  <a:pt x="1117420" y="837067"/>
                </a:cubicBezTo>
                <a:cubicBezTo>
                  <a:pt x="1123218" y="845557"/>
                  <a:pt x="1122390" y="856597"/>
                  <a:pt x="1114935" y="862541"/>
                </a:cubicBezTo>
                <a:cubicBezTo>
                  <a:pt x="1111622" y="865090"/>
                  <a:pt x="1107481" y="866786"/>
                  <a:pt x="1103340" y="866786"/>
                </a:cubicBezTo>
                <a:cubicBezTo>
                  <a:pt x="1098370" y="866786"/>
                  <a:pt x="1093399" y="864239"/>
                  <a:pt x="1090087" y="859994"/>
                </a:cubicBezTo>
                <a:cubicBezTo>
                  <a:pt x="1086774" y="856597"/>
                  <a:pt x="1085116" y="851501"/>
                  <a:pt x="1085946" y="847254"/>
                </a:cubicBezTo>
                <a:cubicBezTo>
                  <a:pt x="1085946" y="842163"/>
                  <a:pt x="1088430" y="837916"/>
                  <a:pt x="1092572" y="834519"/>
                </a:cubicBezTo>
                <a:cubicBezTo>
                  <a:pt x="1095884" y="831973"/>
                  <a:pt x="1099198" y="830275"/>
                  <a:pt x="1103340" y="830275"/>
                </a:cubicBezTo>
                <a:close/>
                <a:moveTo>
                  <a:pt x="3046509" y="828688"/>
                </a:moveTo>
                <a:cubicBezTo>
                  <a:pt x="3049030" y="828688"/>
                  <a:pt x="3051552" y="829558"/>
                  <a:pt x="3054073" y="831300"/>
                </a:cubicBezTo>
                <a:cubicBezTo>
                  <a:pt x="3056594" y="833041"/>
                  <a:pt x="3058275" y="836524"/>
                  <a:pt x="3059116" y="840006"/>
                </a:cubicBezTo>
                <a:cubicBezTo>
                  <a:pt x="3059956" y="843488"/>
                  <a:pt x="3059116" y="846970"/>
                  <a:pt x="3057435" y="849581"/>
                </a:cubicBezTo>
                <a:cubicBezTo>
                  <a:pt x="3054913" y="853936"/>
                  <a:pt x="3050711" y="855676"/>
                  <a:pt x="3046509" y="855676"/>
                </a:cubicBezTo>
                <a:cubicBezTo>
                  <a:pt x="3043988" y="855676"/>
                  <a:pt x="3041466" y="854804"/>
                  <a:pt x="3038945" y="853064"/>
                </a:cubicBezTo>
                <a:cubicBezTo>
                  <a:pt x="3033062" y="849581"/>
                  <a:pt x="3031381" y="840877"/>
                  <a:pt x="3035583" y="834782"/>
                </a:cubicBezTo>
                <a:cubicBezTo>
                  <a:pt x="3038105" y="831300"/>
                  <a:pt x="3042307" y="828688"/>
                  <a:pt x="3046509" y="828688"/>
                </a:cubicBezTo>
                <a:close/>
                <a:moveTo>
                  <a:pt x="1629943" y="828688"/>
                </a:moveTo>
                <a:cubicBezTo>
                  <a:pt x="1638366" y="828688"/>
                  <a:pt x="1645105" y="833867"/>
                  <a:pt x="1647632" y="841629"/>
                </a:cubicBezTo>
                <a:cubicBezTo>
                  <a:pt x="1651844" y="851981"/>
                  <a:pt x="1646790" y="863197"/>
                  <a:pt x="1637524" y="866650"/>
                </a:cubicBezTo>
                <a:cubicBezTo>
                  <a:pt x="1634997" y="868375"/>
                  <a:pt x="1632470" y="868375"/>
                  <a:pt x="1629943" y="868375"/>
                </a:cubicBezTo>
                <a:cubicBezTo>
                  <a:pt x="1622362" y="868375"/>
                  <a:pt x="1615623" y="864061"/>
                  <a:pt x="1612254" y="856296"/>
                </a:cubicBezTo>
                <a:cubicBezTo>
                  <a:pt x="1610569" y="851119"/>
                  <a:pt x="1610569" y="845945"/>
                  <a:pt x="1612254" y="841629"/>
                </a:cubicBezTo>
                <a:cubicBezTo>
                  <a:pt x="1613938" y="836452"/>
                  <a:pt x="1618150" y="832138"/>
                  <a:pt x="1623204" y="830411"/>
                </a:cubicBezTo>
                <a:cubicBezTo>
                  <a:pt x="1624889" y="829550"/>
                  <a:pt x="1627416" y="828688"/>
                  <a:pt x="1629943" y="828688"/>
                </a:cubicBezTo>
                <a:close/>
                <a:moveTo>
                  <a:pt x="2261078" y="825514"/>
                </a:moveTo>
                <a:cubicBezTo>
                  <a:pt x="2262788" y="825514"/>
                  <a:pt x="2263643" y="826306"/>
                  <a:pt x="2264497" y="827101"/>
                </a:cubicBezTo>
                <a:cubicBezTo>
                  <a:pt x="2265352" y="827893"/>
                  <a:pt x="2266207" y="829480"/>
                  <a:pt x="2266207" y="831068"/>
                </a:cubicBezTo>
                <a:cubicBezTo>
                  <a:pt x="2265352" y="833449"/>
                  <a:pt x="2263643" y="835036"/>
                  <a:pt x="2261078" y="835036"/>
                </a:cubicBezTo>
                <a:cubicBezTo>
                  <a:pt x="2261078" y="835036"/>
                  <a:pt x="2261078" y="835036"/>
                  <a:pt x="2260223" y="835036"/>
                </a:cubicBezTo>
                <a:cubicBezTo>
                  <a:pt x="2257659" y="835036"/>
                  <a:pt x="2255094" y="832656"/>
                  <a:pt x="2255949" y="830275"/>
                </a:cubicBezTo>
                <a:cubicBezTo>
                  <a:pt x="2255949" y="827101"/>
                  <a:pt x="2257659" y="825514"/>
                  <a:pt x="2261078" y="825514"/>
                </a:cubicBezTo>
                <a:close/>
                <a:moveTo>
                  <a:pt x="3364000" y="825511"/>
                </a:moveTo>
                <a:cubicBezTo>
                  <a:pt x="3368158" y="825511"/>
                  <a:pt x="3372316" y="827257"/>
                  <a:pt x="3375642" y="829876"/>
                </a:cubicBezTo>
                <a:cubicBezTo>
                  <a:pt x="3378968" y="833369"/>
                  <a:pt x="3380631" y="837733"/>
                  <a:pt x="3380631" y="842102"/>
                </a:cubicBezTo>
                <a:cubicBezTo>
                  <a:pt x="3380631" y="847339"/>
                  <a:pt x="3378968" y="851705"/>
                  <a:pt x="3376473" y="854325"/>
                </a:cubicBezTo>
                <a:cubicBezTo>
                  <a:pt x="3373147" y="857818"/>
                  <a:pt x="3368989" y="860437"/>
                  <a:pt x="3364000" y="860437"/>
                </a:cubicBezTo>
                <a:cubicBezTo>
                  <a:pt x="3359842" y="860437"/>
                  <a:pt x="3356516" y="858689"/>
                  <a:pt x="3353190" y="856069"/>
                </a:cubicBezTo>
                <a:cubicBezTo>
                  <a:pt x="3346538" y="849085"/>
                  <a:pt x="3345706" y="838608"/>
                  <a:pt x="3352359" y="831621"/>
                </a:cubicBezTo>
                <a:cubicBezTo>
                  <a:pt x="3354853" y="828129"/>
                  <a:pt x="3359842" y="825511"/>
                  <a:pt x="3364000" y="825511"/>
                </a:cubicBezTo>
                <a:close/>
                <a:moveTo>
                  <a:pt x="1943089" y="822338"/>
                </a:moveTo>
                <a:cubicBezTo>
                  <a:pt x="1954202" y="822338"/>
                  <a:pt x="1962750" y="830910"/>
                  <a:pt x="1964459" y="841196"/>
                </a:cubicBezTo>
                <a:cubicBezTo>
                  <a:pt x="1966169" y="852341"/>
                  <a:pt x="1958476" y="863487"/>
                  <a:pt x="1946508" y="865200"/>
                </a:cubicBezTo>
                <a:cubicBezTo>
                  <a:pt x="1945653" y="865200"/>
                  <a:pt x="1944799" y="865200"/>
                  <a:pt x="1943089" y="865200"/>
                </a:cubicBezTo>
                <a:cubicBezTo>
                  <a:pt x="1932831" y="865200"/>
                  <a:pt x="1924283" y="857484"/>
                  <a:pt x="1922574" y="848053"/>
                </a:cubicBezTo>
                <a:cubicBezTo>
                  <a:pt x="1921719" y="842055"/>
                  <a:pt x="1922574" y="836053"/>
                  <a:pt x="1925993" y="831766"/>
                </a:cubicBezTo>
                <a:cubicBezTo>
                  <a:pt x="1929412" y="827482"/>
                  <a:pt x="1934541" y="824054"/>
                  <a:pt x="1939670" y="823194"/>
                </a:cubicBezTo>
                <a:cubicBezTo>
                  <a:pt x="1941379" y="823194"/>
                  <a:pt x="1942234" y="822338"/>
                  <a:pt x="1943089" y="822338"/>
                </a:cubicBezTo>
                <a:close/>
                <a:moveTo>
                  <a:pt x="3200492" y="822334"/>
                </a:moveTo>
                <a:cubicBezTo>
                  <a:pt x="3203834" y="822334"/>
                  <a:pt x="3207176" y="823967"/>
                  <a:pt x="3209682" y="825603"/>
                </a:cubicBezTo>
                <a:cubicBezTo>
                  <a:pt x="3213025" y="828052"/>
                  <a:pt x="3214696" y="831318"/>
                  <a:pt x="3215531" y="835399"/>
                </a:cubicBezTo>
                <a:cubicBezTo>
                  <a:pt x="3215531" y="839481"/>
                  <a:pt x="3214696" y="842746"/>
                  <a:pt x="3212189" y="846011"/>
                </a:cubicBezTo>
                <a:cubicBezTo>
                  <a:pt x="3209682" y="849276"/>
                  <a:pt x="3205505" y="850910"/>
                  <a:pt x="3200492" y="850910"/>
                </a:cubicBezTo>
                <a:cubicBezTo>
                  <a:pt x="3197150" y="850910"/>
                  <a:pt x="3193807" y="850094"/>
                  <a:pt x="3191301" y="848461"/>
                </a:cubicBezTo>
                <a:cubicBezTo>
                  <a:pt x="3185452" y="843561"/>
                  <a:pt x="3183781" y="834583"/>
                  <a:pt x="3188794" y="828052"/>
                </a:cubicBezTo>
                <a:cubicBezTo>
                  <a:pt x="3192136" y="824786"/>
                  <a:pt x="3196314" y="822334"/>
                  <a:pt x="3200492" y="822334"/>
                </a:cubicBezTo>
                <a:close/>
                <a:moveTo>
                  <a:pt x="495318" y="820737"/>
                </a:moveTo>
                <a:cubicBezTo>
                  <a:pt x="499459" y="820737"/>
                  <a:pt x="503600" y="822361"/>
                  <a:pt x="506085" y="824798"/>
                </a:cubicBezTo>
                <a:cubicBezTo>
                  <a:pt x="514368" y="830483"/>
                  <a:pt x="515196" y="841854"/>
                  <a:pt x="509398" y="849164"/>
                </a:cubicBezTo>
                <a:cubicBezTo>
                  <a:pt x="506085" y="853225"/>
                  <a:pt x="501116" y="855662"/>
                  <a:pt x="495318" y="855662"/>
                </a:cubicBezTo>
                <a:cubicBezTo>
                  <a:pt x="491176" y="855662"/>
                  <a:pt x="487863" y="854037"/>
                  <a:pt x="484550" y="851600"/>
                </a:cubicBezTo>
                <a:cubicBezTo>
                  <a:pt x="480409" y="849164"/>
                  <a:pt x="477924" y="845103"/>
                  <a:pt x="477924" y="840230"/>
                </a:cubicBezTo>
                <a:cubicBezTo>
                  <a:pt x="477096" y="835356"/>
                  <a:pt x="478752" y="831295"/>
                  <a:pt x="481237" y="827234"/>
                </a:cubicBezTo>
                <a:cubicBezTo>
                  <a:pt x="484550" y="823173"/>
                  <a:pt x="489520" y="820737"/>
                  <a:pt x="495318" y="820737"/>
                </a:cubicBezTo>
                <a:close/>
                <a:moveTo>
                  <a:pt x="2039871" y="809637"/>
                </a:moveTo>
                <a:cubicBezTo>
                  <a:pt x="2039871" y="809637"/>
                  <a:pt x="2040724" y="809637"/>
                  <a:pt x="2041576" y="809637"/>
                </a:cubicBezTo>
                <a:cubicBezTo>
                  <a:pt x="2052659" y="809637"/>
                  <a:pt x="2062890" y="818186"/>
                  <a:pt x="2063743" y="830151"/>
                </a:cubicBezTo>
                <a:cubicBezTo>
                  <a:pt x="2064595" y="842120"/>
                  <a:pt x="2055217" y="852378"/>
                  <a:pt x="2043281" y="854086"/>
                </a:cubicBezTo>
                <a:cubicBezTo>
                  <a:pt x="2042429" y="854086"/>
                  <a:pt x="2042429" y="854086"/>
                  <a:pt x="2041576" y="854086"/>
                </a:cubicBezTo>
                <a:cubicBezTo>
                  <a:pt x="2030493" y="854086"/>
                  <a:pt x="2021115" y="845539"/>
                  <a:pt x="2019410" y="833571"/>
                </a:cubicBezTo>
                <a:cubicBezTo>
                  <a:pt x="2018557" y="827589"/>
                  <a:pt x="2020262" y="822460"/>
                  <a:pt x="2024525" y="817332"/>
                </a:cubicBezTo>
                <a:cubicBezTo>
                  <a:pt x="2027935" y="813056"/>
                  <a:pt x="2033903" y="810493"/>
                  <a:pt x="2039871" y="809637"/>
                </a:cubicBezTo>
                <a:close/>
                <a:moveTo>
                  <a:pt x="2139207" y="803287"/>
                </a:moveTo>
                <a:cubicBezTo>
                  <a:pt x="2144969" y="803287"/>
                  <a:pt x="2150731" y="805845"/>
                  <a:pt x="2154847" y="810108"/>
                </a:cubicBezTo>
                <a:cubicBezTo>
                  <a:pt x="2158963" y="814370"/>
                  <a:pt x="2161432" y="820339"/>
                  <a:pt x="2161432" y="826306"/>
                </a:cubicBezTo>
                <a:cubicBezTo>
                  <a:pt x="2161432" y="838242"/>
                  <a:pt x="2151554" y="849324"/>
                  <a:pt x="2140030" y="849324"/>
                </a:cubicBezTo>
                <a:cubicBezTo>
                  <a:pt x="2140030" y="849324"/>
                  <a:pt x="2140030" y="849324"/>
                  <a:pt x="2139207" y="849324"/>
                </a:cubicBezTo>
                <a:cubicBezTo>
                  <a:pt x="2127683" y="849324"/>
                  <a:pt x="2117805" y="839094"/>
                  <a:pt x="2116982" y="826306"/>
                </a:cubicBezTo>
                <a:cubicBezTo>
                  <a:pt x="2116982" y="820339"/>
                  <a:pt x="2119452" y="814370"/>
                  <a:pt x="2123567" y="810108"/>
                </a:cubicBezTo>
                <a:cubicBezTo>
                  <a:pt x="2127683" y="805845"/>
                  <a:pt x="2132622" y="803287"/>
                  <a:pt x="2139207" y="803287"/>
                </a:cubicBezTo>
                <a:close/>
                <a:moveTo>
                  <a:pt x="2573804" y="800112"/>
                </a:moveTo>
                <a:cubicBezTo>
                  <a:pt x="2574636" y="800112"/>
                  <a:pt x="2575468" y="800112"/>
                  <a:pt x="2576299" y="800948"/>
                </a:cubicBezTo>
                <a:cubicBezTo>
                  <a:pt x="2577962" y="800948"/>
                  <a:pt x="2579625" y="802620"/>
                  <a:pt x="2581289" y="804291"/>
                </a:cubicBezTo>
                <a:cubicBezTo>
                  <a:pt x="2582120" y="806795"/>
                  <a:pt x="2582120" y="808468"/>
                  <a:pt x="2581289" y="810974"/>
                </a:cubicBezTo>
                <a:cubicBezTo>
                  <a:pt x="2580457" y="814315"/>
                  <a:pt x="2577131" y="815989"/>
                  <a:pt x="2573804" y="815989"/>
                </a:cubicBezTo>
                <a:cubicBezTo>
                  <a:pt x="2572973" y="815989"/>
                  <a:pt x="2572141" y="815989"/>
                  <a:pt x="2571310" y="815989"/>
                </a:cubicBezTo>
                <a:cubicBezTo>
                  <a:pt x="2567152" y="814315"/>
                  <a:pt x="2564657" y="810140"/>
                  <a:pt x="2566320" y="805960"/>
                </a:cubicBezTo>
                <a:cubicBezTo>
                  <a:pt x="2567152" y="802620"/>
                  <a:pt x="2570478" y="800112"/>
                  <a:pt x="2573804" y="800112"/>
                </a:cubicBezTo>
                <a:close/>
                <a:moveTo>
                  <a:pt x="2804780" y="796937"/>
                </a:moveTo>
                <a:cubicBezTo>
                  <a:pt x="2806426" y="796937"/>
                  <a:pt x="2808073" y="797763"/>
                  <a:pt x="2808896" y="798588"/>
                </a:cubicBezTo>
                <a:cubicBezTo>
                  <a:pt x="2811365" y="799415"/>
                  <a:pt x="2813012" y="801889"/>
                  <a:pt x="2814658" y="804366"/>
                </a:cubicBezTo>
                <a:cubicBezTo>
                  <a:pt x="2815481" y="806844"/>
                  <a:pt x="2814658" y="809319"/>
                  <a:pt x="2813835" y="811796"/>
                </a:cubicBezTo>
                <a:cubicBezTo>
                  <a:pt x="2812189" y="815099"/>
                  <a:pt x="2808896" y="817576"/>
                  <a:pt x="2804780" y="817576"/>
                </a:cubicBezTo>
                <a:cubicBezTo>
                  <a:pt x="2803134" y="817576"/>
                  <a:pt x="2801488" y="817576"/>
                  <a:pt x="2800664" y="816750"/>
                </a:cubicBezTo>
                <a:cubicBezTo>
                  <a:pt x="2794902" y="814272"/>
                  <a:pt x="2793256" y="808494"/>
                  <a:pt x="2795726" y="803542"/>
                </a:cubicBezTo>
                <a:cubicBezTo>
                  <a:pt x="2797372" y="799415"/>
                  <a:pt x="2800664" y="796937"/>
                  <a:pt x="2804780" y="796937"/>
                </a:cubicBezTo>
                <a:close/>
                <a:moveTo>
                  <a:pt x="1497793" y="796937"/>
                </a:moveTo>
                <a:cubicBezTo>
                  <a:pt x="1505508" y="796937"/>
                  <a:pt x="1512367" y="801171"/>
                  <a:pt x="1515796" y="807944"/>
                </a:cubicBezTo>
                <a:cubicBezTo>
                  <a:pt x="1520082" y="817259"/>
                  <a:pt x="1515796" y="829112"/>
                  <a:pt x="1506366" y="833344"/>
                </a:cubicBezTo>
                <a:cubicBezTo>
                  <a:pt x="1503794" y="835036"/>
                  <a:pt x="1501222" y="835036"/>
                  <a:pt x="1497793" y="835036"/>
                </a:cubicBezTo>
                <a:cubicBezTo>
                  <a:pt x="1490078" y="835036"/>
                  <a:pt x="1484077" y="831651"/>
                  <a:pt x="1480648" y="824879"/>
                </a:cubicBezTo>
                <a:cubicBezTo>
                  <a:pt x="1478076" y="819797"/>
                  <a:pt x="1477219" y="814720"/>
                  <a:pt x="1478933" y="809637"/>
                </a:cubicBezTo>
                <a:cubicBezTo>
                  <a:pt x="1480648" y="805407"/>
                  <a:pt x="1484077" y="801171"/>
                  <a:pt x="1489221" y="798632"/>
                </a:cubicBezTo>
                <a:cubicBezTo>
                  <a:pt x="1491792" y="796937"/>
                  <a:pt x="1495221" y="796937"/>
                  <a:pt x="1497793" y="796937"/>
                </a:cubicBezTo>
                <a:close/>
                <a:moveTo>
                  <a:pt x="3808520" y="796927"/>
                </a:moveTo>
                <a:cubicBezTo>
                  <a:pt x="3815324" y="796927"/>
                  <a:pt x="3822127" y="799442"/>
                  <a:pt x="3826380" y="805313"/>
                </a:cubicBezTo>
                <a:cubicBezTo>
                  <a:pt x="3829781" y="809506"/>
                  <a:pt x="3831482" y="815377"/>
                  <a:pt x="3831482" y="821249"/>
                </a:cubicBezTo>
                <a:cubicBezTo>
                  <a:pt x="3830632" y="827119"/>
                  <a:pt x="3827230" y="832989"/>
                  <a:pt x="3822978" y="836344"/>
                </a:cubicBezTo>
                <a:cubicBezTo>
                  <a:pt x="3818726" y="839699"/>
                  <a:pt x="3813623" y="841375"/>
                  <a:pt x="3808520" y="841375"/>
                </a:cubicBezTo>
                <a:cubicBezTo>
                  <a:pt x="3801717" y="841375"/>
                  <a:pt x="3795763" y="838021"/>
                  <a:pt x="3791511" y="832989"/>
                </a:cubicBezTo>
                <a:cubicBezTo>
                  <a:pt x="3783857" y="823764"/>
                  <a:pt x="3784708" y="809506"/>
                  <a:pt x="3794063" y="801960"/>
                </a:cubicBezTo>
                <a:cubicBezTo>
                  <a:pt x="3798315" y="798604"/>
                  <a:pt x="3803418" y="796927"/>
                  <a:pt x="3808520" y="796927"/>
                </a:cubicBezTo>
                <a:close/>
                <a:moveTo>
                  <a:pt x="1728013" y="793763"/>
                </a:moveTo>
                <a:cubicBezTo>
                  <a:pt x="1737080" y="793763"/>
                  <a:pt x="1744499" y="799550"/>
                  <a:pt x="1746972" y="807819"/>
                </a:cubicBezTo>
                <a:cubicBezTo>
                  <a:pt x="1750269" y="818567"/>
                  <a:pt x="1744499" y="829316"/>
                  <a:pt x="1733783" y="832624"/>
                </a:cubicBezTo>
                <a:cubicBezTo>
                  <a:pt x="1732135" y="833449"/>
                  <a:pt x="1730486" y="833449"/>
                  <a:pt x="1728013" y="833449"/>
                </a:cubicBezTo>
                <a:cubicBezTo>
                  <a:pt x="1719770" y="833449"/>
                  <a:pt x="1712352" y="828489"/>
                  <a:pt x="1709054" y="820220"/>
                </a:cubicBezTo>
                <a:cubicBezTo>
                  <a:pt x="1707406" y="815259"/>
                  <a:pt x="1708230" y="809473"/>
                  <a:pt x="1710703" y="805338"/>
                </a:cubicBezTo>
                <a:cubicBezTo>
                  <a:pt x="1713176" y="800377"/>
                  <a:pt x="1717297" y="796242"/>
                  <a:pt x="1722243" y="795417"/>
                </a:cubicBezTo>
                <a:cubicBezTo>
                  <a:pt x="1723892" y="794588"/>
                  <a:pt x="1726365" y="793763"/>
                  <a:pt x="1728013" y="793763"/>
                </a:cubicBezTo>
                <a:close/>
                <a:moveTo>
                  <a:pt x="685436" y="782643"/>
                </a:moveTo>
                <a:cubicBezTo>
                  <a:pt x="689658" y="782643"/>
                  <a:pt x="693879" y="784303"/>
                  <a:pt x="698102" y="787621"/>
                </a:cubicBezTo>
                <a:cubicBezTo>
                  <a:pt x="704857" y="794260"/>
                  <a:pt x="705702" y="805878"/>
                  <a:pt x="698948" y="813345"/>
                </a:cubicBezTo>
                <a:cubicBezTo>
                  <a:pt x="695570" y="816664"/>
                  <a:pt x="690501" y="819155"/>
                  <a:pt x="685436" y="819155"/>
                </a:cubicBezTo>
                <a:cubicBezTo>
                  <a:pt x="680370" y="819155"/>
                  <a:pt x="676146" y="817496"/>
                  <a:pt x="672770" y="814177"/>
                </a:cubicBezTo>
                <a:cubicBezTo>
                  <a:pt x="669392" y="810857"/>
                  <a:pt x="666859" y="806706"/>
                  <a:pt x="666859" y="801727"/>
                </a:cubicBezTo>
                <a:cubicBezTo>
                  <a:pt x="666013" y="796748"/>
                  <a:pt x="668546" y="792601"/>
                  <a:pt x="671923" y="788450"/>
                </a:cubicBezTo>
                <a:cubicBezTo>
                  <a:pt x="675301" y="785131"/>
                  <a:pt x="680370" y="782643"/>
                  <a:pt x="685436" y="782643"/>
                </a:cubicBezTo>
                <a:close/>
                <a:moveTo>
                  <a:pt x="2472582" y="774712"/>
                </a:moveTo>
                <a:cubicBezTo>
                  <a:pt x="2473464" y="774712"/>
                  <a:pt x="2474346" y="774712"/>
                  <a:pt x="2474346" y="774712"/>
                </a:cubicBezTo>
                <a:cubicBezTo>
                  <a:pt x="2476991" y="774712"/>
                  <a:pt x="2477873" y="776395"/>
                  <a:pt x="2479637" y="778074"/>
                </a:cubicBezTo>
                <a:cubicBezTo>
                  <a:pt x="2480519" y="778916"/>
                  <a:pt x="2480519" y="781437"/>
                  <a:pt x="2480519" y="783117"/>
                </a:cubicBezTo>
                <a:cubicBezTo>
                  <a:pt x="2479637" y="786479"/>
                  <a:pt x="2476109" y="789001"/>
                  <a:pt x="2472582" y="789001"/>
                </a:cubicBezTo>
                <a:cubicBezTo>
                  <a:pt x="2472582" y="789001"/>
                  <a:pt x="2471700" y="788159"/>
                  <a:pt x="2471700" y="788159"/>
                </a:cubicBezTo>
                <a:cubicBezTo>
                  <a:pt x="2467290" y="787320"/>
                  <a:pt x="2464644" y="783958"/>
                  <a:pt x="2465526" y="779754"/>
                </a:cubicBezTo>
                <a:cubicBezTo>
                  <a:pt x="2466408" y="776395"/>
                  <a:pt x="2469054" y="774712"/>
                  <a:pt x="2472582" y="774712"/>
                </a:cubicBezTo>
                <a:close/>
                <a:moveTo>
                  <a:pt x="1354931" y="771536"/>
                </a:moveTo>
                <a:cubicBezTo>
                  <a:pt x="1361788" y="771536"/>
                  <a:pt x="1368646" y="774851"/>
                  <a:pt x="1372077" y="780648"/>
                </a:cubicBezTo>
                <a:cubicBezTo>
                  <a:pt x="1377220" y="789757"/>
                  <a:pt x="1373791" y="801354"/>
                  <a:pt x="1365218" y="807152"/>
                </a:cubicBezTo>
                <a:cubicBezTo>
                  <a:pt x="1361788" y="808808"/>
                  <a:pt x="1358359" y="809635"/>
                  <a:pt x="1354931" y="809635"/>
                </a:cubicBezTo>
                <a:cubicBezTo>
                  <a:pt x="1348072" y="809635"/>
                  <a:pt x="1342072" y="805497"/>
                  <a:pt x="1337785" y="800528"/>
                </a:cubicBezTo>
                <a:cubicBezTo>
                  <a:pt x="1335213" y="795558"/>
                  <a:pt x="1334356" y="790588"/>
                  <a:pt x="1336070" y="785618"/>
                </a:cubicBezTo>
                <a:cubicBezTo>
                  <a:pt x="1336927" y="780648"/>
                  <a:pt x="1340357" y="776507"/>
                  <a:pt x="1344643" y="774021"/>
                </a:cubicBezTo>
                <a:cubicBezTo>
                  <a:pt x="1348072" y="772366"/>
                  <a:pt x="1351501" y="771536"/>
                  <a:pt x="1354931" y="771536"/>
                </a:cubicBezTo>
                <a:close/>
                <a:moveTo>
                  <a:pt x="2947654" y="768362"/>
                </a:moveTo>
                <a:cubicBezTo>
                  <a:pt x="2949293" y="768362"/>
                  <a:pt x="2951751" y="769212"/>
                  <a:pt x="2953389" y="770064"/>
                </a:cubicBezTo>
                <a:cubicBezTo>
                  <a:pt x="2955847" y="771763"/>
                  <a:pt x="2958305" y="774318"/>
                  <a:pt x="2959125" y="777719"/>
                </a:cubicBezTo>
                <a:cubicBezTo>
                  <a:pt x="2959944" y="780268"/>
                  <a:pt x="2959125" y="783671"/>
                  <a:pt x="2957486" y="786220"/>
                </a:cubicBezTo>
                <a:cubicBezTo>
                  <a:pt x="2955847" y="790474"/>
                  <a:pt x="2951751" y="792175"/>
                  <a:pt x="2947654" y="792175"/>
                </a:cubicBezTo>
                <a:cubicBezTo>
                  <a:pt x="2945196" y="792175"/>
                  <a:pt x="2943557" y="792175"/>
                  <a:pt x="2941918" y="791324"/>
                </a:cubicBezTo>
                <a:cubicBezTo>
                  <a:pt x="2936183" y="787922"/>
                  <a:pt x="2934544" y="780268"/>
                  <a:pt x="2937822" y="774318"/>
                </a:cubicBezTo>
                <a:cubicBezTo>
                  <a:pt x="2939460" y="770914"/>
                  <a:pt x="2943557" y="768362"/>
                  <a:pt x="2947654" y="768362"/>
                </a:cubicBezTo>
                <a:close/>
                <a:moveTo>
                  <a:pt x="1829225" y="763599"/>
                </a:moveTo>
                <a:cubicBezTo>
                  <a:pt x="1839289" y="763599"/>
                  <a:pt x="1847675" y="770457"/>
                  <a:pt x="1849353" y="779887"/>
                </a:cubicBezTo>
                <a:cubicBezTo>
                  <a:pt x="1851869" y="791888"/>
                  <a:pt x="1845159" y="803033"/>
                  <a:pt x="1834257" y="805606"/>
                </a:cubicBezTo>
                <a:cubicBezTo>
                  <a:pt x="1832579" y="806462"/>
                  <a:pt x="1830902" y="806462"/>
                  <a:pt x="1829225" y="806462"/>
                </a:cubicBezTo>
                <a:cubicBezTo>
                  <a:pt x="1819999" y="806462"/>
                  <a:pt x="1811612" y="799604"/>
                  <a:pt x="1809096" y="790173"/>
                </a:cubicBezTo>
                <a:cubicBezTo>
                  <a:pt x="1807419" y="785030"/>
                  <a:pt x="1808258" y="779031"/>
                  <a:pt x="1810774" y="773887"/>
                </a:cubicBezTo>
                <a:cubicBezTo>
                  <a:pt x="1814128" y="768742"/>
                  <a:pt x="1819160" y="765313"/>
                  <a:pt x="1824192" y="764458"/>
                </a:cubicBezTo>
                <a:cubicBezTo>
                  <a:pt x="1825870" y="763599"/>
                  <a:pt x="1827547" y="763599"/>
                  <a:pt x="1829225" y="763599"/>
                </a:cubicBezTo>
                <a:close/>
                <a:moveTo>
                  <a:pt x="3618821" y="763593"/>
                </a:moveTo>
                <a:cubicBezTo>
                  <a:pt x="3623965" y="763593"/>
                  <a:pt x="3629108" y="765284"/>
                  <a:pt x="3633394" y="769504"/>
                </a:cubicBezTo>
                <a:cubicBezTo>
                  <a:pt x="3636823" y="773728"/>
                  <a:pt x="3639395" y="778793"/>
                  <a:pt x="3638538" y="783860"/>
                </a:cubicBezTo>
                <a:cubicBezTo>
                  <a:pt x="3638538" y="788927"/>
                  <a:pt x="3635966" y="793993"/>
                  <a:pt x="3632537" y="797372"/>
                </a:cubicBezTo>
                <a:cubicBezTo>
                  <a:pt x="3628251" y="800748"/>
                  <a:pt x="3623965" y="803283"/>
                  <a:pt x="3618821" y="803283"/>
                </a:cubicBezTo>
                <a:cubicBezTo>
                  <a:pt x="3612820" y="803283"/>
                  <a:pt x="3607677" y="800748"/>
                  <a:pt x="3604248" y="796528"/>
                </a:cubicBezTo>
                <a:cubicBezTo>
                  <a:pt x="3596532" y="788927"/>
                  <a:pt x="3596532" y="776260"/>
                  <a:pt x="3605105" y="768660"/>
                </a:cubicBezTo>
                <a:cubicBezTo>
                  <a:pt x="3608534" y="765284"/>
                  <a:pt x="3613677" y="763593"/>
                  <a:pt x="3618821" y="763593"/>
                </a:cubicBezTo>
                <a:close/>
                <a:moveTo>
                  <a:pt x="867596" y="760422"/>
                </a:moveTo>
                <a:cubicBezTo>
                  <a:pt x="872557" y="760422"/>
                  <a:pt x="877518" y="762082"/>
                  <a:pt x="880825" y="766230"/>
                </a:cubicBezTo>
                <a:cubicBezTo>
                  <a:pt x="888267" y="773700"/>
                  <a:pt x="887440" y="785317"/>
                  <a:pt x="879998" y="791957"/>
                </a:cubicBezTo>
                <a:cubicBezTo>
                  <a:pt x="876693" y="795275"/>
                  <a:pt x="872557" y="796936"/>
                  <a:pt x="867596" y="796936"/>
                </a:cubicBezTo>
                <a:cubicBezTo>
                  <a:pt x="862636" y="796936"/>
                  <a:pt x="857675" y="795275"/>
                  <a:pt x="854368" y="791124"/>
                </a:cubicBezTo>
                <a:cubicBezTo>
                  <a:pt x="851061" y="787805"/>
                  <a:pt x="848579" y="782826"/>
                  <a:pt x="849408" y="778679"/>
                </a:cubicBezTo>
                <a:cubicBezTo>
                  <a:pt x="849408" y="772868"/>
                  <a:pt x="851061" y="768721"/>
                  <a:pt x="855194" y="765401"/>
                </a:cubicBezTo>
                <a:cubicBezTo>
                  <a:pt x="858501" y="762082"/>
                  <a:pt x="862636" y="760422"/>
                  <a:pt x="867596" y="760422"/>
                </a:cubicBezTo>
                <a:close/>
                <a:moveTo>
                  <a:pt x="2369817" y="755663"/>
                </a:moveTo>
                <a:cubicBezTo>
                  <a:pt x="2372357" y="755663"/>
                  <a:pt x="2374051" y="756510"/>
                  <a:pt x="2374897" y="758202"/>
                </a:cubicBezTo>
                <a:cubicBezTo>
                  <a:pt x="2375744" y="759049"/>
                  <a:pt x="2375744" y="760743"/>
                  <a:pt x="2375744" y="762437"/>
                </a:cubicBezTo>
                <a:cubicBezTo>
                  <a:pt x="2375744" y="765822"/>
                  <a:pt x="2372357" y="768363"/>
                  <a:pt x="2369817" y="768363"/>
                </a:cubicBezTo>
                <a:cubicBezTo>
                  <a:pt x="2369817" y="768363"/>
                  <a:pt x="2369817" y="768363"/>
                  <a:pt x="2368971" y="768363"/>
                </a:cubicBezTo>
                <a:cubicBezTo>
                  <a:pt x="2365584" y="767516"/>
                  <a:pt x="2363044" y="764130"/>
                  <a:pt x="2363044" y="760743"/>
                </a:cubicBezTo>
                <a:cubicBezTo>
                  <a:pt x="2363891" y="758202"/>
                  <a:pt x="2366431" y="755663"/>
                  <a:pt x="2369817" y="755663"/>
                </a:cubicBezTo>
                <a:close/>
                <a:moveTo>
                  <a:pt x="1202530" y="755661"/>
                </a:moveTo>
                <a:cubicBezTo>
                  <a:pt x="1209389" y="755661"/>
                  <a:pt x="1215390" y="759048"/>
                  <a:pt x="1218818" y="764126"/>
                </a:cubicBezTo>
                <a:cubicBezTo>
                  <a:pt x="1224819" y="772595"/>
                  <a:pt x="1222248" y="784448"/>
                  <a:pt x="1213674" y="790374"/>
                </a:cubicBezTo>
                <a:cubicBezTo>
                  <a:pt x="1210245" y="792913"/>
                  <a:pt x="1206815" y="793761"/>
                  <a:pt x="1202530" y="793761"/>
                </a:cubicBezTo>
                <a:cubicBezTo>
                  <a:pt x="1196530" y="793761"/>
                  <a:pt x="1190529" y="791222"/>
                  <a:pt x="1186242" y="786142"/>
                </a:cubicBezTo>
                <a:cubicBezTo>
                  <a:pt x="1183669" y="781908"/>
                  <a:pt x="1181956" y="776827"/>
                  <a:pt x="1182812" y="771749"/>
                </a:cubicBezTo>
                <a:cubicBezTo>
                  <a:pt x="1184527" y="766666"/>
                  <a:pt x="1187099" y="761586"/>
                  <a:pt x="1191387" y="759048"/>
                </a:cubicBezTo>
                <a:cubicBezTo>
                  <a:pt x="1194815" y="756506"/>
                  <a:pt x="1198244" y="755661"/>
                  <a:pt x="1202530" y="755661"/>
                </a:cubicBezTo>
                <a:close/>
                <a:moveTo>
                  <a:pt x="2702769" y="754075"/>
                </a:moveTo>
                <a:cubicBezTo>
                  <a:pt x="2704357" y="754075"/>
                  <a:pt x="2705150" y="754075"/>
                  <a:pt x="2706738" y="754075"/>
                </a:cubicBezTo>
                <a:cubicBezTo>
                  <a:pt x="2708325" y="754940"/>
                  <a:pt x="2710707" y="756672"/>
                  <a:pt x="2711500" y="759271"/>
                </a:cubicBezTo>
                <a:cubicBezTo>
                  <a:pt x="2712294" y="761867"/>
                  <a:pt x="2712294" y="764466"/>
                  <a:pt x="2711500" y="767063"/>
                </a:cubicBezTo>
                <a:cubicBezTo>
                  <a:pt x="2709913" y="770527"/>
                  <a:pt x="2706738" y="773124"/>
                  <a:pt x="2702769" y="773124"/>
                </a:cubicBezTo>
                <a:cubicBezTo>
                  <a:pt x="2701975" y="773124"/>
                  <a:pt x="2701182" y="773124"/>
                  <a:pt x="2699594" y="772258"/>
                </a:cubicBezTo>
                <a:cubicBezTo>
                  <a:pt x="2695625" y="770527"/>
                  <a:pt x="2693244" y="764466"/>
                  <a:pt x="2694832" y="760135"/>
                </a:cubicBezTo>
                <a:cubicBezTo>
                  <a:pt x="2696419" y="755808"/>
                  <a:pt x="2699594" y="754075"/>
                  <a:pt x="2702769" y="754075"/>
                </a:cubicBezTo>
                <a:close/>
                <a:moveTo>
                  <a:pt x="1039808" y="750900"/>
                </a:moveTo>
                <a:cubicBezTo>
                  <a:pt x="1045826" y="750900"/>
                  <a:pt x="1051846" y="753439"/>
                  <a:pt x="1055286" y="757671"/>
                </a:cubicBezTo>
                <a:cubicBezTo>
                  <a:pt x="1061305" y="766138"/>
                  <a:pt x="1060444" y="777991"/>
                  <a:pt x="1051846" y="784766"/>
                </a:cubicBezTo>
                <a:cubicBezTo>
                  <a:pt x="1048407" y="787305"/>
                  <a:pt x="1044106" y="789000"/>
                  <a:pt x="1039808" y="789000"/>
                </a:cubicBezTo>
                <a:cubicBezTo>
                  <a:pt x="1033788" y="789000"/>
                  <a:pt x="1028629" y="786460"/>
                  <a:pt x="1025189" y="782226"/>
                </a:cubicBezTo>
                <a:cubicBezTo>
                  <a:pt x="1021750" y="777991"/>
                  <a:pt x="1020030" y="772912"/>
                  <a:pt x="1020890" y="767832"/>
                </a:cubicBezTo>
                <a:cubicBezTo>
                  <a:pt x="1020890" y="762752"/>
                  <a:pt x="1023471" y="758519"/>
                  <a:pt x="1027769" y="755131"/>
                </a:cubicBezTo>
                <a:cubicBezTo>
                  <a:pt x="1031209" y="752591"/>
                  <a:pt x="1035507" y="750900"/>
                  <a:pt x="1039808" y="750900"/>
                </a:cubicBezTo>
                <a:close/>
                <a:moveTo>
                  <a:pt x="1599426" y="749314"/>
                </a:moveTo>
                <a:cubicBezTo>
                  <a:pt x="1606845" y="749314"/>
                  <a:pt x="1614263" y="754473"/>
                  <a:pt x="1617560" y="762211"/>
                </a:cubicBezTo>
                <a:cubicBezTo>
                  <a:pt x="1621682" y="772531"/>
                  <a:pt x="1616736" y="784568"/>
                  <a:pt x="1606020" y="788867"/>
                </a:cubicBezTo>
                <a:cubicBezTo>
                  <a:pt x="1604372" y="790588"/>
                  <a:pt x="1601899" y="790588"/>
                  <a:pt x="1599426" y="790588"/>
                </a:cubicBezTo>
                <a:cubicBezTo>
                  <a:pt x="1591183" y="790588"/>
                  <a:pt x="1583765" y="785428"/>
                  <a:pt x="1580467" y="777689"/>
                </a:cubicBezTo>
                <a:cubicBezTo>
                  <a:pt x="1578819" y="772531"/>
                  <a:pt x="1578819" y="767371"/>
                  <a:pt x="1580467" y="762211"/>
                </a:cubicBezTo>
                <a:cubicBezTo>
                  <a:pt x="1582940" y="757050"/>
                  <a:pt x="1586237" y="752751"/>
                  <a:pt x="1591183" y="751032"/>
                </a:cubicBezTo>
                <a:cubicBezTo>
                  <a:pt x="1593656" y="750174"/>
                  <a:pt x="1596129" y="749314"/>
                  <a:pt x="1599426" y="749314"/>
                </a:cubicBezTo>
                <a:close/>
                <a:moveTo>
                  <a:pt x="3100052" y="749313"/>
                </a:moveTo>
                <a:cubicBezTo>
                  <a:pt x="3102501" y="749313"/>
                  <a:pt x="3104950" y="750155"/>
                  <a:pt x="3107400" y="751842"/>
                </a:cubicBezTo>
                <a:cubicBezTo>
                  <a:pt x="3110665" y="753529"/>
                  <a:pt x="3112298" y="756902"/>
                  <a:pt x="3113115" y="760274"/>
                </a:cubicBezTo>
                <a:cubicBezTo>
                  <a:pt x="3113931" y="763650"/>
                  <a:pt x="3113115" y="767864"/>
                  <a:pt x="3111482" y="770398"/>
                </a:cubicBezTo>
                <a:cubicBezTo>
                  <a:pt x="3108216" y="774612"/>
                  <a:pt x="3104134" y="776299"/>
                  <a:pt x="3100052" y="776299"/>
                </a:cubicBezTo>
                <a:cubicBezTo>
                  <a:pt x="3097603" y="776299"/>
                  <a:pt x="3095153" y="775455"/>
                  <a:pt x="3092704" y="773768"/>
                </a:cubicBezTo>
                <a:cubicBezTo>
                  <a:pt x="3086989" y="770398"/>
                  <a:pt x="3085356" y="761120"/>
                  <a:pt x="3089438" y="755215"/>
                </a:cubicBezTo>
                <a:cubicBezTo>
                  <a:pt x="3091888" y="750999"/>
                  <a:pt x="3095970" y="749313"/>
                  <a:pt x="3100052" y="749313"/>
                </a:cubicBezTo>
                <a:close/>
                <a:moveTo>
                  <a:pt x="3436230" y="746135"/>
                </a:moveTo>
                <a:cubicBezTo>
                  <a:pt x="3440380" y="746135"/>
                  <a:pt x="3444529" y="747799"/>
                  <a:pt x="3447848" y="751125"/>
                </a:cubicBezTo>
                <a:cubicBezTo>
                  <a:pt x="3451168" y="754450"/>
                  <a:pt x="3453657" y="758609"/>
                  <a:pt x="3453657" y="762765"/>
                </a:cubicBezTo>
                <a:cubicBezTo>
                  <a:pt x="3453657" y="767755"/>
                  <a:pt x="3451997" y="771913"/>
                  <a:pt x="3448678" y="775240"/>
                </a:cubicBezTo>
                <a:cubicBezTo>
                  <a:pt x="3445359" y="779397"/>
                  <a:pt x="3441210" y="781059"/>
                  <a:pt x="3436230" y="781059"/>
                </a:cubicBezTo>
                <a:cubicBezTo>
                  <a:pt x="3432081" y="781059"/>
                  <a:pt x="3427932" y="779397"/>
                  <a:pt x="3424613" y="776903"/>
                </a:cubicBezTo>
                <a:cubicBezTo>
                  <a:pt x="3417144" y="770249"/>
                  <a:pt x="3417144" y="759439"/>
                  <a:pt x="3422953" y="751955"/>
                </a:cubicBezTo>
                <a:cubicBezTo>
                  <a:pt x="3426272" y="748629"/>
                  <a:pt x="3431251" y="746135"/>
                  <a:pt x="3436230" y="746135"/>
                </a:cubicBezTo>
                <a:close/>
                <a:moveTo>
                  <a:pt x="2266573" y="744551"/>
                </a:moveTo>
                <a:cubicBezTo>
                  <a:pt x="2268038" y="744551"/>
                  <a:pt x="2268771" y="745405"/>
                  <a:pt x="2270236" y="746260"/>
                </a:cubicBezTo>
                <a:cubicBezTo>
                  <a:pt x="2270969" y="747970"/>
                  <a:pt x="2270969" y="748824"/>
                  <a:pt x="2270969" y="750533"/>
                </a:cubicBezTo>
                <a:cubicBezTo>
                  <a:pt x="2270969" y="753096"/>
                  <a:pt x="2268771" y="755663"/>
                  <a:pt x="2266573" y="755663"/>
                </a:cubicBezTo>
                <a:cubicBezTo>
                  <a:pt x="2266573" y="755663"/>
                  <a:pt x="2266573" y="755663"/>
                  <a:pt x="2265840" y="755663"/>
                </a:cubicBezTo>
                <a:cubicBezTo>
                  <a:pt x="2265108" y="755663"/>
                  <a:pt x="2263642" y="754810"/>
                  <a:pt x="2262910" y="753952"/>
                </a:cubicBezTo>
                <a:cubicBezTo>
                  <a:pt x="2262177" y="752243"/>
                  <a:pt x="2261444" y="751391"/>
                  <a:pt x="2262177" y="749679"/>
                </a:cubicBezTo>
                <a:cubicBezTo>
                  <a:pt x="2262177" y="747114"/>
                  <a:pt x="2263642" y="744551"/>
                  <a:pt x="2266573" y="744551"/>
                </a:cubicBezTo>
                <a:close/>
                <a:moveTo>
                  <a:pt x="1927347" y="742965"/>
                </a:moveTo>
                <a:cubicBezTo>
                  <a:pt x="1928213" y="742965"/>
                  <a:pt x="1929945" y="742965"/>
                  <a:pt x="1930810" y="742965"/>
                </a:cubicBezTo>
                <a:cubicBezTo>
                  <a:pt x="1942067" y="742965"/>
                  <a:pt x="1951592" y="750656"/>
                  <a:pt x="1953324" y="761768"/>
                </a:cubicBezTo>
                <a:cubicBezTo>
                  <a:pt x="1955056" y="773737"/>
                  <a:pt x="1946397" y="784848"/>
                  <a:pt x="1934274" y="787413"/>
                </a:cubicBezTo>
                <a:cubicBezTo>
                  <a:pt x="1933408" y="787413"/>
                  <a:pt x="1931676" y="787413"/>
                  <a:pt x="1930810" y="787413"/>
                </a:cubicBezTo>
                <a:cubicBezTo>
                  <a:pt x="1919554" y="787413"/>
                  <a:pt x="1910029" y="779722"/>
                  <a:pt x="1908297" y="768606"/>
                </a:cubicBezTo>
                <a:cubicBezTo>
                  <a:pt x="1907431" y="762622"/>
                  <a:pt x="1909163" y="756640"/>
                  <a:pt x="1912626" y="752365"/>
                </a:cubicBezTo>
                <a:cubicBezTo>
                  <a:pt x="1916090" y="747237"/>
                  <a:pt x="1921285" y="743818"/>
                  <a:pt x="1927347" y="742965"/>
                </a:cubicBezTo>
                <a:close/>
                <a:moveTo>
                  <a:pt x="3263197" y="741373"/>
                </a:moveTo>
                <a:cubicBezTo>
                  <a:pt x="3266530" y="741373"/>
                  <a:pt x="3269864" y="743091"/>
                  <a:pt x="3273198" y="744806"/>
                </a:cubicBezTo>
                <a:cubicBezTo>
                  <a:pt x="3276532" y="747381"/>
                  <a:pt x="3278199" y="751672"/>
                  <a:pt x="3279032" y="755962"/>
                </a:cubicBezTo>
                <a:cubicBezTo>
                  <a:pt x="3279032" y="760252"/>
                  <a:pt x="3278199" y="763683"/>
                  <a:pt x="3275698" y="767117"/>
                </a:cubicBezTo>
                <a:cubicBezTo>
                  <a:pt x="3272365" y="771408"/>
                  <a:pt x="3268197" y="773124"/>
                  <a:pt x="3263197" y="773124"/>
                </a:cubicBezTo>
                <a:cubicBezTo>
                  <a:pt x="3259863" y="773124"/>
                  <a:pt x="3256529" y="772266"/>
                  <a:pt x="3254029" y="769692"/>
                </a:cubicBezTo>
                <a:cubicBezTo>
                  <a:pt x="3247361" y="764542"/>
                  <a:pt x="3245694" y="754247"/>
                  <a:pt x="3251528" y="747381"/>
                </a:cubicBezTo>
                <a:cubicBezTo>
                  <a:pt x="3254029" y="743947"/>
                  <a:pt x="3258196" y="741373"/>
                  <a:pt x="3263197" y="741373"/>
                </a:cubicBezTo>
                <a:close/>
                <a:moveTo>
                  <a:pt x="2031880" y="728675"/>
                </a:moveTo>
                <a:cubicBezTo>
                  <a:pt x="2032731" y="728675"/>
                  <a:pt x="2033581" y="728675"/>
                  <a:pt x="2034432" y="728675"/>
                </a:cubicBezTo>
                <a:cubicBezTo>
                  <a:pt x="2046338" y="728675"/>
                  <a:pt x="2056543" y="737881"/>
                  <a:pt x="2057394" y="749602"/>
                </a:cubicBezTo>
                <a:cubicBezTo>
                  <a:pt x="2058244" y="762156"/>
                  <a:pt x="2048889" y="773039"/>
                  <a:pt x="2036133" y="774712"/>
                </a:cubicBezTo>
                <a:cubicBezTo>
                  <a:pt x="2035282" y="774712"/>
                  <a:pt x="2034432" y="774712"/>
                  <a:pt x="2033581" y="774712"/>
                </a:cubicBezTo>
                <a:cubicBezTo>
                  <a:pt x="2021675" y="774712"/>
                  <a:pt x="2012320" y="765505"/>
                  <a:pt x="2010619" y="753787"/>
                </a:cubicBezTo>
                <a:cubicBezTo>
                  <a:pt x="2010619" y="747926"/>
                  <a:pt x="2012320" y="742068"/>
                  <a:pt x="2015722" y="737044"/>
                </a:cubicBezTo>
                <a:cubicBezTo>
                  <a:pt x="2019974" y="732022"/>
                  <a:pt x="2025927" y="729510"/>
                  <a:pt x="2031880" y="728675"/>
                </a:cubicBezTo>
                <a:close/>
                <a:moveTo>
                  <a:pt x="2137201" y="722324"/>
                </a:moveTo>
                <a:cubicBezTo>
                  <a:pt x="2143885" y="722324"/>
                  <a:pt x="2150569" y="724876"/>
                  <a:pt x="2154747" y="729128"/>
                </a:cubicBezTo>
                <a:cubicBezTo>
                  <a:pt x="2158925" y="733380"/>
                  <a:pt x="2161431" y="739333"/>
                  <a:pt x="2161431" y="746138"/>
                </a:cubicBezTo>
                <a:cubicBezTo>
                  <a:pt x="2161431" y="758894"/>
                  <a:pt x="2150569" y="769948"/>
                  <a:pt x="2138036" y="769948"/>
                </a:cubicBezTo>
                <a:cubicBezTo>
                  <a:pt x="2124668" y="769948"/>
                  <a:pt x="2114642" y="759743"/>
                  <a:pt x="2113806" y="746987"/>
                </a:cubicBezTo>
                <a:cubicBezTo>
                  <a:pt x="2113806" y="740184"/>
                  <a:pt x="2116313" y="734231"/>
                  <a:pt x="2120490" y="729128"/>
                </a:cubicBezTo>
                <a:cubicBezTo>
                  <a:pt x="2124668" y="724876"/>
                  <a:pt x="2131352" y="722324"/>
                  <a:pt x="2137201" y="722324"/>
                </a:cubicBezTo>
                <a:close/>
                <a:moveTo>
                  <a:pt x="2597994" y="719150"/>
                </a:moveTo>
                <a:cubicBezTo>
                  <a:pt x="2598860" y="719150"/>
                  <a:pt x="2599726" y="719150"/>
                  <a:pt x="2600592" y="719150"/>
                </a:cubicBezTo>
                <a:cubicBezTo>
                  <a:pt x="2603190" y="719945"/>
                  <a:pt x="2604921" y="721533"/>
                  <a:pt x="2605787" y="723120"/>
                </a:cubicBezTo>
                <a:cubicBezTo>
                  <a:pt x="2607519" y="724707"/>
                  <a:pt x="2607519" y="727086"/>
                  <a:pt x="2606653" y="729470"/>
                </a:cubicBezTo>
                <a:cubicBezTo>
                  <a:pt x="2605787" y="732644"/>
                  <a:pt x="2602324" y="735024"/>
                  <a:pt x="2597994" y="735024"/>
                </a:cubicBezTo>
                <a:cubicBezTo>
                  <a:pt x="2597994" y="735024"/>
                  <a:pt x="2597128" y="735024"/>
                  <a:pt x="2596262" y="734231"/>
                </a:cubicBezTo>
                <a:cubicBezTo>
                  <a:pt x="2591067" y="733437"/>
                  <a:pt x="2588469" y="728675"/>
                  <a:pt x="2590201" y="724707"/>
                </a:cubicBezTo>
                <a:cubicBezTo>
                  <a:pt x="2591067" y="721533"/>
                  <a:pt x="2594530" y="719150"/>
                  <a:pt x="2597994" y="719150"/>
                </a:cubicBezTo>
                <a:close/>
                <a:moveTo>
                  <a:pt x="2844113" y="715976"/>
                </a:moveTo>
                <a:cubicBezTo>
                  <a:pt x="2845814" y="715976"/>
                  <a:pt x="2847515" y="715976"/>
                  <a:pt x="2848365" y="716767"/>
                </a:cubicBezTo>
                <a:cubicBezTo>
                  <a:pt x="2850917" y="717562"/>
                  <a:pt x="2853468" y="719945"/>
                  <a:pt x="2854319" y="722324"/>
                </a:cubicBezTo>
                <a:cubicBezTo>
                  <a:pt x="2855169" y="725499"/>
                  <a:pt x="2855169" y="727883"/>
                  <a:pt x="2853468" y="730263"/>
                </a:cubicBezTo>
                <a:cubicBezTo>
                  <a:pt x="2851767" y="734232"/>
                  <a:pt x="2848365" y="736612"/>
                  <a:pt x="2844113" y="736612"/>
                </a:cubicBezTo>
                <a:cubicBezTo>
                  <a:pt x="2842412" y="736612"/>
                  <a:pt x="2840711" y="735819"/>
                  <a:pt x="2839010" y="735024"/>
                </a:cubicBezTo>
                <a:cubicBezTo>
                  <a:pt x="2833908" y="732644"/>
                  <a:pt x="2831356" y="727086"/>
                  <a:pt x="2833908" y="721533"/>
                </a:cubicBezTo>
                <a:cubicBezTo>
                  <a:pt x="2835608" y="718355"/>
                  <a:pt x="2839861" y="715976"/>
                  <a:pt x="2844113" y="715976"/>
                </a:cubicBezTo>
                <a:close/>
                <a:moveTo>
                  <a:pt x="1458138" y="714388"/>
                </a:moveTo>
                <a:cubicBezTo>
                  <a:pt x="1465557" y="714388"/>
                  <a:pt x="1472975" y="718687"/>
                  <a:pt x="1476272" y="725565"/>
                </a:cubicBezTo>
                <a:cubicBezTo>
                  <a:pt x="1480394" y="735884"/>
                  <a:pt x="1476272" y="748782"/>
                  <a:pt x="1467205" y="753941"/>
                </a:cubicBezTo>
                <a:cubicBezTo>
                  <a:pt x="1463908" y="754801"/>
                  <a:pt x="1461435" y="755662"/>
                  <a:pt x="1458138" y="755662"/>
                </a:cubicBezTo>
                <a:cubicBezTo>
                  <a:pt x="1450719" y="755662"/>
                  <a:pt x="1444125" y="751363"/>
                  <a:pt x="1440004" y="744483"/>
                </a:cubicBezTo>
                <a:cubicBezTo>
                  <a:pt x="1438355" y="739326"/>
                  <a:pt x="1437531" y="733306"/>
                  <a:pt x="1439179" y="728147"/>
                </a:cubicBezTo>
                <a:cubicBezTo>
                  <a:pt x="1440828" y="722986"/>
                  <a:pt x="1444125" y="718687"/>
                  <a:pt x="1449071" y="716107"/>
                </a:cubicBezTo>
                <a:cubicBezTo>
                  <a:pt x="1452368" y="715248"/>
                  <a:pt x="1454841" y="714388"/>
                  <a:pt x="1458138" y="714388"/>
                </a:cubicBezTo>
                <a:close/>
                <a:moveTo>
                  <a:pt x="1703019" y="711214"/>
                </a:moveTo>
                <a:cubicBezTo>
                  <a:pt x="1712227" y="711214"/>
                  <a:pt x="1719760" y="717095"/>
                  <a:pt x="1723109" y="726341"/>
                </a:cubicBezTo>
                <a:cubicBezTo>
                  <a:pt x="1726457" y="737265"/>
                  <a:pt x="1719760" y="749033"/>
                  <a:pt x="1708879" y="753235"/>
                </a:cubicBezTo>
                <a:cubicBezTo>
                  <a:pt x="1707205" y="753235"/>
                  <a:pt x="1704693" y="754075"/>
                  <a:pt x="1703019" y="754075"/>
                </a:cubicBezTo>
                <a:cubicBezTo>
                  <a:pt x="1693812" y="754075"/>
                  <a:pt x="1685441" y="748191"/>
                  <a:pt x="1682930" y="738948"/>
                </a:cubicBezTo>
                <a:cubicBezTo>
                  <a:pt x="1680419" y="733905"/>
                  <a:pt x="1681256" y="728021"/>
                  <a:pt x="1683767" y="722978"/>
                </a:cubicBezTo>
                <a:cubicBezTo>
                  <a:pt x="1686278" y="717936"/>
                  <a:pt x="1690464" y="714577"/>
                  <a:pt x="1696323" y="712893"/>
                </a:cubicBezTo>
                <a:cubicBezTo>
                  <a:pt x="1697997" y="712052"/>
                  <a:pt x="1700508" y="711214"/>
                  <a:pt x="1703019" y="711214"/>
                </a:cubicBezTo>
                <a:close/>
                <a:moveTo>
                  <a:pt x="597324" y="698499"/>
                </a:moveTo>
                <a:cubicBezTo>
                  <a:pt x="602379" y="698499"/>
                  <a:pt x="606590" y="701032"/>
                  <a:pt x="610802" y="704410"/>
                </a:cubicBezTo>
                <a:cubicBezTo>
                  <a:pt x="618383" y="711165"/>
                  <a:pt x="618383" y="723832"/>
                  <a:pt x="611644" y="731431"/>
                </a:cubicBezTo>
                <a:cubicBezTo>
                  <a:pt x="607433" y="735654"/>
                  <a:pt x="602379" y="738187"/>
                  <a:pt x="597324" y="738187"/>
                </a:cubicBezTo>
                <a:cubicBezTo>
                  <a:pt x="592270" y="738187"/>
                  <a:pt x="588058" y="735654"/>
                  <a:pt x="583847" y="732276"/>
                </a:cubicBezTo>
                <a:cubicBezTo>
                  <a:pt x="580477" y="728898"/>
                  <a:pt x="577951" y="724676"/>
                  <a:pt x="577951" y="719609"/>
                </a:cubicBezTo>
                <a:cubicBezTo>
                  <a:pt x="577108" y="713699"/>
                  <a:pt x="579635" y="708632"/>
                  <a:pt x="583005" y="705254"/>
                </a:cubicBezTo>
                <a:cubicBezTo>
                  <a:pt x="586374" y="701032"/>
                  <a:pt x="591428" y="698499"/>
                  <a:pt x="597324" y="698499"/>
                </a:cubicBezTo>
                <a:close/>
                <a:moveTo>
                  <a:pt x="2492049" y="690573"/>
                </a:moveTo>
                <a:cubicBezTo>
                  <a:pt x="2492049" y="690573"/>
                  <a:pt x="2492885" y="690573"/>
                  <a:pt x="2493720" y="690573"/>
                </a:cubicBezTo>
                <a:cubicBezTo>
                  <a:pt x="2495391" y="691455"/>
                  <a:pt x="2497063" y="692339"/>
                  <a:pt x="2497898" y="694103"/>
                </a:cubicBezTo>
                <a:cubicBezTo>
                  <a:pt x="2498734" y="695867"/>
                  <a:pt x="2499569" y="698513"/>
                  <a:pt x="2498734" y="700276"/>
                </a:cubicBezTo>
                <a:cubicBezTo>
                  <a:pt x="2497898" y="703805"/>
                  <a:pt x="2495391" y="706452"/>
                  <a:pt x="2492049" y="706452"/>
                </a:cubicBezTo>
                <a:cubicBezTo>
                  <a:pt x="2491214" y="706452"/>
                  <a:pt x="2490378" y="706452"/>
                  <a:pt x="2490378" y="706452"/>
                </a:cubicBezTo>
                <a:cubicBezTo>
                  <a:pt x="2486201" y="705568"/>
                  <a:pt x="2483694" y="701158"/>
                  <a:pt x="2484530" y="696749"/>
                </a:cubicBezTo>
                <a:cubicBezTo>
                  <a:pt x="2485365" y="693221"/>
                  <a:pt x="2488707" y="690573"/>
                  <a:pt x="2492049" y="690573"/>
                </a:cubicBezTo>
                <a:close/>
                <a:moveTo>
                  <a:pt x="1307338" y="687398"/>
                </a:moveTo>
                <a:cubicBezTo>
                  <a:pt x="1313934" y="687398"/>
                  <a:pt x="1320527" y="691610"/>
                  <a:pt x="1324648" y="697508"/>
                </a:cubicBezTo>
                <a:cubicBezTo>
                  <a:pt x="1329594" y="707615"/>
                  <a:pt x="1326296" y="720250"/>
                  <a:pt x="1317229" y="725305"/>
                </a:cubicBezTo>
                <a:cubicBezTo>
                  <a:pt x="1313934" y="726988"/>
                  <a:pt x="1310635" y="728674"/>
                  <a:pt x="1307338" y="728674"/>
                </a:cubicBezTo>
                <a:cubicBezTo>
                  <a:pt x="1299920" y="728674"/>
                  <a:pt x="1294149" y="724464"/>
                  <a:pt x="1290029" y="718568"/>
                </a:cubicBezTo>
                <a:cubicBezTo>
                  <a:pt x="1287555" y="713511"/>
                  <a:pt x="1286732" y="708457"/>
                  <a:pt x="1287555" y="703405"/>
                </a:cubicBezTo>
                <a:cubicBezTo>
                  <a:pt x="1289204" y="697508"/>
                  <a:pt x="1292501" y="693295"/>
                  <a:pt x="1297447" y="690769"/>
                </a:cubicBezTo>
                <a:cubicBezTo>
                  <a:pt x="1299920" y="688242"/>
                  <a:pt x="1304041" y="687398"/>
                  <a:pt x="1307338" y="687398"/>
                </a:cubicBezTo>
                <a:close/>
                <a:moveTo>
                  <a:pt x="2994919" y="684224"/>
                </a:moveTo>
                <a:cubicBezTo>
                  <a:pt x="2997449" y="684224"/>
                  <a:pt x="2999135" y="685071"/>
                  <a:pt x="3000822" y="685920"/>
                </a:cubicBezTo>
                <a:cubicBezTo>
                  <a:pt x="3004196" y="687611"/>
                  <a:pt x="3005882" y="690151"/>
                  <a:pt x="3006726" y="693538"/>
                </a:cubicBezTo>
                <a:cubicBezTo>
                  <a:pt x="3007569" y="696924"/>
                  <a:pt x="3007569" y="700312"/>
                  <a:pt x="3005882" y="703697"/>
                </a:cubicBezTo>
                <a:cubicBezTo>
                  <a:pt x="3003352" y="707086"/>
                  <a:pt x="2999135" y="709625"/>
                  <a:pt x="2994919" y="709625"/>
                </a:cubicBezTo>
                <a:cubicBezTo>
                  <a:pt x="2992388" y="709625"/>
                  <a:pt x="2990702" y="708777"/>
                  <a:pt x="2989015" y="707931"/>
                </a:cubicBezTo>
                <a:cubicBezTo>
                  <a:pt x="2982268" y="704543"/>
                  <a:pt x="2980581" y="696924"/>
                  <a:pt x="2983955" y="690998"/>
                </a:cubicBezTo>
                <a:cubicBezTo>
                  <a:pt x="2986485" y="686763"/>
                  <a:pt x="2990702" y="684224"/>
                  <a:pt x="2994919" y="684224"/>
                </a:cubicBezTo>
                <a:close/>
                <a:moveTo>
                  <a:pt x="1809006" y="681050"/>
                </a:moveTo>
                <a:cubicBezTo>
                  <a:pt x="1819212" y="681050"/>
                  <a:pt x="1827716" y="687760"/>
                  <a:pt x="1830268" y="697825"/>
                </a:cubicBezTo>
                <a:cubicBezTo>
                  <a:pt x="1832819" y="709564"/>
                  <a:pt x="1826015" y="722145"/>
                  <a:pt x="1814109" y="724662"/>
                </a:cubicBezTo>
                <a:cubicBezTo>
                  <a:pt x="1812408" y="725499"/>
                  <a:pt x="1810707" y="725499"/>
                  <a:pt x="1809006" y="725499"/>
                </a:cubicBezTo>
                <a:cubicBezTo>
                  <a:pt x="1797951" y="725499"/>
                  <a:pt x="1789446" y="718789"/>
                  <a:pt x="1786895" y="708727"/>
                </a:cubicBezTo>
                <a:cubicBezTo>
                  <a:pt x="1785194" y="702854"/>
                  <a:pt x="1786044" y="696984"/>
                  <a:pt x="1789446" y="691953"/>
                </a:cubicBezTo>
                <a:cubicBezTo>
                  <a:pt x="1791997" y="686920"/>
                  <a:pt x="1797100" y="682728"/>
                  <a:pt x="1803053" y="681888"/>
                </a:cubicBezTo>
                <a:cubicBezTo>
                  <a:pt x="1804754" y="681050"/>
                  <a:pt x="1806455" y="681050"/>
                  <a:pt x="1809006" y="681050"/>
                </a:cubicBezTo>
                <a:close/>
                <a:moveTo>
                  <a:pt x="3704902" y="681040"/>
                </a:moveTo>
                <a:cubicBezTo>
                  <a:pt x="3710772" y="681040"/>
                  <a:pt x="3716643" y="682726"/>
                  <a:pt x="3720836" y="686936"/>
                </a:cubicBezTo>
                <a:cubicBezTo>
                  <a:pt x="3724191" y="691148"/>
                  <a:pt x="3726707" y="697045"/>
                  <a:pt x="3725869" y="702099"/>
                </a:cubicBezTo>
                <a:cubicBezTo>
                  <a:pt x="3725869" y="707994"/>
                  <a:pt x="3723353" y="713048"/>
                  <a:pt x="3719159" y="716419"/>
                </a:cubicBezTo>
                <a:cubicBezTo>
                  <a:pt x="3715804" y="720630"/>
                  <a:pt x="3710772" y="722315"/>
                  <a:pt x="3704902" y="722315"/>
                </a:cubicBezTo>
                <a:cubicBezTo>
                  <a:pt x="3699870" y="722315"/>
                  <a:pt x="3693999" y="719787"/>
                  <a:pt x="3689805" y="715576"/>
                </a:cubicBezTo>
                <a:cubicBezTo>
                  <a:pt x="3682257" y="707994"/>
                  <a:pt x="3683096" y="694518"/>
                  <a:pt x="3690644" y="686093"/>
                </a:cubicBezTo>
                <a:cubicBezTo>
                  <a:pt x="3694837" y="682726"/>
                  <a:pt x="3699870" y="681040"/>
                  <a:pt x="3704902" y="681040"/>
                </a:cubicBezTo>
                <a:close/>
                <a:moveTo>
                  <a:pt x="789775" y="676279"/>
                </a:moveTo>
                <a:cubicBezTo>
                  <a:pt x="795776" y="676279"/>
                  <a:pt x="800918" y="678812"/>
                  <a:pt x="804348" y="683036"/>
                </a:cubicBezTo>
                <a:cubicBezTo>
                  <a:pt x="812063" y="690635"/>
                  <a:pt x="811206" y="703300"/>
                  <a:pt x="803490" y="710900"/>
                </a:cubicBezTo>
                <a:cubicBezTo>
                  <a:pt x="800063" y="714279"/>
                  <a:pt x="794918" y="715967"/>
                  <a:pt x="789775" y="715967"/>
                </a:cubicBezTo>
                <a:cubicBezTo>
                  <a:pt x="784631" y="715967"/>
                  <a:pt x="778630" y="714279"/>
                  <a:pt x="775202" y="710055"/>
                </a:cubicBezTo>
                <a:cubicBezTo>
                  <a:pt x="771772" y="705835"/>
                  <a:pt x="769201" y="701611"/>
                  <a:pt x="769201" y="695700"/>
                </a:cubicBezTo>
                <a:cubicBezTo>
                  <a:pt x="770058" y="690635"/>
                  <a:pt x="771772" y="685567"/>
                  <a:pt x="776058" y="682192"/>
                </a:cubicBezTo>
                <a:cubicBezTo>
                  <a:pt x="779488" y="678812"/>
                  <a:pt x="784631" y="676279"/>
                  <a:pt x="789775" y="676279"/>
                </a:cubicBezTo>
                <a:close/>
                <a:moveTo>
                  <a:pt x="2382888" y="671527"/>
                </a:moveTo>
                <a:cubicBezTo>
                  <a:pt x="2385567" y="672318"/>
                  <a:pt x="2387353" y="673113"/>
                  <a:pt x="2388246" y="673905"/>
                </a:cubicBezTo>
                <a:cubicBezTo>
                  <a:pt x="2389139" y="675494"/>
                  <a:pt x="2390032" y="677081"/>
                  <a:pt x="2389139" y="678668"/>
                </a:cubicBezTo>
                <a:cubicBezTo>
                  <a:pt x="2389139" y="681845"/>
                  <a:pt x="2386460" y="684224"/>
                  <a:pt x="2382888" y="684224"/>
                </a:cubicBezTo>
                <a:cubicBezTo>
                  <a:pt x="2382888" y="684224"/>
                  <a:pt x="2382888" y="684224"/>
                  <a:pt x="2381995" y="683432"/>
                </a:cubicBezTo>
                <a:cubicBezTo>
                  <a:pt x="2380209" y="683432"/>
                  <a:pt x="2378423" y="682638"/>
                  <a:pt x="2377530" y="681050"/>
                </a:cubicBezTo>
                <a:cubicBezTo>
                  <a:pt x="2375744" y="680256"/>
                  <a:pt x="2375744" y="678668"/>
                  <a:pt x="2375744" y="677081"/>
                </a:cubicBezTo>
                <a:cubicBezTo>
                  <a:pt x="2376637" y="673905"/>
                  <a:pt x="2379316" y="671527"/>
                  <a:pt x="2382888" y="671527"/>
                </a:cubicBezTo>
                <a:close/>
                <a:moveTo>
                  <a:pt x="1145411" y="671525"/>
                </a:moveTo>
                <a:cubicBezTo>
                  <a:pt x="1152005" y="671525"/>
                  <a:pt x="1157777" y="674831"/>
                  <a:pt x="1161899" y="680619"/>
                </a:cubicBezTo>
                <a:cubicBezTo>
                  <a:pt x="1167669" y="689713"/>
                  <a:pt x="1165197" y="701291"/>
                  <a:pt x="1156953" y="707904"/>
                </a:cubicBezTo>
                <a:cubicBezTo>
                  <a:pt x="1153654" y="710384"/>
                  <a:pt x="1149532" y="711213"/>
                  <a:pt x="1145411" y="711213"/>
                </a:cubicBezTo>
                <a:cubicBezTo>
                  <a:pt x="1138818" y="711213"/>
                  <a:pt x="1133048" y="707904"/>
                  <a:pt x="1128927" y="702943"/>
                </a:cubicBezTo>
                <a:cubicBezTo>
                  <a:pt x="1126454" y="698808"/>
                  <a:pt x="1124805" y="693022"/>
                  <a:pt x="1125629" y="688060"/>
                </a:cubicBezTo>
                <a:cubicBezTo>
                  <a:pt x="1126454" y="683099"/>
                  <a:pt x="1129750" y="678138"/>
                  <a:pt x="1133872" y="674831"/>
                </a:cubicBezTo>
                <a:cubicBezTo>
                  <a:pt x="1137169" y="673177"/>
                  <a:pt x="1141291" y="671525"/>
                  <a:pt x="1145411" y="671525"/>
                </a:cubicBezTo>
                <a:close/>
                <a:moveTo>
                  <a:pt x="2735726" y="669939"/>
                </a:moveTo>
                <a:cubicBezTo>
                  <a:pt x="2737377" y="669939"/>
                  <a:pt x="2738202" y="669939"/>
                  <a:pt x="2739028" y="669939"/>
                </a:cubicBezTo>
                <a:cubicBezTo>
                  <a:pt x="2741505" y="671593"/>
                  <a:pt x="2743981" y="673251"/>
                  <a:pt x="2744807" y="675735"/>
                </a:cubicBezTo>
                <a:cubicBezTo>
                  <a:pt x="2745632" y="678220"/>
                  <a:pt x="2745632" y="680706"/>
                  <a:pt x="2744807" y="683190"/>
                </a:cubicBezTo>
                <a:cubicBezTo>
                  <a:pt x="2743156" y="686502"/>
                  <a:pt x="2739853" y="688987"/>
                  <a:pt x="2735726" y="688987"/>
                </a:cubicBezTo>
                <a:cubicBezTo>
                  <a:pt x="2734900" y="688987"/>
                  <a:pt x="2733249" y="688987"/>
                  <a:pt x="2732424" y="688160"/>
                </a:cubicBezTo>
                <a:cubicBezTo>
                  <a:pt x="2727471" y="686502"/>
                  <a:pt x="2724994" y="680706"/>
                  <a:pt x="2726645" y="675735"/>
                </a:cubicBezTo>
                <a:cubicBezTo>
                  <a:pt x="2728296" y="672423"/>
                  <a:pt x="2731598" y="669939"/>
                  <a:pt x="2735726" y="669939"/>
                </a:cubicBezTo>
                <a:close/>
                <a:moveTo>
                  <a:pt x="972780" y="666757"/>
                </a:moveTo>
                <a:cubicBezTo>
                  <a:pt x="978663" y="666757"/>
                  <a:pt x="984545" y="669293"/>
                  <a:pt x="987907" y="674358"/>
                </a:cubicBezTo>
                <a:cubicBezTo>
                  <a:pt x="994630" y="682802"/>
                  <a:pt x="993790" y="695470"/>
                  <a:pt x="984545" y="702225"/>
                </a:cubicBezTo>
                <a:cubicBezTo>
                  <a:pt x="981184" y="705602"/>
                  <a:pt x="976981" y="706446"/>
                  <a:pt x="972780" y="706446"/>
                </a:cubicBezTo>
                <a:cubicBezTo>
                  <a:pt x="966056" y="706446"/>
                  <a:pt x="961013" y="703913"/>
                  <a:pt x="956811" y="699691"/>
                </a:cubicBezTo>
                <a:cubicBezTo>
                  <a:pt x="953448" y="695470"/>
                  <a:pt x="951768" y="690401"/>
                  <a:pt x="952608" y="684491"/>
                </a:cubicBezTo>
                <a:cubicBezTo>
                  <a:pt x="952608" y="679427"/>
                  <a:pt x="955970" y="674358"/>
                  <a:pt x="960174" y="670982"/>
                </a:cubicBezTo>
                <a:cubicBezTo>
                  <a:pt x="963535" y="668446"/>
                  <a:pt x="967736" y="666757"/>
                  <a:pt x="972780" y="666757"/>
                </a:cubicBezTo>
                <a:close/>
                <a:moveTo>
                  <a:pt x="1564906" y="665174"/>
                </a:moveTo>
                <a:cubicBezTo>
                  <a:pt x="1573277" y="665174"/>
                  <a:pt x="1580810" y="670216"/>
                  <a:pt x="1584159" y="678622"/>
                </a:cubicBezTo>
                <a:cubicBezTo>
                  <a:pt x="1588344" y="689548"/>
                  <a:pt x="1583322" y="702154"/>
                  <a:pt x="1572440" y="706356"/>
                </a:cubicBezTo>
                <a:cubicBezTo>
                  <a:pt x="1569929" y="707196"/>
                  <a:pt x="1567418" y="708039"/>
                  <a:pt x="1564906" y="708039"/>
                </a:cubicBezTo>
                <a:cubicBezTo>
                  <a:pt x="1555699" y="708039"/>
                  <a:pt x="1548165" y="702154"/>
                  <a:pt x="1544817" y="694591"/>
                </a:cubicBezTo>
                <a:cubicBezTo>
                  <a:pt x="1543143" y="689548"/>
                  <a:pt x="1542306" y="683664"/>
                  <a:pt x="1544817" y="678622"/>
                </a:cubicBezTo>
                <a:cubicBezTo>
                  <a:pt x="1547328" y="672738"/>
                  <a:pt x="1551513" y="668534"/>
                  <a:pt x="1556536" y="666855"/>
                </a:cubicBezTo>
                <a:cubicBezTo>
                  <a:pt x="1559047" y="666013"/>
                  <a:pt x="1561558" y="665174"/>
                  <a:pt x="1564906" y="665174"/>
                </a:cubicBezTo>
                <a:close/>
                <a:moveTo>
                  <a:pt x="3157223" y="665174"/>
                </a:moveTo>
                <a:cubicBezTo>
                  <a:pt x="3159798" y="665174"/>
                  <a:pt x="3163230" y="666013"/>
                  <a:pt x="3165804" y="667695"/>
                </a:cubicBezTo>
                <a:cubicBezTo>
                  <a:pt x="3168379" y="669377"/>
                  <a:pt x="3170953" y="672738"/>
                  <a:pt x="3171811" y="676941"/>
                </a:cubicBezTo>
                <a:cubicBezTo>
                  <a:pt x="3172669" y="680301"/>
                  <a:pt x="3171811" y="684505"/>
                  <a:pt x="3169237" y="687026"/>
                </a:cubicBezTo>
                <a:cubicBezTo>
                  <a:pt x="3166662" y="691226"/>
                  <a:pt x="3162372" y="693748"/>
                  <a:pt x="3157223" y="693748"/>
                </a:cubicBezTo>
                <a:cubicBezTo>
                  <a:pt x="3154649" y="693748"/>
                  <a:pt x="3151216" y="692907"/>
                  <a:pt x="3148642" y="691226"/>
                </a:cubicBezTo>
                <a:cubicBezTo>
                  <a:pt x="3142635" y="687026"/>
                  <a:pt x="3140919" y="677782"/>
                  <a:pt x="3145210" y="671056"/>
                </a:cubicBezTo>
                <a:cubicBezTo>
                  <a:pt x="3147784" y="666855"/>
                  <a:pt x="3152075" y="665174"/>
                  <a:pt x="3157223" y="665174"/>
                </a:cubicBezTo>
                <a:close/>
                <a:moveTo>
                  <a:pt x="3512868" y="661995"/>
                </a:moveTo>
                <a:cubicBezTo>
                  <a:pt x="3517090" y="661995"/>
                  <a:pt x="3521312" y="663655"/>
                  <a:pt x="3524690" y="666974"/>
                </a:cubicBezTo>
                <a:cubicBezTo>
                  <a:pt x="3528912" y="670293"/>
                  <a:pt x="3530601" y="674442"/>
                  <a:pt x="3531445" y="679420"/>
                </a:cubicBezTo>
                <a:cubicBezTo>
                  <a:pt x="3531445" y="684400"/>
                  <a:pt x="3529756" y="689379"/>
                  <a:pt x="3526379" y="692697"/>
                </a:cubicBezTo>
                <a:cubicBezTo>
                  <a:pt x="3523001" y="696018"/>
                  <a:pt x="3517934" y="698508"/>
                  <a:pt x="3512868" y="698508"/>
                </a:cubicBezTo>
                <a:cubicBezTo>
                  <a:pt x="3507801" y="698508"/>
                  <a:pt x="3503579" y="696849"/>
                  <a:pt x="3500202" y="693529"/>
                </a:cubicBezTo>
                <a:cubicBezTo>
                  <a:pt x="3492602" y="686890"/>
                  <a:pt x="3491757" y="675273"/>
                  <a:pt x="3498513" y="667803"/>
                </a:cubicBezTo>
                <a:cubicBezTo>
                  <a:pt x="3501890" y="664484"/>
                  <a:pt x="3506957" y="661995"/>
                  <a:pt x="3512868" y="661995"/>
                </a:cubicBezTo>
                <a:close/>
                <a:moveTo>
                  <a:pt x="2272923" y="660411"/>
                </a:moveTo>
                <a:cubicBezTo>
                  <a:pt x="2275488" y="660411"/>
                  <a:pt x="2276343" y="661269"/>
                  <a:pt x="2277197" y="662122"/>
                </a:cubicBezTo>
                <a:cubicBezTo>
                  <a:pt x="2278052" y="662976"/>
                  <a:pt x="2278907" y="664689"/>
                  <a:pt x="2278907" y="666395"/>
                </a:cubicBezTo>
                <a:cubicBezTo>
                  <a:pt x="2278907" y="668961"/>
                  <a:pt x="2276343" y="671527"/>
                  <a:pt x="2272923" y="671527"/>
                </a:cubicBezTo>
                <a:cubicBezTo>
                  <a:pt x="2271214" y="671527"/>
                  <a:pt x="2270359" y="670672"/>
                  <a:pt x="2268649" y="669815"/>
                </a:cubicBezTo>
                <a:cubicBezTo>
                  <a:pt x="2267794" y="668108"/>
                  <a:pt x="2267794" y="667254"/>
                  <a:pt x="2267794" y="665543"/>
                </a:cubicBezTo>
                <a:cubicBezTo>
                  <a:pt x="2267794" y="662122"/>
                  <a:pt x="2270359" y="660411"/>
                  <a:pt x="2272923" y="660411"/>
                </a:cubicBezTo>
                <a:close/>
                <a:moveTo>
                  <a:pt x="1913508" y="657238"/>
                </a:moveTo>
                <a:cubicBezTo>
                  <a:pt x="1915205" y="657238"/>
                  <a:pt x="1916053" y="657238"/>
                  <a:pt x="1917750" y="657238"/>
                </a:cubicBezTo>
                <a:cubicBezTo>
                  <a:pt x="1928781" y="657238"/>
                  <a:pt x="1938963" y="665896"/>
                  <a:pt x="1940660" y="677153"/>
                </a:cubicBezTo>
                <a:cubicBezTo>
                  <a:pt x="1942357" y="690142"/>
                  <a:pt x="1933872" y="702264"/>
                  <a:pt x="1921144" y="704865"/>
                </a:cubicBezTo>
                <a:cubicBezTo>
                  <a:pt x="1920296" y="704865"/>
                  <a:pt x="1918599" y="704865"/>
                  <a:pt x="1917750" y="704865"/>
                </a:cubicBezTo>
                <a:cubicBezTo>
                  <a:pt x="1905871" y="704865"/>
                  <a:pt x="1896538" y="696204"/>
                  <a:pt x="1894841" y="684948"/>
                </a:cubicBezTo>
                <a:cubicBezTo>
                  <a:pt x="1893144" y="678884"/>
                  <a:pt x="1894841" y="672824"/>
                  <a:pt x="1898235" y="667628"/>
                </a:cubicBezTo>
                <a:cubicBezTo>
                  <a:pt x="1901629" y="662433"/>
                  <a:pt x="1907568" y="658969"/>
                  <a:pt x="1913508" y="657238"/>
                </a:cubicBezTo>
                <a:close/>
                <a:moveTo>
                  <a:pt x="3329908" y="657235"/>
                </a:moveTo>
                <a:cubicBezTo>
                  <a:pt x="3333385" y="657235"/>
                  <a:pt x="3336863" y="658070"/>
                  <a:pt x="3340340" y="660579"/>
                </a:cubicBezTo>
                <a:cubicBezTo>
                  <a:pt x="3343818" y="663084"/>
                  <a:pt x="3345556" y="667263"/>
                  <a:pt x="3346426" y="671439"/>
                </a:cubicBezTo>
                <a:cubicBezTo>
                  <a:pt x="3347295" y="675617"/>
                  <a:pt x="3345556" y="679794"/>
                  <a:pt x="3342948" y="683137"/>
                </a:cubicBezTo>
                <a:cubicBezTo>
                  <a:pt x="3339471" y="687316"/>
                  <a:pt x="3335124" y="688986"/>
                  <a:pt x="3329908" y="688986"/>
                </a:cubicBezTo>
                <a:cubicBezTo>
                  <a:pt x="3325561" y="688986"/>
                  <a:pt x="3322084" y="688151"/>
                  <a:pt x="3319476" y="685643"/>
                </a:cubicBezTo>
                <a:cubicBezTo>
                  <a:pt x="3311651" y="680632"/>
                  <a:pt x="3310782" y="670602"/>
                  <a:pt x="3315998" y="663084"/>
                </a:cubicBezTo>
                <a:cubicBezTo>
                  <a:pt x="3319476" y="658906"/>
                  <a:pt x="3324692" y="657235"/>
                  <a:pt x="3329908" y="657235"/>
                </a:cubicBezTo>
                <a:close/>
                <a:moveTo>
                  <a:pt x="2024342" y="642950"/>
                </a:moveTo>
                <a:cubicBezTo>
                  <a:pt x="2025203" y="642950"/>
                  <a:pt x="2026064" y="642950"/>
                  <a:pt x="2026925" y="642950"/>
                </a:cubicBezTo>
                <a:cubicBezTo>
                  <a:pt x="2039840" y="642950"/>
                  <a:pt x="2050172" y="652447"/>
                  <a:pt x="2051033" y="665398"/>
                </a:cubicBezTo>
                <a:cubicBezTo>
                  <a:pt x="2051894" y="679213"/>
                  <a:pt x="2042423" y="691299"/>
                  <a:pt x="2028647" y="692163"/>
                </a:cubicBezTo>
                <a:cubicBezTo>
                  <a:pt x="2027786" y="692163"/>
                  <a:pt x="2026925" y="692163"/>
                  <a:pt x="2026925" y="692163"/>
                </a:cubicBezTo>
                <a:cubicBezTo>
                  <a:pt x="2014009" y="692163"/>
                  <a:pt x="2002816" y="682665"/>
                  <a:pt x="2001955" y="669713"/>
                </a:cubicBezTo>
                <a:cubicBezTo>
                  <a:pt x="2001094" y="662807"/>
                  <a:pt x="2002816" y="656763"/>
                  <a:pt x="2007121" y="651584"/>
                </a:cubicBezTo>
                <a:cubicBezTo>
                  <a:pt x="2011426" y="646405"/>
                  <a:pt x="2017453" y="642950"/>
                  <a:pt x="2024342" y="642950"/>
                </a:cubicBezTo>
                <a:close/>
                <a:moveTo>
                  <a:pt x="2136031" y="636600"/>
                </a:moveTo>
                <a:cubicBezTo>
                  <a:pt x="2142804" y="636600"/>
                  <a:pt x="2149578" y="639104"/>
                  <a:pt x="2153811" y="643272"/>
                </a:cubicBezTo>
                <a:cubicBezTo>
                  <a:pt x="2158891" y="648277"/>
                  <a:pt x="2161431" y="654117"/>
                  <a:pt x="2161431" y="660789"/>
                </a:cubicBezTo>
                <a:cubicBezTo>
                  <a:pt x="2161431" y="674969"/>
                  <a:pt x="2150424" y="685812"/>
                  <a:pt x="2136878" y="685812"/>
                </a:cubicBezTo>
                <a:cubicBezTo>
                  <a:pt x="2136878" y="685812"/>
                  <a:pt x="2136878" y="685812"/>
                  <a:pt x="2136031" y="685812"/>
                </a:cubicBezTo>
                <a:cubicBezTo>
                  <a:pt x="2122484" y="685812"/>
                  <a:pt x="2111478" y="675805"/>
                  <a:pt x="2110631" y="661623"/>
                </a:cubicBezTo>
                <a:cubicBezTo>
                  <a:pt x="2110631" y="654949"/>
                  <a:pt x="2113171" y="649111"/>
                  <a:pt x="2117404" y="644106"/>
                </a:cubicBezTo>
                <a:cubicBezTo>
                  <a:pt x="2122484" y="639104"/>
                  <a:pt x="2129258" y="636600"/>
                  <a:pt x="2136031" y="636600"/>
                </a:cubicBezTo>
                <a:close/>
                <a:moveTo>
                  <a:pt x="2625395" y="631838"/>
                </a:moveTo>
                <a:cubicBezTo>
                  <a:pt x="2626224" y="631838"/>
                  <a:pt x="2627052" y="631838"/>
                  <a:pt x="2627880" y="632668"/>
                </a:cubicBezTo>
                <a:cubicBezTo>
                  <a:pt x="2629537" y="633500"/>
                  <a:pt x="2632021" y="634333"/>
                  <a:pt x="2632850" y="636829"/>
                </a:cubicBezTo>
                <a:cubicBezTo>
                  <a:pt x="2633678" y="638489"/>
                  <a:pt x="2634506" y="640985"/>
                  <a:pt x="2633678" y="643479"/>
                </a:cubicBezTo>
                <a:cubicBezTo>
                  <a:pt x="2632021" y="646804"/>
                  <a:pt x="2628708" y="649299"/>
                  <a:pt x="2625395" y="649299"/>
                </a:cubicBezTo>
                <a:cubicBezTo>
                  <a:pt x="2624567" y="649299"/>
                  <a:pt x="2623739" y="649299"/>
                  <a:pt x="2622910" y="649299"/>
                </a:cubicBezTo>
                <a:cubicBezTo>
                  <a:pt x="2617941" y="647638"/>
                  <a:pt x="2615456" y="642649"/>
                  <a:pt x="2617113" y="638489"/>
                </a:cubicBezTo>
                <a:cubicBezTo>
                  <a:pt x="2617941" y="634333"/>
                  <a:pt x="2621254" y="631838"/>
                  <a:pt x="2625395" y="631838"/>
                </a:cubicBezTo>
                <a:close/>
                <a:moveTo>
                  <a:pt x="2884182" y="628664"/>
                </a:moveTo>
                <a:cubicBezTo>
                  <a:pt x="2885934" y="628664"/>
                  <a:pt x="2887686" y="629485"/>
                  <a:pt x="2889437" y="629485"/>
                </a:cubicBezTo>
                <a:cubicBezTo>
                  <a:pt x="2892065" y="631131"/>
                  <a:pt x="2894692" y="633600"/>
                  <a:pt x="2895568" y="636069"/>
                </a:cubicBezTo>
                <a:cubicBezTo>
                  <a:pt x="2896444" y="639361"/>
                  <a:pt x="2896444" y="641833"/>
                  <a:pt x="2895568" y="645126"/>
                </a:cubicBezTo>
                <a:cubicBezTo>
                  <a:pt x="2892941" y="648417"/>
                  <a:pt x="2889437" y="650886"/>
                  <a:pt x="2884182" y="650886"/>
                </a:cubicBezTo>
                <a:cubicBezTo>
                  <a:pt x="2882430" y="650886"/>
                  <a:pt x="2880679" y="650886"/>
                  <a:pt x="2879803" y="650062"/>
                </a:cubicBezTo>
                <a:cubicBezTo>
                  <a:pt x="2873672" y="647594"/>
                  <a:pt x="2871044" y="641009"/>
                  <a:pt x="2873672" y="635249"/>
                </a:cubicBezTo>
                <a:cubicBezTo>
                  <a:pt x="2875423" y="631131"/>
                  <a:pt x="2879803" y="628664"/>
                  <a:pt x="2884182" y="628664"/>
                </a:cubicBezTo>
                <a:close/>
                <a:moveTo>
                  <a:pt x="1416432" y="627072"/>
                </a:moveTo>
                <a:cubicBezTo>
                  <a:pt x="1424803" y="627072"/>
                  <a:pt x="1432336" y="632115"/>
                  <a:pt x="1435685" y="639679"/>
                </a:cubicBezTo>
                <a:cubicBezTo>
                  <a:pt x="1440707" y="649764"/>
                  <a:pt x="1436522" y="662374"/>
                  <a:pt x="1425640" y="667417"/>
                </a:cubicBezTo>
                <a:cubicBezTo>
                  <a:pt x="1423129" y="669097"/>
                  <a:pt x="1419781" y="669938"/>
                  <a:pt x="1416432" y="669938"/>
                </a:cubicBezTo>
                <a:cubicBezTo>
                  <a:pt x="1408899" y="669938"/>
                  <a:pt x="1401365" y="665734"/>
                  <a:pt x="1397180" y="658172"/>
                </a:cubicBezTo>
                <a:cubicBezTo>
                  <a:pt x="1394669" y="653127"/>
                  <a:pt x="1394669" y="647243"/>
                  <a:pt x="1396343" y="642200"/>
                </a:cubicBezTo>
                <a:cubicBezTo>
                  <a:pt x="1398017" y="636319"/>
                  <a:pt x="1402202" y="632115"/>
                  <a:pt x="1407225" y="629594"/>
                </a:cubicBezTo>
                <a:cubicBezTo>
                  <a:pt x="1409736" y="627913"/>
                  <a:pt x="1413084" y="627072"/>
                  <a:pt x="1416432" y="627072"/>
                </a:cubicBezTo>
                <a:close/>
                <a:moveTo>
                  <a:pt x="1675602" y="623898"/>
                </a:moveTo>
                <a:cubicBezTo>
                  <a:pt x="1685784" y="623898"/>
                  <a:pt x="1694269" y="630719"/>
                  <a:pt x="1696814" y="640096"/>
                </a:cubicBezTo>
                <a:cubicBezTo>
                  <a:pt x="1701057" y="652032"/>
                  <a:pt x="1694269" y="664823"/>
                  <a:pt x="1682390" y="668233"/>
                </a:cubicBezTo>
                <a:cubicBezTo>
                  <a:pt x="1679844" y="669085"/>
                  <a:pt x="1678147" y="669939"/>
                  <a:pt x="1675602" y="669939"/>
                </a:cubicBezTo>
                <a:cubicBezTo>
                  <a:pt x="1666268" y="669939"/>
                  <a:pt x="1656935" y="663118"/>
                  <a:pt x="1654389" y="653742"/>
                </a:cubicBezTo>
                <a:cubicBezTo>
                  <a:pt x="1651844" y="648621"/>
                  <a:pt x="1652692" y="641801"/>
                  <a:pt x="1655238" y="636687"/>
                </a:cubicBezTo>
                <a:cubicBezTo>
                  <a:pt x="1657783" y="631571"/>
                  <a:pt x="1662874" y="627308"/>
                  <a:pt x="1668814" y="625608"/>
                </a:cubicBezTo>
                <a:cubicBezTo>
                  <a:pt x="1671359" y="624754"/>
                  <a:pt x="1673056" y="623898"/>
                  <a:pt x="1675602" y="623898"/>
                </a:cubicBezTo>
                <a:close/>
                <a:moveTo>
                  <a:pt x="2511476" y="603263"/>
                </a:moveTo>
                <a:cubicBezTo>
                  <a:pt x="2512349" y="603263"/>
                  <a:pt x="2513222" y="603263"/>
                  <a:pt x="2513222" y="603263"/>
                </a:cubicBezTo>
                <a:cubicBezTo>
                  <a:pt x="2517588" y="604055"/>
                  <a:pt x="2520207" y="608026"/>
                  <a:pt x="2519334" y="611996"/>
                </a:cubicBezTo>
                <a:cubicBezTo>
                  <a:pt x="2518461" y="615171"/>
                  <a:pt x="2515841" y="617554"/>
                  <a:pt x="2511476" y="617554"/>
                </a:cubicBezTo>
                <a:cubicBezTo>
                  <a:pt x="2511476" y="617554"/>
                  <a:pt x="2510602" y="617554"/>
                  <a:pt x="2509729" y="617554"/>
                </a:cubicBezTo>
                <a:cubicBezTo>
                  <a:pt x="2505364" y="616758"/>
                  <a:pt x="2502744" y="612788"/>
                  <a:pt x="2503617" y="608821"/>
                </a:cubicBezTo>
                <a:cubicBezTo>
                  <a:pt x="2504490" y="605646"/>
                  <a:pt x="2507983" y="603263"/>
                  <a:pt x="2511476" y="603263"/>
                </a:cubicBezTo>
                <a:close/>
                <a:moveTo>
                  <a:pt x="1256107" y="600086"/>
                </a:moveTo>
                <a:cubicBezTo>
                  <a:pt x="1263641" y="600086"/>
                  <a:pt x="1271173" y="604288"/>
                  <a:pt x="1274521" y="610171"/>
                </a:cubicBezTo>
                <a:cubicBezTo>
                  <a:pt x="1280381" y="621095"/>
                  <a:pt x="1277033" y="633703"/>
                  <a:pt x="1266988" y="639585"/>
                </a:cubicBezTo>
                <a:cubicBezTo>
                  <a:pt x="1263641" y="641266"/>
                  <a:pt x="1260292" y="642949"/>
                  <a:pt x="1256107" y="642949"/>
                </a:cubicBezTo>
                <a:cubicBezTo>
                  <a:pt x="1248573" y="642949"/>
                  <a:pt x="1241877" y="638745"/>
                  <a:pt x="1237691" y="632021"/>
                </a:cubicBezTo>
                <a:cubicBezTo>
                  <a:pt x="1235180" y="626979"/>
                  <a:pt x="1234343" y="621936"/>
                  <a:pt x="1235180" y="616054"/>
                </a:cubicBezTo>
                <a:cubicBezTo>
                  <a:pt x="1236853" y="610171"/>
                  <a:pt x="1240203" y="605972"/>
                  <a:pt x="1245224" y="602608"/>
                </a:cubicBezTo>
                <a:cubicBezTo>
                  <a:pt x="1248573" y="600925"/>
                  <a:pt x="1252758" y="600086"/>
                  <a:pt x="1256107" y="600086"/>
                </a:cubicBezTo>
                <a:close/>
                <a:moveTo>
                  <a:pt x="3044922" y="596912"/>
                </a:moveTo>
                <a:cubicBezTo>
                  <a:pt x="3047443" y="596912"/>
                  <a:pt x="3049965" y="597755"/>
                  <a:pt x="3051646" y="599440"/>
                </a:cubicBezTo>
                <a:cubicBezTo>
                  <a:pt x="3055007" y="601129"/>
                  <a:pt x="3056688" y="603660"/>
                  <a:pt x="3057529" y="607033"/>
                </a:cubicBezTo>
                <a:cubicBezTo>
                  <a:pt x="3058369" y="610407"/>
                  <a:pt x="3058369" y="613780"/>
                  <a:pt x="3056688" y="617150"/>
                </a:cubicBezTo>
                <a:cubicBezTo>
                  <a:pt x="3054167" y="621372"/>
                  <a:pt x="3049965" y="623898"/>
                  <a:pt x="3044922" y="623898"/>
                </a:cubicBezTo>
                <a:cubicBezTo>
                  <a:pt x="3043241" y="623898"/>
                  <a:pt x="3040720" y="623059"/>
                  <a:pt x="3039039" y="622212"/>
                </a:cubicBezTo>
                <a:cubicBezTo>
                  <a:pt x="3032315" y="617998"/>
                  <a:pt x="3029794" y="610407"/>
                  <a:pt x="3033996" y="603660"/>
                </a:cubicBezTo>
                <a:cubicBezTo>
                  <a:pt x="3035677" y="600286"/>
                  <a:pt x="3040720" y="596912"/>
                  <a:pt x="3044922" y="596912"/>
                </a:cubicBezTo>
                <a:close/>
                <a:moveTo>
                  <a:pt x="1787938" y="592150"/>
                </a:moveTo>
                <a:cubicBezTo>
                  <a:pt x="1799132" y="592150"/>
                  <a:pt x="1808603" y="599805"/>
                  <a:pt x="1811186" y="610010"/>
                </a:cubicBezTo>
                <a:cubicBezTo>
                  <a:pt x="1813769" y="622765"/>
                  <a:pt x="1806020" y="635522"/>
                  <a:pt x="1793104" y="638923"/>
                </a:cubicBezTo>
                <a:cubicBezTo>
                  <a:pt x="1791382" y="638923"/>
                  <a:pt x="1789660" y="639775"/>
                  <a:pt x="1787938" y="639775"/>
                </a:cubicBezTo>
                <a:cubicBezTo>
                  <a:pt x="1776745" y="639775"/>
                  <a:pt x="1767274" y="632120"/>
                  <a:pt x="1763830" y="621065"/>
                </a:cubicBezTo>
                <a:cubicBezTo>
                  <a:pt x="1762969" y="615114"/>
                  <a:pt x="1763830" y="609159"/>
                  <a:pt x="1767274" y="603206"/>
                </a:cubicBezTo>
                <a:cubicBezTo>
                  <a:pt x="1769857" y="598102"/>
                  <a:pt x="1775884" y="593850"/>
                  <a:pt x="1781911" y="593000"/>
                </a:cubicBezTo>
                <a:cubicBezTo>
                  <a:pt x="1783633" y="592150"/>
                  <a:pt x="1785355" y="592150"/>
                  <a:pt x="1787938" y="592150"/>
                </a:cubicBezTo>
                <a:close/>
                <a:moveTo>
                  <a:pt x="708016" y="587374"/>
                </a:moveTo>
                <a:cubicBezTo>
                  <a:pt x="713145" y="587374"/>
                  <a:pt x="719128" y="589902"/>
                  <a:pt x="723403" y="594113"/>
                </a:cubicBezTo>
                <a:cubicBezTo>
                  <a:pt x="731096" y="602536"/>
                  <a:pt x="730241" y="616014"/>
                  <a:pt x="721693" y="623595"/>
                </a:cubicBezTo>
                <a:cubicBezTo>
                  <a:pt x="718274" y="626965"/>
                  <a:pt x="713145" y="628649"/>
                  <a:pt x="708016" y="628649"/>
                </a:cubicBezTo>
                <a:cubicBezTo>
                  <a:pt x="702033" y="628649"/>
                  <a:pt x="696049" y="626965"/>
                  <a:pt x="692630" y="622753"/>
                </a:cubicBezTo>
                <a:cubicBezTo>
                  <a:pt x="688356" y="618541"/>
                  <a:pt x="686646" y="613487"/>
                  <a:pt x="686646" y="607590"/>
                </a:cubicBezTo>
                <a:cubicBezTo>
                  <a:pt x="686646" y="601694"/>
                  <a:pt x="689210" y="596640"/>
                  <a:pt x="693484" y="593271"/>
                </a:cubicBezTo>
                <a:cubicBezTo>
                  <a:pt x="696904" y="589059"/>
                  <a:pt x="702033" y="587374"/>
                  <a:pt x="708016" y="587374"/>
                </a:cubicBezTo>
                <a:close/>
                <a:moveTo>
                  <a:pt x="2396008" y="582625"/>
                </a:moveTo>
                <a:cubicBezTo>
                  <a:pt x="2398530" y="582625"/>
                  <a:pt x="2400211" y="583473"/>
                  <a:pt x="2401051" y="585163"/>
                </a:cubicBezTo>
                <a:cubicBezTo>
                  <a:pt x="2401892" y="586014"/>
                  <a:pt x="2402732" y="588552"/>
                  <a:pt x="2402732" y="590244"/>
                </a:cubicBezTo>
                <a:cubicBezTo>
                  <a:pt x="2401892" y="593631"/>
                  <a:pt x="2399370" y="595327"/>
                  <a:pt x="2396008" y="595327"/>
                </a:cubicBezTo>
                <a:cubicBezTo>
                  <a:pt x="2396008" y="595327"/>
                  <a:pt x="2396008" y="595327"/>
                  <a:pt x="2394327" y="595327"/>
                </a:cubicBezTo>
                <a:cubicBezTo>
                  <a:pt x="2390966" y="595327"/>
                  <a:pt x="2388444" y="591938"/>
                  <a:pt x="2389285" y="587704"/>
                </a:cubicBezTo>
                <a:cubicBezTo>
                  <a:pt x="2389285" y="584318"/>
                  <a:pt x="2392646" y="582625"/>
                  <a:pt x="2396008" y="582625"/>
                </a:cubicBezTo>
                <a:close/>
                <a:moveTo>
                  <a:pt x="1084294" y="582621"/>
                </a:moveTo>
                <a:cubicBezTo>
                  <a:pt x="1090879" y="582621"/>
                  <a:pt x="1097464" y="586827"/>
                  <a:pt x="1101580" y="591866"/>
                </a:cubicBezTo>
                <a:cubicBezTo>
                  <a:pt x="1107343" y="601951"/>
                  <a:pt x="1104873" y="615400"/>
                  <a:pt x="1095817" y="622125"/>
                </a:cubicBezTo>
                <a:cubicBezTo>
                  <a:pt x="1092526" y="623804"/>
                  <a:pt x="1088410" y="625484"/>
                  <a:pt x="1084294" y="625484"/>
                </a:cubicBezTo>
                <a:cubicBezTo>
                  <a:pt x="1077710" y="625484"/>
                  <a:pt x="1071124" y="622125"/>
                  <a:pt x="1067008" y="616241"/>
                </a:cubicBezTo>
                <a:cubicBezTo>
                  <a:pt x="1063715" y="612039"/>
                  <a:pt x="1062893" y="606155"/>
                  <a:pt x="1063715" y="600271"/>
                </a:cubicBezTo>
                <a:cubicBezTo>
                  <a:pt x="1064539" y="595228"/>
                  <a:pt x="1067832" y="590185"/>
                  <a:pt x="1071947" y="586827"/>
                </a:cubicBezTo>
                <a:cubicBezTo>
                  <a:pt x="1076063" y="584306"/>
                  <a:pt x="1080179" y="582621"/>
                  <a:pt x="1084294" y="582621"/>
                </a:cubicBezTo>
                <a:close/>
                <a:moveTo>
                  <a:pt x="2769855" y="579449"/>
                </a:moveTo>
                <a:cubicBezTo>
                  <a:pt x="2771501" y="579449"/>
                  <a:pt x="2772325" y="579449"/>
                  <a:pt x="2773971" y="580309"/>
                </a:cubicBezTo>
                <a:cubicBezTo>
                  <a:pt x="2776440" y="581170"/>
                  <a:pt x="2778087" y="582891"/>
                  <a:pt x="2778910" y="585469"/>
                </a:cubicBezTo>
                <a:cubicBezTo>
                  <a:pt x="2780556" y="588049"/>
                  <a:pt x="2780556" y="591490"/>
                  <a:pt x="2778910" y="594069"/>
                </a:cubicBezTo>
                <a:cubicBezTo>
                  <a:pt x="2778087" y="597508"/>
                  <a:pt x="2773971" y="600089"/>
                  <a:pt x="2769855" y="600089"/>
                </a:cubicBezTo>
                <a:cubicBezTo>
                  <a:pt x="2768209" y="600089"/>
                  <a:pt x="2767386" y="600089"/>
                  <a:pt x="2766563" y="600089"/>
                </a:cubicBezTo>
                <a:cubicBezTo>
                  <a:pt x="2760801" y="597508"/>
                  <a:pt x="2758331" y="591490"/>
                  <a:pt x="2760801" y="586331"/>
                </a:cubicBezTo>
                <a:cubicBezTo>
                  <a:pt x="2761624" y="582032"/>
                  <a:pt x="2765739" y="579449"/>
                  <a:pt x="2769855" y="579449"/>
                </a:cubicBezTo>
                <a:close/>
                <a:moveTo>
                  <a:pt x="900905" y="577854"/>
                </a:moveTo>
                <a:cubicBezTo>
                  <a:pt x="907726" y="577854"/>
                  <a:pt x="913693" y="580331"/>
                  <a:pt x="917957" y="585285"/>
                </a:cubicBezTo>
                <a:cubicBezTo>
                  <a:pt x="924777" y="594365"/>
                  <a:pt x="923072" y="607573"/>
                  <a:pt x="914546" y="614176"/>
                </a:cubicBezTo>
                <a:cubicBezTo>
                  <a:pt x="910283" y="617477"/>
                  <a:pt x="906021" y="619131"/>
                  <a:pt x="900905" y="619131"/>
                </a:cubicBezTo>
                <a:cubicBezTo>
                  <a:pt x="894937" y="619131"/>
                  <a:pt x="888117" y="616652"/>
                  <a:pt x="884706" y="611700"/>
                </a:cubicBezTo>
                <a:cubicBezTo>
                  <a:pt x="880444" y="607573"/>
                  <a:pt x="878738" y="601794"/>
                  <a:pt x="879592" y="596841"/>
                </a:cubicBezTo>
                <a:cubicBezTo>
                  <a:pt x="880444" y="591063"/>
                  <a:pt x="883002" y="586110"/>
                  <a:pt x="887264" y="581981"/>
                </a:cubicBezTo>
                <a:cubicBezTo>
                  <a:pt x="891527" y="579504"/>
                  <a:pt x="895789" y="577854"/>
                  <a:pt x="900905" y="577854"/>
                </a:cubicBezTo>
                <a:close/>
                <a:moveTo>
                  <a:pt x="3216368" y="576274"/>
                </a:moveTo>
                <a:cubicBezTo>
                  <a:pt x="3218874" y="576274"/>
                  <a:pt x="3222216" y="577089"/>
                  <a:pt x="3224723" y="578722"/>
                </a:cubicBezTo>
                <a:cubicBezTo>
                  <a:pt x="3228065" y="580356"/>
                  <a:pt x="3230572" y="583621"/>
                  <a:pt x="3230572" y="587702"/>
                </a:cubicBezTo>
                <a:cubicBezTo>
                  <a:pt x="3231407" y="591785"/>
                  <a:pt x="3230572" y="595869"/>
                  <a:pt x="3228901" y="599135"/>
                </a:cubicBezTo>
                <a:cubicBezTo>
                  <a:pt x="3225558" y="602400"/>
                  <a:pt x="3221381" y="604849"/>
                  <a:pt x="3216368" y="604849"/>
                </a:cubicBezTo>
                <a:cubicBezTo>
                  <a:pt x="3213026" y="604849"/>
                  <a:pt x="3210519" y="604033"/>
                  <a:pt x="3208012" y="602400"/>
                </a:cubicBezTo>
                <a:cubicBezTo>
                  <a:pt x="3201328" y="598319"/>
                  <a:pt x="3199657" y="589336"/>
                  <a:pt x="3203835" y="581988"/>
                </a:cubicBezTo>
                <a:cubicBezTo>
                  <a:pt x="3206341" y="577906"/>
                  <a:pt x="3211354" y="576274"/>
                  <a:pt x="3216368" y="576274"/>
                </a:cubicBezTo>
                <a:close/>
                <a:moveTo>
                  <a:pt x="1529105" y="576274"/>
                </a:moveTo>
                <a:cubicBezTo>
                  <a:pt x="1538603" y="576274"/>
                  <a:pt x="1547236" y="581306"/>
                  <a:pt x="1550690" y="590531"/>
                </a:cubicBezTo>
                <a:cubicBezTo>
                  <a:pt x="1555007" y="601434"/>
                  <a:pt x="1549827" y="614853"/>
                  <a:pt x="1537739" y="619050"/>
                </a:cubicBezTo>
                <a:cubicBezTo>
                  <a:pt x="1535149" y="620724"/>
                  <a:pt x="1532559" y="620724"/>
                  <a:pt x="1529105" y="620724"/>
                </a:cubicBezTo>
                <a:cubicBezTo>
                  <a:pt x="1520471" y="620724"/>
                  <a:pt x="1511838" y="615694"/>
                  <a:pt x="1508384" y="607306"/>
                </a:cubicBezTo>
                <a:cubicBezTo>
                  <a:pt x="1505794" y="601434"/>
                  <a:pt x="1505794" y="595563"/>
                  <a:pt x="1508384" y="589694"/>
                </a:cubicBezTo>
                <a:cubicBezTo>
                  <a:pt x="1510111" y="584661"/>
                  <a:pt x="1515291" y="579630"/>
                  <a:pt x="1520471" y="577951"/>
                </a:cubicBezTo>
                <a:cubicBezTo>
                  <a:pt x="1523062" y="576274"/>
                  <a:pt x="1526515" y="576274"/>
                  <a:pt x="1529105" y="576274"/>
                </a:cubicBezTo>
                <a:close/>
                <a:moveTo>
                  <a:pt x="3594620" y="571502"/>
                </a:moveTo>
                <a:cubicBezTo>
                  <a:pt x="3599674" y="571502"/>
                  <a:pt x="3603886" y="573228"/>
                  <a:pt x="3607255" y="576679"/>
                </a:cubicBezTo>
                <a:cubicBezTo>
                  <a:pt x="3611467" y="580130"/>
                  <a:pt x="3613994" y="585306"/>
                  <a:pt x="3613994" y="590483"/>
                </a:cubicBezTo>
                <a:cubicBezTo>
                  <a:pt x="3613994" y="595661"/>
                  <a:pt x="3612310" y="600837"/>
                  <a:pt x="3608940" y="604288"/>
                </a:cubicBezTo>
                <a:cubicBezTo>
                  <a:pt x="3604728" y="608602"/>
                  <a:pt x="3599674" y="611189"/>
                  <a:pt x="3594620" y="611189"/>
                </a:cubicBezTo>
                <a:cubicBezTo>
                  <a:pt x="3589566" y="611189"/>
                  <a:pt x="3584512" y="609465"/>
                  <a:pt x="3581143" y="606013"/>
                </a:cubicBezTo>
                <a:cubicBezTo>
                  <a:pt x="3573562" y="598248"/>
                  <a:pt x="3572719" y="586169"/>
                  <a:pt x="3580300" y="577542"/>
                </a:cubicBezTo>
                <a:cubicBezTo>
                  <a:pt x="3583670" y="573228"/>
                  <a:pt x="3588724" y="571502"/>
                  <a:pt x="3594620" y="571502"/>
                </a:cubicBezTo>
                <a:close/>
                <a:moveTo>
                  <a:pt x="2278906" y="569924"/>
                </a:moveTo>
                <a:cubicBezTo>
                  <a:pt x="2281628" y="569924"/>
                  <a:pt x="2282535" y="570831"/>
                  <a:pt x="2283442" y="572645"/>
                </a:cubicBezTo>
                <a:cubicBezTo>
                  <a:pt x="2285256" y="573554"/>
                  <a:pt x="2285256" y="575367"/>
                  <a:pt x="2285256" y="577182"/>
                </a:cubicBezTo>
                <a:cubicBezTo>
                  <a:pt x="2285256" y="579903"/>
                  <a:pt x="2282535" y="582625"/>
                  <a:pt x="2278906" y="582625"/>
                </a:cubicBezTo>
                <a:cubicBezTo>
                  <a:pt x="2275278" y="582625"/>
                  <a:pt x="2272556" y="578997"/>
                  <a:pt x="2273463" y="576275"/>
                </a:cubicBezTo>
                <a:cubicBezTo>
                  <a:pt x="2273463" y="572645"/>
                  <a:pt x="2276185" y="569924"/>
                  <a:pt x="2278906" y="569924"/>
                </a:cubicBezTo>
                <a:close/>
                <a:moveTo>
                  <a:pt x="1903085" y="566750"/>
                </a:moveTo>
                <a:cubicBezTo>
                  <a:pt x="1914744" y="566750"/>
                  <a:pt x="1924738" y="576082"/>
                  <a:pt x="1926403" y="587963"/>
                </a:cubicBezTo>
                <a:cubicBezTo>
                  <a:pt x="1928069" y="601540"/>
                  <a:pt x="1919741" y="614265"/>
                  <a:pt x="1906416" y="615963"/>
                </a:cubicBezTo>
                <a:cubicBezTo>
                  <a:pt x="1905584" y="615963"/>
                  <a:pt x="1903918" y="615963"/>
                  <a:pt x="1902252" y="615963"/>
                </a:cubicBezTo>
                <a:cubicBezTo>
                  <a:pt x="1890593" y="615963"/>
                  <a:pt x="1880600" y="607481"/>
                  <a:pt x="1878934" y="595600"/>
                </a:cubicBezTo>
                <a:cubicBezTo>
                  <a:pt x="1877269" y="589658"/>
                  <a:pt x="1878934" y="582871"/>
                  <a:pt x="1883098" y="577781"/>
                </a:cubicBezTo>
                <a:cubicBezTo>
                  <a:pt x="1886430" y="571841"/>
                  <a:pt x="1892259" y="568446"/>
                  <a:pt x="1898921" y="567601"/>
                </a:cubicBezTo>
                <a:cubicBezTo>
                  <a:pt x="1899754" y="566750"/>
                  <a:pt x="1901420" y="566750"/>
                  <a:pt x="1903085" y="566750"/>
                </a:cubicBezTo>
                <a:close/>
                <a:moveTo>
                  <a:pt x="3399718" y="566744"/>
                </a:moveTo>
                <a:cubicBezTo>
                  <a:pt x="3403038" y="566744"/>
                  <a:pt x="3407187" y="567596"/>
                  <a:pt x="3409677" y="570152"/>
                </a:cubicBezTo>
                <a:cubicBezTo>
                  <a:pt x="3413826" y="573561"/>
                  <a:pt x="3415485" y="577817"/>
                  <a:pt x="3416315" y="582078"/>
                </a:cubicBezTo>
                <a:cubicBezTo>
                  <a:pt x="3417145" y="586337"/>
                  <a:pt x="3415485" y="591448"/>
                  <a:pt x="3412996" y="594856"/>
                </a:cubicBezTo>
                <a:cubicBezTo>
                  <a:pt x="3409677" y="599114"/>
                  <a:pt x="3404698" y="601668"/>
                  <a:pt x="3399718" y="601668"/>
                </a:cubicBezTo>
                <a:cubicBezTo>
                  <a:pt x="3395569" y="601668"/>
                  <a:pt x="3392250" y="599966"/>
                  <a:pt x="3388931" y="597413"/>
                </a:cubicBezTo>
                <a:cubicBezTo>
                  <a:pt x="3381462" y="591448"/>
                  <a:pt x="3380632" y="581227"/>
                  <a:pt x="3386441" y="573561"/>
                </a:cubicBezTo>
                <a:cubicBezTo>
                  <a:pt x="3389760" y="569299"/>
                  <a:pt x="3393910" y="566744"/>
                  <a:pt x="3399718" y="566744"/>
                </a:cubicBezTo>
                <a:close/>
                <a:moveTo>
                  <a:pt x="2015228" y="552463"/>
                </a:moveTo>
                <a:cubicBezTo>
                  <a:pt x="2016073" y="552463"/>
                  <a:pt x="2016918" y="552463"/>
                  <a:pt x="2017763" y="552463"/>
                </a:cubicBezTo>
                <a:cubicBezTo>
                  <a:pt x="2031283" y="552463"/>
                  <a:pt x="2042267" y="562624"/>
                  <a:pt x="2043112" y="576171"/>
                </a:cubicBezTo>
                <a:cubicBezTo>
                  <a:pt x="2043957" y="589715"/>
                  <a:pt x="2033818" y="602414"/>
                  <a:pt x="2020298" y="603263"/>
                </a:cubicBezTo>
                <a:cubicBezTo>
                  <a:pt x="2019453" y="603263"/>
                  <a:pt x="2018608" y="603263"/>
                  <a:pt x="2017763" y="603263"/>
                </a:cubicBezTo>
                <a:cubicBezTo>
                  <a:pt x="2004244" y="603263"/>
                  <a:pt x="1993259" y="593949"/>
                  <a:pt x="1992414" y="580403"/>
                </a:cubicBezTo>
                <a:cubicBezTo>
                  <a:pt x="1991569" y="573628"/>
                  <a:pt x="1993259" y="566857"/>
                  <a:pt x="1998329" y="561776"/>
                </a:cubicBezTo>
                <a:cubicBezTo>
                  <a:pt x="2002554" y="556695"/>
                  <a:pt x="2008468" y="553309"/>
                  <a:pt x="2015228" y="552463"/>
                </a:cubicBezTo>
                <a:close/>
                <a:moveTo>
                  <a:pt x="2134822" y="544523"/>
                </a:moveTo>
                <a:cubicBezTo>
                  <a:pt x="2142306" y="544523"/>
                  <a:pt x="2148959" y="547898"/>
                  <a:pt x="2153948" y="552957"/>
                </a:cubicBezTo>
                <a:cubicBezTo>
                  <a:pt x="2158937" y="558017"/>
                  <a:pt x="2161432" y="563922"/>
                  <a:pt x="2161432" y="571511"/>
                </a:cubicBezTo>
                <a:cubicBezTo>
                  <a:pt x="2161432" y="585850"/>
                  <a:pt x="2149790" y="597657"/>
                  <a:pt x="2135654" y="598501"/>
                </a:cubicBezTo>
                <a:cubicBezTo>
                  <a:pt x="2120686" y="598501"/>
                  <a:pt x="2109876" y="586693"/>
                  <a:pt x="2109044" y="572355"/>
                </a:cubicBezTo>
                <a:cubicBezTo>
                  <a:pt x="2109044" y="564765"/>
                  <a:pt x="2111539" y="558017"/>
                  <a:pt x="2116528" y="552957"/>
                </a:cubicBezTo>
                <a:cubicBezTo>
                  <a:pt x="2120686" y="547898"/>
                  <a:pt x="2127338" y="545368"/>
                  <a:pt x="2134822" y="544523"/>
                </a:cubicBezTo>
                <a:close/>
                <a:moveTo>
                  <a:pt x="2653212" y="539760"/>
                </a:moveTo>
                <a:cubicBezTo>
                  <a:pt x="2654109" y="539760"/>
                  <a:pt x="2655006" y="539760"/>
                  <a:pt x="2655904" y="539760"/>
                </a:cubicBezTo>
                <a:cubicBezTo>
                  <a:pt x="2658596" y="540628"/>
                  <a:pt x="2660390" y="542360"/>
                  <a:pt x="2661288" y="544957"/>
                </a:cubicBezTo>
                <a:cubicBezTo>
                  <a:pt x="2663082" y="546689"/>
                  <a:pt x="2663082" y="549287"/>
                  <a:pt x="2662185" y="551886"/>
                </a:cubicBezTo>
                <a:cubicBezTo>
                  <a:pt x="2661288" y="556215"/>
                  <a:pt x="2657698" y="558813"/>
                  <a:pt x="2653212" y="558813"/>
                </a:cubicBezTo>
                <a:cubicBezTo>
                  <a:pt x="2652314" y="558813"/>
                  <a:pt x="2651417" y="558813"/>
                  <a:pt x="2650520" y="557946"/>
                </a:cubicBezTo>
                <a:cubicBezTo>
                  <a:pt x="2645136" y="556215"/>
                  <a:pt x="2642444" y="551017"/>
                  <a:pt x="2643341" y="546689"/>
                </a:cubicBezTo>
                <a:cubicBezTo>
                  <a:pt x="2645136" y="542360"/>
                  <a:pt x="2648725" y="539760"/>
                  <a:pt x="2653212" y="539760"/>
                </a:cubicBezTo>
                <a:close/>
                <a:moveTo>
                  <a:pt x="2927835" y="536586"/>
                </a:moveTo>
                <a:cubicBezTo>
                  <a:pt x="2929577" y="536586"/>
                  <a:pt x="2931318" y="537408"/>
                  <a:pt x="2933059" y="538227"/>
                </a:cubicBezTo>
                <a:cubicBezTo>
                  <a:pt x="2935671" y="539050"/>
                  <a:pt x="2938282" y="541513"/>
                  <a:pt x="2939153" y="544796"/>
                </a:cubicBezTo>
                <a:cubicBezTo>
                  <a:pt x="2940894" y="547261"/>
                  <a:pt x="2940024" y="550545"/>
                  <a:pt x="2939153" y="553830"/>
                </a:cubicBezTo>
                <a:cubicBezTo>
                  <a:pt x="2936541" y="557936"/>
                  <a:pt x="2932188" y="560401"/>
                  <a:pt x="2927835" y="560401"/>
                </a:cubicBezTo>
                <a:cubicBezTo>
                  <a:pt x="2926094" y="560401"/>
                  <a:pt x="2924353" y="559577"/>
                  <a:pt x="2922612" y="558758"/>
                </a:cubicBezTo>
                <a:cubicBezTo>
                  <a:pt x="2916518" y="556293"/>
                  <a:pt x="2913906" y="549725"/>
                  <a:pt x="2916518" y="543155"/>
                </a:cubicBezTo>
                <a:cubicBezTo>
                  <a:pt x="2918259" y="539870"/>
                  <a:pt x="2922612" y="536586"/>
                  <a:pt x="2927835" y="536586"/>
                </a:cubicBezTo>
                <a:close/>
                <a:moveTo>
                  <a:pt x="1371553" y="534998"/>
                </a:moveTo>
                <a:cubicBezTo>
                  <a:pt x="1380025" y="534998"/>
                  <a:pt x="1388510" y="540113"/>
                  <a:pt x="1391904" y="547786"/>
                </a:cubicBezTo>
                <a:cubicBezTo>
                  <a:pt x="1397844" y="559723"/>
                  <a:pt x="1392753" y="573364"/>
                  <a:pt x="1381722" y="578478"/>
                </a:cubicBezTo>
                <a:cubicBezTo>
                  <a:pt x="1378328" y="580183"/>
                  <a:pt x="1374945" y="581037"/>
                  <a:pt x="1371553" y="581037"/>
                </a:cubicBezTo>
                <a:cubicBezTo>
                  <a:pt x="1363068" y="581037"/>
                  <a:pt x="1355431" y="575921"/>
                  <a:pt x="1351187" y="568249"/>
                </a:cubicBezTo>
                <a:cubicBezTo>
                  <a:pt x="1348642" y="563133"/>
                  <a:pt x="1348642" y="557166"/>
                  <a:pt x="1350340" y="551196"/>
                </a:cubicBezTo>
                <a:cubicBezTo>
                  <a:pt x="1352037" y="545228"/>
                  <a:pt x="1356279" y="540113"/>
                  <a:pt x="1361371" y="537556"/>
                </a:cubicBezTo>
                <a:cubicBezTo>
                  <a:pt x="1364765" y="535851"/>
                  <a:pt x="1368158" y="534998"/>
                  <a:pt x="1371553" y="534998"/>
                </a:cubicBezTo>
                <a:close/>
                <a:moveTo>
                  <a:pt x="1646664" y="531824"/>
                </a:moveTo>
                <a:cubicBezTo>
                  <a:pt x="1656658" y="531824"/>
                  <a:pt x="1665819" y="538509"/>
                  <a:pt x="1668317" y="548534"/>
                </a:cubicBezTo>
                <a:cubicBezTo>
                  <a:pt x="1672481" y="561070"/>
                  <a:pt x="1665819" y="574435"/>
                  <a:pt x="1653327" y="577779"/>
                </a:cubicBezTo>
                <a:cubicBezTo>
                  <a:pt x="1650828" y="578612"/>
                  <a:pt x="1648330" y="579449"/>
                  <a:pt x="1646664" y="579449"/>
                </a:cubicBezTo>
                <a:cubicBezTo>
                  <a:pt x="1635838" y="579449"/>
                  <a:pt x="1627510" y="572765"/>
                  <a:pt x="1624179" y="562739"/>
                </a:cubicBezTo>
                <a:cubicBezTo>
                  <a:pt x="1621681" y="556890"/>
                  <a:pt x="1622514" y="551042"/>
                  <a:pt x="1625012" y="545192"/>
                </a:cubicBezTo>
                <a:cubicBezTo>
                  <a:pt x="1628343" y="539344"/>
                  <a:pt x="1633340" y="535166"/>
                  <a:pt x="1639169" y="533495"/>
                </a:cubicBezTo>
                <a:cubicBezTo>
                  <a:pt x="1641668" y="532659"/>
                  <a:pt x="1644166" y="531824"/>
                  <a:pt x="1646664" y="531824"/>
                </a:cubicBezTo>
                <a:close/>
                <a:moveTo>
                  <a:pt x="2532113" y="509599"/>
                </a:moveTo>
                <a:cubicBezTo>
                  <a:pt x="2532986" y="509599"/>
                  <a:pt x="2533859" y="509599"/>
                  <a:pt x="2533859" y="510394"/>
                </a:cubicBezTo>
                <a:cubicBezTo>
                  <a:pt x="2536478" y="510394"/>
                  <a:pt x="2538225" y="511981"/>
                  <a:pt x="2539098" y="513568"/>
                </a:cubicBezTo>
                <a:cubicBezTo>
                  <a:pt x="2540844" y="515155"/>
                  <a:pt x="2540844" y="517538"/>
                  <a:pt x="2540844" y="519125"/>
                </a:cubicBezTo>
                <a:cubicBezTo>
                  <a:pt x="2539971" y="523093"/>
                  <a:pt x="2536478" y="525475"/>
                  <a:pt x="2532113" y="525475"/>
                </a:cubicBezTo>
                <a:cubicBezTo>
                  <a:pt x="2532113" y="525475"/>
                  <a:pt x="2531239" y="524680"/>
                  <a:pt x="2530366" y="524680"/>
                </a:cubicBezTo>
                <a:cubicBezTo>
                  <a:pt x="2526001" y="523889"/>
                  <a:pt x="2523381" y="519918"/>
                  <a:pt x="2524254" y="515951"/>
                </a:cubicBezTo>
                <a:cubicBezTo>
                  <a:pt x="2525127" y="512774"/>
                  <a:pt x="2528620" y="509599"/>
                  <a:pt x="2532113" y="509599"/>
                </a:cubicBezTo>
                <a:close/>
                <a:moveTo>
                  <a:pt x="1201771" y="506421"/>
                </a:moveTo>
                <a:cubicBezTo>
                  <a:pt x="1209161" y="506421"/>
                  <a:pt x="1216551" y="510539"/>
                  <a:pt x="1220657" y="517123"/>
                </a:cubicBezTo>
                <a:cubicBezTo>
                  <a:pt x="1226404" y="527824"/>
                  <a:pt x="1223120" y="540993"/>
                  <a:pt x="1212445" y="547579"/>
                </a:cubicBezTo>
                <a:cubicBezTo>
                  <a:pt x="1209161" y="549227"/>
                  <a:pt x="1205877" y="550871"/>
                  <a:pt x="1201771" y="550871"/>
                </a:cubicBezTo>
                <a:cubicBezTo>
                  <a:pt x="1194381" y="550871"/>
                  <a:pt x="1186991" y="546756"/>
                  <a:pt x="1182886" y="539347"/>
                </a:cubicBezTo>
                <a:cubicBezTo>
                  <a:pt x="1179601" y="534409"/>
                  <a:pt x="1178779" y="528648"/>
                  <a:pt x="1180422" y="522884"/>
                </a:cubicBezTo>
                <a:cubicBezTo>
                  <a:pt x="1182064" y="517123"/>
                  <a:pt x="1185349" y="512182"/>
                  <a:pt x="1190276" y="509714"/>
                </a:cubicBezTo>
                <a:cubicBezTo>
                  <a:pt x="1193560" y="507245"/>
                  <a:pt x="1197665" y="506421"/>
                  <a:pt x="1201771" y="506421"/>
                </a:cubicBezTo>
                <a:close/>
                <a:moveTo>
                  <a:pt x="3097695" y="503247"/>
                </a:moveTo>
                <a:cubicBezTo>
                  <a:pt x="3100280" y="503247"/>
                  <a:pt x="3102865" y="504066"/>
                  <a:pt x="3104589" y="505703"/>
                </a:cubicBezTo>
                <a:cubicBezTo>
                  <a:pt x="3108036" y="507337"/>
                  <a:pt x="3110622" y="509790"/>
                  <a:pt x="3111483" y="513879"/>
                </a:cubicBezTo>
                <a:cubicBezTo>
                  <a:pt x="3112345" y="517151"/>
                  <a:pt x="3112345" y="520424"/>
                  <a:pt x="3109760" y="523696"/>
                </a:cubicBezTo>
                <a:cubicBezTo>
                  <a:pt x="3107174" y="527782"/>
                  <a:pt x="3102865" y="530237"/>
                  <a:pt x="3097695" y="530237"/>
                </a:cubicBezTo>
                <a:cubicBezTo>
                  <a:pt x="3095109" y="530237"/>
                  <a:pt x="3093386" y="530237"/>
                  <a:pt x="3090800" y="528602"/>
                </a:cubicBezTo>
                <a:cubicBezTo>
                  <a:pt x="3083906" y="525330"/>
                  <a:pt x="3082182" y="517151"/>
                  <a:pt x="3085629" y="510610"/>
                </a:cubicBezTo>
                <a:cubicBezTo>
                  <a:pt x="3088215" y="506520"/>
                  <a:pt x="3092524" y="503247"/>
                  <a:pt x="3097695" y="503247"/>
                </a:cubicBezTo>
                <a:close/>
                <a:moveTo>
                  <a:pt x="1760178" y="498486"/>
                </a:moveTo>
                <a:cubicBezTo>
                  <a:pt x="1761868" y="498486"/>
                  <a:pt x="1764403" y="498486"/>
                  <a:pt x="1766093" y="498486"/>
                </a:cubicBezTo>
                <a:cubicBezTo>
                  <a:pt x="1777922" y="498486"/>
                  <a:pt x="1788062" y="506121"/>
                  <a:pt x="1790597" y="517151"/>
                </a:cubicBezTo>
                <a:cubicBezTo>
                  <a:pt x="1793132" y="530728"/>
                  <a:pt x="1784682" y="544305"/>
                  <a:pt x="1772008" y="546852"/>
                </a:cubicBezTo>
                <a:cubicBezTo>
                  <a:pt x="1770318" y="547699"/>
                  <a:pt x="1767783" y="547699"/>
                  <a:pt x="1766093" y="547699"/>
                </a:cubicBezTo>
                <a:cubicBezTo>
                  <a:pt x="1755108" y="547699"/>
                  <a:pt x="1744969" y="540062"/>
                  <a:pt x="1742434" y="529032"/>
                </a:cubicBezTo>
                <a:cubicBezTo>
                  <a:pt x="1740744" y="522245"/>
                  <a:pt x="1741589" y="516305"/>
                  <a:pt x="1744969" y="510366"/>
                </a:cubicBezTo>
                <a:cubicBezTo>
                  <a:pt x="1748349" y="504425"/>
                  <a:pt x="1753418" y="500182"/>
                  <a:pt x="1760178" y="498486"/>
                </a:cubicBezTo>
                <a:close/>
                <a:moveTo>
                  <a:pt x="2409455" y="487374"/>
                </a:moveTo>
                <a:cubicBezTo>
                  <a:pt x="2412817" y="488213"/>
                  <a:pt x="2414498" y="489055"/>
                  <a:pt x="2415338" y="490735"/>
                </a:cubicBezTo>
                <a:cubicBezTo>
                  <a:pt x="2416179" y="492418"/>
                  <a:pt x="2417019" y="494097"/>
                  <a:pt x="2417019" y="495778"/>
                </a:cubicBezTo>
                <a:cubicBezTo>
                  <a:pt x="2416179" y="499140"/>
                  <a:pt x="2413657" y="501661"/>
                  <a:pt x="2409455" y="501661"/>
                </a:cubicBezTo>
                <a:cubicBezTo>
                  <a:pt x="2409455" y="501661"/>
                  <a:pt x="2409455" y="501661"/>
                  <a:pt x="2408614" y="501661"/>
                </a:cubicBezTo>
                <a:cubicBezTo>
                  <a:pt x="2406933" y="501661"/>
                  <a:pt x="2405253" y="500821"/>
                  <a:pt x="2404412" y="499140"/>
                </a:cubicBezTo>
                <a:cubicBezTo>
                  <a:pt x="2402731" y="497460"/>
                  <a:pt x="2402731" y="495778"/>
                  <a:pt x="2402731" y="494097"/>
                </a:cubicBezTo>
                <a:cubicBezTo>
                  <a:pt x="2403572" y="490735"/>
                  <a:pt x="2406093" y="487374"/>
                  <a:pt x="2409455" y="487374"/>
                </a:cubicBezTo>
                <a:close/>
                <a:moveTo>
                  <a:pt x="1019525" y="487367"/>
                </a:moveTo>
                <a:cubicBezTo>
                  <a:pt x="1027295" y="487367"/>
                  <a:pt x="1034203" y="491630"/>
                  <a:pt x="1038519" y="497597"/>
                </a:cubicBezTo>
                <a:cubicBezTo>
                  <a:pt x="1045427" y="507828"/>
                  <a:pt x="1042837" y="522322"/>
                  <a:pt x="1032476" y="529142"/>
                </a:cubicBezTo>
                <a:cubicBezTo>
                  <a:pt x="1029023" y="531699"/>
                  <a:pt x="1024706" y="533405"/>
                  <a:pt x="1019525" y="533405"/>
                </a:cubicBezTo>
                <a:cubicBezTo>
                  <a:pt x="1012618" y="533405"/>
                  <a:pt x="1004847" y="529142"/>
                  <a:pt x="1000531" y="523175"/>
                </a:cubicBezTo>
                <a:cubicBezTo>
                  <a:pt x="997077" y="518911"/>
                  <a:pt x="996214" y="512943"/>
                  <a:pt x="997077" y="506975"/>
                </a:cubicBezTo>
                <a:cubicBezTo>
                  <a:pt x="997941" y="500155"/>
                  <a:pt x="1001393" y="495039"/>
                  <a:pt x="1006574" y="491630"/>
                </a:cubicBezTo>
                <a:cubicBezTo>
                  <a:pt x="1010891" y="489072"/>
                  <a:pt x="1015208" y="487367"/>
                  <a:pt x="1019525" y="487367"/>
                </a:cubicBezTo>
                <a:close/>
                <a:moveTo>
                  <a:pt x="2806751" y="485787"/>
                </a:moveTo>
                <a:cubicBezTo>
                  <a:pt x="2808452" y="485787"/>
                  <a:pt x="2810152" y="485787"/>
                  <a:pt x="2811003" y="486611"/>
                </a:cubicBezTo>
                <a:cubicBezTo>
                  <a:pt x="2813554" y="487437"/>
                  <a:pt x="2816106" y="489088"/>
                  <a:pt x="2816956" y="491565"/>
                </a:cubicBezTo>
                <a:cubicBezTo>
                  <a:pt x="2818657" y="494867"/>
                  <a:pt x="2818657" y="497343"/>
                  <a:pt x="2816956" y="499819"/>
                </a:cubicBezTo>
                <a:cubicBezTo>
                  <a:pt x="2815255" y="503947"/>
                  <a:pt x="2811853" y="506423"/>
                  <a:pt x="2806751" y="506423"/>
                </a:cubicBezTo>
                <a:cubicBezTo>
                  <a:pt x="2805900" y="506423"/>
                  <a:pt x="2804199" y="506423"/>
                  <a:pt x="2803349" y="505598"/>
                </a:cubicBezTo>
                <a:cubicBezTo>
                  <a:pt x="2797396" y="503947"/>
                  <a:pt x="2794844" y="497343"/>
                  <a:pt x="2796545" y="492391"/>
                </a:cubicBezTo>
                <a:cubicBezTo>
                  <a:pt x="2798246" y="488262"/>
                  <a:pt x="2802498" y="485787"/>
                  <a:pt x="2806751" y="485787"/>
                </a:cubicBezTo>
                <a:close/>
                <a:moveTo>
                  <a:pt x="826318" y="482599"/>
                </a:moveTo>
                <a:cubicBezTo>
                  <a:pt x="832895" y="482599"/>
                  <a:pt x="838650" y="485163"/>
                  <a:pt x="842760" y="491147"/>
                </a:cubicBezTo>
                <a:cubicBezTo>
                  <a:pt x="850159" y="500550"/>
                  <a:pt x="848515" y="515082"/>
                  <a:pt x="839472" y="522775"/>
                </a:cubicBezTo>
                <a:cubicBezTo>
                  <a:pt x="836183" y="525339"/>
                  <a:pt x="831250" y="527049"/>
                  <a:pt x="826318" y="527049"/>
                </a:cubicBezTo>
                <a:cubicBezTo>
                  <a:pt x="819741" y="527049"/>
                  <a:pt x="813164" y="524484"/>
                  <a:pt x="809054" y="519356"/>
                </a:cubicBezTo>
                <a:cubicBezTo>
                  <a:pt x="805765" y="514227"/>
                  <a:pt x="804121" y="508243"/>
                  <a:pt x="804121" y="502260"/>
                </a:cubicBezTo>
                <a:cubicBezTo>
                  <a:pt x="804943" y="496276"/>
                  <a:pt x="807409" y="491147"/>
                  <a:pt x="812342" y="486873"/>
                </a:cubicBezTo>
                <a:cubicBezTo>
                  <a:pt x="816453" y="484309"/>
                  <a:pt x="821385" y="482599"/>
                  <a:pt x="826318" y="482599"/>
                </a:cubicBezTo>
                <a:close/>
                <a:moveTo>
                  <a:pt x="1491012" y="481022"/>
                </a:moveTo>
                <a:cubicBezTo>
                  <a:pt x="1501317" y="481022"/>
                  <a:pt x="1509906" y="486871"/>
                  <a:pt x="1514200" y="496064"/>
                </a:cubicBezTo>
                <a:cubicBezTo>
                  <a:pt x="1518494" y="507761"/>
                  <a:pt x="1512482" y="521966"/>
                  <a:pt x="1500459" y="526979"/>
                </a:cubicBezTo>
                <a:cubicBezTo>
                  <a:pt x="1497882" y="527814"/>
                  <a:pt x="1494447" y="528650"/>
                  <a:pt x="1491870" y="528650"/>
                </a:cubicBezTo>
                <a:cubicBezTo>
                  <a:pt x="1481565" y="528650"/>
                  <a:pt x="1472976" y="522800"/>
                  <a:pt x="1468682" y="513610"/>
                </a:cubicBezTo>
                <a:cubicBezTo>
                  <a:pt x="1466106" y="507761"/>
                  <a:pt x="1466106" y="501912"/>
                  <a:pt x="1468682" y="496064"/>
                </a:cubicBezTo>
                <a:cubicBezTo>
                  <a:pt x="1471259" y="490214"/>
                  <a:pt x="1476412" y="485200"/>
                  <a:pt x="1482423" y="482695"/>
                </a:cubicBezTo>
                <a:cubicBezTo>
                  <a:pt x="1485000" y="481859"/>
                  <a:pt x="1488435" y="481022"/>
                  <a:pt x="1491012" y="481022"/>
                </a:cubicBezTo>
                <a:close/>
                <a:moveTo>
                  <a:pt x="3279905" y="481019"/>
                </a:moveTo>
                <a:cubicBezTo>
                  <a:pt x="3283397" y="481019"/>
                  <a:pt x="3286017" y="481854"/>
                  <a:pt x="3289509" y="483525"/>
                </a:cubicBezTo>
                <a:cubicBezTo>
                  <a:pt x="3293002" y="486033"/>
                  <a:pt x="3295621" y="489374"/>
                  <a:pt x="3296494" y="493552"/>
                </a:cubicBezTo>
                <a:cubicBezTo>
                  <a:pt x="3296494" y="497731"/>
                  <a:pt x="3295621" y="501907"/>
                  <a:pt x="3293875" y="505251"/>
                </a:cubicBezTo>
                <a:cubicBezTo>
                  <a:pt x="3290382" y="510264"/>
                  <a:pt x="3285144" y="512769"/>
                  <a:pt x="3279905" y="512769"/>
                </a:cubicBezTo>
                <a:cubicBezTo>
                  <a:pt x="3276412" y="512769"/>
                  <a:pt x="3273793" y="511935"/>
                  <a:pt x="3270300" y="509427"/>
                </a:cubicBezTo>
                <a:cubicBezTo>
                  <a:pt x="3263315" y="505251"/>
                  <a:pt x="3261569" y="495223"/>
                  <a:pt x="3265935" y="487704"/>
                </a:cubicBezTo>
                <a:cubicBezTo>
                  <a:pt x="3269427" y="483525"/>
                  <a:pt x="3274666" y="481019"/>
                  <a:pt x="3279905" y="481019"/>
                </a:cubicBezTo>
                <a:close/>
                <a:moveTo>
                  <a:pt x="2286844" y="474673"/>
                </a:moveTo>
                <a:cubicBezTo>
                  <a:pt x="2288658" y="475467"/>
                  <a:pt x="2290473" y="475467"/>
                  <a:pt x="2291380" y="477055"/>
                </a:cubicBezTo>
                <a:cubicBezTo>
                  <a:pt x="2292287" y="477848"/>
                  <a:pt x="2293194" y="479435"/>
                  <a:pt x="2293194" y="481025"/>
                </a:cubicBezTo>
                <a:cubicBezTo>
                  <a:pt x="2293194" y="484199"/>
                  <a:pt x="2290473" y="485788"/>
                  <a:pt x="2286844" y="485788"/>
                </a:cubicBezTo>
                <a:cubicBezTo>
                  <a:pt x="2286844" y="485788"/>
                  <a:pt x="2286844" y="485788"/>
                  <a:pt x="2285937" y="485788"/>
                </a:cubicBezTo>
                <a:cubicBezTo>
                  <a:pt x="2283216" y="485788"/>
                  <a:pt x="2280494" y="483405"/>
                  <a:pt x="2280494" y="480229"/>
                </a:cubicBezTo>
                <a:cubicBezTo>
                  <a:pt x="2280494" y="477055"/>
                  <a:pt x="2283216" y="474673"/>
                  <a:pt x="2286844" y="474673"/>
                </a:cubicBezTo>
                <a:close/>
                <a:moveTo>
                  <a:pt x="1887160" y="471498"/>
                </a:moveTo>
                <a:cubicBezTo>
                  <a:pt x="1899982" y="471498"/>
                  <a:pt x="1911095" y="480793"/>
                  <a:pt x="1912804" y="493469"/>
                </a:cubicBezTo>
                <a:cubicBezTo>
                  <a:pt x="1915369" y="507833"/>
                  <a:pt x="1905111" y="521352"/>
                  <a:pt x="1891434" y="523043"/>
                </a:cubicBezTo>
                <a:cubicBezTo>
                  <a:pt x="1889724" y="523043"/>
                  <a:pt x="1888870" y="523889"/>
                  <a:pt x="1887160" y="523889"/>
                </a:cubicBezTo>
                <a:cubicBezTo>
                  <a:pt x="1874338" y="523889"/>
                  <a:pt x="1864080" y="514592"/>
                  <a:pt x="1861516" y="501916"/>
                </a:cubicBezTo>
                <a:cubicBezTo>
                  <a:pt x="1859806" y="495158"/>
                  <a:pt x="1861516" y="488399"/>
                  <a:pt x="1865790" y="482481"/>
                </a:cubicBezTo>
                <a:cubicBezTo>
                  <a:pt x="1870064" y="476568"/>
                  <a:pt x="1876047" y="473189"/>
                  <a:pt x="1882886" y="472342"/>
                </a:cubicBezTo>
                <a:cubicBezTo>
                  <a:pt x="1884596" y="471498"/>
                  <a:pt x="1886305" y="471498"/>
                  <a:pt x="1887160" y="471498"/>
                </a:cubicBezTo>
                <a:close/>
                <a:moveTo>
                  <a:pt x="3474364" y="471489"/>
                </a:moveTo>
                <a:cubicBezTo>
                  <a:pt x="3478678" y="471489"/>
                  <a:pt x="3482129" y="472338"/>
                  <a:pt x="3485580" y="474886"/>
                </a:cubicBezTo>
                <a:cubicBezTo>
                  <a:pt x="3489894" y="478283"/>
                  <a:pt x="3492482" y="482529"/>
                  <a:pt x="3492482" y="487623"/>
                </a:cubicBezTo>
                <a:cubicBezTo>
                  <a:pt x="3493345" y="492718"/>
                  <a:pt x="3491620" y="496964"/>
                  <a:pt x="3489031" y="501209"/>
                </a:cubicBezTo>
                <a:cubicBezTo>
                  <a:pt x="3485580" y="505455"/>
                  <a:pt x="3480404" y="508003"/>
                  <a:pt x="3474364" y="508003"/>
                </a:cubicBezTo>
                <a:cubicBezTo>
                  <a:pt x="3470050" y="508003"/>
                  <a:pt x="3466599" y="506304"/>
                  <a:pt x="3463148" y="503757"/>
                </a:cubicBezTo>
                <a:cubicBezTo>
                  <a:pt x="3454520" y="497813"/>
                  <a:pt x="3453657" y="485925"/>
                  <a:pt x="3459697" y="478283"/>
                </a:cubicBezTo>
                <a:cubicBezTo>
                  <a:pt x="3463148" y="474037"/>
                  <a:pt x="3468324" y="471489"/>
                  <a:pt x="3474364" y="471489"/>
                </a:cubicBezTo>
                <a:close/>
                <a:moveTo>
                  <a:pt x="2007300" y="455624"/>
                </a:moveTo>
                <a:cubicBezTo>
                  <a:pt x="2008142" y="455624"/>
                  <a:pt x="2008984" y="455624"/>
                  <a:pt x="2009826" y="455624"/>
                </a:cubicBezTo>
                <a:cubicBezTo>
                  <a:pt x="2024137" y="455624"/>
                  <a:pt x="2035923" y="466588"/>
                  <a:pt x="2036765" y="480083"/>
                </a:cubicBezTo>
                <a:cubicBezTo>
                  <a:pt x="2037607" y="495260"/>
                  <a:pt x="2026663" y="507911"/>
                  <a:pt x="2012351" y="508754"/>
                </a:cubicBezTo>
                <a:cubicBezTo>
                  <a:pt x="2011509" y="509599"/>
                  <a:pt x="2010667" y="509599"/>
                  <a:pt x="2009826" y="509599"/>
                </a:cubicBezTo>
                <a:cubicBezTo>
                  <a:pt x="1996356" y="509599"/>
                  <a:pt x="1984569" y="498634"/>
                  <a:pt x="1982886" y="485142"/>
                </a:cubicBezTo>
                <a:cubicBezTo>
                  <a:pt x="1982044" y="477552"/>
                  <a:pt x="1984569" y="470805"/>
                  <a:pt x="1988779" y="464902"/>
                </a:cubicBezTo>
                <a:cubicBezTo>
                  <a:pt x="1993830" y="459841"/>
                  <a:pt x="1999723" y="456467"/>
                  <a:pt x="2007300" y="455624"/>
                </a:cubicBezTo>
                <a:close/>
                <a:moveTo>
                  <a:pt x="2133236" y="449275"/>
                </a:moveTo>
                <a:cubicBezTo>
                  <a:pt x="2141529" y="449275"/>
                  <a:pt x="2148163" y="451800"/>
                  <a:pt x="2153139" y="457692"/>
                </a:cubicBezTo>
                <a:cubicBezTo>
                  <a:pt x="2158944" y="462743"/>
                  <a:pt x="2161432" y="469479"/>
                  <a:pt x="2161432" y="477055"/>
                </a:cubicBezTo>
                <a:cubicBezTo>
                  <a:pt x="2161432" y="492210"/>
                  <a:pt x="2148993" y="504836"/>
                  <a:pt x="2134065" y="504836"/>
                </a:cubicBezTo>
                <a:cubicBezTo>
                  <a:pt x="2119138" y="504836"/>
                  <a:pt x="2106698" y="493052"/>
                  <a:pt x="2106698" y="477898"/>
                </a:cubicBezTo>
                <a:cubicBezTo>
                  <a:pt x="2105869" y="470320"/>
                  <a:pt x="2108357" y="463587"/>
                  <a:pt x="2114162" y="457692"/>
                </a:cubicBezTo>
                <a:cubicBezTo>
                  <a:pt x="2119138" y="452640"/>
                  <a:pt x="2125772" y="449275"/>
                  <a:pt x="2133236" y="449275"/>
                </a:cubicBezTo>
                <a:close/>
                <a:moveTo>
                  <a:pt x="2682576" y="442925"/>
                </a:moveTo>
                <a:cubicBezTo>
                  <a:pt x="2683465" y="442925"/>
                  <a:pt x="2684354" y="442925"/>
                  <a:pt x="2685243" y="442925"/>
                </a:cubicBezTo>
                <a:cubicBezTo>
                  <a:pt x="2687910" y="443822"/>
                  <a:pt x="2690577" y="445618"/>
                  <a:pt x="2691466" y="448307"/>
                </a:cubicBezTo>
                <a:cubicBezTo>
                  <a:pt x="2692355" y="450999"/>
                  <a:pt x="2693244" y="453692"/>
                  <a:pt x="2692355" y="456385"/>
                </a:cubicBezTo>
                <a:cubicBezTo>
                  <a:pt x="2690577" y="459972"/>
                  <a:pt x="2687021" y="463561"/>
                  <a:pt x="2682576" y="463561"/>
                </a:cubicBezTo>
                <a:cubicBezTo>
                  <a:pt x="2681687" y="463561"/>
                  <a:pt x="2680798" y="463561"/>
                  <a:pt x="2679020" y="462663"/>
                </a:cubicBezTo>
                <a:cubicBezTo>
                  <a:pt x="2674575" y="460870"/>
                  <a:pt x="2671019" y="455487"/>
                  <a:pt x="2672797" y="450102"/>
                </a:cubicBezTo>
                <a:cubicBezTo>
                  <a:pt x="2673686" y="445618"/>
                  <a:pt x="2678131" y="442925"/>
                  <a:pt x="2682576" y="442925"/>
                </a:cubicBezTo>
                <a:close/>
                <a:moveTo>
                  <a:pt x="2973847" y="439748"/>
                </a:moveTo>
                <a:cubicBezTo>
                  <a:pt x="2976300" y="439748"/>
                  <a:pt x="2977936" y="440597"/>
                  <a:pt x="2979572" y="441441"/>
                </a:cubicBezTo>
                <a:cubicBezTo>
                  <a:pt x="2982843" y="442290"/>
                  <a:pt x="2984479" y="444830"/>
                  <a:pt x="2986114" y="448214"/>
                </a:cubicBezTo>
                <a:cubicBezTo>
                  <a:pt x="2986932" y="451601"/>
                  <a:pt x="2986932" y="454989"/>
                  <a:pt x="2985296" y="458374"/>
                </a:cubicBezTo>
                <a:cubicBezTo>
                  <a:pt x="2982843" y="462607"/>
                  <a:pt x="2978754" y="465148"/>
                  <a:pt x="2973847" y="465148"/>
                </a:cubicBezTo>
                <a:cubicBezTo>
                  <a:pt x="2972211" y="465148"/>
                  <a:pt x="2970576" y="464303"/>
                  <a:pt x="2968940" y="464303"/>
                </a:cubicBezTo>
                <a:cubicBezTo>
                  <a:pt x="2963215" y="460915"/>
                  <a:pt x="2959944" y="453294"/>
                  <a:pt x="2963215" y="447370"/>
                </a:cubicBezTo>
                <a:cubicBezTo>
                  <a:pt x="2964851" y="442290"/>
                  <a:pt x="2969758" y="439748"/>
                  <a:pt x="2973847" y="439748"/>
                </a:cubicBezTo>
                <a:close/>
                <a:moveTo>
                  <a:pt x="1324335" y="438158"/>
                </a:moveTo>
                <a:cubicBezTo>
                  <a:pt x="1333782" y="438158"/>
                  <a:pt x="1342370" y="443263"/>
                  <a:pt x="1346664" y="451767"/>
                </a:cubicBezTo>
                <a:cubicBezTo>
                  <a:pt x="1351818" y="463671"/>
                  <a:pt x="1346664" y="478128"/>
                  <a:pt x="1335500" y="484083"/>
                </a:cubicBezTo>
                <a:cubicBezTo>
                  <a:pt x="1332064" y="485782"/>
                  <a:pt x="1328630" y="485782"/>
                  <a:pt x="1324335" y="485782"/>
                </a:cubicBezTo>
                <a:cubicBezTo>
                  <a:pt x="1315747" y="485782"/>
                  <a:pt x="1307159" y="481532"/>
                  <a:pt x="1302865" y="473028"/>
                </a:cubicBezTo>
                <a:cubicBezTo>
                  <a:pt x="1300289" y="467073"/>
                  <a:pt x="1299429" y="461120"/>
                  <a:pt x="1301148" y="454318"/>
                </a:cubicBezTo>
                <a:cubicBezTo>
                  <a:pt x="1303723" y="448366"/>
                  <a:pt x="1308017" y="443263"/>
                  <a:pt x="1314029" y="440712"/>
                </a:cubicBezTo>
                <a:cubicBezTo>
                  <a:pt x="1317465" y="439009"/>
                  <a:pt x="1320900" y="438158"/>
                  <a:pt x="1324335" y="438158"/>
                </a:cubicBezTo>
                <a:close/>
                <a:moveTo>
                  <a:pt x="1614488" y="434986"/>
                </a:moveTo>
                <a:cubicBezTo>
                  <a:pt x="1625452" y="434986"/>
                  <a:pt x="1634729" y="441658"/>
                  <a:pt x="1638102" y="452504"/>
                </a:cubicBezTo>
                <a:cubicBezTo>
                  <a:pt x="1642319" y="465013"/>
                  <a:pt x="1634729" y="479194"/>
                  <a:pt x="1622078" y="483365"/>
                </a:cubicBezTo>
                <a:cubicBezTo>
                  <a:pt x="1619548" y="484199"/>
                  <a:pt x="1617018" y="484199"/>
                  <a:pt x="1614488" y="484199"/>
                </a:cubicBezTo>
                <a:cubicBezTo>
                  <a:pt x="1603524" y="484199"/>
                  <a:pt x="1594247" y="477526"/>
                  <a:pt x="1590874" y="467515"/>
                </a:cubicBezTo>
                <a:cubicBezTo>
                  <a:pt x="1588344" y="460842"/>
                  <a:pt x="1589187" y="454172"/>
                  <a:pt x="1591717" y="448332"/>
                </a:cubicBezTo>
                <a:cubicBezTo>
                  <a:pt x="1595091" y="442492"/>
                  <a:pt x="1600151" y="438322"/>
                  <a:pt x="1606898" y="435819"/>
                </a:cubicBezTo>
                <a:cubicBezTo>
                  <a:pt x="1609428" y="434986"/>
                  <a:pt x="1611958" y="434986"/>
                  <a:pt x="1614488" y="434986"/>
                </a:cubicBezTo>
                <a:close/>
                <a:moveTo>
                  <a:pt x="2555131" y="411175"/>
                </a:moveTo>
                <a:cubicBezTo>
                  <a:pt x="2555997" y="411175"/>
                  <a:pt x="2555997" y="411175"/>
                  <a:pt x="2556863" y="411175"/>
                </a:cubicBezTo>
                <a:cubicBezTo>
                  <a:pt x="2561192" y="412763"/>
                  <a:pt x="2564656" y="416730"/>
                  <a:pt x="2563790" y="420699"/>
                </a:cubicBezTo>
                <a:cubicBezTo>
                  <a:pt x="2562924" y="424670"/>
                  <a:pt x="2559461" y="427049"/>
                  <a:pt x="2555131" y="427049"/>
                </a:cubicBezTo>
                <a:cubicBezTo>
                  <a:pt x="2554265" y="427049"/>
                  <a:pt x="2553399" y="427049"/>
                  <a:pt x="2553399" y="427049"/>
                </a:cubicBezTo>
                <a:cubicBezTo>
                  <a:pt x="2548204" y="426257"/>
                  <a:pt x="2545606" y="421494"/>
                  <a:pt x="2546472" y="417524"/>
                </a:cubicBezTo>
                <a:cubicBezTo>
                  <a:pt x="2547338" y="413555"/>
                  <a:pt x="2550802" y="411175"/>
                  <a:pt x="2555131" y="411175"/>
                </a:cubicBezTo>
                <a:close/>
                <a:moveTo>
                  <a:pt x="1143799" y="406405"/>
                </a:moveTo>
                <a:cubicBezTo>
                  <a:pt x="1152250" y="406405"/>
                  <a:pt x="1159855" y="410658"/>
                  <a:pt x="1164079" y="418312"/>
                </a:cubicBezTo>
                <a:cubicBezTo>
                  <a:pt x="1170839" y="429367"/>
                  <a:pt x="1166615" y="443825"/>
                  <a:pt x="1155629" y="450627"/>
                </a:cubicBezTo>
                <a:cubicBezTo>
                  <a:pt x="1152250" y="453178"/>
                  <a:pt x="1148024" y="454029"/>
                  <a:pt x="1143799" y="454029"/>
                </a:cubicBezTo>
                <a:cubicBezTo>
                  <a:pt x="1135350" y="454029"/>
                  <a:pt x="1127745" y="449777"/>
                  <a:pt x="1123521" y="442122"/>
                </a:cubicBezTo>
                <a:cubicBezTo>
                  <a:pt x="1120141" y="437021"/>
                  <a:pt x="1118450" y="430218"/>
                  <a:pt x="1120141" y="424263"/>
                </a:cubicBezTo>
                <a:cubicBezTo>
                  <a:pt x="1121830" y="418312"/>
                  <a:pt x="1126055" y="412357"/>
                  <a:pt x="1131125" y="409806"/>
                </a:cubicBezTo>
                <a:cubicBezTo>
                  <a:pt x="1135350" y="407256"/>
                  <a:pt x="1139575" y="406405"/>
                  <a:pt x="1143799" y="406405"/>
                </a:cubicBezTo>
                <a:close/>
                <a:moveTo>
                  <a:pt x="3154455" y="403231"/>
                </a:moveTo>
                <a:cubicBezTo>
                  <a:pt x="3156961" y="403231"/>
                  <a:pt x="3159468" y="404073"/>
                  <a:pt x="3161974" y="404911"/>
                </a:cubicBezTo>
                <a:cubicBezTo>
                  <a:pt x="3165316" y="406594"/>
                  <a:pt x="3166988" y="409954"/>
                  <a:pt x="3168659" y="414158"/>
                </a:cubicBezTo>
                <a:cubicBezTo>
                  <a:pt x="3169494" y="417519"/>
                  <a:pt x="3168659" y="421722"/>
                  <a:pt x="3166988" y="425083"/>
                </a:cubicBezTo>
                <a:cubicBezTo>
                  <a:pt x="3164481" y="429287"/>
                  <a:pt x="3159468" y="431808"/>
                  <a:pt x="3154455" y="431808"/>
                </a:cubicBezTo>
                <a:cubicBezTo>
                  <a:pt x="3151948" y="431808"/>
                  <a:pt x="3149441" y="431808"/>
                  <a:pt x="3146935" y="430125"/>
                </a:cubicBezTo>
                <a:cubicBezTo>
                  <a:pt x="3140251" y="425923"/>
                  <a:pt x="3137744" y="417519"/>
                  <a:pt x="3141922" y="410795"/>
                </a:cubicBezTo>
                <a:cubicBezTo>
                  <a:pt x="3144428" y="405752"/>
                  <a:pt x="3149441" y="403231"/>
                  <a:pt x="3154455" y="403231"/>
                </a:cubicBezTo>
                <a:close/>
                <a:moveTo>
                  <a:pt x="1736390" y="398477"/>
                </a:moveTo>
                <a:cubicBezTo>
                  <a:pt x="1738074" y="398477"/>
                  <a:pt x="1740600" y="398477"/>
                  <a:pt x="1742284" y="398477"/>
                </a:cubicBezTo>
                <a:cubicBezTo>
                  <a:pt x="1754911" y="398477"/>
                  <a:pt x="1765014" y="406205"/>
                  <a:pt x="1767539" y="419086"/>
                </a:cubicBezTo>
                <a:cubicBezTo>
                  <a:pt x="1770907" y="432827"/>
                  <a:pt x="1762488" y="447426"/>
                  <a:pt x="1748177" y="450863"/>
                </a:cubicBezTo>
                <a:cubicBezTo>
                  <a:pt x="1746493" y="450863"/>
                  <a:pt x="1743967" y="450863"/>
                  <a:pt x="1742284" y="450863"/>
                </a:cubicBezTo>
                <a:cubicBezTo>
                  <a:pt x="1730497" y="450863"/>
                  <a:pt x="1720395" y="443134"/>
                  <a:pt x="1717028" y="431110"/>
                </a:cubicBezTo>
                <a:cubicBezTo>
                  <a:pt x="1715344" y="424239"/>
                  <a:pt x="1716186" y="417370"/>
                  <a:pt x="1719553" y="411357"/>
                </a:cubicBezTo>
                <a:cubicBezTo>
                  <a:pt x="1723763" y="404486"/>
                  <a:pt x="1729656" y="400193"/>
                  <a:pt x="1736390" y="398477"/>
                </a:cubicBezTo>
                <a:close/>
                <a:moveTo>
                  <a:pt x="2424957" y="387361"/>
                </a:moveTo>
                <a:cubicBezTo>
                  <a:pt x="2424957" y="387361"/>
                  <a:pt x="2424957" y="387361"/>
                  <a:pt x="2426721" y="387361"/>
                </a:cubicBezTo>
                <a:cubicBezTo>
                  <a:pt x="2428484" y="387361"/>
                  <a:pt x="2430248" y="388204"/>
                  <a:pt x="2431130" y="389883"/>
                </a:cubicBezTo>
                <a:cubicBezTo>
                  <a:pt x="2432894" y="391566"/>
                  <a:pt x="2432894" y="393246"/>
                  <a:pt x="2432894" y="395767"/>
                </a:cubicBezTo>
                <a:cubicBezTo>
                  <a:pt x="2432012" y="399130"/>
                  <a:pt x="2428484" y="401652"/>
                  <a:pt x="2424957" y="401652"/>
                </a:cubicBezTo>
                <a:cubicBezTo>
                  <a:pt x="2424957" y="401652"/>
                  <a:pt x="2424957" y="401652"/>
                  <a:pt x="2424075" y="401652"/>
                </a:cubicBezTo>
                <a:cubicBezTo>
                  <a:pt x="2422311" y="401652"/>
                  <a:pt x="2420547" y="399970"/>
                  <a:pt x="2418783" y="399130"/>
                </a:cubicBezTo>
                <a:cubicBezTo>
                  <a:pt x="2417901" y="397448"/>
                  <a:pt x="2417019" y="394926"/>
                  <a:pt x="2417901" y="393246"/>
                </a:cubicBezTo>
                <a:cubicBezTo>
                  <a:pt x="2417901" y="389883"/>
                  <a:pt x="2421429" y="387361"/>
                  <a:pt x="2424957" y="387361"/>
                </a:cubicBezTo>
                <a:close/>
                <a:moveTo>
                  <a:pt x="951264" y="387349"/>
                </a:moveTo>
                <a:cubicBezTo>
                  <a:pt x="959852" y="387349"/>
                  <a:pt x="966723" y="390751"/>
                  <a:pt x="971017" y="397555"/>
                </a:cubicBezTo>
                <a:cubicBezTo>
                  <a:pt x="978746" y="408610"/>
                  <a:pt x="976170" y="423068"/>
                  <a:pt x="965005" y="430722"/>
                </a:cubicBezTo>
                <a:cubicBezTo>
                  <a:pt x="960711" y="433273"/>
                  <a:pt x="956417" y="434974"/>
                  <a:pt x="951264" y="434974"/>
                </a:cubicBezTo>
                <a:cubicBezTo>
                  <a:pt x="943534" y="434974"/>
                  <a:pt x="935805" y="430722"/>
                  <a:pt x="931511" y="424769"/>
                </a:cubicBezTo>
                <a:cubicBezTo>
                  <a:pt x="928076" y="419666"/>
                  <a:pt x="926358" y="412863"/>
                  <a:pt x="927218" y="406910"/>
                </a:cubicBezTo>
                <a:cubicBezTo>
                  <a:pt x="928935" y="400956"/>
                  <a:pt x="932370" y="395003"/>
                  <a:pt x="937523" y="391601"/>
                </a:cubicBezTo>
                <a:cubicBezTo>
                  <a:pt x="941817" y="388200"/>
                  <a:pt x="946111" y="387349"/>
                  <a:pt x="951264" y="387349"/>
                </a:cubicBezTo>
                <a:close/>
                <a:moveTo>
                  <a:pt x="2845261" y="385775"/>
                </a:moveTo>
                <a:cubicBezTo>
                  <a:pt x="2846903" y="385775"/>
                  <a:pt x="2848546" y="385775"/>
                  <a:pt x="2849367" y="386598"/>
                </a:cubicBezTo>
                <a:cubicBezTo>
                  <a:pt x="2852651" y="387423"/>
                  <a:pt x="2854294" y="389890"/>
                  <a:pt x="2855936" y="392359"/>
                </a:cubicBezTo>
                <a:cubicBezTo>
                  <a:pt x="2856757" y="394830"/>
                  <a:pt x="2856757" y="398124"/>
                  <a:pt x="2855936" y="400592"/>
                </a:cubicBezTo>
                <a:cubicBezTo>
                  <a:pt x="2854294" y="404709"/>
                  <a:pt x="2850188" y="408001"/>
                  <a:pt x="2845261" y="408001"/>
                </a:cubicBezTo>
                <a:cubicBezTo>
                  <a:pt x="2844440" y="408001"/>
                  <a:pt x="2842798" y="407176"/>
                  <a:pt x="2841977" y="407176"/>
                </a:cubicBezTo>
                <a:cubicBezTo>
                  <a:pt x="2836229" y="404709"/>
                  <a:pt x="2832944" y="398124"/>
                  <a:pt x="2835408" y="392359"/>
                </a:cubicBezTo>
                <a:cubicBezTo>
                  <a:pt x="2837050" y="388243"/>
                  <a:pt x="2841156" y="385775"/>
                  <a:pt x="2845261" y="385775"/>
                </a:cubicBezTo>
                <a:close/>
                <a:moveTo>
                  <a:pt x="1450976" y="379423"/>
                </a:moveTo>
                <a:cubicBezTo>
                  <a:pt x="1461096" y="379423"/>
                  <a:pt x="1470373" y="385449"/>
                  <a:pt x="1474590" y="395783"/>
                </a:cubicBezTo>
                <a:cubicBezTo>
                  <a:pt x="1478807" y="408698"/>
                  <a:pt x="1472903" y="423336"/>
                  <a:pt x="1460253" y="428500"/>
                </a:cubicBezTo>
                <a:cubicBezTo>
                  <a:pt x="1457723" y="430222"/>
                  <a:pt x="1454349" y="430222"/>
                  <a:pt x="1450976" y="430222"/>
                </a:cubicBezTo>
                <a:cubicBezTo>
                  <a:pt x="1440856" y="430222"/>
                  <a:pt x="1431579" y="424197"/>
                  <a:pt x="1427362" y="414724"/>
                </a:cubicBezTo>
                <a:cubicBezTo>
                  <a:pt x="1424832" y="408698"/>
                  <a:pt x="1424832" y="401809"/>
                  <a:pt x="1427362" y="394922"/>
                </a:cubicBezTo>
                <a:cubicBezTo>
                  <a:pt x="1429892" y="388892"/>
                  <a:pt x="1434952" y="383727"/>
                  <a:pt x="1441699" y="381146"/>
                </a:cubicBezTo>
                <a:cubicBezTo>
                  <a:pt x="1444229" y="380285"/>
                  <a:pt x="1447603" y="379423"/>
                  <a:pt x="1450976" y="379423"/>
                </a:cubicBezTo>
                <a:close/>
                <a:moveTo>
                  <a:pt x="3347774" y="379415"/>
                </a:moveTo>
                <a:cubicBezTo>
                  <a:pt x="3351171" y="379415"/>
                  <a:pt x="3353718" y="380270"/>
                  <a:pt x="3357115" y="381980"/>
                </a:cubicBezTo>
                <a:cubicBezTo>
                  <a:pt x="3360511" y="384543"/>
                  <a:pt x="3363059" y="388818"/>
                  <a:pt x="3363908" y="393092"/>
                </a:cubicBezTo>
                <a:cubicBezTo>
                  <a:pt x="3364757" y="397366"/>
                  <a:pt x="3363908" y="401640"/>
                  <a:pt x="3361361" y="405914"/>
                </a:cubicBezTo>
                <a:cubicBezTo>
                  <a:pt x="3357964" y="410188"/>
                  <a:pt x="3352869" y="412753"/>
                  <a:pt x="3347774" y="412753"/>
                </a:cubicBezTo>
                <a:cubicBezTo>
                  <a:pt x="3344378" y="412753"/>
                  <a:pt x="3340981" y="411898"/>
                  <a:pt x="3338434" y="410188"/>
                </a:cubicBezTo>
                <a:cubicBezTo>
                  <a:pt x="3330792" y="405060"/>
                  <a:pt x="3328244" y="394802"/>
                  <a:pt x="3333339" y="387108"/>
                </a:cubicBezTo>
                <a:cubicBezTo>
                  <a:pt x="3336736" y="381980"/>
                  <a:pt x="3341830" y="379415"/>
                  <a:pt x="3347774" y="379415"/>
                </a:cubicBezTo>
                <a:close/>
                <a:moveTo>
                  <a:pt x="2295204" y="374662"/>
                </a:moveTo>
                <a:cubicBezTo>
                  <a:pt x="2296898" y="374662"/>
                  <a:pt x="2298591" y="375456"/>
                  <a:pt x="2299438" y="376250"/>
                </a:cubicBezTo>
                <a:cubicBezTo>
                  <a:pt x="2301131" y="377837"/>
                  <a:pt x="2301131" y="379425"/>
                  <a:pt x="2301131" y="381012"/>
                </a:cubicBezTo>
                <a:cubicBezTo>
                  <a:pt x="2301131" y="383395"/>
                  <a:pt x="2298591" y="385775"/>
                  <a:pt x="2295204" y="385775"/>
                </a:cubicBezTo>
                <a:cubicBezTo>
                  <a:pt x="2295204" y="385775"/>
                  <a:pt x="2295204" y="385775"/>
                  <a:pt x="2294358" y="385775"/>
                </a:cubicBezTo>
                <a:cubicBezTo>
                  <a:pt x="2290971" y="385775"/>
                  <a:pt x="2288431" y="383395"/>
                  <a:pt x="2289278" y="380220"/>
                </a:cubicBezTo>
                <a:cubicBezTo>
                  <a:pt x="2289278" y="377046"/>
                  <a:pt x="2291818" y="374662"/>
                  <a:pt x="2295204" y="374662"/>
                </a:cubicBezTo>
                <a:close/>
                <a:moveTo>
                  <a:pt x="1870919" y="371488"/>
                </a:moveTo>
                <a:cubicBezTo>
                  <a:pt x="1884366" y="371488"/>
                  <a:pt x="1895292" y="381451"/>
                  <a:pt x="1897813" y="394737"/>
                </a:cubicBezTo>
                <a:cubicBezTo>
                  <a:pt x="1899494" y="408854"/>
                  <a:pt x="1889409" y="422969"/>
                  <a:pt x="1875121" y="425461"/>
                </a:cubicBezTo>
                <a:cubicBezTo>
                  <a:pt x="1873440" y="425461"/>
                  <a:pt x="1871759" y="425461"/>
                  <a:pt x="1870919" y="425461"/>
                </a:cubicBezTo>
                <a:cubicBezTo>
                  <a:pt x="1857472" y="425461"/>
                  <a:pt x="1846546" y="416327"/>
                  <a:pt x="1844025" y="403041"/>
                </a:cubicBezTo>
                <a:cubicBezTo>
                  <a:pt x="1842344" y="396399"/>
                  <a:pt x="1844025" y="388924"/>
                  <a:pt x="1848227" y="383113"/>
                </a:cubicBezTo>
                <a:cubicBezTo>
                  <a:pt x="1852429" y="377301"/>
                  <a:pt x="1859153" y="373148"/>
                  <a:pt x="1866717" y="372317"/>
                </a:cubicBezTo>
                <a:cubicBezTo>
                  <a:pt x="1867557" y="372317"/>
                  <a:pt x="1869238" y="371488"/>
                  <a:pt x="1870919" y="371488"/>
                </a:cubicBezTo>
                <a:close/>
                <a:moveTo>
                  <a:pt x="1998195" y="354023"/>
                </a:moveTo>
                <a:cubicBezTo>
                  <a:pt x="1999023" y="354023"/>
                  <a:pt x="1999852" y="354023"/>
                  <a:pt x="2000680" y="354023"/>
                </a:cubicBezTo>
                <a:cubicBezTo>
                  <a:pt x="2015589" y="354023"/>
                  <a:pt x="2028013" y="365113"/>
                  <a:pt x="2028841" y="380467"/>
                </a:cubicBezTo>
                <a:cubicBezTo>
                  <a:pt x="2029669" y="395821"/>
                  <a:pt x="2018073" y="409470"/>
                  <a:pt x="2003165" y="411175"/>
                </a:cubicBezTo>
                <a:cubicBezTo>
                  <a:pt x="2002337" y="411175"/>
                  <a:pt x="2001508" y="411175"/>
                  <a:pt x="2000680" y="411175"/>
                </a:cubicBezTo>
                <a:cubicBezTo>
                  <a:pt x="1986599" y="411175"/>
                  <a:pt x="1975004" y="400086"/>
                  <a:pt x="1973347" y="385585"/>
                </a:cubicBezTo>
                <a:cubicBezTo>
                  <a:pt x="1972519" y="377910"/>
                  <a:pt x="1974175" y="370231"/>
                  <a:pt x="1979145" y="364260"/>
                </a:cubicBezTo>
                <a:cubicBezTo>
                  <a:pt x="1984115" y="358290"/>
                  <a:pt x="1990741" y="354878"/>
                  <a:pt x="1998195" y="354023"/>
                </a:cubicBezTo>
                <a:close/>
                <a:moveTo>
                  <a:pt x="2131649" y="346086"/>
                </a:moveTo>
                <a:cubicBezTo>
                  <a:pt x="2139922" y="346086"/>
                  <a:pt x="2147368" y="349396"/>
                  <a:pt x="2153159" y="355186"/>
                </a:cubicBezTo>
                <a:cubicBezTo>
                  <a:pt x="2158950" y="360152"/>
                  <a:pt x="2161432" y="367598"/>
                  <a:pt x="2161432" y="375043"/>
                </a:cubicBezTo>
                <a:cubicBezTo>
                  <a:pt x="2161432" y="390761"/>
                  <a:pt x="2148195" y="403997"/>
                  <a:pt x="2132477" y="404826"/>
                </a:cubicBezTo>
                <a:cubicBezTo>
                  <a:pt x="2116758" y="404826"/>
                  <a:pt x="2103521" y="391587"/>
                  <a:pt x="2103521" y="375869"/>
                </a:cubicBezTo>
                <a:cubicBezTo>
                  <a:pt x="2102694" y="368424"/>
                  <a:pt x="2106003" y="360978"/>
                  <a:pt x="2110967" y="355186"/>
                </a:cubicBezTo>
                <a:cubicBezTo>
                  <a:pt x="2116758" y="349396"/>
                  <a:pt x="2124204" y="346086"/>
                  <a:pt x="2131649" y="346086"/>
                </a:cubicBezTo>
                <a:close/>
                <a:moveTo>
                  <a:pt x="2713501" y="339737"/>
                </a:moveTo>
                <a:cubicBezTo>
                  <a:pt x="2714326" y="339737"/>
                  <a:pt x="2715152" y="339737"/>
                  <a:pt x="2716803" y="339737"/>
                </a:cubicBezTo>
                <a:cubicBezTo>
                  <a:pt x="2719280" y="340598"/>
                  <a:pt x="2720931" y="343176"/>
                  <a:pt x="2722582" y="344897"/>
                </a:cubicBezTo>
                <a:cubicBezTo>
                  <a:pt x="2723407" y="347475"/>
                  <a:pt x="2723407" y="350057"/>
                  <a:pt x="2722582" y="352635"/>
                </a:cubicBezTo>
                <a:cubicBezTo>
                  <a:pt x="2721756" y="357794"/>
                  <a:pt x="2717628" y="360373"/>
                  <a:pt x="2713501" y="360373"/>
                </a:cubicBezTo>
                <a:cubicBezTo>
                  <a:pt x="2712675" y="360373"/>
                  <a:pt x="2711850" y="360373"/>
                  <a:pt x="2711024" y="359516"/>
                </a:cubicBezTo>
                <a:cubicBezTo>
                  <a:pt x="2705246" y="357794"/>
                  <a:pt x="2702769" y="352635"/>
                  <a:pt x="2704420" y="346615"/>
                </a:cubicBezTo>
                <a:cubicBezTo>
                  <a:pt x="2705246" y="342316"/>
                  <a:pt x="2709373" y="339737"/>
                  <a:pt x="2713501" y="339737"/>
                </a:cubicBezTo>
                <a:close/>
                <a:moveTo>
                  <a:pt x="3022651" y="336556"/>
                </a:moveTo>
                <a:cubicBezTo>
                  <a:pt x="3025312" y="336556"/>
                  <a:pt x="3027086" y="336556"/>
                  <a:pt x="3028861" y="337378"/>
                </a:cubicBezTo>
                <a:cubicBezTo>
                  <a:pt x="3032409" y="339014"/>
                  <a:pt x="3035071" y="341473"/>
                  <a:pt x="3035958" y="344751"/>
                </a:cubicBezTo>
                <a:cubicBezTo>
                  <a:pt x="3037732" y="348027"/>
                  <a:pt x="3036845" y="352126"/>
                  <a:pt x="3035958" y="354584"/>
                </a:cubicBezTo>
                <a:cubicBezTo>
                  <a:pt x="3033296" y="359499"/>
                  <a:pt x="3027974" y="361957"/>
                  <a:pt x="3022651" y="361957"/>
                </a:cubicBezTo>
                <a:cubicBezTo>
                  <a:pt x="3020876" y="361957"/>
                  <a:pt x="3019102" y="361957"/>
                  <a:pt x="3017328" y="361139"/>
                </a:cubicBezTo>
                <a:cubicBezTo>
                  <a:pt x="3010231" y="357859"/>
                  <a:pt x="3007569" y="350485"/>
                  <a:pt x="3010231" y="343930"/>
                </a:cubicBezTo>
                <a:cubicBezTo>
                  <a:pt x="3012892" y="339014"/>
                  <a:pt x="3017328" y="336556"/>
                  <a:pt x="3022651" y="336556"/>
                </a:cubicBezTo>
                <a:close/>
                <a:moveTo>
                  <a:pt x="1274368" y="334968"/>
                </a:moveTo>
                <a:cubicBezTo>
                  <a:pt x="1283501" y="334968"/>
                  <a:pt x="1292635" y="340135"/>
                  <a:pt x="1296788" y="349604"/>
                </a:cubicBezTo>
                <a:cubicBezTo>
                  <a:pt x="1302601" y="361658"/>
                  <a:pt x="1296788" y="377157"/>
                  <a:pt x="1285163" y="383186"/>
                </a:cubicBezTo>
                <a:cubicBezTo>
                  <a:pt x="1281842" y="384906"/>
                  <a:pt x="1277690" y="385767"/>
                  <a:pt x="1274368" y="385767"/>
                </a:cubicBezTo>
                <a:cubicBezTo>
                  <a:pt x="1265233" y="385767"/>
                  <a:pt x="1256099" y="380602"/>
                  <a:pt x="1251948" y="371991"/>
                </a:cubicBezTo>
                <a:cubicBezTo>
                  <a:pt x="1249456" y="365965"/>
                  <a:pt x="1248625" y="359076"/>
                  <a:pt x="1250286" y="352189"/>
                </a:cubicBezTo>
                <a:cubicBezTo>
                  <a:pt x="1252777" y="346160"/>
                  <a:pt x="1256930" y="340996"/>
                  <a:pt x="1263572" y="337551"/>
                </a:cubicBezTo>
                <a:cubicBezTo>
                  <a:pt x="1266894" y="335828"/>
                  <a:pt x="1270215" y="334968"/>
                  <a:pt x="1274368" y="334968"/>
                </a:cubicBezTo>
                <a:close/>
                <a:moveTo>
                  <a:pt x="1582302" y="331796"/>
                </a:moveTo>
                <a:cubicBezTo>
                  <a:pt x="1594244" y="331796"/>
                  <a:pt x="1604480" y="339282"/>
                  <a:pt x="1607892" y="350093"/>
                </a:cubicBezTo>
                <a:cubicBezTo>
                  <a:pt x="1612157" y="364227"/>
                  <a:pt x="1604480" y="378365"/>
                  <a:pt x="1590832" y="382524"/>
                </a:cubicBezTo>
                <a:cubicBezTo>
                  <a:pt x="1588273" y="383354"/>
                  <a:pt x="1585714" y="384185"/>
                  <a:pt x="1582302" y="384185"/>
                </a:cubicBezTo>
                <a:cubicBezTo>
                  <a:pt x="1571214" y="384185"/>
                  <a:pt x="1560978" y="376702"/>
                  <a:pt x="1557566" y="365893"/>
                </a:cubicBezTo>
                <a:cubicBezTo>
                  <a:pt x="1555007" y="359239"/>
                  <a:pt x="1555860" y="352587"/>
                  <a:pt x="1558419" y="346765"/>
                </a:cubicBezTo>
                <a:cubicBezTo>
                  <a:pt x="1561831" y="340113"/>
                  <a:pt x="1567802" y="335955"/>
                  <a:pt x="1574626" y="333462"/>
                </a:cubicBezTo>
                <a:cubicBezTo>
                  <a:pt x="1577184" y="332629"/>
                  <a:pt x="1579743" y="331796"/>
                  <a:pt x="1582302" y="331796"/>
                </a:cubicBezTo>
                <a:close/>
                <a:moveTo>
                  <a:pt x="2579358" y="306400"/>
                </a:moveTo>
                <a:cubicBezTo>
                  <a:pt x="2580187" y="306400"/>
                  <a:pt x="2580187" y="306400"/>
                  <a:pt x="2581015" y="306400"/>
                </a:cubicBezTo>
                <a:cubicBezTo>
                  <a:pt x="2583500" y="307231"/>
                  <a:pt x="2585156" y="308062"/>
                  <a:pt x="2586813" y="310558"/>
                </a:cubicBezTo>
                <a:cubicBezTo>
                  <a:pt x="2587641" y="312221"/>
                  <a:pt x="2588469" y="314715"/>
                  <a:pt x="2587641" y="317210"/>
                </a:cubicBezTo>
                <a:cubicBezTo>
                  <a:pt x="2586813" y="321368"/>
                  <a:pt x="2583500" y="323863"/>
                  <a:pt x="2579358" y="323863"/>
                </a:cubicBezTo>
                <a:cubicBezTo>
                  <a:pt x="2578530" y="323863"/>
                  <a:pt x="2577702" y="323863"/>
                  <a:pt x="2577702" y="323863"/>
                </a:cubicBezTo>
                <a:cubicBezTo>
                  <a:pt x="2572732" y="322200"/>
                  <a:pt x="2569419" y="318041"/>
                  <a:pt x="2571076" y="313052"/>
                </a:cubicBezTo>
                <a:cubicBezTo>
                  <a:pt x="2571904" y="308894"/>
                  <a:pt x="2575217" y="306400"/>
                  <a:pt x="2579358" y="306400"/>
                </a:cubicBezTo>
                <a:close/>
                <a:moveTo>
                  <a:pt x="1084266" y="301624"/>
                </a:moveTo>
                <a:cubicBezTo>
                  <a:pt x="1092699" y="301624"/>
                  <a:pt x="1101133" y="306704"/>
                  <a:pt x="1105349" y="314324"/>
                </a:cubicBezTo>
                <a:cubicBezTo>
                  <a:pt x="1112096" y="326178"/>
                  <a:pt x="1108723" y="341418"/>
                  <a:pt x="1096915" y="348191"/>
                </a:cubicBezTo>
                <a:cubicBezTo>
                  <a:pt x="1092699" y="350731"/>
                  <a:pt x="1088482" y="352425"/>
                  <a:pt x="1084266" y="352425"/>
                </a:cubicBezTo>
                <a:cubicBezTo>
                  <a:pt x="1074989" y="352425"/>
                  <a:pt x="1066555" y="347344"/>
                  <a:pt x="1062338" y="339724"/>
                </a:cubicBezTo>
                <a:cubicBezTo>
                  <a:pt x="1058965" y="333798"/>
                  <a:pt x="1058121" y="327024"/>
                  <a:pt x="1059808" y="321098"/>
                </a:cubicBezTo>
                <a:cubicBezTo>
                  <a:pt x="1061495" y="314324"/>
                  <a:pt x="1064868" y="308397"/>
                  <a:pt x="1070772" y="305011"/>
                </a:cubicBezTo>
                <a:cubicBezTo>
                  <a:pt x="1074989" y="303318"/>
                  <a:pt x="1079205" y="301624"/>
                  <a:pt x="1084266" y="301624"/>
                </a:cubicBezTo>
                <a:close/>
                <a:moveTo>
                  <a:pt x="3214433" y="298451"/>
                </a:moveTo>
                <a:cubicBezTo>
                  <a:pt x="3216998" y="298451"/>
                  <a:pt x="3219562" y="299289"/>
                  <a:pt x="3222127" y="300965"/>
                </a:cubicBezTo>
                <a:cubicBezTo>
                  <a:pt x="3225546" y="302641"/>
                  <a:pt x="3228110" y="305992"/>
                  <a:pt x="3228965" y="310182"/>
                </a:cubicBezTo>
                <a:cubicBezTo>
                  <a:pt x="3229820" y="313533"/>
                  <a:pt x="3229820" y="317722"/>
                  <a:pt x="3227256" y="321074"/>
                </a:cubicBezTo>
                <a:cubicBezTo>
                  <a:pt x="3224691" y="326101"/>
                  <a:pt x="3219562" y="328614"/>
                  <a:pt x="3214433" y="328614"/>
                </a:cubicBezTo>
                <a:cubicBezTo>
                  <a:pt x="3211014" y="328614"/>
                  <a:pt x="3208450" y="328614"/>
                  <a:pt x="3206740" y="326939"/>
                </a:cubicBezTo>
                <a:cubicBezTo>
                  <a:pt x="3199047" y="322749"/>
                  <a:pt x="3196482" y="313533"/>
                  <a:pt x="3200756" y="305992"/>
                </a:cubicBezTo>
                <a:cubicBezTo>
                  <a:pt x="3203321" y="301803"/>
                  <a:pt x="3208450" y="298451"/>
                  <a:pt x="3214433" y="298451"/>
                </a:cubicBezTo>
                <a:close/>
                <a:moveTo>
                  <a:pt x="1716887" y="292110"/>
                </a:moveTo>
                <a:cubicBezTo>
                  <a:pt x="1729473" y="292110"/>
                  <a:pt x="1741221" y="301370"/>
                  <a:pt x="1743738" y="313999"/>
                </a:cubicBezTo>
                <a:cubicBezTo>
                  <a:pt x="1747095" y="328310"/>
                  <a:pt x="1737865" y="343464"/>
                  <a:pt x="1723600" y="346830"/>
                </a:cubicBezTo>
                <a:cubicBezTo>
                  <a:pt x="1721082" y="346830"/>
                  <a:pt x="1719404" y="347673"/>
                  <a:pt x="1716887" y="347673"/>
                </a:cubicBezTo>
                <a:cubicBezTo>
                  <a:pt x="1704300" y="347673"/>
                  <a:pt x="1693392" y="339255"/>
                  <a:pt x="1690874" y="326626"/>
                </a:cubicBezTo>
                <a:cubicBezTo>
                  <a:pt x="1688357" y="319892"/>
                  <a:pt x="1690035" y="312315"/>
                  <a:pt x="1693392" y="305580"/>
                </a:cubicBezTo>
                <a:cubicBezTo>
                  <a:pt x="1697587" y="299687"/>
                  <a:pt x="1703461" y="294635"/>
                  <a:pt x="1711013" y="292952"/>
                </a:cubicBezTo>
                <a:cubicBezTo>
                  <a:pt x="1712691" y="292952"/>
                  <a:pt x="1715209" y="292110"/>
                  <a:pt x="1716887" y="292110"/>
                </a:cubicBezTo>
                <a:close/>
                <a:moveTo>
                  <a:pt x="2441249" y="280999"/>
                </a:moveTo>
                <a:cubicBezTo>
                  <a:pt x="2441249" y="280999"/>
                  <a:pt x="2441249" y="280999"/>
                  <a:pt x="2442085" y="280999"/>
                </a:cubicBezTo>
                <a:cubicBezTo>
                  <a:pt x="2444591" y="280999"/>
                  <a:pt x="2446263" y="282763"/>
                  <a:pt x="2447098" y="284527"/>
                </a:cubicBezTo>
                <a:cubicBezTo>
                  <a:pt x="2448769" y="286291"/>
                  <a:pt x="2448769" y="288055"/>
                  <a:pt x="2448769" y="289819"/>
                </a:cubicBezTo>
                <a:cubicBezTo>
                  <a:pt x="2447934" y="294229"/>
                  <a:pt x="2445427" y="296874"/>
                  <a:pt x="2441249" y="296874"/>
                </a:cubicBezTo>
                <a:cubicBezTo>
                  <a:pt x="2441249" y="296874"/>
                  <a:pt x="2441249" y="296874"/>
                  <a:pt x="2440414" y="296874"/>
                </a:cubicBezTo>
                <a:cubicBezTo>
                  <a:pt x="2436236" y="295992"/>
                  <a:pt x="2432894" y="292464"/>
                  <a:pt x="2433730" y="288055"/>
                </a:cubicBezTo>
                <a:cubicBezTo>
                  <a:pt x="2434565" y="283645"/>
                  <a:pt x="2437907" y="280999"/>
                  <a:pt x="2441249" y="280999"/>
                </a:cubicBezTo>
                <a:close/>
                <a:moveTo>
                  <a:pt x="2886561" y="279406"/>
                </a:moveTo>
                <a:cubicBezTo>
                  <a:pt x="2888303" y="279406"/>
                  <a:pt x="2890044" y="279406"/>
                  <a:pt x="2890914" y="280200"/>
                </a:cubicBezTo>
                <a:cubicBezTo>
                  <a:pt x="2894397" y="280994"/>
                  <a:pt x="2897008" y="283375"/>
                  <a:pt x="2897879" y="285756"/>
                </a:cubicBezTo>
                <a:cubicBezTo>
                  <a:pt x="2899620" y="288931"/>
                  <a:pt x="2899620" y="292106"/>
                  <a:pt x="2897879" y="294488"/>
                </a:cubicBezTo>
                <a:cubicBezTo>
                  <a:pt x="2896138" y="298456"/>
                  <a:pt x="2891785" y="301631"/>
                  <a:pt x="2886561" y="301631"/>
                </a:cubicBezTo>
                <a:cubicBezTo>
                  <a:pt x="2884820" y="301631"/>
                  <a:pt x="2883950" y="301631"/>
                  <a:pt x="2882209" y="300838"/>
                </a:cubicBezTo>
                <a:cubicBezTo>
                  <a:pt x="2876114" y="298456"/>
                  <a:pt x="2872632" y="292106"/>
                  <a:pt x="2875244" y="286550"/>
                </a:cubicBezTo>
                <a:cubicBezTo>
                  <a:pt x="2876985" y="281788"/>
                  <a:pt x="2881338" y="279406"/>
                  <a:pt x="2886561" y="279406"/>
                </a:cubicBezTo>
                <a:close/>
                <a:moveTo>
                  <a:pt x="1409703" y="273054"/>
                </a:moveTo>
                <a:cubicBezTo>
                  <a:pt x="1420629" y="273054"/>
                  <a:pt x="1429874" y="278969"/>
                  <a:pt x="1434076" y="289109"/>
                </a:cubicBezTo>
                <a:cubicBezTo>
                  <a:pt x="1439119" y="302629"/>
                  <a:pt x="1432395" y="318682"/>
                  <a:pt x="1418948" y="323753"/>
                </a:cubicBezTo>
                <a:cubicBezTo>
                  <a:pt x="1416427" y="325443"/>
                  <a:pt x="1413065" y="325443"/>
                  <a:pt x="1409703" y="325443"/>
                </a:cubicBezTo>
                <a:cubicBezTo>
                  <a:pt x="1398778" y="325443"/>
                  <a:pt x="1389533" y="319528"/>
                  <a:pt x="1385331" y="309388"/>
                </a:cubicBezTo>
                <a:cubicBezTo>
                  <a:pt x="1381969" y="302629"/>
                  <a:pt x="1381969" y="295869"/>
                  <a:pt x="1385331" y="289109"/>
                </a:cubicBezTo>
                <a:cubicBezTo>
                  <a:pt x="1387852" y="282349"/>
                  <a:pt x="1392895" y="277279"/>
                  <a:pt x="1399618" y="274745"/>
                </a:cubicBezTo>
                <a:cubicBezTo>
                  <a:pt x="1402980" y="273054"/>
                  <a:pt x="1406342" y="273054"/>
                  <a:pt x="1409703" y="273054"/>
                </a:cubicBezTo>
                <a:close/>
                <a:moveTo>
                  <a:pt x="2302296" y="266712"/>
                </a:moveTo>
                <a:cubicBezTo>
                  <a:pt x="2304836" y="266712"/>
                  <a:pt x="2306529" y="267558"/>
                  <a:pt x="2307376" y="269252"/>
                </a:cubicBezTo>
                <a:cubicBezTo>
                  <a:pt x="2309069" y="270098"/>
                  <a:pt x="2309069" y="271791"/>
                  <a:pt x="2309069" y="273485"/>
                </a:cubicBezTo>
                <a:cubicBezTo>
                  <a:pt x="2309069" y="276871"/>
                  <a:pt x="2305682" y="279412"/>
                  <a:pt x="2302296" y="279412"/>
                </a:cubicBezTo>
                <a:cubicBezTo>
                  <a:pt x="2298909" y="279412"/>
                  <a:pt x="2296369" y="276024"/>
                  <a:pt x="2296369" y="272637"/>
                </a:cubicBezTo>
                <a:cubicBezTo>
                  <a:pt x="2296369" y="269252"/>
                  <a:pt x="2299756" y="266712"/>
                  <a:pt x="2302296" y="266712"/>
                </a:cubicBezTo>
                <a:close/>
                <a:moveTo>
                  <a:pt x="1852619" y="263535"/>
                </a:moveTo>
                <a:cubicBezTo>
                  <a:pt x="1866862" y="263535"/>
                  <a:pt x="1879430" y="274601"/>
                  <a:pt x="1881105" y="288222"/>
                </a:cubicBezTo>
                <a:cubicBezTo>
                  <a:pt x="1883619" y="304396"/>
                  <a:pt x="1872727" y="318868"/>
                  <a:pt x="1857646" y="321422"/>
                </a:cubicBezTo>
                <a:cubicBezTo>
                  <a:pt x="1855970" y="322273"/>
                  <a:pt x="1854294" y="322273"/>
                  <a:pt x="1852619" y="322273"/>
                </a:cubicBezTo>
                <a:cubicBezTo>
                  <a:pt x="1839213" y="322273"/>
                  <a:pt x="1827483" y="312058"/>
                  <a:pt x="1824970" y="297586"/>
                </a:cubicBezTo>
                <a:cubicBezTo>
                  <a:pt x="1823294" y="289924"/>
                  <a:pt x="1824970" y="282263"/>
                  <a:pt x="1829159" y="276304"/>
                </a:cubicBezTo>
                <a:cubicBezTo>
                  <a:pt x="1834186" y="269494"/>
                  <a:pt x="1840051" y="265238"/>
                  <a:pt x="1848429" y="264386"/>
                </a:cubicBezTo>
                <a:cubicBezTo>
                  <a:pt x="1850105" y="264386"/>
                  <a:pt x="1850943" y="263535"/>
                  <a:pt x="1852619" y="263535"/>
                </a:cubicBezTo>
                <a:close/>
                <a:moveTo>
                  <a:pt x="1991940" y="244485"/>
                </a:moveTo>
                <a:cubicBezTo>
                  <a:pt x="2008054" y="244485"/>
                  <a:pt x="2020776" y="257383"/>
                  <a:pt x="2022472" y="272862"/>
                </a:cubicBezTo>
                <a:cubicBezTo>
                  <a:pt x="2023320" y="290060"/>
                  <a:pt x="2010598" y="304678"/>
                  <a:pt x="1994484" y="305538"/>
                </a:cubicBezTo>
                <a:cubicBezTo>
                  <a:pt x="1993636" y="306398"/>
                  <a:pt x="1992788" y="306398"/>
                  <a:pt x="1991940" y="306398"/>
                </a:cubicBezTo>
                <a:cubicBezTo>
                  <a:pt x="1976673" y="306398"/>
                  <a:pt x="1963951" y="294359"/>
                  <a:pt x="1962255" y="278021"/>
                </a:cubicBezTo>
                <a:cubicBezTo>
                  <a:pt x="1961407" y="270282"/>
                  <a:pt x="1963103" y="262543"/>
                  <a:pt x="1968192" y="255664"/>
                </a:cubicBezTo>
                <a:cubicBezTo>
                  <a:pt x="1974129" y="249644"/>
                  <a:pt x="1980914" y="245345"/>
                  <a:pt x="1989395" y="245345"/>
                </a:cubicBezTo>
                <a:cubicBezTo>
                  <a:pt x="1990243" y="244485"/>
                  <a:pt x="1991091" y="244485"/>
                  <a:pt x="1991940" y="244485"/>
                </a:cubicBezTo>
                <a:close/>
                <a:moveTo>
                  <a:pt x="2129639" y="236547"/>
                </a:moveTo>
                <a:cubicBezTo>
                  <a:pt x="2138842" y="236547"/>
                  <a:pt x="2146372" y="239935"/>
                  <a:pt x="2152229" y="245861"/>
                </a:cubicBezTo>
                <a:cubicBezTo>
                  <a:pt x="2158085" y="251788"/>
                  <a:pt x="2161432" y="259407"/>
                  <a:pt x="2161432" y="267875"/>
                </a:cubicBezTo>
                <a:cubicBezTo>
                  <a:pt x="2161432" y="285655"/>
                  <a:pt x="2148046" y="299201"/>
                  <a:pt x="2131312" y="300048"/>
                </a:cubicBezTo>
                <a:cubicBezTo>
                  <a:pt x="2131312" y="300048"/>
                  <a:pt x="2131312" y="300048"/>
                  <a:pt x="2130476" y="300048"/>
                </a:cubicBezTo>
                <a:cubicBezTo>
                  <a:pt x="2113742" y="300048"/>
                  <a:pt x="2100356" y="286501"/>
                  <a:pt x="2099519" y="268721"/>
                </a:cubicBezTo>
                <a:cubicBezTo>
                  <a:pt x="2099519" y="260255"/>
                  <a:pt x="2102029" y="252635"/>
                  <a:pt x="2107886" y="246708"/>
                </a:cubicBezTo>
                <a:cubicBezTo>
                  <a:pt x="2113742" y="240781"/>
                  <a:pt x="2121272" y="237394"/>
                  <a:pt x="2129639" y="236547"/>
                </a:cubicBezTo>
                <a:close/>
                <a:moveTo>
                  <a:pt x="2746867" y="231781"/>
                </a:moveTo>
                <a:cubicBezTo>
                  <a:pt x="2748631" y="231781"/>
                  <a:pt x="2749512" y="231781"/>
                  <a:pt x="2750394" y="231781"/>
                </a:cubicBezTo>
                <a:cubicBezTo>
                  <a:pt x="2753040" y="232607"/>
                  <a:pt x="2755686" y="234258"/>
                  <a:pt x="2757450" y="236735"/>
                </a:cubicBezTo>
                <a:cubicBezTo>
                  <a:pt x="2758332" y="239211"/>
                  <a:pt x="2758332" y="242513"/>
                  <a:pt x="2757450" y="244990"/>
                </a:cubicBezTo>
                <a:cubicBezTo>
                  <a:pt x="2756568" y="249117"/>
                  <a:pt x="2752158" y="252419"/>
                  <a:pt x="2746867" y="252419"/>
                </a:cubicBezTo>
                <a:cubicBezTo>
                  <a:pt x="2745985" y="252419"/>
                  <a:pt x="2745103" y="252419"/>
                  <a:pt x="2744221" y="251594"/>
                </a:cubicBezTo>
                <a:cubicBezTo>
                  <a:pt x="2738047" y="249943"/>
                  <a:pt x="2734519" y="244164"/>
                  <a:pt x="2736283" y="239211"/>
                </a:cubicBezTo>
                <a:cubicBezTo>
                  <a:pt x="2738047" y="234258"/>
                  <a:pt x="2742457" y="231781"/>
                  <a:pt x="2746867" y="231781"/>
                </a:cubicBezTo>
                <a:close/>
                <a:moveTo>
                  <a:pt x="3074288" y="227015"/>
                </a:moveTo>
                <a:cubicBezTo>
                  <a:pt x="3075964" y="227015"/>
                  <a:pt x="3078478" y="227832"/>
                  <a:pt x="3080154" y="228650"/>
                </a:cubicBezTo>
                <a:cubicBezTo>
                  <a:pt x="3083505" y="230286"/>
                  <a:pt x="3086019" y="232739"/>
                  <a:pt x="3086856" y="236010"/>
                </a:cubicBezTo>
                <a:cubicBezTo>
                  <a:pt x="3088532" y="240099"/>
                  <a:pt x="3088532" y="243371"/>
                  <a:pt x="3086856" y="246642"/>
                </a:cubicBezTo>
                <a:cubicBezTo>
                  <a:pt x="3084343" y="251549"/>
                  <a:pt x="3079316" y="254002"/>
                  <a:pt x="3074288" y="254002"/>
                </a:cubicBezTo>
                <a:cubicBezTo>
                  <a:pt x="3071775" y="254002"/>
                  <a:pt x="3070099" y="254002"/>
                  <a:pt x="3068423" y="253184"/>
                </a:cubicBezTo>
                <a:cubicBezTo>
                  <a:pt x="3061721" y="249913"/>
                  <a:pt x="3058369" y="241735"/>
                  <a:pt x="3061721" y="235193"/>
                </a:cubicBezTo>
                <a:cubicBezTo>
                  <a:pt x="3064234" y="230286"/>
                  <a:pt x="3068423" y="227015"/>
                  <a:pt x="3074288" y="227015"/>
                </a:cubicBezTo>
                <a:close/>
                <a:moveTo>
                  <a:pt x="1220793" y="225424"/>
                </a:moveTo>
                <a:cubicBezTo>
                  <a:pt x="1230878" y="225424"/>
                  <a:pt x="1240123" y="231422"/>
                  <a:pt x="1244325" y="240846"/>
                </a:cubicBezTo>
                <a:cubicBezTo>
                  <a:pt x="1250209" y="253697"/>
                  <a:pt x="1245166" y="269975"/>
                  <a:pt x="1232559" y="276829"/>
                </a:cubicBezTo>
                <a:cubicBezTo>
                  <a:pt x="1228357" y="278542"/>
                  <a:pt x="1224995" y="279399"/>
                  <a:pt x="1220793" y="279399"/>
                </a:cubicBezTo>
                <a:cubicBezTo>
                  <a:pt x="1210707" y="279399"/>
                  <a:pt x="1201463" y="273402"/>
                  <a:pt x="1197260" y="264835"/>
                </a:cubicBezTo>
                <a:cubicBezTo>
                  <a:pt x="1193899" y="257981"/>
                  <a:pt x="1193058" y="251127"/>
                  <a:pt x="1195579" y="244273"/>
                </a:cubicBezTo>
                <a:cubicBezTo>
                  <a:pt x="1198101" y="237419"/>
                  <a:pt x="1202303" y="231422"/>
                  <a:pt x="1209027" y="228851"/>
                </a:cubicBezTo>
                <a:cubicBezTo>
                  <a:pt x="1212388" y="226281"/>
                  <a:pt x="1216590" y="225424"/>
                  <a:pt x="1220793" y="225424"/>
                </a:cubicBezTo>
                <a:close/>
                <a:moveTo>
                  <a:pt x="1547382" y="222255"/>
                </a:moveTo>
                <a:cubicBezTo>
                  <a:pt x="1560127" y="222255"/>
                  <a:pt x="1570322" y="229948"/>
                  <a:pt x="1574571" y="241915"/>
                </a:cubicBezTo>
                <a:cubicBezTo>
                  <a:pt x="1578819" y="256447"/>
                  <a:pt x="1570322" y="271834"/>
                  <a:pt x="1555878" y="276963"/>
                </a:cubicBezTo>
                <a:cubicBezTo>
                  <a:pt x="1553329" y="277818"/>
                  <a:pt x="1550780" y="277818"/>
                  <a:pt x="1547382" y="277818"/>
                </a:cubicBezTo>
                <a:cubicBezTo>
                  <a:pt x="1535487" y="277818"/>
                  <a:pt x="1524441" y="270124"/>
                  <a:pt x="1521043" y="259012"/>
                </a:cubicBezTo>
                <a:cubicBezTo>
                  <a:pt x="1518494" y="251318"/>
                  <a:pt x="1519344" y="244480"/>
                  <a:pt x="1522742" y="237641"/>
                </a:cubicBezTo>
                <a:cubicBezTo>
                  <a:pt x="1526141" y="230803"/>
                  <a:pt x="1532088" y="225674"/>
                  <a:pt x="1538885" y="223109"/>
                </a:cubicBezTo>
                <a:cubicBezTo>
                  <a:pt x="1541434" y="222255"/>
                  <a:pt x="1544833" y="222255"/>
                  <a:pt x="1547382" y="222255"/>
                </a:cubicBezTo>
                <a:close/>
                <a:moveTo>
                  <a:pt x="2604000" y="193681"/>
                </a:moveTo>
                <a:cubicBezTo>
                  <a:pt x="2604897" y="193681"/>
                  <a:pt x="2604897" y="193681"/>
                  <a:pt x="2605794" y="194547"/>
                </a:cubicBezTo>
                <a:cubicBezTo>
                  <a:pt x="2608486" y="194547"/>
                  <a:pt x="2610281" y="196279"/>
                  <a:pt x="2612076" y="198011"/>
                </a:cubicBezTo>
                <a:cubicBezTo>
                  <a:pt x="2613870" y="200609"/>
                  <a:pt x="2613870" y="203206"/>
                  <a:pt x="2612973" y="205804"/>
                </a:cubicBezTo>
                <a:cubicBezTo>
                  <a:pt x="2612076" y="210134"/>
                  <a:pt x="2608486" y="212731"/>
                  <a:pt x="2604000" y="212731"/>
                </a:cubicBezTo>
                <a:cubicBezTo>
                  <a:pt x="2603102" y="212731"/>
                  <a:pt x="2602205" y="212731"/>
                  <a:pt x="2601308" y="212731"/>
                </a:cubicBezTo>
                <a:cubicBezTo>
                  <a:pt x="2595924" y="211865"/>
                  <a:pt x="2593232" y="206670"/>
                  <a:pt x="2594129" y="201475"/>
                </a:cubicBezTo>
                <a:cubicBezTo>
                  <a:pt x="2595027" y="197145"/>
                  <a:pt x="2599513" y="193681"/>
                  <a:pt x="2604000" y="193681"/>
                </a:cubicBezTo>
                <a:close/>
                <a:moveTo>
                  <a:pt x="1690314" y="180980"/>
                </a:moveTo>
                <a:cubicBezTo>
                  <a:pt x="1703884" y="180980"/>
                  <a:pt x="1715758" y="190343"/>
                  <a:pt x="1718302" y="203964"/>
                </a:cubicBezTo>
                <a:cubicBezTo>
                  <a:pt x="1721695" y="219287"/>
                  <a:pt x="1712366" y="234610"/>
                  <a:pt x="1697099" y="238866"/>
                </a:cubicBezTo>
                <a:cubicBezTo>
                  <a:pt x="1694555" y="238866"/>
                  <a:pt x="1692011" y="239718"/>
                  <a:pt x="1690314" y="239718"/>
                </a:cubicBezTo>
                <a:cubicBezTo>
                  <a:pt x="1676744" y="239718"/>
                  <a:pt x="1664871" y="230354"/>
                  <a:pt x="1661478" y="217584"/>
                </a:cubicBezTo>
                <a:cubicBezTo>
                  <a:pt x="1659782" y="209923"/>
                  <a:pt x="1660630" y="201410"/>
                  <a:pt x="1664871" y="195451"/>
                </a:cubicBezTo>
                <a:cubicBezTo>
                  <a:pt x="1669111" y="188641"/>
                  <a:pt x="1675896" y="183534"/>
                  <a:pt x="1683529" y="181831"/>
                </a:cubicBezTo>
                <a:cubicBezTo>
                  <a:pt x="1685226" y="180980"/>
                  <a:pt x="1687770" y="180980"/>
                  <a:pt x="1690314" y="180980"/>
                </a:cubicBezTo>
                <a:close/>
                <a:moveTo>
                  <a:pt x="2458295" y="168281"/>
                </a:moveTo>
                <a:cubicBezTo>
                  <a:pt x="2458295" y="168281"/>
                  <a:pt x="2458295" y="168281"/>
                  <a:pt x="2459088" y="169117"/>
                </a:cubicBezTo>
                <a:cubicBezTo>
                  <a:pt x="2461470" y="169117"/>
                  <a:pt x="2463057" y="169952"/>
                  <a:pt x="2464645" y="171623"/>
                </a:cubicBezTo>
                <a:cubicBezTo>
                  <a:pt x="2465438" y="173294"/>
                  <a:pt x="2466232" y="175801"/>
                  <a:pt x="2465438" y="177472"/>
                </a:cubicBezTo>
                <a:cubicBezTo>
                  <a:pt x="2465438" y="181650"/>
                  <a:pt x="2462263" y="184156"/>
                  <a:pt x="2458295" y="184156"/>
                </a:cubicBezTo>
                <a:cubicBezTo>
                  <a:pt x="2458295" y="184156"/>
                  <a:pt x="2458295" y="184156"/>
                  <a:pt x="2457501" y="184156"/>
                </a:cubicBezTo>
                <a:cubicBezTo>
                  <a:pt x="2453532" y="183321"/>
                  <a:pt x="2450357" y="179979"/>
                  <a:pt x="2451151" y="175801"/>
                </a:cubicBezTo>
                <a:cubicBezTo>
                  <a:pt x="2451151" y="171623"/>
                  <a:pt x="2454326" y="168281"/>
                  <a:pt x="2458295" y="168281"/>
                </a:cubicBezTo>
                <a:close/>
                <a:moveTo>
                  <a:pt x="2931420" y="165101"/>
                </a:moveTo>
                <a:cubicBezTo>
                  <a:pt x="2933106" y="165101"/>
                  <a:pt x="2934793" y="165101"/>
                  <a:pt x="2935636" y="165948"/>
                </a:cubicBezTo>
                <a:cubicBezTo>
                  <a:pt x="2939010" y="167641"/>
                  <a:pt x="2941540" y="169335"/>
                  <a:pt x="2943227" y="172721"/>
                </a:cubicBezTo>
                <a:cubicBezTo>
                  <a:pt x="2944070" y="176108"/>
                  <a:pt x="2944070" y="179495"/>
                  <a:pt x="2943227" y="182035"/>
                </a:cubicBezTo>
                <a:cubicBezTo>
                  <a:pt x="2941540" y="187115"/>
                  <a:pt x="2936480" y="190501"/>
                  <a:pt x="2931420" y="190501"/>
                </a:cubicBezTo>
                <a:cubicBezTo>
                  <a:pt x="2929733" y="190501"/>
                  <a:pt x="2928046" y="189655"/>
                  <a:pt x="2927203" y="189655"/>
                </a:cubicBezTo>
                <a:cubicBezTo>
                  <a:pt x="2920456" y="187115"/>
                  <a:pt x="2917082" y="179495"/>
                  <a:pt x="2919612" y="173568"/>
                </a:cubicBezTo>
                <a:cubicBezTo>
                  <a:pt x="2921299" y="168488"/>
                  <a:pt x="2926359" y="165101"/>
                  <a:pt x="2931420" y="165101"/>
                </a:cubicBezTo>
                <a:close/>
                <a:moveTo>
                  <a:pt x="1363234" y="160337"/>
                </a:moveTo>
                <a:cubicBezTo>
                  <a:pt x="1375130" y="160337"/>
                  <a:pt x="1385323" y="167072"/>
                  <a:pt x="1389571" y="178017"/>
                </a:cubicBezTo>
                <a:cubicBezTo>
                  <a:pt x="1394669" y="192328"/>
                  <a:pt x="1387872" y="208324"/>
                  <a:pt x="1374280" y="213375"/>
                </a:cubicBezTo>
                <a:cubicBezTo>
                  <a:pt x="1370881" y="215058"/>
                  <a:pt x="1366633" y="215900"/>
                  <a:pt x="1363234" y="215900"/>
                </a:cubicBezTo>
                <a:cubicBezTo>
                  <a:pt x="1352189" y="215900"/>
                  <a:pt x="1341993" y="209165"/>
                  <a:pt x="1337745" y="198221"/>
                </a:cubicBezTo>
                <a:cubicBezTo>
                  <a:pt x="1334346" y="191486"/>
                  <a:pt x="1334346" y="183909"/>
                  <a:pt x="1337745" y="177175"/>
                </a:cubicBezTo>
                <a:cubicBezTo>
                  <a:pt x="1340294" y="170440"/>
                  <a:pt x="1345392" y="165388"/>
                  <a:pt x="1353039" y="162021"/>
                </a:cubicBezTo>
                <a:cubicBezTo>
                  <a:pt x="1356437" y="161179"/>
                  <a:pt x="1359836" y="160337"/>
                  <a:pt x="1363234" y="160337"/>
                </a:cubicBezTo>
                <a:close/>
                <a:moveTo>
                  <a:pt x="2311871" y="153994"/>
                </a:moveTo>
                <a:cubicBezTo>
                  <a:pt x="2313552" y="153994"/>
                  <a:pt x="2315233" y="154841"/>
                  <a:pt x="2316914" y="155687"/>
                </a:cubicBezTo>
                <a:cubicBezTo>
                  <a:pt x="2317755" y="157381"/>
                  <a:pt x="2318595" y="159074"/>
                  <a:pt x="2317755" y="160768"/>
                </a:cubicBezTo>
                <a:cubicBezTo>
                  <a:pt x="2317755" y="164155"/>
                  <a:pt x="2315233" y="166695"/>
                  <a:pt x="2311871" y="166695"/>
                </a:cubicBezTo>
                <a:cubicBezTo>
                  <a:pt x="2311871" y="166695"/>
                  <a:pt x="2311871" y="166695"/>
                  <a:pt x="2311031" y="166695"/>
                </a:cubicBezTo>
                <a:cubicBezTo>
                  <a:pt x="2307669" y="166695"/>
                  <a:pt x="2304307" y="163308"/>
                  <a:pt x="2305148" y="159921"/>
                </a:cubicBezTo>
                <a:cubicBezTo>
                  <a:pt x="2305148" y="156534"/>
                  <a:pt x="2308509" y="153994"/>
                  <a:pt x="2311871" y="153994"/>
                </a:cubicBezTo>
                <a:close/>
                <a:moveTo>
                  <a:pt x="1830062" y="150818"/>
                </a:moveTo>
                <a:cubicBezTo>
                  <a:pt x="1831775" y="150818"/>
                  <a:pt x="1833488" y="150818"/>
                  <a:pt x="1835201" y="150818"/>
                </a:cubicBezTo>
                <a:cubicBezTo>
                  <a:pt x="1849760" y="150818"/>
                  <a:pt x="1862606" y="161710"/>
                  <a:pt x="1865176" y="175953"/>
                </a:cubicBezTo>
                <a:cubicBezTo>
                  <a:pt x="1867745" y="192710"/>
                  <a:pt x="1855755" y="207791"/>
                  <a:pt x="1839483" y="210305"/>
                </a:cubicBezTo>
                <a:cubicBezTo>
                  <a:pt x="1837770" y="211143"/>
                  <a:pt x="1836057" y="211143"/>
                  <a:pt x="1834344" y="211143"/>
                </a:cubicBezTo>
                <a:cubicBezTo>
                  <a:pt x="1819785" y="211143"/>
                  <a:pt x="1806939" y="200251"/>
                  <a:pt x="1804370" y="186007"/>
                </a:cubicBezTo>
                <a:cubicBezTo>
                  <a:pt x="1802657" y="177629"/>
                  <a:pt x="1804370" y="170088"/>
                  <a:pt x="1809508" y="163385"/>
                </a:cubicBezTo>
                <a:cubicBezTo>
                  <a:pt x="1813790" y="156683"/>
                  <a:pt x="1821498" y="152493"/>
                  <a:pt x="1830062" y="150818"/>
                </a:cubicBezTo>
                <a:close/>
                <a:moveTo>
                  <a:pt x="1980828" y="130180"/>
                </a:moveTo>
                <a:cubicBezTo>
                  <a:pt x="1997734" y="130180"/>
                  <a:pt x="2011259" y="143548"/>
                  <a:pt x="2012950" y="159423"/>
                </a:cubicBezTo>
                <a:cubicBezTo>
                  <a:pt x="2013795" y="176969"/>
                  <a:pt x="2001116" y="192009"/>
                  <a:pt x="1983364" y="192844"/>
                </a:cubicBezTo>
                <a:cubicBezTo>
                  <a:pt x="1982519" y="193680"/>
                  <a:pt x="1981674" y="193680"/>
                  <a:pt x="1980828" y="193680"/>
                </a:cubicBezTo>
                <a:cubicBezTo>
                  <a:pt x="1964768" y="193680"/>
                  <a:pt x="1951243" y="181147"/>
                  <a:pt x="1949552" y="165272"/>
                </a:cubicBezTo>
                <a:cubicBezTo>
                  <a:pt x="1948707" y="156917"/>
                  <a:pt x="1951243" y="148561"/>
                  <a:pt x="1956315" y="141877"/>
                </a:cubicBezTo>
                <a:cubicBezTo>
                  <a:pt x="1961386" y="135193"/>
                  <a:pt x="1969839" y="131015"/>
                  <a:pt x="1978292" y="131015"/>
                </a:cubicBezTo>
                <a:cubicBezTo>
                  <a:pt x="1979138" y="130180"/>
                  <a:pt x="1979983" y="130180"/>
                  <a:pt x="1980828" y="130180"/>
                </a:cubicBezTo>
                <a:close/>
                <a:moveTo>
                  <a:pt x="2127673" y="122242"/>
                </a:moveTo>
                <a:cubicBezTo>
                  <a:pt x="2137800" y="122242"/>
                  <a:pt x="2145396" y="125581"/>
                  <a:pt x="2152148" y="131422"/>
                </a:cubicBezTo>
                <a:cubicBezTo>
                  <a:pt x="2158056" y="138098"/>
                  <a:pt x="2161432" y="145608"/>
                  <a:pt x="2161432" y="154787"/>
                </a:cubicBezTo>
                <a:cubicBezTo>
                  <a:pt x="2161432" y="172311"/>
                  <a:pt x="2147084" y="187331"/>
                  <a:pt x="2129361" y="187331"/>
                </a:cubicBezTo>
                <a:cubicBezTo>
                  <a:pt x="2129361" y="187331"/>
                  <a:pt x="2129361" y="187331"/>
                  <a:pt x="2128517" y="187331"/>
                </a:cubicBezTo>
                <a:cubicBezTo>
                  <a:pt x="2110793" y="187331"/>
                  <a:pt x="2095601" y="173145"/>
                  <a:pt x="2095601" y="155621"/>
                </a:cubicBezTo>
                <a:cubicBezTo>
                  <a:pt x="2094757" y="147277"/>
                  <a:pt x="2098133" y="138932"/>
                  <a:pt x="2104041" y="132256"/>
                </a:cubicBezTo>
                <a:cubicBezTo>
                  <a:pt x="2110793" y="125581"/>
                  <a:pt x="2119233" y="122242"/>
                  <a:pt x="2127673" y="122242"/>
                </a:cubicBezTo>
                <a:close/>
                <a:moveTo>
                  <a:pt x="2782145" y="115889"/>
                </a:moveTo>
                <a:cubicBezTo>
                  <a:pt x="2782938" y="115889"/>
                  <a:pt x="2784526" y="115889"/>
                  <a:pt x="2785320" y="115889"/>
                </a:cubicBezTo>
                <a:cubicBezTo>
                  <a:pt x="2787701" y="116744"/>
                  <a:pt x="2790082" y="119309"/>
                  <a:pt x="2791670" y="121873"/>
                </a:cubicBezTo>
                <a:cubicBezTo>
                  <a:pt x="2792463" y="124437"/>
                  <a:pt x="2793257" y="127002"/>
                  <a:pt x="2792463" y="130421"/>
                </a:cubicBezTo>
                <a:cubicBezTo>
                  <a:pt x="2790876" y="134695"/>
                  <a:pt x="2786907" y="138114"/>
                  <a:pt x="2782145" y="138114"/>
                </a:cubicBezTo>
                <a:cubicBezTo>
                  <a:pt x="2781351" y="138114"/>
                  <a:pt x="2780557" y="138114"/>
                  <a:pt x="2778970" y="137259"/>
                </a:cubicBezTo>
                <a:cubicBezTo>
                  <a:pt x="2773413" y="135550"/>
                  <a:pt x="2771032" y="129566"/>
                  <a:pt x="2772620" y="123582"/>
                </a:cubicBezTo>
                <a:cubicBezTo>
                  <a:pt x="2773413" y="119309"/>
                  <a:pt x="2777382" y="115889"/>
                  <a:pt x="2782145" y="115889"/>
                </a:cubicBezTo>
                <a:close/>
                <a:moveTo>
                  <a:pt x="1511286" y="106362"/>
                </a:moveTo>
                <a:cubicBezTo>
                  <a:pt x="1524157" y="106362"/>
                  <a:pt x="1535313" y="114645"/>
                  <a:pt x="1539603" y="126241"/>
                </a:cubicBezTo>
                <a:cubicBezTo>
                  <a:pt x="1543894" y="141978"/>
                  <a:pt x="1535313" y="157715"/>
                  <a:pt x="1519867" y="162684"/>
                </a:cubicBezTo>
                <a:cubicBezTo>
                  <a:pt x="1517293" y="163512"/>
                  <a:pt x="1513860" y="163512"/>
                  <a:pt x="1511286" y="163512"/>
                </a:cubicBezTo>
                <a:cubicBezTo>
                  <a:pt x="1498414" y="163512"/>
                  <a:pt x="1486401" y="156058"/>
                  <a:pt x="1482968" y="144462"/>
                </a:cubicBezTo>
                <a:cubicBezTo>
                  <a:pt x="1480394" y="137008"/>
                  <a:pt x="1480394" y="128725"/>
                  <a:pt x="1484684" y="122099"/>
                </a:cubicBezTo>
                <a:cubicBezTo>
                  <a:pt x="1488117" y="115473"/>
                  <a:pt x="1494124" y="110504"/>
                  <a:pt x="1501847" y="108019"/>
                </a:cubicBezTo>
                <a:cubicBezTo>
                  <a:pt x="1505279" y="107191"/>
                  <a:pt x="1507853" y="106362"/>
                  <a:pt x="1511286" y="106362"/>
                </a:cubicBezTo>
                <a:close/>
                <a:moveTo>
                  <a:pt x="2630538" y="76201"/>
                </a:moveTo>
                <a:cubicBezTo>
                  <a:pt x="2631398" y="76201"/>
                  <a:pt x="2632258" y="76201"/>
                  <a:pt x="2633118" y="76201"/>
                </a:cubicBezTo>
                <a:cubicBezTo>
                  <a:pt x="2635698" y="77099"/>
                  <a:pt x="2637417" y="77996"/>
                  <a:pt x="2639137" y="80688"/>
                </a:cubicBezTo>
                <a:cubicBezTo>
                  <a:pt x="2640857" y="83380"/>
                  <a:pt x="2640857" y="86071"/>
                  <a:pt x="2639997" y="88763"/>
                </a:cubicBezTo>
                <a:cubicBezTo>
                  <a:pt x="2639137" y="93250"/>
                  <a:pt x="2635698" y="96839"/>
                  <a:pt x="2630538" y="96839"/>
                </a:cubicBezTo>
                <a:cubicBezTo>
                  <a:pt x="2629678" y="96839"/>
                  <a:pt x="2629678" y="96839"/>
                  <a:pt x="2628818" y="95942"/>
                </a:cubicBezTo>
                <a:cubicBezTo>
                  <a:pt x="2623659" y="95045"/>
                  <a:pt x="2620219" y="89661"/>
                  <a:pt x="2621079" y="84277"/>
                </a:cubicBezTo>
                <a:cubicBezTo>
                  <a:pt x="2621939" y="78893"/>
                  <a:pt x="2626239" y="76201"/>
                  <a:pt x="2630538" y="76201"/>
                </a:cubicBezTo>
                <a:close/>
                <a:moveTo>
                  <a:pt x="1661740" y="61913"/>
                </a:moveTo>
                <a:cubicBezTo>
                  <a:pt x="1676110" y="61913"/>
                  <a:pt x="1687944" y="72090"/>
                  <a:pt x="1691326" y="85660"/>
                </a:cubicBezTo>
                <a:cubicBezTo>
                  <a:pt x="1694707" y="102622"/>
                  <a:pt x="1684563" y="118737"/>
                  <a:pt x="1668503" y="122977"/>
                </a:cubicBezTo>
                <a:cubicBezTo>
                  <a:pt x="1665967" y="123825"/>
                  <a:pt x="1663431" y="123825"/>
                  <a:pt x="1660895" y="123825"/>
                </a:cubicBezTo>
                <a:cubicBezTo>
                  <a:pt x="1647370" y="123825"/>
                  <a:pt x="1634691" y="114496"/>
                  <a:pt x="1631309" y="100078"/>
                </a:cubicBezTo>
                <a:cubicBezTo>
                  <a:pt x="1629619" y="92445"/>
                  <a:pt x="1630464" y="83964"/>
                  <a:pt x="1634691" y="77179"/>
                </a:cubicBezTo>
                <a:cubicBezTo>
                  <a:pt x="1638917" y="70394"/>
                  <a:pt x="1645680" y="65305"/>
                  <a:pt x="1654133" y="62761"/>
                </a:cubicBezTo>
                <a:cubicBezTo>
                  <a:pt x="1656668" y="62761"/>
                  <a:pt x="1659204" y="61913"/>
                  <a:pt x="1661740" y="61913"/>
                </a:cubicBezTo>
                <a:close/>
                <a:moveTo>
                  <a:pt x="2475757" y="49214"/>
                </a:moveTo>
                <a:cubicBezTo>
                  <a:pt x="2475757" y="49214"/>
                  <a:pt x="2475757" y="49214"/>
                  <a:pt x="2477344" y="49214"/>
                </a:cubicBezTo>
                <a:cubicBezTo>
                  <a:pt x="2478932" y="50087"/>
                  <a:pt x="2481313" y="50960"/>
                  <a:pt x="2482107" y="52707"/>
                </a:cubicBezTo>
                <a:cubicBezTo>
                  <a:pt x="2483694" y="54453"/>
                  <a:pt x="2483694" y="57072"/>
                  <a:pt x="2483694" y="58819"/>
                </a:cubicBezTo>
                <a:cubicBezTo>
                  <a:pt x="2482900" y="63184"/>
                  <a:pt x="2479725" y="66677"/>
                  <a:pt x="2475757" y="66677"/>
                </a:cubicBezTo>
                <a:cubicBezTo>
                  <a:pt x="2475757" y="66677"/>
                  <a:pt x="2475757" y="66677"/>
                  <a:pt x="2474963" y="66677"/>
                </a:cubicBezTo>
                <a:cubicBezTo>
                  <a:pt x="2470994" y="65804"/>
                  <a:pt x="2467819" y="61438"/>
                  <a:pt x="2468613" y="56199"/>
                </a:cubicBezTo>
                <a:cubicBezTo>
                  <a:pt x="2468613" y="52707"/>
                  <a:pt x="2471788" y="49214"/>
                  <a:pt x="2475757" y="49214"/>
                </a:cubicBezTo>
                <a:close/>
                <a:moveTo>
                  <a:pt x="2319715" y="33339"/>
                </a:moveTo>
                <a:cubicBezTo>
                  <a:pt x="2322516" y="33339"/>
                  <a:pt x="2324384" y="34133"/>
                  <a:pt x="2326251" y="35720"/>
                </a:cubicBezTo>
                <a:cubicBezTo>
                  <a:pt x="2327185" y="37308"/>
                  <a:pt x="2328119" y="38895"/>
                  <a:pt x="2327185" y="40483"/>
                </a:cubicBezTo>
                <a:cubicBezTo>
                  <a:pt x="2327185" y="43658"/>
                  <a:pt x="2324384" y="46039"/>
                  <a:pt x="2319715" y="46039"/>
                </a:cubicBezTo>
                <a:cubicBezTo>
                  <a:pt x="2315046" y="46039"/>
                  <a:pt x="2312244" y="42864"/>
                  <a:pt x="2312244" y="39689"/>
                </a:cubicBezTo>
                <a:cubicBezTo>
                  <a:pt x="2313178" y="35720"/>
                  <a:pt x="2315979" y="33339"/>
                  <a:pt x="2319715" y="33339"/>
                </a:cubicBezTo>
                <a:close/>
                <a:moveTo>
                  <a:pt x="1815297" y="30162"/>
                </a:moveTo>
                <a:cubicBezTo>
                  <a:pt x="1831510" y="30162"/>
                  <a:pt x="1845162" y="41860"/>
                  <a:pt x="1847722" y="56899"/>
                </a:cubicBezTo>
                <a:cubicBezTo>
                  <a:pt x="1850282" y="74445"/>
                  <a:pt x="1838336" y="90320"/>
                  <a:pt x="1820417" y="93663"/>
                </a:cubicBezTo>
                <a:cubicBezTo>
                  <a:pt x="1818710" y="93663"/>
                  <a:pt x="1817004" y="93663"/>
                  <a:pt x="1815297" y="93663"/>
                </a:cubicBezTo>
                <a:cubicBezTo>
                  <a:pt x="1799938" y="93663"/>
                  <a:pt x="1786285" y="82801"/>
                  <a:pt x="1783725" y="67761"/>
                </a:cubicBezTo>
                <a:cubicBezTo>
                  <a:pt x="1782019" y="59406"/>
                  <a:pt x="1783725" y="50215"/>
                  <a:pt x="1788845" y="43531"/>
                </a:cubicBezTo>
                <a:cubicBezTo>
                  <a:pt x="1793965" y="36847"/>
                  <a:pt x="1801644" y="31834"/>
                  <a:pt x="1810177" y="30998"/>
                </a:cubicBezTo>
                <a:cubicBezTo>
                  <a:pt x="1811884" y="30162"/>
                  <a:pt x="1813591" y="30162"/>
                  <a:pt x="1815297" y="30162"/>
                </a:cubicBezTo>
                <a:close/>
                <a:moveTo>
                  <a:pt x="1967189" y="7938"/>
                </a:moveTo>
                <a:cubicBezTo>
                  <a:pt x="1968031" y="7938"/>
                  <a:pt x="1968874" y="7938"/>
                  <a:pt x="1970560" y="7938"/>
                </a:cubicBezTo>
                <a:cubicBezTo>
                  <a:pt x="1987415" y="7938"/>
                  <a:pt x="2002585" y="21590"/>
                  <a:pt x="2003427" y="39509"/>
                </a:cubicBezTo>
                <a:cubicBezTo>
                  <a:pt x="2004270" y="57428"/>
                  <a:pt x="1990786" y="74494"/>
                  <a:pt x="1973088" y="76201"/>
                </a:cubicBezTo>
                <a:cubicBezTo>
                  <a:pt x="1972245" y="76201"/>
                  <a:pt x="1971403" y="76201"/>
                  <a:pt x="1969717" y="76201"/>
                </a:cubicBezTo>
                <a:cubicBezTo>
                  <a:pt x="1952862" y="76201"/>
                  <a:pt x="1938535" y="62548"/>
                  <a:pt x="1936850" y="45482"/>
                </a:cubicBezTo>
                <a:cubicBezTo>
                  <a:pt x="1936007" y="36096"/>
                  <a:pt x="1938535" y="27563"/>
                  <a:pt x="1944434" y="20737"/>
                </a:cubicBezTo>
                <a:cubicBezTo>
                  <a:pt x="1949491" y="13911"/>
                  <a:pt x="1957918" y="8791"/>
                  <a:pt x="1967189" y="7938"/>
                </a:cubicBezTo>
                <a:close/>
                <a:moveTo>
                  <a:pt x="2126086" y="0"/>
                </a:moveTo>
                <a:cubicBezTo>
                  <a:pt x="2136185" y="0"/>
                  <a:pt x="2144601" y="3366"/>
                  <a:pt x="2151333" y="10098"/>
                </a:cubicBezTo>
                <a:cubicBezTo>
                  <a:pt x="2158066" y="16831"/>
                  <a:pt x="2161432" y="25247"/>
                  <a:pt x="2161432" y="34504"/>
                </a:cubicBezTo>
                <a:cubicBezTo>
                  <a:pt x="2161432" y="53860"/>
                  <a:pt x="2146284" y="69008"/>
                  <a:pt x="2126928" y="69850"/>
                </a:cubicBezTo>
                <a:cubicBezTo>
                  <a:pt x="2107572" y="69850"/>
                  <a:pt x="2092424" y="54701"/>
                  <a:pt x="2091582" y="35345"/>
                </a:cubicBezTo>
                <a:cubicBezTo>
                  <a:pt x="2091582" y="26088"/>
                  <a:pt x="2094948" y="17673"/>
                  <a:pt x="2101681" y="10940"/>
                </a:cubicBezTo>
                <a:cubicBezTo>
                  <a:pt x="2107572" y="4207"/>
                  <a:pt x="2116829" y="0"/>
                  <a:pt x="21260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77" name="椭圆 876">
            <a:extLst>
              <a:ext uri="{FF2B5EF4-FFF2-40B4-BE49-F238E27FC236}">
                <a16:creationId xmlns:a16="http://schemas.microsoft.com/office/drawing/2014/main" id="{6CF82A62-0989-3013-CAF5-1E37C227C829}"/>
              </a:ext>
            </a:extLst>
          </p:cNvPr>
          <p:cNvSpPr/>
          <p:nvPr/>
        </p:nvSpPr>
        <p:spPr>
          <a:xfrm>
            <a:off x="4960179" y="2818316"/>
            <a:ext cx="1763486" cy="1763486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7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CE27849-9ADB-31FF-D127-0626CB71C8D0}"/>
              </a:ext>
            </a:extLst>
          </p:cNvPr>
          <p:cNvSpPr txBox="1"/>
          <p:nvPr/>
        </p:nvSpPr>
        <p:spPr>
          <a:xfrm flipH="1">
            <a:off x="5200586" y="3161450"/>
            <a:ext cx="1316261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2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搜索</a:t>
            </a:r>
            <a:endParaRPr lang="en-US" altLang="zh-CN" sz="3200" spc="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陈西</a:t>
            </a:r>
          </a:p>
        </p:txBody>
      </p:sp>
      <p:sp>
        <p:nvSpPr>
          <p:cNvPr id="879" name="文本框 878">
            <a:extLst>
              <a:ext uri="{FF2B5EF4-FFF2-40B4-BE49-F238E27FC236}">
                <a16:creationId xmlns:a16="http://schemas.microsoft.com/office/drawing/2014/main" id="{4DE8A83F-19E1-2AD0-31FE-6A5845FF66A9}"/>
              </a:ext>
            </a:extLst>
          </p:cNvPr>
          <p:cNvSpPr txBox="1"/>
          <p:nvPr/>
        </p:nvSpPr>
        <p:spPr>
          <a:xfrm>
            <a:off x="671467" y="1742976"/>
            <a:ext cx="2416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880" name="矩形 879">
            <a:extLst>
              <a:ext uri="{FF2B5EF4-FFF2-40B4-BE49-F238E27FC236}">
                <a16:creationId xmlns:a16="http://schemas.microsoft.com/office/drawing/2014/main" id="{3D2137D7-2FC0-696C-A529-322879D7644E}"/>
              </a:ext>
            </a:extLst>
          </p:cNvPr>
          <p:cNvSpPr/>
          <p:nvPr/>
        </p:nvSpPr>
        <p:spPr>
          <a:xfrm>
            <a:off x="2578737" y="2162115"/>
            <a:ext cx="354963" cy="58199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blurRad="101600" dist="50800" dir="2700000" algn="tl" rotWithShape="0">
              <a:schemeClr val="accent2">
                <a:alpha val="30000"/>
              </a:schemeClr>
            </a:outerShdw>
          </a:effectLst>
        </p:spPr>
        <p:txBody>
          <a:bodyPr rtlCol="0" anchor="ctr"/>
          <a:lstStyle/>
          <a:p>
            <a:pPr eaLnBrk="0" fontAlgn="base" hangingPunct="0">
              <a:lnSpc>
                <a:spcPct val="125000"/>
              </a:lnSpc>
              <a:spcBef>
                <a:spcPts val="1000"/>
              </a:spcBef>
              <a:spcAft>
                <a:spcPct val="0"/>
              </a:spcAft>
            </a:pPr>
            <a:endParaRPr lang="zh-CN" altLang="en-US" sz="1600" kern="0" dirty="0">
              <a:solidFill>
                <a:srgbClr val="FFFF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OPPOSans R" panose="00020600040101010101" pitchFamily="18" charset="-122"/>
            </a:endParaRPr>
          </a:p>
        </p:txBody>
      </p:sp>
      <p:sp>
        <p:nvSpPr>
          <p:cNvPr id="88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C3A15EA-EB32-D3E9-6DA3-FF99DBDD2CD7}"/>
              </a:ext>
            </a:extLst>
          </p:cNvPr>
          <p:cNvSpPr txBox="1"/>
          <p:nvPr/>
        </p:nvSpPr>
        <p:spPr>
          <a:xfrm flipH="1">
            <a:off x="685377" y="2539534"/>
            <a:ext cx="2875774" cy="28730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  <a:p>
            <a:pPr>
              <a:lnSpc>
                <a:spcPct val="145000"/>
              </a:lnSpc>
            </a:pP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882" name="椭圆 881">
            <a:extLst>
              <a:ext uri="{FF2B5EF4-FFF2-40B4-BE49-F238E27FC236}">
                <a16:creationId xmlns:a16="http://schemas.microsoft.com/office/drawing/2014/main" id="{E4BBAA60-AB13-0AF7-2572-A73D5B7F523E}"/>
              </a:ext>
            </a:extLst>
          </p:cNvPr>
          <p:cNvSpPr/>
          <p:nvPr/>
        </p:nvSpPr>
        <p:spPr>
          <a:xfrm>
            <a:off x="8110644" y="1734925"/>
            <a:ext cx="761213" cy="7612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884" name="直接连接符 883">
            <a:extLst>
              <a:ext uri="{FF2B5EF4-FFF2-40B4-BE49-F238E27FC236}">
                <a16:creationId xmlns:a16="http://schemas.microsoft.com/office/drawing/2014/main" id="{BFAACFBF-1C2C-9175-5687-8A2E6BD4BB97}"/>
              </a:ext>
            </a:extLst>
          </p:cNvPr>
          <p:cNvCxnSpPr>
            <a:cxnSpLocks/>
          </p:cNvCxnSpPr>
          <p:nvPr/>
        </p:nvCxnSpPr>
        <p:spPr>
          <a:xfrm>
            <a:off x="8491250" y="2634257"/>
            <a:ext cx="0" cy="621916"/>
          </a:xfrm>
          <a:prstGeom prst="line">
            <a:avLst/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5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9029F4B-C0D7-6588-295C-9A1CC99C7C5D}"/>
              </a:ext>
            </a:extLst>
          </p:cNvPr>
          <p:cNvSpPr/>
          <p:nvPr/>
        </p:nvSpPr>
        <p:spPr>
          <a:xfrm>
            <a:off x="8319686" y="1943271"/>
            <a:ext cx="352880" cy="353468"/>
          </a:xfrm>
          <a:custGeom>
            <a:avLst/>
            <a:gdLst>
              <a:gd name="connsiteX0" fmla="*/ 121620 w 352880"/>
              <a:gd name="connsiteY0" fmla="*/ 342430 h 353468"/>
              <a:gd name="connsiteX1" fmla="*/ 10708 w 352880"/>
              <a:gd name="connsiteY1" fmla="*/ 337735 h 353468"/>
              <a:gd name="connsiteX2" fmla="*/ 29491 w 352880"/>
              <a:gd name="connsiteY2" fmla="*/ 266220 h 353468"/>
              <a:gd name="connsiteX3" fmla="*/ 103510 w 352880"/>
              <a:gd name="connsiteY3" fmla="*/ 87362 h 353468"/>
              <a:gd name="connsiteX4" fmla="*/ 179987 w 352880"/>
              <a:gd name="connsiteY4" fmla="*/ 87362 h 353468"/>
              <a:gd name="connsiteX5" fmla="*/ 196907 w 352880"/>
              <a:gd name="connsiteY5" fmla="*/ 104361 h 353468"/>
              <a:gd name="connsiteX6" fmla="*/ 204459 w 352880"/>
              <a:gd name="connsiteY6" fmla="*/ 104885 h 353468"/>
              <a:gd name="connsiteX7" fmla="*/ 204983 w 352880"/>
              <a:gd name="connsiteY7" fmla="*/ 97333 h 353468"/>
              <a:gd name="connsiteX8" fmla="*/ 185809 w 352880"/>
              <a:gd name="connsiteY8" fmla="*/ 78222 h 353468"/>
              <a:gd name="connsiteX9" fmla="*/ 203934 w 352880"/>
              <a:gd name="connsiteY9" fmla="*/ 26084 h 353468"/>
              <a:gd name="connsiteX10" fmla="*/ 191355 w 352880"/>
              <a:gd name="connsiteY10" fmla="*/ 1043 h 353468"/>
              <a:gd name="connsiteX11" fmla="*/ 178359 w 352880"/>
              <a:gd name="connsiteY11" fmla="*/ 1229 h 353468"/>
              <a:gd name="connsiteX12" fmla="*/ 152658 w 352880"/>
              <a:gd name="connsiteY12" fmla="*/ 11011 h 353468"/>
              <a:gd name="connsiteX13" fmla="*/ 130839 w 352880"/>
              <a:gd name="connsiteY13" fmla="*/ 11011 h 353468"/>
              <a:gd name="connsiteX14" fmla="*/ 105216 w 352880"/>
              <a:gd name="connsiteY14" fmla="*/ 1229 h 353468"/>
              <a:gd name="connsiteX15" fmla="*/ 79769 w 352880"/>
              <a:gd name="connsiteY15" fmla="*/ 12967 h 353468"/>
              <a:gd name="connsiteX16" fmla="*/ 79562 w 352880"/>
              <a:gd name="connsiteY16" fmla="*/ 26084 h 353468"/>
              <a:gd name="connsiteX17" fmla="*/ 97687 w 352880"/>
              <a:gd name="connsiteY17" fmla="*/ 78190 h 353468"/>
              <a:gd name="connsiteX18" fmla="*/ 18847 w 352880"/>
              <a:gd name="connsiteY18" fmla="*/ 266392 h 353468"/>
              <a:gd name="connsiteX19" fmla="*/ 65 w 352880"/>
              <a:gd name="connsiteY19" fmla="*/ 339237 h 353468"/>
              <a:gd name="connsiteX20" fmla="*/ 2538 w 352880"/>
              <a:gd name="connsiteY20" fmla="*/ 344919 h 353468"/>
              <a:gd name="connsiteX21" fmla="*/ 121760 w 352880"/>
              <a:gd name="connsiteY21" fmla="*/ 353152 h 353468"/>
              <a:gd name="connsiteX22" fmla="*/ 126766 w 352880"/>
              <a:gd name="connsiteY22" fmla="*/ 347444 h 353468"/>
              <a:gd name="connsiteX23" fmla="*/ 121620 w 352880"/>
              <a:gd name="connsiteY23" fmla="*/ 342430 h 353468"/>
              <a:gd name="connsiteX24" fmla="*/ 89673 w 352880"/>
              <a:gd name="connsiteY24" fmla="*/ 22578 h 353468"/>
              <a:gd name="connsiteX25" fmla="*/ 95391 w 352880"/>
              <a:gd name="connsiteY25" fmla="*/ 11132 h 353468"/>
              <a:gd name="connsiteX26" fmla="*/ 101397 w 352880"/>
              <a:gd name="connsiteY26" fmla="*/ 11230 h 353468"/>
              <a:gd name="connsiteX27" fmla="*/ 127020 w 352880"/>
              <a:gd name="connsiteY27" fmla="*/ 21013 h 353468"/>
              <a:gd name="connsiteX28" fmla="*/ 182100 w 352880"/>
              <a:gd name="connsiteY28" fmla="*/ 11230 h 353468"/>
              <a:gd name="connsiteX29" fmla="*/ 193723 w 352880"/>
              <a:gd name="connsiteY29" fmla="*/ 16417 h 353468"/>
              <a:gd name="connsiteX30" fmla="*/ 193823 w 352880"/>
              <a:gd name="connsiteY30" fmla="*/ 22578 h 353468"/>
              <a:gd name="connsiteX31" fmla="*/ 174806 w 352880"/>
              <a:gd name="connsiteY31" fmla="*/ 77235 h 353468"/>
              <a:gd name="connsiteX32" fmla="*/ 159404 w 352880"/>
              <a:gd name="connsiteY32" fmla="*/ 87112 h 353468"/>
              <a:gd name="connsiteX33" fmla="*/ 163959 w 352880"/>
              <a:gd name="connsiteY33" fmla="*/ 49547 h 353468"/>
              <a:gd name="connsiteX34" fmla="*/ 159247 w 352880"/>
              <a:gd name="connsiteY34" fmla="*/ 43615 h 353468"/>
              <a:gd name="connsiteX35" fmla="*/ 153315 w 352880"/>
              <a:gd name="connsiteY35" fmla="*/ 48326 h 353468"/>
              <a:gd name="connsiteX36" fmla="*/ 148307 w 352880"/>
              <a:gd name="connsiteY36" fmla="*/ 89616 h 353468"/>
              <a:gd name="connsiteX37" fmla="*/ 135190 w 352880"/>
              <a:gd name="connsiteY37" fmla="*/ 89616 h 353468"/>
              <a:gd name="connsiteX38" fmla="*/ 130166 w 352880"/>
              <a:gd name="connsiteY38" fmla="*/ 48326 h 353468"/>
              <a:gd name="connsiteX39" fmla="*/ 124202 w 352880"/>
              <a:gd name="connsiteY39" fmla="*/ 43662 h 353468"/>
              <a:gd name="connsiteX40" fmla="*/ 119538 w 352880"/>
              <a:gd name="connsiteY40" fmla="*/ 49625 h 353468"/>
              <a:gd name="connsiteX41" fmla="*/ 124093 w 352880"/>
              <a:gd name="connsiteY41" fmla="*/ 87190 h 353468"/>
              <a:gd name="connsiteX42" fmla="*/ 108691 w 352880"/>
              <a:gd name="connsiteY42" fmla="*/ 77314 h 353468"/>
              <a:gd name="connsiteX43" fmla="*/ 141795 w 352880"/>
              <a:gd name="connsiteY43" fmla="*/ 274578 h 353468"/>
              <a:gd name="connsiteX44" fmla="*/ 136427 w 352880"/>
              <a:gd name="connsiteY44" fmla="*/ 262526 h 353468"/>
              <a:gd name="connsiteX45" fmla="*/ 118113 w 352880"/>
              <a:gd name="connsiteY45" fmla="*/ 239251 h 353468"/>
              <a:gd name="connsiteX46" fmla="*/ 125118 w 352880"/>
              <a:gd name="connsiteY46" fmla="*/ 242122 h 353468"/>
              <a:gd name="connsiteX47" fmla="*/ 125141 w 352880"/>
              <a:gd name="connsiteY47" fmla="*/ 242178 h 353468"/>
              <a:gd name="connsiteX48" fmla="*/ 159576 w 352880"/>
              <a:gd name="connsiteY48" fmla="*/ 236762 h 353468"/>
              <a:gd name="connsiteX49" fmla="*/ 141827 w 352880"/>
              <a:gd name="connsiteY49" fmla="*/ 221110 h 353468"/>
              <a:gd name="connsiteX50" fmla="*/ 113413 w 352880"/>
              <a:gd name="connsiteY50" fmla="*/ 197256 h 353468"/>
              <a:gd name="connsiteX51" fmla="*/ 136458 w 352880"/>
              <a:gd name="connsiteY51" fmla="*/ 168926 h 353468"/>
              <a:gd name="connsiteX52" fmla="*/ 141827 w 352880"/>
              <a:gd name="connsiteY52" fmla="*/ 156889 h 353468"/>
              <a:gd name="connsiteX53" fmla="*/ 147164 w 352880"/>
              <a:gd name="connsiteY53" fmla="*/ 168957 h 353468"/>
              <a:gd name="connsiteX54" fmla="*/ 165414 w 352880"/>
              <a:gd name="connsiteY54" fmla="*/ 192216 h 353468"/>
              <a:gd name="connsiteX55" fmla="*/ 158416 w 352880"/>
              <a:gd name="connsiteY55" fmla="*/ 189386 h 353468"/>
              <a:gd name="connsiteX56" fmla="*/ 158402 w 352880"/>
              <a:gd name="connsiteY56" fmla="*/ 189352 h 353468"/>
              <a:gd name="connsiteX57" fmla="*/ 123967 w 352880"/>
              <a:gd name="connsiteY57" fmla="*/ 194768 h 353468"/>
              <a:gd name="connsiteX58" fmla="*/ 141811 w 352880"/>
              <a:gd name="connsiteY58" fmla="*/ 210420 h 353468"/>
              <a:gd name="connsiteX59" fmla="*/ 169894 w 352880"/>
              <a:gd name="connsiteY59" fmla="*/ 234662 h 353468"/>
              <a:gd name="connsiteX60" fmla="*/ 147054 w 352880"/>
              <a:gd name="connsiteY60" fmla="*/ 262604 h 353468"/>
              <a:gd name="connsiteX61" fmla="*/ 141795 w 352880"/>
              <a:gd name="connsiteY61" fmla="*/ 274641 h 353468"/>
              <a:gd name="connsiteX62" fmla="*/ 348091 w 352880"/>
              <a:gd name="connsiteY62" fmla="*/ 342368 h 353468"/>
              <a:gd name="connsiteX63" fmla="*/ 340265 w 352880"/>
              <a:gd name="connsiteY63" fmla="*/ 342368 h 353468"/>
              <a:gd name="connsiteX64" fmla="*/ 340265 w 352880"/>
              <a:gd name="connsiteY64" fmla="*/ 334009 h 353468"/>
              <a:gd name="connsiteX65" fmla="*/ 312842 w 352880"/>
              <a:gd name="connsiteY65" fmla="*/ 307122 h 353468"/>
              <a:gd name="connsiteX66" fmla="*/ 310526 w 352880"/>
              <a:gd name="connsiteY66" fmla="*/ 307244 h 353468"/>
              <a:gd name="connsiteX67" fmla="*/ 278940 w 352880"/>
              <a:gd name="connsiteY67" fmla="*/ 214896 h 353468"/>
              <a:gd name="connsiteX68" fmla="*/ 291962 w 352880"/>
              <a:gd name="connsiteY68" fmla="*/ 209543 h 353468"/>
              <a:gd name="connsiteX69" fmla="*/ 278799 w 352880"/>
              <a:gd name="connsiteY69" fmla="*/ 204206 h 353468"/>
              <a:gd name="connsiteX70" fmla="*/ 278799 w 352880"/>
              <a:gd name="connsiteY70" fmla="*/ 179804 h 353468"/>
              <a:gd name="connsiteX71" fmla="*/ 286625 w 352880"/>
              <a:gd name="connsiteY71" fmla="*/ 179804 h 353468"/>
              <a:gd name="connsiteX72" fmla="*/ 291680 w 352880"/>
              <a:gd name="connsiteY72" fmla="*/ 174169 h 353468"/>
              <a:gd name="connsiteX73" fmla="*/ 286625 w 352880"/>
              <a:gd name="connsiteY73" fmla="*/ 169114 h 353468"/>
              <a:gd name="connsiteX74" fmla="*/ 276498 w 352880"/>
              <a:gd name="connsiteY74" fmla="*/ 169114 h 353468"/>
              <a:gd name="connsiteX75" fmla="*/ 291649 w 352880"/>
              <a:gd name="connsiteY75" fmla="*/ 123456 h 353468"/>
              <a:gd name="connsiteX76" fmla="*/ 288223 w 352880"/>
              <a:gd name="connsiteY76" fmla="*/ 116681 h 353468"/>
              <a:gd name="connsiteX77" fmla="*/ 286562 w 352880"/>
              <a:gd name="connsiteY77" fmla="*/ 116413 h 353468"/>
              <a:gd name="connsiteX78" fmla="*/ 252378 w 352880"/>
              <a:gd name="connsiteY78" fmla="*/ 116413 h 353468"/>
              <a:gd name="connsiteX79" fmla="*/ 252378 w 352880"/>
              <a:gd name="connsiteY79" fmla="*/ 95392 h 353468"/>
              <a:gd name="connsiteX80" fmla="*/ 247025 w 352880"/>
              <a:gd name="connsiteY80" fmla="*/ 90039 h 353468"/>
              <a:gd name="connsiteX81" fmla="*/ 241672 w 352880"/>
              <a:gd name="connsiteY81" fmla="*/ 95392 h 353468"/>
              <a:gd name="connsiteX82" fmla="*/ 241672 w 352880"/>
              <a:gd name="connsiteY82" fmla="*/ 116382 h 353468"/>
              <a:gd name="connsiteX83" fmla="*/ 207472 w 352880"/>
              <a:gd name="connsiteY83" fmla="*/ 116382 h 353468"/>
              <a:gd name="connsiteX84" fmla="*/ 203136 w 352880"/>
              <a:gd name="connsiteY84" fmla="*/ 118620 h 353468"/>
              <a:gd name="connsiteX85" fmla="*/ 202385 w 352880"/>
              <a:gd name="connsiteY85" fmla="*/ 123425 h 353468"/>
              <a:gd name="connsiteX86" fmla="*/ 217614 w 352880"/>
              <a:gd name="connsiteY86" fmla="*/ 169082 h 353468"/>
              <a:gd name="connsiteX87" fmla="*/ 207472 w 352880"/>
              <a:gd name="connsiteY87" fmla="*/ 169082 h 353468"/>
              <a:gd name="connsiteX88" fmla="*/ 202416 w 352880"/>
              <a:gd name="connsiteY88" fmla="*/ 174717 h 353468"/>
              <a:gd name="connsiteX89" fmla="*/ 207472 w 352880"/>
              <a:gd name="connsiteY89" fmla="*/ 179773 h 353468"/>
              <a:gd name="connsiteX90" fmla="*/ 215298 w 352880"/>
              <a:gd name="connsiteY90" fmla="*/ 179773 h 353468"/>
              <a:gd name="connsiteX91" fmla="*/ 215298 w 352880"/>
              <a:gd name="connsiteY91" fmla="*/ 204222 h 353468"/>
              <a:gd name="connsiteX92" fmla="*/ 202119 w 352880"/>
              <a:gd name="connsiteY92" fmla="*/ 209559 h 353468"/>
              <a:gd name="connsiteX93" fmla="*/ 215157 w 352880"/>
              <a:gd name="connsiteY93" fmla="*/ 214912 h 353468"/>
              <a:gd name="connsiteX94" fmla="*/ 183540 w 352880"/>
              <a:gd name="connsiteY94" fmla="*/ 307260 h 353468"/>
              <a:gd name="connsiteX95" fmla="*/ 153924 w 352880"/>
              <a:gd name="connsiteY95" fmla="*/ 331677 h 353468"/>
              <a:gd name="connsiteX96" fmla="*/ 153800 w 352880"/>
              <a:gd name="connsiteY96" fmla="*/ 334025 h 353468"/>
              <a:gd name="connsiteX97" fmla="*/ 153800 w 352880"/>
              <a:gd name="connsiteY97" fmla="*/ 342383 h 353468"/>
              <a:gd name="connsiteX98" fmla="*/ 145974 w 352880"/>
              <a:gd name="connsiteY98" fmla="*/ 342383 h 353468"/>
              <a:gd name="connsiteX99" fmla="*/ 140903 w 352880"/>
              <a:gd name="connsiteY99" fmla="*/ 348034 h 353468"/>
              <a:gd name="connsiteX100" fmla="*/ 145974 w 352880"/>
              <a:gd name="connsiteY100" fmla="*/ 353105 h 353468"/>
              <a:gd name="connsiteX101" fmla="*/ 348091 w 352880"/>
              <a:gd name="connsiteY101" fmla="*/ 353105 h 353468"/>
              <a:gd name="connsiteX102" fmla="*/ 352849 w 352880"/>
              <a:gd name="connsiteY102" fmla="*/ 347189 h 353468"/>
              <a:gd name="connsiteX103" fmla="*/ 348091 w 352880"/>
              <a:gd name="connsiteY103" fmla="*/ 342430 h 353468"/>
              <a:gd name="connsiteX104" fmla="*/ 214907 w 352880"/>
              <a:gd name="connsiteY104" fmla="*/ 127088 h 353468"/>
              <a:gd name="connsiteX105" fmla="*/ 279080 w 352880"/>
              <a:gd name="connsiteY105" fmla="*/ 127088 h 353468"/>
              <a:gd name="connsiteX106" fmla="*/ 265087 w 352880"/>
              <a:gd name="connsiteY106" fmla="*/ 169082 h 353468"/>
              <a:gd name="connsiteX107" fmla="*/ 228915 w 352880"/>
              <a:gd name="connsiteY107" fmla="*/ 169082 h 353468"/>
              <a:gd name="connsiteX108" fmla="*/ 268030 w 352880"/>
              <a:gd name="connsiteY108" fmla="*/ 179804 h 353468"/>
              <a:gd name="connsiteX109" fmla="*/ 268030 w 352880"/>
              <a:gd name="connsiteY109" fmla="*/ 204206 h 353468"/>
              <a:gd name="connsiteX110" fmla="*/ 226004 w 352880"/>
              <a:gd name="connsiteY110" fmla="*/ 204206 h 353468"/>
              <a:gd name="connsiteX111" fmla="*/ 226004 w 352880"/>
              <a:gd name="connsiteY111" fmla="*/ 179804 h 353468"/>
              <a:gd name="connsiteX112" fmla="*/ 225957 w 352880"/>
              <a:gd name="connsiteY112" fmla="*/ 214943 h 353468"/>
              <a:gd name="connsiteX113" fmla="*/ 268093 w 352880"/>
              <a:gd name="connsiteY113" fmla="*/ 214943 h 353468"/>
              <a:gd name="connsiteX114" fmla="*/ 295875 w 352880"/>
              <a:gd name="connsiteY114" fmla="*/ 307291 h 353468"/>
              <a:gd name="connsiteX115" fmla="*/ 198174 w 352880"/>
              <a:gd name="connsiteY115" fmla="*/ 307291 h 353468"/>
              <a:gd name="connsiteX116" fmla="*/ 225957 w 352880"/>
              <a:gd name="connsiteY116" fmla="*/ 214912 h 353468"/>
              <a:gd name="connsiteX117" fmla="*/ 329543 w 352880"/>
              <a:gd name="connsiteY117" fmla="*/ 342462 h 353468"/>
              <a:gd name="connsiteX118" fmla="*/ 164491 w 352880"/>
              <a:gd name="connsiteY118" fmla="*/ 342462 h 353468"/>
              <a:gd name="connsiteX119" fmla="*/ 164491 w 352880"/>
              <a:gd name="connsiteY119" fmla="*/ 334103 h 353468"/>
              <a:gd name="connsiteX120" fmla="*/ 182425 w 352880"/>
              <a:gd name="connsiteY120" fmla="*/ 317634 h 353468"/>
              <a:gd name="connsiteX121" fmla="*/ 185496 w 352880"/>
              <a:gd name="connsiteY121" fmla="*/ 318044 h 353468"/>
              <a:gd name="connsiteX122" fmla="*/ 308538 w 352880"/>
              <a:gd name="connsiteY122" fmla="*/ 318044 h 353468"/>
              <a:gd name="connsiteX123" fmla="*/ 329133 w 352880"/>
              <a:gd name="connsiteY123" fmla="*/ 331032 h 353468"/>
              <a:gd name="connsiteX124" fmla="*/ 329543 w 352880"/>
              <a:gd name="connsiteY124" fmla="*/ 334103 h 35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52880" h="353468">
                <a:moveTo>
                  <a:pt x="121620" y="342430"/>
                </a:moveTo>
                <a:cubicBezTo>
                  <a:pt x="91661" y="342430"/>
                  <a:pt x="23950" y="344136"/>
                  <a:pt x="10708" y="337735"/>
                </a:cubicBezTo>
                <a:cubicBezTo>
                  <a:pt x="11945" y="308277"/>
                  <a:pt x="31886" y="294175"/>
                  <a:pt x="29491" y="266220"/>
                </a:cubicBezTo>
                <a:cubicBezTo>
                  <a:pt x="27232" y="198718"/>
                  <a:pt x="54211" y="133527"/>
                  <a:pt x="103510" y="87362"/>
                </a:cubicBezTo>
                <a:cubicBezTo>
                  <a:pt x="125948" y="105009"/>
                  <a:pt x="157548" y="105009"/>
                  <a:pt x="179987" y="87362"/>
                </a:cubicBezTo>
                <a:cubicBezTo>
                  <a:pt x="186008" y="92636"/>
                  <a:pt x="191661" y="98315"/>
                  <a:pt x="196907" y="104361"/>
                </a:cubicBezTo>
                <a:cubicBezTo>
                  <a:pt x="198847" y="106591"/>
                  <a:pt x="202228" y="106826"/>
                  <a:pt x="204459" y="104885"/>
                </a:cubicBezTo>
                <a:cubicBezTo>
                  <a:pt x="206689" y="102944"/>
                  <a:pt x="206924" y="99563"/>
                  <a:pt x="204983" y="97333"/>
                </a:cubicBezTo>
                <a:cubicBezTo>
                  <a:pt x="199084" y="90486"/>
                  <a:pt x="192674" y="84098"/>
                  <a:pt x="185809" y="78222"/>
                </a:cubicBezTo>
                <a:lnTo>
                  <a:pt x="203934" y="26084"/>
                </a:lnTo>
                <a:cubicBezTo>
                  <a:pt x="207375" y="15695"/>
                  <a:pt x="201743" y="4484"/>
                  <a:pt x="191355" y="1043"/>
                </a:cubicBezTo>
                <a:cubicBezTo>
                  <a:pt x="187125" y="-358"/>
                  <a:pt x="182547" y="-293"/>
                  <a:pt x="178359" y="1229"/>
                </a:cubicBezTo>
                <a:lnTo>
                  <a:pt x="152658" y="11011"/>
                </a:lnTo>
                <a:cubicBezTo>
                  <a:pt x="145634" y="13704"/>
                  <a:pt x="137862" y="13704"/>
                  <a:pt x="130839" y="11011"/>
                </a:cubicBezTo>
                <a:lnTo>
                  <a:pt x="105216" y="1229"/>
                </a:lnTo>
                <a:cubicBezTo>
                  <a:pt x="94948" y="-2557"/>
                  <a:pt x="83555" y="2699"/>
                  <a:pt x="79769" y="12967"/>
                </a:cubicBezTo>
                <a:cubicBezTo>
                  <a:pt x="78213" y="17189"/>
                  <a:pt x="78140" y="21815"/>
                  <a:pt x="79562" y="26084"/>
                </a:cubicBezTo>
                <a:lnTo>
                  <a:pt x="97687" y="78190"/>
                </a:lnTo>
                <a:cubicBezTo>
                  <a:pt x="44772" y="126110"/>
                  <a:pt x="15886" y="195065"/>
                  <a:pt x="18847" y="266392"/>
                </a:cubicBezTo>
                <a:cubicBezTo>
                  <a:pt x="20710" y="293282"/>
                  <a:pt x="-1344" y="310844"/>
                  <a:pt x="65" y="339237"/>
                </a:cubicBezTo>
                <a:cubicBezTo>
                  <a:pt x="72" y="341391"/>
                  <a:pt x="967" y="343446"/>
                  <a:pt x="2538" y="344919"/>
                </a:cubicBezTo>
                <a:cubicBezTo>
                  <a:pt x="5527" y="354482"/>
                  <a:pt x="89126" y="353762"/>
                  <a:pt x="121760" y="353152"/>
                </a:cubicBezTo>
                <a:cubicBezTo>
                  <a:pt x="124719" y="352958"/>
                  <a:pt x="126960" y="350402"/>
                  <a:pt x="126766" y="347444"/>
                </a:cubicBezTo>
                <a:cubicBezTo>
                  <a:pt x="126586" y="344701"/>
                  <a:pt x="124365" y="342538"/>
                  <a:pt x="121620" y="342430"/>
                </a:cubicBezTo>
                <a:close/>
                <a:moveTo>
                  <a:pt x="89673" y="22578"/>
                </a:moveTo>
                <a:cubicBezTo>
                  <a:pt x="88092" y="17839"/>
                  <a:pt x="90652" y="12714"/>
                  <a:pt x="95391" y="11132"/>
                </a:cubicBezTo>
                <a:cubicBezTo>
                  <a:pt x="97346" y="10480"/>
                  <a:pt x="99465" y="10515"/>
                  <a:pt x="101397" y="11230"/>
                </a:cubicBezTo>
                <a:lnTo>
                  <a:pt x="127020" y="21013"/>
                </a:lnTo>
                <a:cubicBezTo>
                  <a:pt x="144002" y="29152"/>
                  <a:pt x="166150" y="16959"/>
                  <a:pt x="182100" y="11230"/>
                </a:cubicBezTo>
                <a:cubicBezTo>
                  <a:pt x="186742" y="9453"/>
                  <a:pt x="191945" y="11775"/>
                  <a:pt x="193723" y="16417"/>
                </a:cubicBezTo>
                <a:cubicBezTo>
                  <a:pt x="194480" y="18395"/>
                  <a:pt x="194515" y="20576"/>
                  <a:pt x="193823" y="22578"/>
                </a:cubicBezTo>
                <a:lnTo>
                  <a:pt x="174806" y="77235"/>
                </a:lnTo>
                <a:cubicBezTo>
                  <a:pt x="170644" y="81841"/>
                  <a:pt x="165327" y="85251"/>
                  <a:pt x="159404" y="87112"/>
                </a:cubicBezTo>
                <a:lnTo>
                  <a:pt x="163959" y="49547"/>
                </a:lnTo>
                <a:cubicBezTo>
                  <a:pt x="164295" y="46608"/>
                  <a:pt x="162187" y="43952"/>
                  <a:pt x="159247" y="43615"/>
                </a:cubicBezTo>
                <a:cubicBezTo>
                  <a:pt x="156308" y="43277"/>
                  <a:pt x="153652" y="45387"/>
                  <a:pt x="153315" y="48326"/>
                </a:cubicBezTo>
                <a:lnTo>
                  <a:pt x="148307" y="89616"/>
                </a:lnTo>
                <a:cubicBezTo>
                  <a:pt x="143951" y="90164"/>
                  <a:pt x="139545" y="90164"/>
                  <a:pt x="135190" y="89616"/>
                </a:cubicBezTo>
                <a:lnTo>
                  <a:pt x="130166" y="48326"/>
                </a:lnTo>
                <a:cubicBezTo>
                  <a:pt x="129807" y="45391"/>
                  <a:pt x="127137" y="43303"/>
                  <a:pt x="124202" y="43662"/>
                </a:cubicBezTo>
                <a:cubicBezTo>
                  <a:pt x="121267" y="44020"/>
                  <a:pt x="119179" y="46690"/>
                  <a:pt x="119538" y="49625"/>
                </a:cubicBezTo>
                <a:lnTo>
                  <a:pt x="124093" y="87190"/>
                </a:lnTo>
                <a:cubicBezTo>
                  <a:pt x="118170" y="85329"/>
                  <a:pt x="112853" y="81919"/>
                  <a:pt x="108691" y="77314"/>
                </a:cubicBezTo>
                <a:close/>
                <a:moveTo>
                  <a:pt x="141795" y="274578"/>
                </a:moveTo>
                <a:cubicBezTo>
                  <a:pt x="135331" y="274578"/>
                  <a:pt x="136427" y="266862"/>
                  <a:pt x="136427" y="262526"/>
                </a:cubicBezTo>
                <a:cubicBezTo>
                  <a:pt x="127865" y="262322"/>
                  <a:pt x="106969" y="246608"/>
                  <a:pt x="118113" y="239251"/>
                </a:cubicBezTo>
                <a:cubicBezTo>
                  <a:pt x="120841" y="238110"/>
                  <a:pt x="123977" y="239395"/>
                  <a:pt x="125118" y="242122"/>
                </a:cubicBezTo>
                <a:cubicBezTo>
                  <a:pt x="125126" y="242141"/>
                  <a:pt x="125134" y="242159"/>
                  <a:pt x="125141" y="242178"/>
                </a:cubicBezTo>
                <a:cubicBezTo>
                  <a:pt x="131402" y="258049"/>
                  <a:pt x="159717" y="254183"/>
                  <a:pt x="159576" y="236762"/>
                </a:cubicBezTo>
                <a:cubicBezTo>
                  <a:pt x="159576" y="229625"/>
                  <a:pt x="156446" y="221110"/>
                  <a:pt x="141827" y="221110"/>
                </a:cubicBezTo>
                <a:cubicBezTo>
                  <a:pt x="127393" y="222369"/>
                  <a:pt x="114672" y="211689"/>
                  <a:pt x="113413" y="197256"/>
                </a:cubicBezTo>
                <a:cubicBezTo>
                  <a:pt x="112181" y="183138"/>
                  <a:pt x="122385" y="170594"/>
                  <a:pt x="136458" y="168926"/>
                </a:cubicBezTo>
                <a:cubicBezTo>
                  <a:pt x="136458" y="164590"/>
                  <a:pt x="135362" y="156889"/>
                  <a:pt x="141827" y="156889"/>
                </a:cubicBezTo>
                <a:cubicBezTo>
                  <a:pt x="148291" y="156889"/>
                  <a:pt x="147164" y="164637"/>
                  <a:pt x="147164" y="168957"/>
                </a:cubicBezTo>
                <a:cubicBezTo>
                  <a:pt x="155726" y="169192"/>
                  <a:pt x="176527" y="184875"/>
                  <a:pt x="165414" y="192216"/>
                </a:cubicBezTo>
                <a:cubicBezTo>
                  <a:pt x="162700" y="193367"/>
                  <a:pt x="159568" y="192101"/>
                  <a:pt x="158416" y="189386"/>
                </a:cubicBezTo>
                <a:cubicBezTo>
                  <a:pt x="158412" y="189375"/>
                  <a:pt x="158407" y="189363"/>
                  <a:pt x="158402" y="189352"/>
                </a:cubicBezTo>
                <a:cubicBezTo>
                  <a:pt x="152141" y="173481"/>
                  <a:pt x="123842" y="177347"/>
                  <a:pt x="123967" y="194768"/>
                </a:cubicBezTo>
                <a:cubicBezTo>
                  <a:pt x="123967" y="201905"/>
                  <a:pt x="127098" y="210420"/>
                  <a:pt x="141811" y="210420"/>
                </a:cubicBezTo>
                <a:cubicBezTo>
                  <a:pt x="156260" y="209360"/>
                  <a:pt x="168833" y="220213"/>
                  <a:pt x="169894" y="234662"/>
                </a:cubicBezTo>
                <a:cubicBezTo>
                  <a:pt x="170913" y="248566"/>
                  <a:pt x="160881" y="260839"/>
                  <a:pt x="147054" y="262604"/>
                </a:cubicBezTo>
                <a:cubicBezTo>
                  <a:pt x="147148" y="266924"/>
                  <a:pt x="148244" y="274641"/>
                  <a:pt x="141795" y="274641"/>
                </a:cubicBezTo>
                <a:close/>
                <a:moveTo>
                  <a:pt x="348091" y="342368"/>
                </a:moveTo>
                <a:lnTo>
                  <a:pt x="340265" y="342368"/>
                </a:lnTo>
                <a:lnTo>
                  <a:pt x="340265" y="334009"/>
                </a:lnTo>
                <a:cubicBezTo>
                  <a:pt x="340116" y="319012"/>
                  <a:pt x="327839" y="306975"/>
                  <a:pt x="312842" y="307122"/>
                </a:cubicBezTo>
                <a:cubicBezTo>
                  <a:pt x="312067" y="307130"/>
                  <a:pt x="311296" y="307171"/>
                  <a:pt x="310526" y="307244"/>
                </a:cubicBezTo>
                <a:cubicBezTo>
                  <a:pt x="304844" y="302173"/>
                  <a:pt x="280333" y="276613"/>
                  <a:pt x="278940" y="214896"/>
                </a:cubicBezTo>
                <a:cubicBezTo>
                  <a:pt x="283353" y="214771"/>
                  <a:pt x="291978" y="216368"/>
                  <a:pt x="291962" y="209543"/>
                </a:cubicBezTo>
                <a:cubicBezTo>
                  <a:pt x="291947" y="202719"/>
                  <a:pt x="283213" y="204347"/>
                  <a:pt x="278799" y="204206"/>
                </a:cubicBezTo>
                <a:lnTo>
                  <a:pt x="278799" y="179804"/>
                </a:lnTo>
                <a:lnTo>
                  <a:pt x="286625" y="179804"/>
                </a:lnTo>
                <a:cubicBezTo>
                  <a:pt x="289577" y="179645"/>
                  <a:pt x="291840" y="177121"/>
                  <a:pt x="291680" y="174169"/>
                </a:cubicBezTo>
                <a:cubicBezTo>
                  <a:pt x="291533" y="171441"/>
                  <a:pt x="289353" y="169261"/>
                  <a:pt x="286625" y="169114"/>
                </a:cubicBezTo>
                <a:lnTo>
                  <a:pt x="276498" y="169114"/>
                </a:lnTo>
                <a:lnTo>
                  <a:pt x="291649" y="123456"/>
                </a:lnTo>
                <a:cubicBezTo>
                  <a:pt x="292574" y="120639"/>
                  <a:pt x="291040" y="117606"/>
                  <a:pt x="288223" y="116681"/>
                </a:cubicBezTo>
                <a:cubicBezTo>
                  <a:pt x="287688" y="116505"/>
                  <a:pt x="287127" y="116414"/>
                  <a:pt x="286562" y="116413"/>
                </a:cubicBezTo>
                <a:lnTo>
                  <a:pt x="252378" y="116413"/>
                </a:lnTo>
                <a:lnTo>
                  <a:pt x="252378" y="95392"/>
                </a:lnTo>
                <a:cubicBezTo>
                  <a:pt x="252378" y="92436"/>
                  <a:pt x="249981" y="90039"/>
                  <a:pt x="247025" y="90039"/>
                </a:cubicBezTo>
                <a:cubicBezTo>
                  <a:pt x="244068" y="90039"/>
                  <a:pt x="241672" y="92436"/>
                  <a:pt x="241672" y="95392"/>
                </a:cubicBezTo>
                <a:lnTo>
                  <a:pt x="241672" y="116382"/>
                </a:lnTo>
                <a:lnTo>
                  <a:pt x="207472" y="116382"/>
                </a:lnTo>
                <a:cubicBezTo>
                  <a:pt x="205748" y="116380"/>
                  <a:pt x="204132" y="117214"/>
                  <a:pt x="203136" y="118620"/>
                </a:cubicBezTo>
                <a:cubicBezTo>
                  <a:pt x="202133" y="120010"/>
                  <a:pt x="201854" y="121795"/>
                  <a:pt x="202385" y="123425"/>
                </a:cubicBezTo>
                <a:lnTo>
                  <a:pt x="217614" y="169082"/>
                </a:lnTo>
                <a:lnTo>
                  <a:pt x="207472" y="169082"/>
                </a:lnTo>
                <a:cubicBezTo>
                  <a:pt x="204520" y="169242"/>
                  <a:pt x="202256" y="171765"/>
                  <a:pt x="202416" y="174717"/>
                </a:cubicBezTo>
                <a:cubicBezTo>
                  <a:pt x="202563" y="177445"/>
                  <a:pt x="204744" y="179626"/>
                  <a:pt x="207472" y="179773"/>
                </a:cubicBezTo>
                <a:lnTo>
                  <a:pt x="215298" y="179773"/>
                </a:lnTo>
                <a:lnTo>
                  <a:pt x="215298" y="204222"/>
                </a:lnTo>
                <a:cubicBezTo>
                  <a:pt x="210868" y="204362"/>
                  <a:pt x="202103" y="202656"/>
                  <a:pt x="202119" y="209559"/>
                </a:cubicBezTo>
                <a:cubicBezTo>
                  <a:pt x="202134" y="216462"/>
                  <a:pt x="210743" y="214787"/>
                  <a:pt x="215157" y="214912"/>
                </a:cubicBezTo>
                <a:cubicBezTo>
                  <a:pt x="213748" y="276300"/>
                  <a:pt x="189174" y="302189"/>
                  <a:pt x="183540" y="307260"/>
                </a:cubicBezTo>
                <a:cubicBezTo>
                  <a:pt x="168618" y="305825"/>
                  <a:pt x="155360" y="316756"/>
                  <a:pt x="153924" y="331677"/>
                </a:cubicBezTo>
                <a:cubicBezTo>
                  <a:pt x="153849" y="332457"/>
                  <a:pt x="153808" y="333241"/>
                  <a:pt x="153800" y="334025"/>
                </a:cubicBezTo>
                <a:lnTo>
                  <a:pt x="153800" y="342383"/>
                </a:lnTo>
                <a:lnTo>
                  <a:pt x="145974" y="342383"/>
                </a:lnTo>
                <a:cubicBezTo>
                  <a:pt x="143014" y="342543"/>
                  <a:pt x="140743" y="345074"/>
                  <a:pt x="140903" y="348034"/>
                </a:cubicBezTo>
                <a:cubicBezTo>
                  <a:pt x="141051" y="350771"/>
                  <a:pt x="143237" y="352956"/>
                  <a:pt x="145974" y="353105"/>
                </a:cubicBezTo>
                <a:lnTo>
                  <a:pt x="348091" y="353105"/>
                </a:lnTo>
                <a:cubicBezTo>
                  <a:pt x="351038" y="352786"/>
                  <a:pt x="353168" y="350136"/>
                  <a:pt x="352849" y="347189"/>
                </a:cubicBezTo>
                <a:cubicBezTo>
                  <a:pt x="352577" y="344683"/>
                  <a:pt x="350598" y="342703"/>
                  <a:pt x="348091" y="342430"/>
                </a:cubicBezTo>
                <a:close/>
                <a:moveTo>
                  <a:pt x="214907" y="127088"/>
                </a:moveTo>
                <a:lnTo>
                  <a:pt x="279080" y="127088"/>
                </a:lnTo>
                <a:lnTo>
                  <a:pt x="265087" y="169082"/>
                </a:lnTo>
                <a:lnTo>
                  <a:pt x="228915" y="169082"/>
                </a:lnTo>
                <a:close/>
                <a:moveTo>
                  <a:pt x="268030" y="179804"/>
                </a:moveTo>
                <a:lnTo>
                  <a:pt x="268030" y="204206"/>
                </a:lnTo>
                <a:lnTo>
                  <a:pt x="226004" y="204206"/>
                </a:lnTo>
                <a:lnTo>
                  <a:pt x="226004" y="179804"/>
                </a:lnTo>
                <a:close/>
                <a:moveTo>
                  <a:pt x="225957" y="214943"/>
                </a:moveTo>
                <a:lnTo>
                  <a:pt x="268093" y="214943"/>
                </a:lnTo>
                <a:cubicBezTo>
                  <a:pt x="266867" y="247954"/>
                  <a:pt x="276639" y="280437"/>
                  <a:pt x="295875" y="307291"/>
                </a:cubicBezTo>
                <a:lnTo>
                  <a:pt x="198174" y="307291"/>
                </a:lnTo>
                <a:cubicBezTo>
                  <a:pt x="217409" y="280424"/>
                  <a:pt x="227181" y="247932"/>
                  <a:pt x="225957" y="214912"/>
                </a:cubicBezTo>
                <a:close/>
                <a:moveTo>
                  <a:pt x="329543" y="342462"/>
                </a:moveTo>
                <a:lnTo>
                  <a:pt x="164491" y="342462"/>
                </a:lnTo>
                <a:lnTo>
                  <a:pt x="164491" y="334103"/>
                </a:lnTo>
                <a:cubicBezTo>
                  <a:pt x="164896" y="324602"/>
                  <a:pt x="172926" y="317230"/>
                  <a:pt x="182425" y="317634"/>
                </a:cubicBezTo>
                <a:cubicBezTo>
                  <a:pt x="183460" y="317678"/>
                  <a:pt x="184487" y="317816"/>
                  <a:pt x="185496" y="318044"/>
                </a:cubicBezTo>
                <a:lnTo>
                  <a:pt x="308538" y="318044"/>
                </a:lnTo>
                <a:cubicBezTo>
                  <a:pt x="317812" y="315944"/>
                  <a:pt x="327032" y="321758"/>
                  <a:pt x="329133" y="331032"/>
                </a:cubicBezTo>
                <a:cubicBezTo>
                  <a:pt x="329361" y="332042"/>
                  <a:pt x="329499" y="333070"/>
                  <a:pt x="329543" y="334103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888" name="文本框 887">
            <a:extLst>
              <a:ext uri="{FF2B5EF4-FFF2-40B4-BE49-F238E27FC236}">
                <a16:creationId xmlns:a16="http://schemas.microsoft.com/office/drawing/2014/main" id="{D82F1AEC-2435-D045-FA71-24D25FB04E62}"/>
              </a:ext>
            </a:extLst>
          </p:cNvPr>
          <p:cNvSpPr txBox="1"/>
          <p:nvPr/>
        </p:nvSpPr>
        <p:spPr>
          <a:xfrm flipH="1">
            <a:off x="9046431" y="1505362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高级设计</a:t>
            </a:r>
          </a:p>
        </p:txBody>
      </p:sp>
      <p:sp>
        <p:nvSpPr>
          <p:cNvPr id="88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37DBA08-DC0A-0966-BCAA-D2D18BF677CA}"/>
              </a:ext>
            </a:extLst>
          </p:cNvPr>
          <p:cNvSpPr txBox="1"/>
          <p:nvPr/>
        </p:nvSpPr>
        <p:spPr>
          <a:xfrm flipH="1">
            <a:off x="9046429" y="1953600"/>
            <a:ext cx="2460193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高端定制设计，匠心品质服务</a:t>
            </a:r>
          </a:p>
        </p:txBody>
      </p:sp>
      <p:sp>
        <p:nvSpPr>
          <p:cNvPr id="890" name="椭圆 889">
            <a:extLst>
              <a:ext uri="{FF2B5EF4-FFF2-40B4-BE49-F238E27FC236}">
                <a16:creationId xmlns:a16="http://schemas.microsoft.com/office/drawing/2014/main" id="{75E7A67A-2527-410E-4E00-64C27F6FF673}"/>
              </a:ext>
            </a:extLst>
          </p:cNvPr>
          <p:cNvSpPr/>
          <p:nvPr/>
        </p:nvSpPr>
        <p:spPr>
          <a:xfrm>
            <a:off x="8110644" y="3378668"/>
            <a:ext cx="761213" cy="7612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892" name="文本框 891">
            <a:extLst>
              <a:ext uri="{FF2B5EF4-FFF2-40B4-BE49-F238E27FC236}">
                <a16:creationId xmlns:a16="http://schemas.microsoft.com/office/drawing/2014/main" id="{4BC6156E-AB36-CFAE-1E71-0757B76D6AB4}"/>
              </a:ext>
            </a:extLst>
          </p:cNvPr>
          <p:cNvSpPr txBox="1"/>
          <p:nvPr/>
        </p:nvSpPr>
        <p:spPr>
          <a:xfrm flipH="1">
            <a:off x="9046431" y="3149105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89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A97CC24-274A-5A61-7865-F2A1FF3618B5}"/>
              </a:ext>
            </a:extLst>
          </p:cNvPr>
          <p:cNvSpPr txBox="1"/>
          <p:nvPr/>
        </p:nvSpPr>
        <p:spPr>
          <a:xfrm flipH="1">
            <a:off x="9046429" y="3597343"/>
            <a:ext cx="2460193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免费高端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887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747742A-0325-A3FE-A8F3-48291B4D5BBB}"/>
              </a:ext>
            </a:extLst>
          </p:cNvPr>
          <p:cNvSpPr/>
          <p:nvPr/>
        </p:nvSpPr>
        <p:spPr>
          <a:xfrm>
            <a:off x="8319571" y="3587279"/>
            <a:ext cx="352995" cy="353203"/>
          </a:xfrm>
          <a:custGeom>
            <a:avLst/>
            <a:gdLst>
              <a:gd name="connsiteX0" fmla="*/ 309421 w 352995"/>
              <a:gd name="connsiteY0" fmla="*/ 283005 h 353203"/>
              <a:gd name="connsiteX1" fmla="*/ 307981 w 352995"/>
              <a:gd name="connsiteY1" fmla="*/ 266164 h 353203"/>
              <a:gd name="connsiteX2" fmla="*/ 316495 w 352995"/>
              <a:gd name="connsiteY2" fmla="*/ 254252 h 353203"/>
              <a:gd name="connsiteX3" fmla="*/ 312191 w 352995"/>
              <a:gd name="connsiteY3" fmla="*/ 220772 h 353203"/>
              <a:gd name="connsiteX4" fmla="*/ 288713 w 352995"/>
              <a:gd name="connsiteY4" fmla="*/ 197294 h 353203"/>
              <a:gd name="connsiteX5" fmla="*/ 288713 w 352995"/>
              <a:gd name="connsiteY5" fmla="*/ 155769 h 353203"/>
              <a:gd name="connsiteX6" fmla="*/ 312191 w 352995"/>
              <a:gd name="connsiteY6" fmla="*/ 132291 h 353203"/>
              <a:gd name="connsiteX7" fmla="*/ 316495 w 352995"/>
              <a:gd name="connsiteY7" fmla="*/ 98811 h 353203"/>
              <a:gd name="connsiteX8" fmla="*/ 307981 w 352995"/>
              <a:gd name="connsiteY8" fmla="*/ 86899 h 353203"/>
              <a:gd name="connsiteX9" fmla="*/ 309421 w 352995"/>
              <a:gd name="connsiteY9" fmla="*/ 70026 h 353203"/>
              <a:gd name="connsiteX10" fmla="*/ 343683 w 352995"/>
              <a:gd name="connsiteY10" fmla="*/ 9327 h 353203"/>
              <a:gd name="connsiteX11" fmla="*/ 282968 w 352995"/>
              <a:gd name="connsiteY11" fmla="*/ 43605 h 353203"/>
              <a:gd name="connsiteX12" fmla="*/ 266111 w 352995"/>
              <a:gd name="connsiteY12" fmla="*/ 45030 h 353203"/>
              <a:gd name="connsiteX13" fmla="*/ 254200 w 352995"/>
              <a:gd name="connsiteY13" fmla="*/ 36531 h 353203"/>
              <a:gd name="connsiteX14" fmla="*/ 220720 w 352995"/>
              <a:gd name="connsiteY14" fmla="*/ 40835 h 353203"/>
              <a:gd name="connsiteX15" fmla="*/ 197241 w 352995"/>
              <a:gd name="connsiteY15" fmla="*/ 64313 h 353203"/>
              <a:gd name="connsiteX16" fmla="*/ 155716 w 352995"/>
              <a:gd name="connsiteY16" fmla="*/ 64313 h 353203"/>
              <a:gd name="connsiteX17" fmla="*/ 132238 w 352995"/>
              <a:gd name="connsiteY17" fmla="*/ 40835 h 353203"/>
              <a:gd name="connsiteX18" fmla="*/ 98758 w 352995"/>
              <a:gd name="connsiteY18" fmla="*/ 36531 h 353203"/>
              <a:gd name="connsiteX19" fmla="*/ 86847 w 352995"/>
              <a:gd name="connsiteY19" fmla="*/ 45030 h 353203"/>
              <a:gd name="connsiteX20" fmla="*/ 69989 w 352995"/>
              <a:gd name="connsiteY20" fmla="*/ 43605 h 353203"/>
              <a:gd name="connsiteX21" fmla="*/ 9368 w 352995"/>
              <a:gd name="connsiteY21" fmla="*/ 9405 h 353203"/>
              <a:gd name="connsiteX22" fmla="*/ 43631 w 352995"/>
              <a:gd name="connsiteY22" fmla="*/ 70104 h 353203"/>
              <a:gd name="connsiteX23" fmla="*/ 45071 w 352995"/>
              <a:gd name="connsiteY23" fmla="*/ 86977 h 353203"/>
              <a:gd name="connsiteX24" fmla="*/ 36556 w 352995"/>
              <a:gd name="connsiteY24" fmla="*/ 98889 h 353203"/>
              <a:gd name="connsiteX25" fmla="*/ 40861 w 352995"/>
              <a:gd name="connsiteY25" fmla="*/ 132369 h 353203"/>
              <a:gd name="connsiteX26" fmla="*/ 64339 w 352995"/>
              <a:gd name="connsiteY26" fmla="*/ 155847 h 353203"/>
              <a:gd name="connsiteX27" fmla="*/ 64339 w 352995"/>
              <a:gd name="connsiteY27" fmla="*/ 197357 h 353203"/>
              <a:gd name="connsiteX28" fmla="*/ 40861 w 352995"/>
              <a:gd name="connsiteY28" fmla="*/ 220835 h 353203"/>
              <a:gd name="connsiteX29" fmla="*/ 36556 w 352995"/>
              <a:gd name="connsiteY29" fmla="*/ 254315 h 353203"/>
              <a:gd name="connsiteX30" fmla="*/ 45008 w 352995"/>
              <a:gd name="connsiteY30" fmla="*/ 266101 h 353203"/>
              <a:gd name="connsiteX31" fmla="*/ 43568 w 352995"/>
              <a:gd name="connsiteY31" fmla="*/ 282943 h 353203"/>
              <a:gd name="connsiteX32" fmla="*/ 9368 w 352995"/>
              <a:gd name="connsiteY32" fmla="*/ 343736 h 353203"/>
              <a:gd name="connsiteX33" fmla="*/ 70083 w 352995"/>
              <a:gd name="connsiteY33" fmla="*/ 309457 h 353203"/>
              <a:gd name="connsiteX34" fmla="*/ 86941 w 352995"/>
              <a:gd name="connsiteY34" fmla="*/ 308033 h 353203"/>
              <a:gd name="connsiteX35" fmla="*/ 98852 w 352995"/>
              <a:gd name="connsiteY35" fmla="*/ 316532 h 353203"/>
              <a:gd name="connsiteX36" fmla="*/ 132332 w 352995"/>
              <a:gd name="connsiteY36" fmla="*/ 312228 h 353203"/>
              <a:gd name="connsiteX37" fmla="*/ 155810 w 352995"/>
              <a:gd name="connsiteY37" fmla="*/ 288750 h 353203"/>
              <a:gd name="connsiteX38" fmla="*/ 197335 w 352995"/>
              <a:gd name="connsiteY38" fmla="*/ 288750 h 353203"/>
              <a:gd name="connsiteX39" fmla="*/ 254278 w 352995"/>
              <a:gd name="connsiteY39" fmla="*/ 316517 h 353203"/>
              <a:gd name="connsiteX40" fmla="*/ 266064 w 352995"/>
              <a:gd name="connsiteY40" fmla="*/ 308033 h 353203"/>
              <a:gd name="connsiteX41" fmla="*/ 282921 w 352995"/>
              <a:gd name="connsiteY41" fmla="*/ 309457 h 353203"/>
              <a:gd name="connsiteX42" fmla="*/ 343636 w 352995"/>
              <a:gd name="connsiteY42" fmla="*/ 343736 h 353203"/>
              <a:gd name="connsiteX43" fmla="*/ 309421 w 352995"/>
              <a:gd name="connsiteY43" fmla="*/ 283005 h 353203"/>
              <a:gd name="connsiteX44" fmla="*/ 302064 w 352995"/>
              <a:gd name="connsiteY44" fmla="*/ 19986 h 353203"/>
              <a:gd name="connsiteX45" fmla="*/ 333024 w 352995"/>
              <a:gd name="connsiteY45" fmla="*/ 14430 h 353203"/>
              <a:gd name="connsiteX46" fmla="*/ 338581 w 352995"/>
              <a:gd name="connsiteY46" fmla="*/ 45390 h 353203"/>
              <a:gd name="connsiteX47" fmla="*/ 333024 w 352995"/>
              <a:gd name="connsiteY47" fmla="*/ 50946 h 353203"/>
              <a:gd name="connsiteX48" fmla="*/ 302064 w 352995"/>
              <a:gd name="connsiteY48" fmla="*/ 55068 h 353203"/>
              <a:gd name="connsiteX49" fmla="*/ 297941 w 352995"/>
              <a:gd name="connsiteY49" fmla="*/ 24108 h 353203"/>
              <a:gd name="connsiteX50" fmla="*/ 302064 w 352995"/>
              <a:gd name="connsiteY50" fmla="*/ 19986 h 353203"/>
              <a:gd name="connsiteX51" fmla="*/ 283986 w 352995"/>
              <a:gd name="connsiteY51" fmla="*/ 54906 h 353203"/>
              <a:gd name="connsiteX52" fmla="*/ 286944 w 352995"/>
              <a:gd name="connsiteY52" fmla="*/ 53576 h 353203"/>
              <a:gd name="connsiteX53" fmla="*/ 299466 w 352995"/>
              <a:gd name="connsiteY53" fmla="*/ 66097 h 353203"/>
              <a:gd name="connsiteX54" fmla="*/ 295866 w 352995"/>
              <a:gd name="connsiteY54" fmla="*/ 85381 h 353203"/>
              <a:gd name="connsiteX55" fmla="*/ 267692 w 352995"/>
              <a:gd name="connsiteY55" fmla="*/ 57207 h 353203"/>
              <a:gd name="connsiteX56" fmla="*/ 283986 w 352995"/>
              <a:gd name="connsiteY56" fmla="*/ 54906 h 353203"/>
              <a:gd name="connsiteX57" fmla="*/ 228295 w 352995"/>
              <a:gd name="connsiteY57" fmla="*/ 48411 h 353203"/>
              <a:gd name="connsiteX58" fmla="*/ 255906 w 352995"/>
              <a:gd name="connsiteY58" fmla="*/ 50931 h 353203"/>
              <a:gd name="connsiteX59" fmla="*/ 302064 w 352995"/>
              <a:gd name="connsiteY59" fmla="*/ 97057 h 353203"/>
              <a:gd name="connsiteX60" fmla="*/ 307730 w 352995"/>
              <a:gd name="connsiteY60" fmla="*/ 104977 h 353203"/>
              <a:gd name="connsiteX61" fmla="*/ 285817 w 352995"/>
              <a:gd name="connsiteY61" fmla="*/ 143482 h 353203"/>
              <a:gd name="connsiteX62" fmla="*/ 209481 w 352995"/>
              <a:gd name="connsiteY62" fmla="*/ 67318 h 353203"/>
              <a:gd name="connsiteX63" fmla="*/ 66045 w 352995"/>
              <a:gd name="connsiteY63" fmla="*/ 53576 h 353203"/>
              <a:gd name="connsiteX64" fmla="*/ 85328 w 352995"/>
              <a:gd name="connsiteY64" fmla="*/ 57176 h 353203"/>
              <a:gd name="connsiteX65" fmla="*/ 57155 w 352995"/>
              <a:gd name="connsiteY65" fmla="*/ 85350 h 353203"/>
              <a:gd name="connsiteX66" fmla="*/ 53555 w 352995"/>
              <a:gd name="connsiteY66" fmla="*/ 66066 h 353203"/>
              <a:gd name="connsiteX67" fmla="*/ 66045 w 352995"/>
              <a:gd name="connsiteY67" fmla="*/ 53576 h 353203"/>
              <a:gd name="connsiteX68" fmla="*/ 19949 w 352995"/>
              <a:gd name="connsiteY68" fmla="*/ 50962 h 353203"/>
              <a:gd name="connsiteX69" fmla="*/ 50909 w 352995"/>
              <a:gd name="connsiteY69" fmla="*/ 19986 h 353203"/>
              <a:gd name="connsiteX70" fmla="*/ 54980 w 352995"/>
              <a:gd name="connsiteY70" fmla="*/ 50953 h 353203"/>
              <a:gd name="connsiteX71" fmla="*/ 24013 w 352995"/>
              <a:gd name="connsiteY71" fmla="*/ 55024 h 353203"/>
              <a:gd name="connsiteX72" fmla="*/ 19949 w 352995"/>
              <a:gd name="connsiteY72" fmla="*/ 50962 h 353203"/>
              <a:gd name="connsiteX73" fmla="*/ 48374 w 352995"/>
              <a:gd name="connsiteY73" fmla="*/ 124731 h 353203"/>
              <a:gd name="connsiteX74" fmla="*/ 50878 w 352995"/>
              <a:gd name="connsiteY74" fmla="*/ 97120 h 353203"/>
              <a:gd name="connsiteX75" fmla="*/ 97021 w 352995"/>
              <a:gd name="connsiteY75" fmla="*/ 50931 h 353203"/>
              <a:gd name="connsiteX76" fmla="*/ 104956 w 352995"/>
              <a:gd name="connsiteY76" fmla="*/ 45249 h 353203"/>
              <a:gd name="connsiteX77" fmla="*/ 143445 w 352995"/>
              <a:gd name="connsiteY77" fmla="*/ 67162 h 353203"/>
              <a:gd name="connsiteX78" fmla="*/ 67188 w 352995"/>
              <a:gd name="connsiteY78" fmla="*/ 143544 h 353203"/>
              <a:gd name="connsiteX79" fmla="*/ 50909 w 352995"/>
              <a:gd name="connsiteY79" fmla="*/ 333092 h 353203"/>
              <a:gd name="connsiteX80" fmla="*/ 19931 w 352995"/>
              <a:gd name="connsiteY80" fmla="*/ 338671 h 353203"/>
              <a:gd name="connsiteX81" fmla="*/ 14353 w 352995"/>
              <a:gd name="connsiteY81" fmla="*/ 307692 h 353203"/>
              <a:gd name="connsiteX82" fmla="*/ 19949 w 352995"/>
              <a:gd name="connsiteY82" fmla="*/ 302101 h 353203"/>
              <a:gd name="connsiteX83" fmla="*/ 50927 w 352995"/>
              <a:gd name="connsiteY83" fmla="*/ 298114 h 353203"/>
              <a:gd name="connsiteX84" fmla="*/ 54914 w 352995"/>
              <a:gd name="connsiteY84" fmla="*/ 329092 h 353203"/>
              <a:gd name="connsiteX85" fmla="*/ 50909 w 352995"/>
              <a:gd name="connsiteY85" fmla="*/ 333092 h 353203"/>
              <a:gd name="connsiteX86" fmla="*/ 69003 w 352995"/>
              <a:gd name="connsiteY86" fmla="*/ 298157 h 353203"/>
              <a:gd name="connsiteX87" fmla="*/ 66045 w 352995"/>
              <a:gd name="connsiteY87" fmla="*/ 299503 h 353203"/>
              <a:gd name="connsiteX88" fmla="*/ 53523 w 352995"/>
              <a:gd name="connsiteY88" fmla="*/ 286981 h 353203"/>
              <a:gd name="connsiteX89" fmla="*/ 57123 w 352995"/>
              <a:gd name="connsiteY89" fmla="*/ 267713 h 353203"/>
              <a:gd name="connsiteX90" fmla="*/ 85297 w 352995"/>
              <a:gd name="connsiteY90" fmla="*/ 295887 h 353203"/>
              <a:gd name="connsiteX91" fmla="*/ 69003 w 352995"/>
              <a:gd name="connsiteY91" fmla="*/ 298157 h 353203"/>
              <a:gd name="connsiteX92" fmla="*/ 124694 w 352995"/>
              <a:gd name="connsiteY92" fmla="*/ 304668 h 353203"/>
              <a:gd name="connsiteX93" fmla="*/ 97083 w 352995"/>
              <a:gd name="connsiteY93" fmla="*/ 302148 h 353203"/>
              <a:gd name="connsiteX94" fmla="*/ 50878 w 352995"/>
              <a:gd name="connsiteY94" fmla="*/ 255943 h 353203"/>
              <a:gd name="connsiteX95" fmla="*/ 45212 w 352995"/>
              <a:gd name="connsiteY95" fmla="*/ 248023 h 353203"/>
              <a:gd name="connsiteX96" fmla="*/ 67125 w 352995"/>
              <a:gd name="connsiteY96" fmla="*/ 209518 h 353203"/>
              <a:gd name="connsiteX97" fmla="*/ 143508 w 352995"/>
              <a:gd name="connsiteY97" fmla="*/ 285838 h 353203"/>
              <a:gd name="connsiteX98" fmla="*/ 176502 w 352995"/>
              <a:gd name="connsiteY98" fmla="*/ 280031 h 353203"/>
              <a:gd name="connsiteX99" fmla="*/ 73010 w 352995"/>
              <a:gd name="connsiteY99" fmla="*/ 176539 h 353203"/>
              <a:gd name="connsiteX100" fmla="*/ 279995 w 352995"/>
              <a:gd name="connsiteY100" fmla="*/ 176539 h 353203"/>
              <a:gd name="connsiteX101" fmla="*/ 176502 w 352995"/>
              <a:gd name="connsiteY101" fmla="*/ 280031 h 353203"/>
              <a:gd name="connsiteX102" fmla="*/ 255906 w 352995"/>
              <a:gd name="connsiteY102" fmla="*/ 302101 h 353203"/>
              <a:gd name="connsiteX103" fmla="*/ 247986 w 352995"/>
              <a:gd name="connsiteY103" fmla="*/ 307767 h 353203"/>
              <a:gd name="connsiteX104" fmla="*/ 209481 w 352995"/>
              <a:gd name="connsiteY104" fmla="*/ 285854 h 353203"/>
              <a:gd name="connsiteX105" fmla="*/ 285801 w 352995"/>
              <a:gd name="connsiteY105" fmla="*/ 209534 h 353203"/>
              <a:gd name="connsiteX106" fmla="*/ 307715 w 352995"/>
              <a:gd name="connsiteY106" fmla="*/ 248038 h 353203"/>
              <a:gd name="connsiteX107" fmla="*/ 302048 w 352995"/>
              <a:gd name="connsiteY107" fmla="*/ 255958 h 353203"/>
              <a:gd name="connsiteX108" fmla="*/ 255906 w 352995"/>
              <a:gd name="connsiteY108" fmla="*/ 302101 h 353203"/>
              <a:gd name="connsiteX109" fmla="*/ 286944 w 352995"/>
              <a:gd name="connsiteY109" fmla="*/ 299471 h 353203"/>
              <a:gd name="connsiteX110" fmla="*/ 267629 w 352995"/>
              <a:gd name="connsiteY110" fmla="*/ 295840 h 353203"/>
              <a:gd name="connsiteX111" fmla="*/ 295803 w 352995"/>
              <a:gd name="connsiteY111" fmla="*/ 267666 h 353203"/>
              <a:gd name="connsiteX112" fmla="*/ 299403 w 352995"/>
              <a:gd name="connsiteY112" fmla="*/ 286934 h 353203"/>
              <a:gd name="connsiteX113" fmla="*/ 286944 w 352995"/>
              <a:gd name="connsiteY113" fmla="*/ 299518 h 353203"/>
              <a:gd name="connsiteX114" fmla="*/ 336123 w 352995"/>
              <a:gd name="connsiteY114" fmla="*/ 336113 h 353203"/>
              <a:gd name="connsiteX115" fmla="*/ 299951 w 352995"/>
              <a:gd name="connsiteY115" fmla="*/ 299941 h 353203"/>
              <a:gd name="connsiteX116" fmla="*/ 336123 w 352995"/>
              <a:gd name="connsiteY116" fmla="*/ 336160 h 353203"/>
              <a:gd name="connsiteX117" fmla="*/ 127261 w 352995"/>
              <a:gd name="connsiteY117" fmla="*/ 225765 h 353203"/>
              <a:gd name="connsiteX118" fmla="*/ 119701 w 352995"/>
              <a:gd name="connsiteY118" fmla="*/ 233341 h 353203"/>
              <a:gd name="connsiteX119" fmla="*/ 119701 w 352995"/>
              <a:gd name="connsiteY119" fmla="*/ 119737 h 353203"/>
              <a:gd name="connsiteX120" fmla="*/ 127261 w 352995"/>
              <a:gd name="connsiteY120" fmla="*/ 127313 h 353203"/>
              <a:gd name="connsiteX121" fmla="*/ 127261 w 352995"/>
              <a:gd name="connsiteY121" fmla="*/ 225765 h 353203"/>
              <a:gd name="connsiteX122" fmla="*/ 233304 w 352995"/>
              <a:gd name="connsiteY122" fmla="*/ 233341 h 353203"/>
              <a:gd name="connsiteX123" fmla="*/ 225728 w 352995"/>
              <a:gd name="connsiteY123" fmla="*/ 225765 h 353203"/>
              <a:gd name="connsiteX124" fmla="*/ 225728 w 352995"/>
              <a:gd name="connsiteY124" fmla="*/ 127313 h 353203"/>
              <a:gd name="connsiteX125" fmla="*/ 225728 w 352995"/>
              <a:gd name="connsiteY125" fmla="*/ 119737 h 353203"/>
              <a:gd name="connsiteX126" fmla="*/ 233304 w 352995"/>
              <a:gd name="connsiteY126" fmla="*/ 119737 h 353203"/>
              <a:gd name="connsiteX127" fmla="*/ 233304 w 352995"/>
              <a:gd name="connsiteY127" fmla="*/ 233341 h 353203"/>
              <a:gd name="connsiteX128" fmla="*/ 203455 w 352995"/>
              <a:gd name="connsiteY128" fmla="*/ 196136 h 353203"/>
              <a:gd name="connsiteX129" fmla="*/ 181808 w 352995"/>
              <a:gd name="connsiteY129" fmla="*/ 220600 h 353203"/>
              <a:gd name="connsiteX130" fmla="*/ 176455 w 352995"/>
              <a:gd name="connsiteY130" fmla="*/ 231870 h 353203"/>
              <a:gd name="connsiteX131" fmla="*/ 171102 w 352995"/>
              <a:gd name="connsiteY131" fmla="*/ 220537 h 353203"/>
              <a:gd name="connsiteX132" fmla="*/ 154308 w 352995"/>
              <a:gd name="connsiteY132" fmla="*/ 198202 h 353203"/>
              <a:gd name="connsiteX133" fmla="*/ 161317 w 352995"/>
              <a:gd name="connsiteY133" fmla="*/ 201060 h 353203"/>
              <a:gd name="connsiteX134" fmla="*/ 161320 w 352995"/>
              <a:gd name="connsiteY134" fmla="*/ 201066 h 353203"/>
              <a:gd name="connsiteX135" fmla="*/ 192749 w 352995"/>
              <a:gd name="connsiteY135" fmla="*/ 196136 h 353203"/>
              <a:gd name="connsiteX136" fmla="*/ 176455 w 352995"/>
              <a:gd name="connsiteY136" fmla="*/ 181892 h 353203"/>
              <a:gd name="connsiteX137" fmla="*/ 149474 w 352995"/>
              <a:gd name="connsiteY137" fmla="*/ 159361 h 353203"/>
              <a:gd name="connsiteX138" fmla="*/ 171102 w 352995"/>
              <a:gd name="connsiteY138" fmla="*/ 132478 h 353203"/>
              <a:gd name="connsiteX139" fmla="*/ 176455 w 352995"/>
              <a:gd name="connsiteY139" fmla="*/ 121193 h 353203"/>
              <a:gd name="connsiteX140" fmla="*/ 181808 w 352995"/>
              <a:gd name="connsiteY140" fmla="*/ 132525 h 353203"/>
              <a:gd name="connsiteX141" fmla="*/ 198697 w 352995"/>
              <a:gd name="connsiteY141" fmla="*/ 154877 h 353203"/>
              <a:gd name="connsiteX142" fmla="*/ 191687 w 352995"/>
              <a:gd name="connsiteY142" fmla="*/ 152018 h 353203"/>
              <a:gd name="connsiteX143" fmla="*/ 191685 w 352995"/>
              <a:gd name="connsiteY143" fmla="*/ 152012 h 353203"/>
              <a:gd name="connsiteX144" fmla="*/ 160240 w 352995"/>
              <a:gd name="connsiteY144" fmla="*/ 156927 h 353203"/>
              <a:gd name="connsiteX145" fmla="*/ 176455 w 352995"/>
              <a:gd name="connsiteY145" fmla="*/ 171171 h 353203"/>
              <a:gd name="connsiteX146" fmla="*/ 203302 w 352995"/>
              <a:gd name="connsiteY146" fmla="*/ 192213 h 353203"/>
              <a:gd name="connsiteX147" fmla="*/ 203455 w 352995"/>
              <a:gd name="connsiteY147" fmla="*/ 196136 h 353203"/>
              <a:gd name="connsiteX148" fmla="*/ 135447 w 352995"/>
              <a:gd name="connsiteY148" fmla="*/ 176539 h 353203"/>
              <a:gd name="connsiteX149" fmla="*/ 129796 w 352995"/>
              <a:gd name="connsiteY149" fmla="*/ 181611 h 353203"/>
              <a:gd name="connsiteX150" fmla="*/ 124725 w 352995"/>
              <a:gd name="connsiteY150" fmla="*/ 176539 h 353203"/>
              <a:gd name="connsiteX151" fmla="*/ 130376 w 352995"/>
              <a:gd name="connsiteY151" fmla="*/ 171468 h 353203"/>
              <a:gd name="connsiteX152" fmla="*/ 135447 w 352995"/>
              <a:gd name="connsiteY152" fmla="*/ 176539 h 353203"/>
              <a:gd name="connsiteX153" fmla="*/ 222911 w 352995"/>
              <a:gd name="connsiteY153" fmla="*/ 181892 h 353203"/>
              <a:gd name="connsiteX154" fmla="*/ 217840 w 352995"/>
              <a:gd name="connsiteY154" fmla="*/ 176242 h 353203"/>
              <a:gd name="connsiteX155" fmla="*/ 222911 w 352995"/>
              <a:gd name="connsiteY155" fmla="*/ 171171 h 353203"/>
              <a:gd name="connsiteX156" fmla="*/ 227982 w 352995"/>
              <a:gd name="connsiteY156" fmla="*/ 176821 h 353203"/>
              <a:gd name="connsiteX157" fmla="*/ 222911 w 352995"/>
              <a:gd name="connsiteY157" fmla="*/ 181892 h 353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352995" h="353203">
                <a:moveTo>
                  <a:pt x="309421" y="283005"/>
                </a:moveTo>
                <a:cubicBezTo>
                  <a:pt x="306588" y="277840"/>
                  <a:pt x="304287" y="270781"/>
                  <a:pt x="307981" y="266164"/>
                </a:cubicBezTo>
                <a:lnTo>
                  <a:pt x="316495" y="254252"/>
                </a:lnTo>
                <a:cubicBezTo>
                  <a:pt x="323445" y="243541"/>
                  <a:pt x="321623" y="229376"/>
                  <a:pt x="312191" y="220772"/>
                </a:cubicBezTo>
                <a:lnTo>
                  <a:pt x="288713" y="197294"/>
                </a:lnTo>
                <a:cubicBezTo>
                  <a:pt x="291311" y="183575"/>
                  <a:pt x="291311" y="169488"/>
                  <a:pt x="288713" y="155769"/>
                </a:cubicBezTo>
                <a:lnTo>
                  <a:pt x="312191" y="132291"/>
                </a:lnTo>
                <a:cubicBezTo>
                  <a:pt x="321623" y="123687"/>
                  <a:pt x="323445" y="109521"/>
                  <a:pt x="316495" y="98811"/>
                </a:cubicBezTo>
                <a:lnTo>
                  <a:pt x="307981" y="86899"/>
                </a:lnTo>
                <a:cubicBezTo>
                  <a:pt x="304349" y="82454"/>
                  <a:pt x="306541" y="75270"/>
                  <a:pt x="309421" y="70026"/>
                </a:cubicBezTo>
                <a:cubicBezTo>
                  <a:pt x="342134" y="75317"/>
                  <a:pt x="367334" y="29628"/>
                  <a:pt x="343683" y="9327"/>
                </a:cubicBezTo>
                <a:cubicBezTo>
                  <a:pt x="323148" y="-14543"/>
                  <a:pt x="277678" y="11221"/>
                  <a:pt x="282968" y="43605"/>
                </a:cubicBezTo>
                <a:cubicBezTo>
                  <a:pt x="277803" y="46438"/>
                  <a:pt x="270728" y="48724"/>
                  <a:pt x="266111" y="45030"/>
                </a:cubicBezTo>
                <a:lnTo>
                  <a:pt x="254200" y="36531"/>
                </a:lnTo>
                <a:cubicBezTo>
                  <a:pt x="243491" y="29574"/>
                  <a:pt x="229321" y="31396"/>
                  <a:pt x="220720" y="40835"/>
                </a:cubicBezTo>
                <a:lnTo>
                  <a:pt x="197241" y="64313"/>
                </a:lnTo>
                <a:cubicBezTo>
                  <a:pt x="183524" y="61699"/>
                  <a:pt x="169434" y="61699"/>
                  <a:pt x="155716" y="64313"/>
                </a:cubicBezTo>
                <a:lnTo>
                  <a:pt x="132238" y="40835"/>
                </a:lnTo>
                <a:cubicBezTo>
                  <a:pt x="123637" y="31396"/>
                  <a:pt x="109467" y="29574"/>
                  <a:pt x="98758" y="36531"/>
                </a:cubicBezTo>
                <a:lnTo>
                  <a:pt x="86847" y="45030"/>
                </a:lnTo>
                <a:cubicBezTo>
                  <a:pt x="82417" y="48661"/>
                  <a:pt x="75233" y="46485"/>
                  <a:pt x="69989" y="43605"/>
                </a:cubicBezTo>
                <a:cubicBezTo>
                  <a:pt x="75295" y="11237"/>
                  <a:pt x="29857" y="-14543"/>
                  <a:pt x="9368" y="9405"/>
                </a:cubicBezTo>
                <a:cubicBezTo>
                  <a:pt x="-14345" y="29753"/>
                  <a:pt x="10934" y="75411"/>
                  <a:pt x="43631" y="70104"/>
                </a:cubicBezTo>
                <a:cubicBezTo>
                  <a:pt x="46464" y="75285"/>
                  <a:pt x="48781" y="82360"/>
                  <a:pt x="45071" y="86977"/>
                </a:cubicBezTo>
                <a:lnTo>
                  <a:pt x="36556" y="98889"/>
                </a:lnTo>
                <a:cubicBezTo>
                  <a:pt x="29613" y="109600"/>
                  <a:pt x="31434" y="123762"/>
                  <a:pt x="40861" y="132369"/>
                </a:cubicBezTo>
                <a:lnTo>
                  <a:pt x="64339" y="155847"/>
                </a:lnTo>
                <a:cubicBezTo>
                  <a:pt x="61725" y="169560"/>
                  <a:pt x="61725" y="183644"/>
                  <a:pt x="64339" y="197357"/>
                </a:cubicBezTo>
                <a:lnTo>
                  <a:pt x="40861" y="220835"/>
                </a:lnTo>
                <a:cubicBezTo>
                  <a:pt x="31434" y="229442"/>
                  <a:pt x="29613" y="243603"/>
                  <a:pt x="36556" y="254315"/>
                </a:cubicBezTo>
                <a:lnTo>
                  <a:pt x="45008" y="266101"/>
                </a:lnTo>
                <a:cubicBezTo>
                  <a:pt x="48640" y="270546"/>
                  <a:pt x="46464" y="277715"/>
                  <a:pt x="43568" y="282943"/>
                </a:cubicBezTo>
                <a:cubicBezTo>
                  <a:pt x="11184" y="277731"/>
                  <a:pt x="-14564" y="323184"/>
                  <a:pt x="9368" y="343736"/>
                </a:cubicBezTo>
                <a:cubicBezTo>
                  <a:pt x="32033" y="369186"/>
                  <a:pt x="76015" y="338398"/>
                  <a:pt x="70083" y="309457"/>
                </a:cubicBezTo>
                <a:cubicBezTo>
                  <a:pt x="75264" y="306640"/>
                  <a:pt x="82323" y="304324"/>
                  <a:pt x="86941" y="308033"/>
                </a:cubicBezTo>
                <a:lnTo>
                  <a:pt x="98852" y="316532"/>
                </a:lnTo>
                <a:cubicBezTo>
                  <a:pt x="109559" y="323496"/>
                  <a:pt x="123734" y="321672"/>
                  <a:pt x="132332" y="312228"/>
                </a:cubicBezTo>
                <a:lnTo>
                  <a:pt x="155810" y="288750"/>
                </a:lnTo>
                <a:cubicBezTo>
                  <a:pt x="169529" y="291348"/>
                  <a:pt x="183616" y="291348"/>
                  <a:pt x="197335" y="288750"/>
                </a:cubicBezTo>
                <a:cubicBezTo>
                  <a:pt x="212283" y="302148"/>
                  <a:pt x="231175" y="332341"/>
                  <a:pt x="254278" y="316517"/>
                </a:cubicBezTo>
                <a:lnTo>
                  <a:pt x="266064" y="308033"/>
                </a:lnTo>
                <a:cubicBezTo>
                  <a:pt x="270494" y="304402"/>
                  <a:pt x="277694" y="306562"/>
                  <a:pt x="282921" y="309457"/>
                </a:cubicBezTo>
                <a:cubicBezTo>
                  <a:pt x="277130" y="339197"/>
                  <a:pt x="321363" y="368764"/>
                  <a:pt x="343636" y="343736"/>
                </a:cubicBezTo>
                <a:cubicBezTo>
                  <a:pt x="367553" y="323184"/>
                  <a:pt x="341805" y="277731"/>
                  <a:pt x="309421" y="283005"/>
                </a:cubicBezTo>
                <a:close/>
                <a:moveTo>
                  <a:pt x="302064" y="19986"/>
                </a:moveTo>
                <a:cubicBezTo>
                  <a:pt x="309079" y="9903"/>
                  <a:pt x="322941" y="7415"/>
                  <a:pt x="333024" y="14430"/>
                </a:cubicBezTo>
                <a:cubicBezTo>
                  <a:pt x="343107" y="21445"/>
                  <a:pt x="345596" y="35307"/>
                  <a:pt x="338581" y="45390"/>
                </a:cubicBezTo>
                <a:cubicBezTo>
                  <a:pt x="337072" y="47557"/>
                  <a:pt x="335190" y="49439"/>
                  <a:pt x="333024" y="50946"/>
                </a:cubicBezTo>
                <a:cubicBezTo>
                  <a:pt x="325613" y="60634"/>
                  <a:pt x="311751" y="62479"/>
                  <a:pt x="302064" y="55068"/>
                </a:cubicBezTo>
                <a:cubicBezTo>
                  <a:pt x="292377" y="47657"/>
                  <a:pt x="290532" y="33796"/>
                  <a:pt x="297941" y="24108"/>
                </a:cubicBezTo>
                <a:cubicBezTo>
                  <a:pt x="299128" y="22558"/>
                  <a:pt x="300515" y="21172"/>
                  <a:pt x="302064" y="19986"/>
                </a:cubicBezTo>
                <a:close/>
                <a:moveTo>
                  <a:pt x="283986" y="54906"/>
                </a:moveTo>
                <a:lnTo>
                  <a:pt x="286944" y="53576"/>
                </a:lnTo>
                <a:cubicBezTo>
                  <a:pt x="289981" y="58751"/>
                  <a:pt x="294291" y="63062"/>
                  <a:pt x="299466" y="66097"/>
                </a:cubicBezTo>
                <a:cubicBezTo>
                  <a:pt x="295974" y="71878"/>
                  <a:pt x="294693" y="78729"/>
                  <a:pt x="295866" y="85381"/>
                </a:cubicBezTo>
                <a:cubicBezTo>
                  <a:pt x="281959" y="81972"/>
                  <a:pt x="271101" y="71114"/>
                  <a:pt x="267692" y="57207"/>
                </a:cubicBezTo>
                <a:cubicBezTo>
                  <a:pt x="273225" y="58381"/>
                  <a:pt x="278994" y="57566"/>
                  <a:pt x="283986" y="54906"/>
                </a:cubicBezTo>
                <a:close/>
                <a:moveTo>
                  <a:pt x="228295" y="48411"/>
                </a:moveTo>
                <a:cubicBezTo>
                  <a:pt x="238673" y="38612"/>
                  <a:pt x="247219" y="43887"/>
                  <a:pt x="255906" y="50931"/>
                </a:cubicBezTo>
                <a:cubicBezTo>
                  <a:pt x="257393" y="75776"/>
                  <a:pt x="277218" y="95588"/>
                  <a:pt x="302064" y="97057"/>
                </a:cubicBezTo>
                <a:lnTo>
                  <a:pt x="307730" y="104977"/>
                </a:lnTo>
                <a:cubicBezTo>
                  <a:pt x="317544" y="119331"/>
                  <a:pt x="293643" y="133871"/>
                  <a:pt x="285817" y="143482"/>
                </a:cubicBezTo>
                <a:cubicBezTo>
                  <a:pt x="274643" y="106966"/>
                  <a:pt x="246023" y="78409"/>
                  <a:pt x="209481" y="67318"/>
                </a:cubicBezTo>
                <a:close/>
                <a:moveTo>
                  <a:pt x="66045" y="53576"/>
                </a:moveTo>
                <a:cubicBezTo>
                  <a:pt x="71834" y="57047"/>
                  <a:pt x="78677" y="58324"/>
                  <a:pt x="85328" y="57176"/>
                </a:cubicBezTo>
                <a:cubicBezTo>
                  <a:pt x="81904" y="71074"/>
                  <a:pt x="71053" y="81925"/>
                  <a:pt x="57155" y="85350"/>
                </a:cubicBezTo>
                <a:cubicBezTo>
                  <a:pt x="58355" y="78698"/>
                  <a:pt x="57075" y="71837"/>
                  <a:pt x="53555" y="66066"/>
                </a:cubicBezTo>
                <a:cubicBezTo>
                  <a:pt x="58718" y="63039"/>
                  <a:pt x="63018" y="58739"/>
                  <a:pt x="66045" y="53576"/>
                </a:cubicBezTo>
                <a:close/>
                <a:moveTo>
                  <a:pt x="19949" y="50962"/>
                </a:moveTo>
                <a:cubicBezTo>
                  <a:pt x="-6112" y="26419"/>
                  <a:pt x="28010" y="-5386"/>
                  <a:pt x="50909" y="19986"/>
                </a:cubicBezTo>
                <a:cubicBezTo>
                  <a:pt x="60585" y="27413"/>
                  <a:pt x="62407" y="41278"/>
                  <a:pt x="54980" y="50953"/>
                </a:cubicBezTo>
                <a:cubicBezTo>
                  <a:pt x="47553" y="60628"/>
                  <a:pt x="33689" y="62451"/>
                  <a:pt x="24013" y="55024"/>
                </a:cubicBezTo>
                <a:cubicBezTo>
                  <a:pt x="22487" y="53852"/>
                  <a:pt x="21121" y="52487"/>
                  <a:pt x="19949" y="50962"/>
                </a:cubicBezTo>
                <a:close/>
                <a:moveTo>
                  <a:pt x="48374" y="124731"/>
                </a:moveTo>
                <a:cubicBezTo>
                  <a:pt x="38575" y="114369"/>
                  <a:pt x="43835" y="105807"/>
                  <a:pt x="50878" y="97120"/>
                </a:cubicBezTo>
                <a:cubicBezTo>
                  <a:pt x="75741" y="95640"/>
                  <a:pt x="95565" y="75795"/>
                  <a:pt x="97021" y="50931"/>
                </a:cubicBezTo>
                <a:lnTo>
                  <a:pt x="104956" y="45249"/>
                </a:lnTo>
                <a:cubicBezTo>
                  <a:pt x="119325" y="35466"/>
                  <a:pt x="133803" y="59336"/>
                  <a:pt x="143445" y="67162"/>
                </a:cubicBezTo>
                <a:cubicBezTo>
                  <a:pt x="106882" y="78318"/>
                  <a:pt x="78283" y="106963"/>
                  <a:pt x="67188" y="143544"/>
                </a:cubicBezTo>
                <a:close/>
                <a:moveTo>
                  <a:pt x="50909" y="333092"/>
                </a:moveTo>
                <a:cubicBezTo>
                  <a:pt x="43895" y="343186"/>
                  <a:pt x="30026" y="345684"/>
                  <a:pt x="19931" y="338671"/>
                </a:cubicBezTo>
                <a:cubicBezTo>
                  <a:pt x="9836" y="331657"/>
                  <a:pt x="7339" y="317788"/>
                  <a:pt x="14353" y="307692"/>
                </a:cubicBezTo>
                <a:cubicBezTo>
                  <a:pt x="15869" y="305508"/>
                  <a:pt x="17765" y="303616"/>
                  <a:pt x="19949" y="302101"/>
                </a:cubicBezTo>
                <a:cubicBezTo>
                  <a:pt x="27403" y="292445"/>
                  <a:pt x="41272" y="290661"/>
                  <a:pt x="50927" y="298114"/>
                </a:cubicBezTo>
                <a:cubicBezTo>
                  <a:pt x="60582" y="305566"/>
                  <a:pt x="62367" y="319436"/>
                  <a:pt x="54914" y="329092"/>
                </a:cubicBezTo>
                <a:cubicBezTo>
                  <a:pt x="53756" y="330591"/>
                  <a:pt x="52410" y="331936"/>
                  <a:pt x="50909" y="333092"/>
                </a:cubicBezTo>
                <a:close/>
                <a:moveTo>
                  <a:pt x="69003" y="298157"/>
                </a:moveTo>
                <a:lnTo>
                  <a:pt x="66045" y="299503"/>
                </a:lnTo>
                <a:cubicBezTo>
                  <a:pt x="63008" y="294328"/>
                  <a:pt x="58697" y="290017"/>
                  <a:pt x="53523" y="286981"/>
                </a:cubicBezTo>
                <a:cubicBezTo>
                  <a:pt x="57016" y="281205"/>
                  <a:pt x="58295" y="274359"/>
                  <a:pt x="57123" y="267713"/>
                </a:cubicBezTo>
                <a:cubicBezTo>
                  <a:pt x="71030" y="271122"/>
                  <a:pt x="81889" y="281980"/>
                  <a:pt x="85297" y="295887"/>
                </a:cubicBezTo>
                <a:cubicBezTo>
                  <a:pt x="79768" y="294712"/>
                  <a:pt x="74001" y="295515"/>
                  <a:pt x="69003" y="298157"/>
                </a:cubicBezTo>
                <a:close/>
                <a:moveTo>
                  <a:pt x="124694" y="304668"/>
                </a:moveTo>
                <a:cubicBezTo>
                  <a:pt x="114316" y="314451"/>
                  <a:pt x="105770" y="309191"/>
                  <a:pt x="97083" y="302148"/>
                </a:cubicBezTo>
                <a:cubicBezTo>
                  <a:pt x="95626" y="277258"/>
                  <a:pt x="75768" y="257400"/>
                  <a:pt x="50878" y="255943"/>
                </a:cubicBezTo>
                <a:lnTo>
                  <a:pt x="45212" y="248023"/>
                </a:lnTo>
                <a:cubicBezTo>
                  <a:pt x="35398" y="233701"/>
                  <a:pt x="59299" y="219129"/>
                  <a:pt x="67125" y="209518"/>
                </a:cubicBezTo>
                <a:cubicBezTo>
                  <a:pt x="78261" y="246107"/>
                  <a:pt x="106910" y="274733"/>
                  <a:pt x="143508" y="285838"/>
                </a:cubicBezTo>
                <a:close/>
                <a:moveTo>
                  <a:pt x="176502" y="280031"/>
                </a:moveTo>
                <a:cubicBezTo>
                  <a:pt x="119370" y="279970"/>
                  <a:pt x="73071" y="233671"/>
                  <a:pt x="73010" y="176539"/>
                </a:cubicBezTo>
                <a:cubicBezTo>
                  <a:pt x="78207" y="39426"/>
                  <a:pt x="274814" y="39473"/>
                  <a:pt x="279995" y="176539"/>
                </a:cubicBezTo>
                <a:cubicBezTo>
                  <a:pt x="279934" y="233671"/>
                  <a:pt x="233634" y="279970"/>
                  <a:pt x="176502" y="280031"/>
                </a:cubicBezTo>
                <a:close/>
                <a:moveTo>
                  <a:pt x="255906" y="302101"/>
                </a:moveTo>
                <a:lnTo>
                  <a:pt x="247986" y="307767"/>
                </a:lnTo>
                <a:cubicBezTo>
                  <a:pt x="233633" y="317565"/>
                  <a:pt x="219092" y="293680"/>
                  <a:pt x="209481" y="285854"/>
                </a:cubicBezTo>
                <a:cubicBezTo>
                  <a:pt x="246056" y="274730"/>
                  <a:pt x="274678" y="246108"/>
                  <a:pt x="285801" y="209534"/>
                </a:cubicBezTo>
                <a:cubicBezTo>
                  <a:pt x="293628" y="219160"/>
                  <a:pt x="317591" y="233717"/>
                  <a:pt x="307715" y="248038"/>
                </a:cubicBezTo>
                <a:lnTo>
                  <a:pt x="302048" y="255958"/>
                </a:lnTo>
                <a:cubicBezTo>
                  <a:pt x="277205" y="257444"/>
                  <a:pt x="257391" y="277258"/>
                  <a:pt x="255906" y="302101"/>
                </a:cubicBezTo>
                <a:close/>
                <a:moveTo>
                  <a:pt x="286944" y="299471"/>
                </a:moveTo>
                <a:cubicBezTo>
                  <a:pt x="281162" y="295953"/>
                  <a:pt x="274296" y="294661"/>
                  <a:pt x="267629" y="295840"/>
                </a:cubicBezTo>
                <a:cubicBezTo>
                  <a:pt x="271038" y="281933"/>
                  <a:pt x="281896" y="271075"/>
                  <a:pt x="295803" y="267666"/>
                </a:cubicBezTo>
                <a:cubicBezTo>
                  <a:pt x="294601" y="274314"/>
                  <a:pt x="295882" y="281169"/>
                  <a:pt x="299403" y="286934"/>
                </a:cubicBezTo>
                <a:cubicBezTo>
                  <a:pt x="294238" y="289989"/>
                  <a:pt x="289948" y="294323"/>
                  <a:pt x="286944" y="299518"/>
                </a:cubicBezTo>
                <a:close/>
                <a:moveTo>
                  <a:pt x="336123" y="336113"/>
                </a:moveTo>
                <a:cubicBezTo>
                  <a:pt x="317341" y="357510"/>
                  <a:pt x="277255" y="319569"/>
                  <a:pt x="299951" y="299941"/>
                </a:cubicBezTo>
                <a:cubicBezTo>
                  <a:pt x="319579" y="277292"/>
                  <a:pt x="357535" y="317362"/>
                  <a:pt x="336123" y="336160"/>
                </a:cubicBezTo>
                <a:close/>
                <a:moveTo>
                  <a:pt x="127261" y="225765"/>
                </a:moveTo>
                <a:cubicBezTo>
                  <a:pt x="132254" y="230586"/>
                  <a:pt x="124537" y="238287"/>
                  <a:pt x="119701" y="233341"/>
                </a:cubicBezTo>
                <a:cubicBezTo>
                  <a:pt x="88380" y="201949"/>
                  <a:pt x="88380" y="151129"/>
                  <a:pt x="119701" y="119737"/>
                </a:cubicBezTo>
                <a:cubicBezTo>
                  <a:pt x="124537" y="114791"/>
                  <a:pt x="132222" y="122445"/>
                  <a:pt x="127261" y="127313"/>
                </a:cubicBezTo>
                <a:cubicBezTo>
                  <a:pt x="100119" y="154519"/>
                  <a:pt x="100119" y="198560"/>
                  <a:pt x="127261" y="225765"/>
                </a:cubicBezTo>
                <a:close/>
                <a:moveTo>
                  <a:pt x="233304" y="233341"/>
                </a:moveTo>
                <a:cubicBezTo>
                  <a:pt x="228468" y="238303"/>
                  <a:pt x="220782" y="230617"/>
                  <a:pt x="225728" y="225765"/>
                </a:cubicBezTo>
                <a:cubicBezTo>
                  <a:pt x="252869" y="198560"/>
                  <a:pt x="252869" y="154519"/>
                  <a:pt x="225728" y="127313"/>
                </a:cubicBezTo>
                <a:cubicBezTo>
                  <a:pt x="223636" y="125221"/>
                  <a:pt x="223636" y="121829"/>
                  <a:pt x="225728" y="119737"/>
                </a:cubicBezTo>
                <a:cubicBezTo>
                  <a:pt x="227821" y="117646"/>
                  <a:pt x="231211" y="117646"/>
                  <a:pt x="233304" y="119737"/>
                </a:cubicBezTo>
                <a:cubicBezTo>
                  <a:pt x="264624" y="151129"/>
                  <a:pt x="264624" y="201949"/>
                  <a:pt x="233304" y="233341"/>
                </a:cubicBezTo>
                <a:close/>
                <a:moveTo>
                  <a:pt x="203455" y="196136"/>
                </a:moveTo>
                <a:cubicBezTo>
                  <a:pt x="203078" y="208441"/>
                  <a:pt x="193976" y="218728"/>
                  <a:pt x="181808" y="220600"/>
                </a:cubicBezTo>
                <a:cubicBezTo>
                  <a:pt x="181918" y="224857"/>
                  <a:pt x="182591" y="231870"/>
                  <a:pt x="176455" y="231870"/>
                </a:cubicBezTo>
                <a:cubicBezTo>
                  <a:pt x="170320" y="231870"/>
                  <a:pt x="170993" y="224795"/>
                  <a:pt x="171102" y="220537"/>
                </a:cubicBezTo>
                <a:cubicBezTo>
                  <a:pt x="162838" y="220052"/>
                  <a:pt x="143508" y="205371"/>
                  <a:pt x="154308" y="198202"/>
                </a:cubicBezTo>
                <a:cubicBezTo>
                  <a:pt x="157033" y="197056"/>
                  <a:pt x="160171" y="198335"/>
                  <a:pt x="161317" y="201060"/>
                </a:cubicBezTo>
                <a:cubicBezTo>
                  <a:pt x="161318" y="201063"/>
                  <a:pt x="161320" y="201065"/>
                  <a:pt x="161320" y="201066"/>
                </a:cubicBezTo>
                <a:cubicBezTo>
                  <a:pt x="167033" y="215529"/>
                  <a:pt x="192890" y="212023"/>
                  <a:pt x="192749" y="196136"/>
                </a:cubicBezTo>
                <a:cubicBezTo>
                  <a:pt x="192749" y="186823"/>
                  <a:pt x="187115" y="181892"/>
                  <a:pt x="176455" y="181892"/>
                </a:cubicBezTo>
                <a:cubicBezTo>
                  <a:pt x="162783" y="183121"/>
                  <a:pt x="150703" y="173035"/>
                  <a:pt x="149474" y="159361"/>
                </a:cubicBezTo>
                <a:cubicBezTo>
                  <a:pt x="148277" y="146041"/>
                  <a:pt x="157834" y="134161"/>
                  <a:pt x="171102" y="132478"/>
                </a:cubicBezTo>
                <a:cubicBezTo>
                  <a:pt x="170993" y="128221"/>
                  <a:pt x="170320" y="121209"/>
                  <a:pt x="176455" y="121193"/>
                </a:cubicBezTo>
                <a:cubicBezTo>
                  <a:pt x="182591" y="121177"/>
                  <a:pt x="181918" y="128284"/>
                  <a:pt x="181808" y="132525"/>
                </a:cubicBezTo>
                <a:cubicBezTo>
                  <a:pt x="190120" y="132979"/>
                  <a:pt x="209497" y="147677"/>
                  <a:pt x="198697" y="154877"/>
                </a:cubicBezTo>
                <a:cubicBezTo>
                  <a:pt x="195972" y="156023"/>
                  <a:pt x="192834" y="154743"/>
                  <a:pt x="191687" y="152018"/>
                </a:cubicBezTo>
                <a:cubicBezTo>
                  <a:pt x="191687" y="152016"/>
                  <a:pt x="191685" y="152014"/>
                  <a:pt x="191685" y="152012"/>
                </a:cubicBezTo>
                <a:cubicBezTo>
                  <a:pt x="185972" y="137534"/>
                  <a:pt x="160099" y="141056"/>
                  <a:pt x="160240" y="156927"/>
                </a:cubicBezTo>
                <a:cubicBezTo>
                  <a:pt x="160240" y="166318"/>
                  <a:pt x="165843" y="171171"/>
                  <a:pt x="176455" y="171171"/>
                </a:cubicBezTo>
                <a:cubicBezTo>
                  <a:pt x="189680" y="169568"/>
                  <a:pt x="201699" y="178989"/>
                  <a:pt x="203302" y="192213"/>
                </a:cubicBezTo>
                <a:cubicBezTo>
                  <a:pt x="203460" y="193514"/>
                  <a:pt x="203510" y="194826"/>
                  <a:pt x="203455" y="196136"/>
                </a:cubicBezTo>
                <a:close/>
                <a:moveTo>
                  <a:pt x="135447" y="176539"/>
                </a:moveTo>
                <a:cubicBezTo>
                  <a:pt x="135287" y="179501"/>
                  <a:pt x="132757" y="181770"/>
                  <a:pt x="129796" y="181611"/>
                </a:cubicBezTo>
                <a:cubicBezTo>
                  <a:pt x="127059" y="181462"/>
                  <a:pt x="124873" y="179277"/>
                  <a:pt x="124725" y="176539"/>
                </a:cubicBezTo>
                <a:cubicBezTo>
                  <a:pt x="124885" y="173578"/>
                  <a:pt x="127415" y="171308"/>
                  <a:pt x="130376" y="171468"/>
                </a:cubicBezTo>
                <a:cubicBezTo>
                  <a:pt x="133113" y="171617"/>
                  <a:pt x="135299" y="173802"/>
                  <a:pt x="135447" y="176539"/>
                </a:cubicBezTo>
                <a:close/>
                <a:moveTo>
                  <a:pt x="222911" y="181892"/>
                </a:moveTo>
                <a:cubicBezTo>
                  <a:pt x="219950" y="181733"/>
                  <a:pt x="217680" y="179202"/>
                  <a:pt x="217840" y="176242"/>
                </a:cubicBezTo>
                <a:cubicBezTo>
                  <a:pt x="217988" y="173504"/>
                  <a:pt x="220173" y="171319"/>
                  <a:pt x="222911" y="171171"/>
                </a:cubicBezTo>
                <a:cubicBezTo>
                  <a:pt x="225872" y="171330"/>
                  <a:pt x="228142" y="173861"/>
                  <a:pt x="227982" y="176821"/>
                </a:cubicBezTo>
                <a:cubicBezTo>
                  <a:pt x="227834" y="179559"/>
                  <a:pt x="225649" y="181744"/>
                  <a:pt x="222911" y="18189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cxnSp>
        <p:nvCxnSpPr>
          <p:cNvPr id="898" name="直接连接符 897">
            <a:extLst>
              <a:ext uri="{FF2B5EF4-FFF2-40B4-BE49-F238E27FC236}">
                <a16:creationId xmlns:a16="http://schemas.microsoft.com/office/drawing/2014/main" id="{13CF2288-0012-5477-30D5-087E25803636}"/>
              </a:ext>
            </a:extLst>
          </p:cNvPr>
          <p:cNvCxnSpPr>
            <a:cxnSpLocks/>
          </p:cNvCxnSpPr>
          <p:nvPr/>
        </p:nvCxnSpPr>
        <p:spPr>
          <a:xfrm>
            <a:off x="8491250" y="4312932"/>
            <a:ext cx="0" cy="621916"/>
          </a:xfrm>
          <a:prstGeom prst="line">
            <a:avLst/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9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92C1467-0FCA-7854-EB8D-996D41B519D1}"/>
              </a:ext>
            </a:extLst>
          </p:cNvPr>
          <p:cNvSpPr/>
          <p:nvPr/>
        </p:nvSpPr>
        <p:spPr>
          <a:xfrm>
            <a:off x="8110644" y="5057343"/>
            <a:ext cx="761213" cy="761213"/>
          </a:xfrm>
          <a:prstGeom prst="ellipse">
            <a:avLst/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72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00" name="文本框 899">
            <a:extLst>
              <a:ext uri="{FF2B5EF4-FFF2-40B4-BE49-F238E27FC236}">
                <a16:creationId xmlns:a16="http://schemas.microsoft.com/office/drawing/2014/main" id="{55982B11-E87B-8BB1-7479-E81074CA739F}"/>
              </a:ext>
            </a:extLst>
          </p:cNvPr>
          <p:cNvSpPr txBox="1"/>
          <p:nvPr/>
        </p:nvSpPr>
        <p:spPr>
          <a:xfrm flipH="1">
            <a:off x="9046431" y="4827780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匠心品质</a:t>
            </a:r>
          </a:p>
        </p:txBody>
      </p:sp>
      <p:sp>
        <p:nvSpPr>
          <p:cNvPr id="90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AF78751-48E1-59D2-D7DC-DA8EB36A08FC}"/>
              </a:ext>
            </a:extLst>
          </p:cNvPr>
          <p:cNvSpPr txBox="1"/>
          <p:nvPr/>
        </p:nvSpPr>
        <p:spPr>
          <a:xfrm flipH="1">
            <a:off x="9046429" y="5276018"/>
            <a:ext cx="2460193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高端定制设计，匠心品质服务</a:t>
            </a:r>
          </a:p>
        </p:txBody>
      </p:sp>
      <p:sp>
        <p:nvSpPr>
          <p:cNvPr id="886" name="图形 10">
            <a:extLst>
              <a:ext uri="{FF2B5EF4-FFF2-40B4-BE49-F238E27FC236}">
                <a16:creationId xmlns:a16="http://schemas.microsoft.com/office/drawing/2014/main" id="{EFB005EF-60D2-5043-EEEF-3EE39B93889E}"/>
              </a:ext>
            </a:extLst>
          </p:cNvPr>
          <p:cNvSpPr/>
          <p:nvPr/>
        </p:nvSpPr>
        <p:spPr>
          <a:xfrm>
            <a:off x="8319571" y="5265945"/>
            <a:ext cx="353457" cy="353212"/>
          </a:xfrm>
          <a:custGeom>
            <a:avLst/>
            <a:gdLst>
              <a:gd name="connsiteX0" fmla="*/ 348104 w 353457"/>
              <a:gd name="connsiteY0" fmla="*/ 228522 h 353212"/>
              <a:gd name="connsiteX1" fmla="*/ 339183 w 353457"/>
              <a:gd name="connsiteY1" fmla="*/ 228522 h 353212"/>
              <a:gd name="connsiteX2" fmla="*/ 339183 w 353457"/>
              <a:gd name="connsiteY2" fmla="*/ 39271 h 353212"/>
              <a:gd name="connsiteX3" fmla="*/ 348104 w 353457"/>
              <a:gd name="connsiteY3" fmla="*/ 39271 h 353212"/>
              <a:gd name="connsiteX4" fmla="*/ 353457 w 353457"/>
              <a:gd name="connsiteY4" fmla="*/ 33918 h 353212"/>
              <a:gd name="connsiteX5" fmla="*/ 348104 w 353457"/>
              <a:gd name="connsiteY5" fmla="*/ 28565 h 353212"/>
              <a:gd name="connsiteX6" fmla="*/ 212447 w 353457"/>
              <a:gd name="connsiteY6" fmla="*/ 28565 h 353212"/>
              <a:gd name="connsiteX7" fmla="*/ 207094 w 353457"/>
              <a:gd name="connsiteY7" fmla="*/ 33918 h 353212"/>
              <a:gd name="connsiteX8" fmla="*/ 212447 w 353457"/>
              <a:gd name="connsiteY8" fmla="*/ 39271 h 353212"/>
              <a:gd name="connsiteX9" fmla="*/ 328477 w 353457"/>
              <a:gd name="connsiteY9" fmla="*/ 39271 h 353212"/>
              <a:gd name="connsiteX10" fmla="*/ 328477 w 353457"/>
              <a:gd name="connsiteY10" fmla="*/ 62609 h 353212"/>
              <a:gd name="connsiteX11" fmla="*/ 303136 w 353457"/>
              <a:gd name="connsiteY11" fmla="*/ 91910 h 353212"/>
              <a:gd name="connsiteX12" fmla="*/ 273913 w 353457"/>
              <a:gd name="connsiteY12" fmla="*/ 87840 h 353212"/>
              <a:gd name="connsiteX13" fmla="*/ 269405 w 353457"/>
              <a:gd name="connsiteY13" fmla="*/ 89405 h 353212"/>
              <a:gd name="connsiteX14" fmla="*/ 238257 w 353457"/>
              <a:gd name="connsiteY14" fmla="*/ 120522 h 353212"/>
              <a:gd name="connsiteX15" fmla="*/ 208800 w 353457"/>
              <a:gd name="connsiteY15" fmla="*/ 115983 h 353212"/>
              <a:gd name="connsiteX16" fmla="*/ 204104 w 353457"/>
              <a:gd name="connsiteY16" fmla="*/ 117689 h 353212"/>
              <a:gd name="connsiteX17" fmla="*/ 167807 w 353457"/>
              <a:gd name="connsiteY17" fmla="*/ 157774 h 353212"/>
              <a:gd name="connsiteX18" fmla="*/ 167807 w 353457"/>
              <a:gd name="connsiteY18" fmla="*/ 98202 h 353212"/>
              <a:gd name="connsiteX19" fmla="*/ 162454 w 353457"/>
              <a:gd name="connsiteY19" fmla="*/ 92849 h 353212"/>
              <a:gd name="connsiteX20" fmla="*/ 157101 w 353457"/>
              <a:gd name="connsiteY20" fmla="*/ 98202 h 353212"/>
              <a:gd name="connsiteX21" fmla="*/ 157101 w 353457"/>
              <a:gd name="connsiteY21" fmla="*/ 228522 h 353212"/>
              <a:gd name="connsiteX22" fmla="*/ 148163 w 353457"/>
              <a:gd name="connsiteY22" fmla="*/ 228522 h 353212"/>
              <a:gd name="connsiteX23" fmla="*/ 142810 w 353457"/>
              <a:gd name="connsiteY23" fmla="*/ 233875 h 353212"/>
              <a:gd name="connsiteX24" fmla="*/ 148163 w 353457"/>
              <a:gd name="connsiteY24" fmla="*/ 239228 h 353212"/>
              <a:gd name="connsiteX25" fmla="*/ 242781 w 353457"/>
              <a:gd name="connsiteY25" fmla="*/ 239228 h 353212"/>
              <a:gd name="connsiteX26" fmla="*/ 242781 w 353457"/>
              <a:gd name="connsiteY26" fmla="*/ 264522 h 353212"/>
              <a:gd name="connsiteX27" fmla="*/ 225589 w 353457"/>
              <a:gd name="connsiteY27" fmla="*/ 292436 h 353212"/>
              <a:gd name="connsiteX28" fmla="*/ 253503 w 353457"/>
              <a:gd name="connsiteY28" fmla="*/ 309627 h 353212"/>
              <a:gd name="connsiteX29" fmla="*/ 270695 w 353457"/>
              <a:gd name="connsiteY29" fmla="*/ 281714 h 353212"/>
              <a:gd name="connsiteX30" fmla="*/ 253503 w 353457"/>
              <a:gd name="connsiteY30" fmla="*/ 264522 h 353212"/>
              <a:gd name="connsiteX31" fmla="*/ 253503 w 353457"/>
              <a:gd name="connsiteY31" fmla="*/ 239165 h 353212"/>
              <a:gd name="connsiteX32" fmla="*/ 348104 w 353457"/>
              <a:gd name="connsiteY32" fmla="*/ 239165 h 353212"/>
              <a:gd name="connsiteX33" fmla="*/ 352849 w 353457"/>
              <a:gd name="connsiteY33" fmla="*/ 233266 h 353212"/>
              <a:gd name="connsiteX34" fmla="*/ 348104 w 353457"/>
              <a:gd name="connsiteY34" fmla="*/ 228522 h 353212"/>
              <a:gd name="connsiteX35" fmla="*/ 260640 w 353457"/>
              <a:gd name="connsiteY35" fmla="*/ 287108 h 353212"/>
              <a:gd name="connsiteX36" fmla="*/ 248118 w 353457"/>
              <a:gd name="connsiteY36" fmla="*/ 299630 h 353212"/>
              <a:gd name="connsiteX37" fmla="*/ 235597 w 353457"/>
              <a:gd name="connsiteY37" fmla="*/ 287108 h 353212"/>
              <a:gd name="connsiteX38" fmla="*/ 248110 w 353457"/>
              <a:gd name="connsiteY38" fmla="*/ 274578 h 353212"/>
              <a:gd name="connsiteX39" fmla="*/ 260640 w 353457"/>
              <a:gd name="connsiteY39" fmla="*/ 287092 h 353212"/>
              <a:gd name="connsiteX40" fmla="*/ 328477 w 353457"/>
              <a:gd name="connsiteY40" fmla="*/ 228522 h 353212"/>
              <a:gd name="connsiteX41" fmla="*/ 167807 w 353457"/>
              <a:gd name="connsiteY41" fmla="*/ 228522 h 353212"/>
              <a:gd name="connsiteX42" fmla="*/ 167807 w 353457"/>
              <a:gd name="connsiteY42" fmla="*/ 214435 h 353212"/>
              <a:gd name="connsiteX43" fmla="*/ 201913 w 353457"/>
              <a:gd name="connsiteY43" fmla="*/ 186621 h 353212"/>
              <a:gd name="connsiteX44" fmla="*/ 235722 w 353457"/>
              <a:gd name="connsiteY44" fmla="*/ 197765 h 353212"/>
              <a:gd name="connsiteX45" fmla="*/ 241388 w 353457"/>
              <a:gd name="connsiteY45" fmla="*/ 196200 h 353212"/>
              <a:gd name="connsiteX46" fmla="*/ 274257 w 353457"/>
              <a:gd name="connsiteY46" fmla="*/ 159637 h 353212"/>
              <a:gd name="connsiteX47" fmla="*/ 304450 w 353457"/>
              <a:gd name="connsiteY47" fmla="*/ 176322 h 353212"/>
              <a:gd name="connsiteX48" fmla="*/ 310101 w 353457"/>
              <a:gd name="connsiteY48" fmla="*/ 176024 h 353212"/>
              <a:gd name="connsiteX49" fmla="*/ 328445 w 353457"/>
              <a:gd name="connsiteY49" fmla="*/ 163221 h 353212"/>
              <a:gd name="connsiteX50" fmla="*/ 328477 w 353457"/>
              <a:gd name="connsiteY50" fmla="*/ 150261 h 353212"/>
              <a:gd name="connsiteX51" fmla="*/ 306736 w 353457"/>
              <a:gd name="connsiteY51" fmla="*/ 165443 h 353212"/>
              <a:gd name="connsiteX52" fmla="*/ 275744 w 353457"/>
              <a:gd name="connsiteY52" fmla="*/ 148226 h 353212"/>
              <a:gd name="connsiteX53" fmla="*/ 269170 w 353457"/>
              <a:gd name="connsiteY53" fmla="*/ 149337 h 353212"/>
              <a:gd name="connsiteX54" fmla="*/ 235800 w 353457"/>
              <a:gd name="connsiteY54" fmla="*/ 186464 h 353212"/>
              <a:gd name="connsiteX55" fmla="*/ 202523 w 353457"/>
              <a:gd name="connsiteY55" fmla="*/ 175508 h 353212"/>
              <a:gd name="connsiteX56" fmla="*/ 197468 w 353457"/>
              <a:gd name="connsiteY56" fmla="*/ 176447 h 353212"/>
              <a:gd name="connsiteX57" fmla="*/ 167807 w 353457"/>
              <a:gd name="connsiteY57" fmla="*/ 200583 h 353212"/>
              <a:gd name="connsiteX58" fmla="*/ 167807 w 353457"/>
              <a:gd name="connsiteY58" fmla="*/ 173739 h 353212"/>
              <a:gd name="connsiteX59" fmla="*/ 210068 w 353457"/>
              <a:gd name="connsiteY59" fmla="*/ 126986 h 353212"/>
              <a:gd name="connsiteX60" fmla="*/ 239322 w 353457"/>
              <a:gd name="connsiteY60" fmla="*/ 131478 h 353212"/>
              <a:gd name="connsiteX61" fmla="*/ 243908 w 353457"/>
              <a:gd name="connsiteY61" fmla="*/ 129913 h 353212"/>
              <a:gd name="connsiteX62" fmla="*/ 275056 w 353457"/>
              <a:gd name="connsiteY62" fmla="*/ 98781 h 353212"/>
              <a:gd name="connsiteX63" fmla="*/ 304544 w 353457"/>
              <a:gd name="connsiteY63" fmla="*/ 102866 h 353212"/>
              <a:gd name="connsiteX64" fmla="*/ 309334 w 353457"/>
              <a:gd name="connsiteY64" fmla="*/ 101066 h 353212"/>
              <a:gd name="connsiteX65" fmla="*/ 328477 w 353457"/>
              <a:gd name="connsiteY65" fmla="*/ 78950 h 353212"/>
              <a:gd name="connsiteX66" fmla="*/ 70967 w 353457"/>
              <a:gd name="connsiteY66" fmla="*/ 61278 h 353212"/>
              <a:gd name="connsiteX67" fmla="*/ 100913 w 353457"/>
              <a:gd name="connsiteY67" fmla="*/ 29947 h 353212"/>
              <a:gd name="connsiteX68" fmla="*/ 70967 w 353457"/>
              <a:gd name="connsiteY68" fmla="*/ 0 h 353212"/>
              <a:gd name="connsiteX69" fmla="*/ 41020 w 353457"/>
              <a:gd name="connsiteY69" fmla="*/ 31332 h 353212"/>
              <a:gd name="connsiteX70" fmla="*/ 70967 w 353457"/>
              <a:gd name="connsiteY70" fmla="*/ 61278 h 353212"/>
              <a:gd name="connsiteX71" fmla="*/ 70967 w 353457"/>
              <a:gd name="connsiteY71" fmla="*/ 10706 h 353212"/>
              <a:gd name="connsiteX72" fmla="*/ 90341 w 353457"/>
              <a:gd name="connsiteY72" fmla="*/ 31198 h 353212"/>
              <a:gd name="connsiteX73" fmla="*/ 70967 w 353457"/>
              <a:gd name="connsiteY73" fmla="*/ 50572 h 353212"/>
              <a:gd name="connsiteX74" fmla="*/ 51593 w 353457"/>
              <a:gd name="connsiteY74" fmla="*/ 30081 h 353212"/>
              <a:gd name="connsiteX75" fmla="*/ 70967 w 353457"/>
              <a:gd name="connsiteY75" fmla="*/ 10706 h 353212"/>
              <a:gd name="connsiteX76" fmla="*/ 187904 w 353457"/>
              <a:gd name="connsiteY76" fmla="*/ 18923 h 353212"/>
              <a:gd name="connsiteX77" fmla="*/ 159903 w 353457"/>
              <a:gd name="connsiteY77" fmla="*/ 18923 h 353212"/>
              <a:gd name="connsiteX78" fmla="*/ 112696 w 353457"/>
              <a:gd name="connsiteY78" fmla="*/ 66177 h 353212"/>
              <a:gd name="connsiteX79" fmla="*/ 95353 w 353457"/>
              <a:gd name="connsiteY79" fmla="*/ 73362 h 353212"/>
              <a:gd name="connsiteX80" fmla="*/ 34310 w 353457"/>
              <a:gd name="connsiteY80" fmla="*/ 73362 h 353212"/>
              <a:gd name="connsiteX81" fmla="*/ 0 w 353457"/>
              <a:gd name="connsiteY81" fmla="*/ 107577 h 353212"/>
              <a:gd name="connsiteX82" fmla="*/ 0 w 353457"/>
              <a:gd name="connsiteY82" fmla="*/ 107593 h 353212"/>
              <a:gd name="connsiteX83" fmla="*/ 0 w 353457"/>
              <a:gd name="connsiteY83" fmla="*/ 203995 h 353212"/>
              <a:gd name="connsiteX84" fmla="*/ 20037 w 353457"/>
              <a:gd name="connsiteY84" fmla="*/ 223682 h 353212"/>
              <a:gd name="connsiteX85" fmla="*/ 28925 w 353457"/>
              <a:gd name="connsiteY85" fmla="*/ 221494 h 353212"/>
              <a:gd name="connsiteX86" fmla="*/ 28925 w 353457"/>
              <a:gd name="connsiteY86" fmla="*/ 329948 h 353212"/>
              <a:gd name="connsiteX87" fmla="*/ 53424 w 353457"/>
              <a:gd name="connsiteY87" fmla="*/ 353204 h 353212"/>
              <a:gd name="connsiteX88" fmla="*/ 70983 w 353457"/>
              <a:gd name="connsiteY88" fmla="*/ 344817 h 353212"/>
              <a:gd name="connsiteX89" fmla="*/ 104678 w 353457"/>
              <a:gd name="connsiteY89" fmla="*/ 347483 h 353212"/>
              <a:gd name="connsiteX90" fmla="*/ 113056 w 353457"/>
              <a:gd name="connsiteY90" fmla="*/ 329948 h 353212"/>
              <a:gd name="connsiteX91" fmla="*/ 113056 w 353457"/>
              <a:gd name="connsiteY91" fmla="*/ 130179 h 353212"/>
              <a:gd name="connsiteX92" fmla="*/ 118737 w 353457"/>
              <a:gd name="connsiteY92" fmla="*/ 116405 h 353212"/>
              <a:gd name="connsiteX93" fmla="*/ 187904 w 353457"/>
              <a:gd name="connsiteY93" fmla="*/ 46957 h 353212"/>
              <a:gd name="connsiteX94" fmla="*/ 187904 w 353457"/>
              <a:gd name="connsiteY94" fmla="*/ 18923 h 353212"/>
              <a:gd name="connsiteX95" fmla="*/ 102350 w 353457"/>
              <a:gd name="connsiteY95" fmla="*/ 329948 h 353212"/>
              <a:gd name="connsiteX96" fmla="*/ 88704 w 353457"/>
              <a:gd name="connsiteY96" fmla="*/ 342316 h 353212"/>
              <a:gd name="connsiteX97" fmla="*/ 76336 w 353457"/>
              <a:gd name="connsiteY97" fmla="*/ 329948 h 353212"/>
              <a:gd name="connsiteX98" fmla="*/ 76336 w 353457"/>
              <a:gd name="connsiteY98" fmla="*/ 226643 h 353212"/>
              <a:gd name="connsiteX99" fmla="*/ 70983 w 353457"/>
              <a:gd name="connsiteY99" fmla="*/ 221290 h 353212"/>
              <a:gd name="connsiteX100" fmla="*/ 65630 w 353457"/>
              <a:gd name="connsiteY100" fmla="*/ 226643 h 353212"/>
              <a:gd name="connsiteX101" fmla="*/ 65630 w 353457"/>
              <a:gd name="connsiteY101" fmla="*/ 329948 h 353212"/>
              <a:gd name="connsiteX102" fmla="*/ 52179 w 353457"/>
              <a:gd name="connsiteY102" fmla="*/ 342496 h 353212"/>
              <a:gd name="connsiteX103" fmla="*/ 39631 w 353457"/>
              <a:gd name="connsiteY103" fmla="*/ 329948 h 353212"/>
              <a:gd name="connsiteX104" fmla="*/ 39631 w 353457"/>
              <a:gd name="connsiteY104" fmla="*/ 207861 h 353212"/>
              <a:gd name="connsiteX105" fmla="*/ 102350 w 353457"/>
              <a:gd name="connsiteY105" fmla="*/ 207861 h 353212"/>
              <a:gd name="connsiteX106" fmla="*/ 180313 w 353457"/>
              <a:gd name="connsiteY106" fmla="*/ 39350 h 353212"/>
              <a:gd name="connsiteX107" fmla="*/ 111130 w 353457"/>
              <a:gd name="connsiteY107" fmla="*/ 108845 h 353212"/>
              <a:gd name="connsiteX108" fmla="*/ 102334 w 353457"/>
              <a:gd name="connsiteY108" fmla="*/ 130179 h 353212"/>
              <a:gd name="connsiteX109" fmla="*/ 102334 w 353457"/>
              <a:gd name="connsiteY109" fmla="*/ 197077 h 353212"/>
              <a:gd name="connsiteX110" fmla="*/ 39584 w 353457"/>
              <a:gd name="connsiteY110" fmla="*/ 197077 h 353212"/>
              <a:gd name="connsiteX111" fmla="*/ 39584 w 353457"/>
              <a:gd name="connsiteY111" fmla="*/ 112555 h 353212"/>
              <a:gd name="connsiteX112" fmla="*/ 34231 w 353457"/>
              <a:gd name="connsiteY112" fmla="*/ 107202 h 353212"/>
              <a:gd name="connsiteX113" fmla="*/ 28878 w 353457"/>
              <a:gd name="connsiteY113" fmla="*/ 112555 h 353212"/>
              <a:gd name="connsiteX114" fmla="*/ 28878 w 353457"/>
              <a:gd name="connsiteY114" fmla="*/ 203963 h 353212"/>
              <a:gd name="connsiteX115" fmla="*/ 19800 w 353457"/>
              <a:gd name="connsiteY115" fmla="*/ 213042 h 353212"/>
              <a:gd name="connsiteX116" fmla="*/ 10722 w 353457"/>
              <a:gd name="connsiteY116" fmla="*/ 203963 h 353212"/>
              <a:gd name="connsiteX117" fmla="*/ 10722 w 353457"/>
              <a:gd name="connsiteY117" fmla="*/ 107593 h 353212"/>
              <a:gd name="connsiteX118" fmla="*/ 34200 w 353457"/>
              <a:gd name="connsiteY118" fmla="*/ 84115 h 353212"/>
              <a:gd name="connsiteX119" fmla="*/ 65974 w 353457"/>
              <a:gd name="connsiteY119" fmla="*/ 84115 h 353212"/>
              <a:gd name="connsiteX120" fmla="*/ 72808 w 353457"/>
              <a:gd name="connsiteY120" fmla="*/ 87267 h 353212"/>
              <a:gd name="connsiteX121" fmla="*/ 75960 w 353457"/>
              <a:gd name="connsiteY121" fmla="*/ 84115 h 353212"/>
              <a:gd name="connsiteX122" fmla="*/ 120240 w 353457"/>
              <a:gd name="connsiteY122" fmla="*/ 73800 h 353212"/>
              <a:gd name="connsiteX123" fmla="*/ 167478 w 353457"/>
              <a:gd name="connsiteY123" fmla="*/ 26499 h 353212"/>
              <a:gd name="connsiteX124" fmla="*/ 180321 w 353457"/>
              <a:gd name="connsiteY124" fmla="*/ 26507 h 353212"/>
              <a:gd name="connsiteX125" fmla="*/ 180313 w 353457"/>
              <a:gd name="connsiteY125" fmla="*/ 39350 h 353212"/>
              <a:gd name="connsiteX126" fmla="*/ 76320 w 353457"/>
              <a:gd name="connsiteY126" fmla="*/ 106654 h 353212"/>
              <a:gd name="connsiteX127" fmla="*/ 70967 w 353457"/>
              <a:gd name="connsiteY127" fmla="*/ 120115 h 353212"/>
              <a:gd name="connsiteX128" fmla="*/ 65614 w 353457"/>
              <a:gd name="connsiteY128" fmla="*/ 106654 h 353212"/>
              <a:gd name="connsiteX129" fmla="*/ 70928 w 353457"/>
              <a:gd name="connsiteY129" fmla="*/ 101262 h 353212"/>
              <a:gd name="connsiteX130" fmla="*/ 76320 w 353457"/>
              <a:gd name="connsiteY130" fmla="*/ 106576 h 353212"/>
              <a:gd name="connsiteX131" fmla="*/ 76320 w 353457"/>
              <a:gd name="connsiteY131" fmla="*/ 139070 h 353212"/>
              <a:gd name="connsiteX132" fmla="*/ 70967 w 353457"/>
              <a:gd name="connsiteY132" fmla="*/ 152515 h 353212"/>
              <a:gd name="connsiteX133" fmla="*/ 65614 w 353457"/>
              <a:gd name="connsiteY133" fmla="*/ 138991 h 353212"/>
              <a:gd name="connsiteX134" fmla="*/ 70967 w 353457"/>
              <a:gd name="connsiteY134" fmla="*/ 133638 h 353212"/>
              <a:gd name="connsiteX135" fmla="*/ 76320 w 353457"/>
              <a:gd name="connsiteY135" fmla="*/ 138991 h 353212"/>
              <a:gd name="connsiteX136" fmla="*/ 76320 w 353457"/>
              <a:gd name="connsiteY136" fmla="*/ 171454 h 353212"/>
              <a:gd name="connsiteX137" fmla="*/ 70967 w 353457"/>
              <a:gd name="connsiteY137" fmla="*/ 180376 h 353212"/>
              <a:gd name="connsiteX138" fmla="*/ 65614 w 353457"/>
              <a:gd name="connsiteY138" fmla="*/ 171454 h 353212"/>
              <a:gd name="connsiteX139" fmla="*/ 70928 w 353457"/>
              <a:gd name="connsiteY139" fmla="*/ 166062 h 353212"/>
              <a:gd name="connsiteX140" fmla="*/ 76320 w 353457"/>
              <a:gd name="connsiteY140" fmla="*/ 171376 h 353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353457" h="353212">
                <a:moveTo>
                  <a:pt x="348104" y="228522"/>
                </a:moveTo>
                <a:lnTo>
                  <a:pt x="339183" y="228522"/>
                </a:lnTo>
                <a:lnTo>
                  <a:pt x="339183" y="39271"/>
                </a:lnTo>
                <a:lnTo>
                  <a:pt x="348104" y="39271"/>
                </a:lnTo>
                <a:cubicBezTo>
                  <a:pt x="351061" y="39271"/>
                  <a:pt x="353457" y="36875"/>
                  <a:pt x="353457" y="33918"/>
                </a:cubicBezTo>
                <a:cubicBezTo>
                  <a:pt x="353457" y="30962"/>
                  <a:pt x="351061" y="28565"/>
                  <a:pt x="348104" y="28565"/>
                </a:cubicBezTo>
                <a:lnTo>
                  <a:pt x="212447" y="28565"/>
                </a:lnTo>
                <a:cubicBezTo>
                  <a:pt x="209490" y="28565"/>
                  <a:pt x="207094" y="30962"/>
                  <a:pt x="207094" y="33918"/>
                </a:cubicBezTo>
                <a:cubicBezTo>
                  <a:pt x="207094" y="36875"/>
                  <a:pt x="209490" y="39271"/>
                  <a:pt x="212447" y="39271"/>
                </a:cubicBezTo>
                <a:lnTo>
                  <a:pt x="328477" y="39271"/>
                </a:lnTo>
                <a:lnTo>
                  <a:pt x="328477" y="62609"/>
                </a:lnTo>
                <a:lnTo>
                  <a:pt x="303136" y="91910"/>
                </a:lnTo>
                <a:lnTo>
                  <a:pt x="273913" y="87840"/>
                </a:lnTo>
                <a:cubicBezTo>
                  <a:pt x="272246" y="87611"/>
                  <a:pt x="270571" y="88193"/>
                  <a:pt x="269405" y="89405"/>
                </a:cubicBezTo>
                <a:lnTo>
                  <a:pt x="238257" y="120522"/>
                </a:lnTo>
                <a:lnTo>
                  <a:pt x="208800" y="115983"/>
                </a:lnTo>
                <a:cubicBezTo>
                  <a:pt x="207049" y="115730"/>
                  <a:pt x="205286" y="116370"/>
                  <a:pt x="204104" y="117689"/>
                </a:cubicBezTo>
                <a:lnTo>
                  <a:pt x="167807" y="157774"/>
                </a:lnTo>
                <a:lnTo>
                  <a:pt x="167807" y="98202"/>
                </a:lnTo>
                <a:cubicBezTo>
                  <a:pt x="167807" y="95245"/>
                  <a:pt x="165411" y="92849"/>
                  <a:pt x="162454" y="92849"/>
                </a:cubicBezTo>
                <a:cubicBezTo>
                  <a:pt x="159497" y="92849"/>
                  <a:pt x="157101" y="95245"/>
                  <a:pt x="157101" y="98202"/>
                </a:cubicBezTo>
                <a:lnTo>
                  <a:pt x="157101" y="228522"/>
                </a:lnTo>
                <a:lnTo>
                  <a:pt x="148163" y="228522"/>
                </a:lnTo>
                <a:cubicBezTo>
                  <a:pt x="145207" y="228522"/>
                  <a:pt x="142810" y="230918"/>
                  <a:pt x="142810" y="233875"/>
                </a:cubicBezTo>
                <a:cubicBezTo>
                  <a:pt x="142810" y="236831"/>
                  <a:pt x="145207" y="239228"/>
                  <a:pt x="148163" y="239228"/>
                </a:cubicBezTo>
                <a:lnTo>
                  <a:pt x="242781" y="239228"/>
                </a:lnTo>
                <a:lnTo>
                  <a:pt x="242781" y="264522"/>
                </a:lnTo>
                <a:cubicBezTo>
                  <a:pt x="230325" y="267483"/>
                  <a:pt x="222629" y="279980"/>
                  <a:pt x="225589" y="292436"/>
                </a:cubicBezTo>
                <a:cubicBezTo>
                  <a:pt x="228550" y="304890"/>
                  <a:pt x="241047" y="312588"/>
                  <a:pt x="253503" y="309627"/>
                </a:cubicBezTo>
                <a:cubicBezTo>
                  <a:pt x="265959" y="306665"/>
                  <a:pt x="273655" y="294169"/>
                  <a:pt x="270695" y="281714"/>
                </a:cubicBezTo>
                <a:cubicBezTo>
                  <a:pt x="268670" y="273196"/>
                  <a:pt x="262019" y="266546"/>
                  <a:pt x="253503" y="264522"/>
                </a:cubicBezTo>
                <a:lnTo>
                  <a:pt x="253503" y="239165"/>
                </a:lnTo>
                <a:lnTo>
                  <a:pt x="348104" y="239165"/>
                </a:lnTo>
                <a:cubicBezTo>
                  <a:pt x="351044" y="238846"/>
                  <a:pt x="353168" y="236204"/>
                  <a:pt x="352849" y="233266"/>
                </a:cubicBezTo>
                <a:cubicBezTo>
                  <a:pt x="352576" y="230766"/>
                  <a:pt x="350602" y="228793"/>
                  <a:pt x="348104" y="228522"/>
                </a:cubicBezTo>
                <a:close/>
                <a:moveTo>
                  <a:pt x="260640" y="287108"/>
                </a:moveTo>
                <a:cubicBezTo>
                  <a:pt x="260640" y="294023"/>
                  <a:pt x="255033" y="299630"/>
                  <a:pt x="248118" y="299630"/>
                </a:cubicBezTo>
                <a:cubicBezTo>
                  <a:pt x="241203" y="299630"/>
                  <a:pt x="235597" y="294023"/>
                  <a:pt x="235597" y="287108"/>
                </a:cubicBezTo>
                <a:cubicBezTo>
                  <a:pt x="235592" y="280193"/>
                  <a:pt x="241195" y="274583"/>
                  <a:pt x="248110" y="274578"/>
                </a:cubicBezTo>
                <a:cubicBezTo>
                  <a:pt x="255026" y="274574"/>
                  <a:pt x="260635" y="280177"/>
                  <a:pt x="260640" y="287092"/>
                </a:cubicBezTo>
                <a:close/>
                <a:moveTo>
                  <a:pt x="328477" y="228522"/>
                </a:moveTo>
                <a:lnTo>
                  <a:pt x="167807" y="228522"/>
                </a:lnTo>
                <a:lnTo>
                  <a:pt x="167807" y="214435"/>
                </a:lnTo>
                <a:lnTo>
                  <a:pt x="201913" y="186621"/>
                </a:lnTo>
                <a:lnTo>
                  <a:pt x="235722" y="197765"/>
                </a:lnTo>
                <a:cubicBezTo>
                  <a:pt x="237753" y="198407"/>
                  <a:pt x="239973" y="197793"/>
                  <a:pt x="241388" y="196200"/>
                </a:cubicBezTo>
                <a:lnTo>
                  <a:pt x="274257" y="159637"/>
                </a:lnTo>
                <a:lnTo>
                  <a:pt x="304450" y="176322"/>
                </a:lnTo>
                <a:cubicBezTo>
                  <a:pt x="306236" y="177311"/>
                  <a:pt x="308429" y="177195"/>
                  <a:pt x="310101" y="176024"/>
                </a:cubicBezTo>
                <a:lnTo>
                  <a:pt x="328445" y="163221"/>
                </a:lnTo>
                <a:close/>
                <a:moveTo>
                  <a:pt x="328477" y="150261"/>
                </a:moveTo>
                <a:lnTo>
                  <a:pt x="306736" y="165443"/>
                </a:lnTo>
                <a:lnTo>
                  <a:pt x="275744" y="148226"/>
                </a:lnTo>
                <a:cubicBezTo>
                  <a:pt x="273562" y="147020"/>
                  <a:pt x="270836" y="147481"/>
                  <a:pt x="269170" y="149337"/>
                </a:cubicBezTo>
                <a:lnTo>
                  <a:pt x="235800" y="186464"/>
                </a:lnTo>
                <a:lnTo>
                  <a:pt x="202523" y="175508"/>
                </a:lnTo>
                <a:cubicBezTo>
                  <a:pt x="200788" y="174951"/>
                  <a:pt x="198887" y="175303"/>
                  <a:pt x="197468" y="176447"/>
                </a:cubicBezTo>
                <a:lnTo>
                  <a:pt x="167807" y="200583"/>
                </a:lnTo>
                <a:lnTo>
                  <a:pt x="167807" y="173739"/>
                </a:lnTo>
                <a:lnTo>
                  <a:pt x="210068" y="126986"/>
                </a:lnTo>
                <a:lnTo>
                  <a:pt x="239322" y="131478"/>
                </a:lnTo>
                <a:cubicBezTo>
                  <a:pt x="241014" y="131731"/>
                  <a:pt x="242723" y="131148"/>
                  <a:pt x="243908" y="129913"/>
                </a:cubicBezTo>
                <a:lnTo>
                  <a:pt x="275056" y="98781"/>
                </a:lnTo>
                <a:lnTo>
                  <a:pt x="304544" y="102866"/>
                </a:lnTo>
                <a:cubicBezTo>
                  <a:pt x="306344" y="103126"/>
                  <a:pt x="308151" y="102447"/>
                  <a:pt x="309334" y="101066"/>
                </a:cubicBezTo>
                <a:lnTo>
                  <a:pt x="328477" y="78950"/>
                </a:lnTo>
                <a:close/>
                <a:moveTo>
                  <a:pt x="70967" y="61278"/>
                </a:moveTo>
                <a:cubicBezTo>
                  <a:pt x="87889" y="60896"/>
                  <a:pt x="101296" y="46868"/>
                  <a:pt x="100913" y="29947"/>
                </a:cubicBezTo>
                <a:cubicBezTo>
                  <a:pt x="100543" y="13563"/>
                  <a:pt x="87350" y="370"/>
                  <a:pt x="70967" y="0"/>
                </a:cubicBezTo>
                <a:cubicBezTo>
                  <a:pt x="54045" y="382"/>
                  <a:pt x="40638" y="14410"/>
                  <a:pt x="41020" y="31332"/>
                </a:cubicBezTo>
                <a:cubicBezTo>
                  <a:pt x="41391" y="47715"/>
                  <a:pt x="54584" y="60908"/>
                  <a:pt x="70967" y="61278"/>
                </a:cubicBezTo>
                <a:close/>
                <a:moveTo>
                  <a:pt x="70967" y="10706"/>
                </a:moveTo>
                <a:cubicBezTo>
                  <a:pt x="81976" y="11015"/>
                  <a:pt x="90650" y="20189"/>
                  <a:pt x="90341" y="31198"/>
                </a:cubicBezTo>
                <a:cubicBezTo>
                  <a:pt x="90045" y="41773"/>
                  <a:pt x="81542" y="50276"/>
                  <a:pt x="70967" y="50572"/>
                </a:cubicBezTo>
                <a:cubicBezTo>
                  <a:pt x="59958" y="50264"/>
                  <a:pt x="51284" y="41089"/>
                  <a:pt x="51593" y="30081"/>
                </a:cubicBezTo>
                <a:cubicBezTo>
                  <a:pt x="51889" y="19505"/>
                  <a:pt x="60392" y="11002"/>
                  <a:pt x="70967" y="10706"/>
                </a:cubicBezTo>
                <a:close/>
                <a:moveTo>
                  <a:pt x="187904" y="18923"/>
                </a:moveTo>
                <a:cubicBezTo>
                  <a:pt x="180055" y="11480"/>
                  <a:pt x="167752" y="11480"/>
                  <a:pt x="159903" y="18923"/>
                </a:cubicBezTo>
                <a:lnTo>
                  <a:pt x="112696" y="66177"/>
                </a:lnTo>
                <a:cubicBezTo>
                  <a:pt x="108088" y="70764"/>
                  <a:pt x="101855" y="73346"/>
                  <a:pt x="95353" y="73362"/>
                </a:cubicBezTo>
                <a:lnTo>
                  <a:pt x="34310" y="73362"/>
                </a:lnTo>
                <a:cubicBezTo>
                  <a:pt x="15387" y="73336"/>
                  <a:pt x="26" y="88655"/>
                  <a:pt x="0" y="107577"/>
                </a:cubicBezTo>
                <a:cubicBezTo>
                  <a:pt x="0" y="107583"/>
                  <a:pt x="0" y="107588"/>
                  <a:pt x="0" y="107593"/>
                </a:cubicBezTo>
                <a:lnTo>
                  <a:pt x="0" y="203995"/>
                </a:lnTo>
                <a:cubicBezTo>
                  <a:pt x="97" y="214964"/>
                  <a:pt x="9068" y="223778"/>
                  <a:pt x="20037" y="223682"/>
                </a:cubicBezTo>
                <a:cubicBezTo>
                  <a:pt x="23130" y="223654"/>
                  <a:pt x="26173" y="222906"/>
                  <a:pt x="28925" y="221494"/>
                </a:cubicBezTo>
                <a:lnTo>
                  <a:pt x="28925" y="329948"/>
                </a:lnTo>
                <a:cubicBezTo>
                  <a:pt x="29269" y="343135"/>
                  <a:pt x="40237" y="353547"/>
                  <a:pt x="53424" y="353204"/>
                </a:cubicBezTo>
                <a:cubicBezTo>
                  <a:pt x="60202" y="353027"/>
                  <a:pt x="66585" y="349978"/>
                  <a:pt x="70983" y="344817"/>
                </a:cubicBezTo>
                <a:cubicBezTo>
                  <a:pt x="79551" y="354858"/>
                  <a:pt x="94637" y="356053"/>
                  <a:pt x="104678" y="347483"/>
                </a:cubicBezTo>
                <a:cubicBezTo>
                  <a:pt x="109828" y="343089"/>
                  <a:pt x="112873" y="336716"/>
                  <a:pt x="113056" y="329948"/>
                </a:cubicBezTo>
                <a:lnTo>
                  <a:pt x="113056" y="130179"/>
                </a:lnTo>
                <a:cubicBezTo>
                  <a:pt x="113042" y="125015"/>
                  <a:pt x="115086" y="120058"/>
                  <a:pt x="118737" y="116405"/>
                </a:cubicBezTo>
                <a:lnTo>
                  <a:pt x="187904" y="46957"/>
                </a:lnTo>
                <a:cubicBezTo>
                  <a:pt x="195641" y="39213"/>
                  <a:pt x="195641" y="26667"/>
                  <a:pt x="187904" y="18923"/>
                </a:cubicBezTo>
                <a:close/>
                <a:moveTo>
                  <a:pt x="102350" y="329948"/>
                </a:moveTo>
                <a:cubicBezTo>
                  <a:pt x="101997" y="337131"/>
                  <a:pt x="95888" y="342668"/>
                  <a:pt x="88704" y="342316"/>
                </a:cubicBezTo>
                <a:cubicBezTo>
                  <a:pt x="82014" y="341987"/>
                  <a:pt x="76664" y="336638"/>
                  <a:pt x="76336" y="329948"/>
                </a:cubicBezTo>
                <a:lnTo>
                  <a:pt x="76336" y="226643"/>
                </a:lnTo>
                <a:cubicBezTo>
                  <a:pt x="76336" y="223687"/>
                  <a:pt x="73939" y="221290"/>
                  <a:pt x="70983" y="221290"/>
                </a:cubicBezTo>
                <a:cubicBezTo>
                  <a:pt x="68026" y="221290"/>
                  <a:pt x="65630" y="223687"/>
                  <a:pt x="65630" y="226643"/>
                </a:cubicBezTo>
                <a:lnTo>
                  <a:pt x="65630" y="329948"/>
                </a:lnTo>
                <a:cubicBezTo>
                  <a:pt x="65380" y="337127"/>
                  <a:pt x="59359" y="342745"/>
                  <a:pt x="52179" y="342496"/>
                </a:cubicBezTo>
                <a:cubicBezTo>
                  <a:pt x="45350" y="342258"/>
                  <a:pt x="39868" y="336777"/>
                  <a:pt x="39631" y="329948"/>
                </a:cubicBezTo>
                <a:lnTo>
                  <a:pt x="39631" y="207861"/>
                </a:lnTo>
                <a:lnTo>
                  <a:pt x="102350" y="207861"/>
                </a:lnTo>
                <a:close/>
                <a:moveTo>
                  <a:pt x="180313" y="39350"/>
                </a:moveTo>
                <a:lnTo>
                  <a:pt x="111130" y="108845"/>
                </a:lnTo>
                <a:cubicBezTo>
                  <a:pt x="105473" y="114501"/>
                  <a:pt x="102307" y="122180"/>
                  <a:pt x="102334" y="130179"/>
                </a:cubicBezTo>
                <a:lnTo>
                  <a:pt x="102334" y="197077"/>
                </a:lnTo>
                <a:lnTo>
                  <a:pt x="39584" y="197077"/>
                </a:lnTo>
                <a:lnTo>
                  <a:pt x="39584" y="112555"/>
                </a:lnTo>
                <a:cubicBezTo>
                  <a:pt x="39584" y="109598"/>
                  <a:pt x="37188" y="107202"/>
                  <a:pt x="34231" y="107202"/>
                </a:cubicBezTo>
                <a:cubicBezTo>
                  <a:pt x="31275" y="107202"/>
                  <a:pt x="28878" y="109598"/>
                  <a:pt x="28878" y="112555"/>
                </a:cubicBezTo>
                <a:lnTo>
                  <a:pt x="28878" y="203963"/>
                </a:lnTo>
                <a:cubicBezTo>
                  <a:pt x="28878" y="208977"/>
                  <a:pt x="24814" y="213042"/>
                  <a:pt x="19800" y="213042"/>
                </a:cubicBezTo>
                <a:cubicBezTo>
                  <a:pt x="14786" y="213042"/>
                  <a:pt x="10722" y="208977"/>
                  <a:pt x="10722" y="203963"/>
                </a:cubicBezTo>
                <a:lnTo>
                  <a:pt x="10722" y="107593"/>
                </a:lnTo>
                <a:cubicBezTo>
                  <a:pt x="10722" y="94626"/>
                  <a:pt x="21233" y="84115"/>
                  <a:pt x="34200" y="84115"/>
                </a:cubicBezTo>
                <a:lnTo>
                  <a:pt x="65974" y="84115"/>
                </a:lnTo>
                <a:cubicBezTo>
                  <a:pt x="66991" y="86872"/>
                  <a:pt x="70051" y="88283"/>
                  <a:pt x="72808" y="87267"/>
                </a:cubicBezTo>
                <a:cubicBezTo>
                  <a:pt x="74269" y="86728"/>
                  <a:pt x="75421" y="85576"/>
                  <a:pt x="75960" y="84115"/>
                </a:cubicBezTo>
                <a:cubicBezTo>
                  <a:pt x="90501" y="84115"/>
                  <a:pt x="109643" y="86024"/>
                  <a:pt x="120240" y="73800"/>
                </a:cubicBezTo>
                <a:lnTo>
                  <a:pt x="167478" y="26499"/>
                </a:lnTo>
                <a:cubicBezTo>
                  <a:pt x="171027" y="22955"/>
                  <a:pt x="176777" y="22958"/>
                  <a:pt x="180321" y="26507"/>
                </a:cubicBezTo>
                <a:cubicBezTo>
                  <a:pt x="183865" y="30055"/>
                  <a:pt x="183861" y="35805"/>
                  <a:pt x="180313" y="39350"/>
                </a:cubicBezTo>
                <a:close/>
                <a:moveTo>
                  <a:pt x="76320" y="106654"/>
                </a:moveTo>
                <a:cubicBezTo>
                  <a:pt x="76132" y="111099"/>
                  <a:pt x="77885" y="120146"/>
                  <a:pt x="70967" y="120115"/>
                </a:cubicBezTo>
                <a:cubicBezTo>
                  <a:pt x="64049" y="120083"/>
                  <a:pt x="65786" y="111099"/>
                  <a:pt x="65614" y="106654"/>
                </a:cubicBezTo>
                <a:cubicBezTo>
                  <a:pt x="65592" y="103698"/>
                  <a:pt x="67971" y="101283"/>
                  <a:pt x="70928" y="101262"/>
                </a:cubicBezTo>
                <a:cubicBezTo>
                  <a:pt x="73884" y="101240"/>
                  <a:pt x="76298" y="103619"/>
                  <a:pt x="76320" y="106576"/>
                </a:cubicBezTo>
                <a:close/>
                <a:moveTo>
                  <a:pt x="76320" y="139070"/>
                </a:moveTo>
                <a:cubicBezTo>
                  <a:pt x="76132" y="143499"/>
                  <a:pt x="77885" y="152530"/>
                  <a:pt x="70967" y="152515"/>
                </a:cubicBezTo>
                <a:cubicBezTo>
                  <a:pt x="64049" y="152499"/>
                  <a:pt x="65739" y="143421"/>
                  <a:pt x="65614" y="138991"/>
                </a:cubicBezTo>
                <a:cubicBezTo>
                  <a:pt x="65614" y="136035"/>
                  <a:pt x="68011" y="133638"/>
                  <a:pt x="70967" y="133638"/>
                </a:cubicBezTo>
                <a:cubicBezTo>
                  <a:pt x="73923" y="133638"/>
                  <a:pt x="76320" y="136035"/>
                  <a:pt x="76320" y="138991"/>
                </a:cubicBezTo>
                <a:close/>
                <a:moveTo>
                  <a:pt x="76320" y="171454"/>
                </a:moveTo>
                <a:cubicBezTo>
                  <a:pt x="76727" y="175383"/>
                  <a:pt x="75913" y="180376"/>
                  <a:pt x="70967" y="180376"/>
                </a:cubicBezTo>
                <a:cubicBezTo>
                  <a:pt x="66021" y="180376"/>
                  <a:pt x="65191" y="175383"/>
                  <a:pt x="65614" y="171454"/>
                </a:cubicBezTo>
                <a:cubicBezTo>
                  <a:pt x="65592" y="168497"/>
                  <a:pt x="67971" y="166084"/>
                  <a:pt x="70928" y="166062"/>
                </a:cubicBezTo>
                <a:cubicBezTo>
                  <a:pt x="73884" y="166040"/>
                  <a:pt x="76298" y="168419"/>
                  <a:pt x="76320" y="17137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532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4767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6" grpId="0" animBg="1"/>
      <p:bldP spid="877" grpId="0" animBg="1"/>
      <p:bldP spid="878" grpId="0"/>
      <p:bldP spid="879" grpId="0"/>
      <p:bldP spid="880" grpId="0" animBg="1"/>
      <p:bldP spid="881" grpId="0"/>
      <p:bldP spid="882" grpId="0" animBg="1"/>
      <p:bldP spid="885" grpId="0" animBg="1"/>
      <p:bldP spid="888" grpId="0"/>
      <p:bldP spid="889" grpId="0"/>
      <p:bldP spid="890" grpId="0" animBg="1"/>
      <p:bldP spid="892" grpId="0"/>
      <p:bldP spid="893" grpId="0"/>
      <p:bldP spid="887" grpId="0" animBg="1"/>
      <p:bldP spid="899" grpId="0" animBg="1"/>
      <p:bldP spid="900" grpId="0"/>
      <p:bldP spid="901" grpId="0"/>
      <p:bldP spid="88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B98D24-C220-08AA-BD02-B9979768B6DE}"/>
              </a:ext>
            </a:extLst>
          </p:cNvPr>
          <p:cNvSpPr txBox="1"/>
          <p:nvPr/>
        </p:nvSpPr>
        <p:spPr>
          <a:xfrm>
            <a:off x="4383449" y="277582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A55C7803-3B5F-922E-69DF-035E1532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115" y="895704"/>
            <a:ext cx="4267200" cy="229150"/>
          </a:xfrm>
          <a:prstGeom prst="rect">
            <a:avLst/>
          </a:prstGeom>
        </p:spPr>
      </p:pic>
      <p:sp>
        <p:nvSpPr>
          <p:cNvPr id="5" name="矩形: 剪去单角 4">
            <a:extLst>
              <a:ext uri="{FF2B5EF4-FFF2-40B4-BE49-F238E27FC236}">
                <a16:creationId xmlns:a16="http://schemas.microsoft.com/office/drawing/2014/main" id="{31D4E264-4431-DD49-A6D1-760942E8B4AB}"/>
              </a:ext>
            </a:extLst>
          </p:cNvPr>
          <p:cNvSpPr/>
          <p:nvPr/>
        </p:nvSpPr>
        <p:spPr>
          <a:xfrm>
            <a:off x="927637" y="2008616"/>
            <a:ext cx="4798248" cy="1485900"/>
          </a:xfrm>
          <a:prstGeom prst="snip1Rect">
            <a:avLst/>
          </a:prstGeom>
          <a:noFill/>
          <a:ln w="25400">
            <a:gradFill flip="none" rotWithShape="1">
              <a:gsLst>
                <a:gs pos="0">
                  <a:schemeClr val="accent3">
                    <a:alpha val="50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043042F-EEE1-2517-1F6C-CD3991A8ADD2}"/>
              </a:ext>
            </a:extLst>
          </p:cNvPr>
          <p:cNvSpPr/>
          <p:nvPr/>
        </p:nvSpPr>
        <p:spPr>
          <a:xfrm>
            <a:off x="927637" y="2008616"/>
            <a:ext cx="239414" cy="1485900"/>
          </a:xfrm>
          <a:prstGeom prst="snip1Rect">
            <a:avLst>
              <a:gd name="adj" fmla="val 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3">
                    <a:alpha val="19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4C9C9DD-219A-21C4-FAAB-52EE61E5543F}"/>
              </a:ext>
            </a:extLst>
          </p:cNvPr>
          <p:cNvSpPr txBox="1"/>
          <p:nvPr/>
        </p:nvSpPr>
        <p:spPr>
          <a:xfrm flipH="1">
            <a:off x="1321241" y="2179122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高级设计</a:t>
            </a:r>
          </a:p>
        </p:txBody>
      </p:sp>
      <p:sp>
        <p:nvSpPr>
          <p:cNvPr id="2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3951E61-18FB-DC2E-58A7-8BA1F9B9F25F}"/>
              </a:ext>
            </a:extLst>
          </p:cNvPr>
          <p:cNvSpPr txBox="1"/>
          <p:nvPr/>
        </p:nvSpPr>
        <p:spPr>
          <a:xfrm flipH="1">
            <a:off x="1321238" y="2641874"/>
            <a:ext cx="4372476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</a:t>
            </a:r>
          </a:p>
        </p:txBody>
      </p:sp>
      <p:sp>
        <p:nvSpPr>
          <p:cNvPr id="29" name="矩形: 剪去单角 28">
            <a:extLst>
              <a:ext uri="{FF2B5EF4-FFF2-40B4-BE49-F238E27FC236}">
                <a16:creationId xmlns:a16="http://schemas.microsoft.com/office/drawing/2014/main" id="{321DB61E-9B99-69AB-F4E8-DECA7FCD652D}"/>
              </a:ext>
            </a:extLst>
          </p:cNvPr>
          <p:cNvSpPr/>
          <p:nvPr/>
        </p:nvSpPr>
        <p:spPr>
          <a:xfrm>
            <a:off x="927637" y="4181267"/>
            <a:ext cx="4798248" cy="1485900"/>
          </a:xfrm>
          <a:prstGeom prst="snip1Rect">
            <a:avLst/>
          </a:prstGeom>
          <a:noFill/>
          <a:ln w="25400">
            <a:gradFill flip="none" rotWithShape="1">
              <a:gsLst>
                <a:gs pos="0">
                  <a:schemeClr val="accent3">
                    <a:alpha val="50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0E717CF-AA2F-35FF-3165-7E54C48D8052}"/>
              </a:ext>
            </a:extLst>
          </p:cNvPr>
          <p:cNvSpPr/>
          <p:nvPr/>
        </p:nvSpPr>
        <p:spPr>
          <a:xfrm>
            <a:off x="927637" y="4181267"/>
            <a:ext cx="239414" cy="1485900"/>
          </a:xfrm>
          <a:prstGeom prst="snip1Rect">
            <a:avLst>
              <a:gd name="adj" fmla="val 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3">
                    <a:alpha val="19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5D2273C-8381-8658-657A-8EEB1BFB6356}"/>
              </a:ext>
            </a:extLst>
          </p:cNvPr>
          <p:cNvSpPr txBox="1"/>
          <p:nvPr/>
        </p:nvSpPr>
        <p:spPr>
          <a:xfrm flipH="1">
            <a:off x="1321241" y="435177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免费</a:t>
            </a:r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endParaRPr lang="zh-CN" altLang="en-US" sz="2800" spc="2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2ECC712-F1EB-E7BD-119A-1D33B3BF393D}"/>
              </a:ext>
            </a:extLst>
          </p:cNvPr>
          <p:cNvSpPr txBox="1"/>
          <p:nvPr/>
        </p:nvSpPr>
        <p:spPr>
          <a:xfrm flipH="1">
            <a:off x="1321238" y="4814525"/>
            <a:ext cx="4372476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3" name="矩形: 剪去单角 32">
            <a:extLst>
              <a:ext uri="{FF2B5EF4-FFF2-40B4-BE49-F238E27FC236}">
                <a16:creationId xmlns:a16="http://schemas.microsoft.com/office/drawing/2014/main" id="{0804359F-55EA-6B93-568A-79389F139347}"/>
              </a:ext>
            </a:extLst>
          </p:cNvPr>
          <p:cNvSpPr/>
          <p:nvPr/>
        </p:nvSpPr>
        <p:spPr>
          <a:xfrm>
            <a:off x="6466117" y="2008616"/>
            <a:ext cx="4798248" cy="1485900"/>
          </a:xfrm>
          <a:prstGeom prst="snip1Rect">
            <a:avLst/>
          </a:prstGeom>
          <a:noFill/>
          <a:ln w="25400">
            <a:gradFill flip="none" rotWithShape="1">
              <a:gsLst>
                <a:gs pos="0">
                  <a:schemeClr val="accent3">
                    <a:alpha val="50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矩形: 剪去单角 33">
            <a:extLst>
              <a:ext uri="{FF2B5EF4-FFF2-40B4-BE49-F238E27FC236}">
                <a16:creationId xmlns:a16="http://schemas.microsoft.com/office/drawing/2014/main" id="{5499EE08-97A7-FE10-0258-FE4266418F74}"/>
              </a:ext>
            </a:extLst>
          </p:cNvPr>
          <p:cNvSpPr/>
          <p:nvPr/>
        </p:nvSpPr>
        <p:spPr>
          <a:xfrm>
            <a:off x="6466117" y="2008616"/>
            <a:ext cx="239414" cy="1485900"/>
          </a:xfrm>
          <a:prstGeom prst="snip1Rect">
            <a:avLst>
              <a:gd name="adj" fmla="val 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3">
                    <a:alpha val="19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773E8A3-FC6E-FBC7-7B83-3ED746140450}"/>
              </a:ext>
            </a:extLst>
          </p:cNvPr>
          <p:cNvSpPr txBox="1"/>
          <p:nvPr/>
        </p:nvSpPr>
        <p:spPr>
          <a:xfrm flipH="1">
            <a:off x="6859721" y="2179122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200" dirty="0">
                <a:solidFill>
                  <a:schemeClr val="accent2"/>
                </a:solidFill>
                <a:latin typeface="+mj-ea"/>
                <a:ea typeface="+mj-ea"/>
              </a:rPr>
              <a:t>PPT</a:t>
            </a:r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定制</a:t>
            </a:r>
          </a:p>
        </p:txBody>
      </p:sp>
      <p:sp>
        <p:nvSpPr>
          <p:cNvPr id="3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93C50FB-A15B-9C3F-6B86-E99D75D7CDFB}"/>
              </a:ext>
            </a:extLst>
          </p:cNvPr>
          <p:cNvSpPr txBox="1"/>
          <p:nvPr/>
        </p:nvSpPr>
        <p:spPr>
          <a:xfrm flipH="1">
            <a:off x="6859718" y="2641874"/>
            <a:ext cx="4372476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搜索：陈西设计之家。搜索：陈西设计。免费高端的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模板浏览器搜索网站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7" name="矩形: 剪去单角 36">
            <a:extLst>
              <a:ext uri="{FF2B5EF4-FFF2-40B4-BE49-F238E27FC236}">
                <a16:creationId xmlns:a16="http://schemas.microsoft.com/office/drawing/2014/main" id="{C021C130-3451-7241-5E8F-AF4098877B4D}"/>
              </a:ext>
            </a:extLst>
          </p:cNvPr>
          <p:cNvSpPr/>
          <p:nvPr/>
        </p:nvSpPr>
        <p:spPr>
          <a:xfrm>
            <a:off x="6466117" y="4181267"/>
            <a:ext cx="4798248" cy="1485900"/>
          </a:xfrm>
          <a:prstGeom prst="snip1Rect">
            <a:avLst/>
          </a:prstGeom>
          <a:noFill/>
          <a:ln w="25400">
            <a:gradFill flip="none" rotWithShape="1">
              <a:gsLst>
                <a:gs pos="0">
                  <a:schemeClr val="accent3">
                    <a:alpha val="50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13BB2C6-EA6F-679F-56D9-78B977A8A280}"/>
              </a:ext>
            </a:extLst>
          </p:cNvPr>
          <p:cNvSpPr/>
          <p:nvPr/>
        </p:nvSpPr>
        <p:spPr>
          <a:xfrm>
            <a:off x="6466117" y="4181267"/>
            <a:ext cx="239414" cy="1485900"/>
          </a:xfrm>
          <a:prstGeom prst="snip1Rect">
            <a:avLst>
              <a:gd name="adj" fmla="val 0"/>
            </a:avLst>
          </a:prstGeom>
          <a:gradFill flip="none" rotWithShape="1"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accent3">
                    <a:alpha val="1900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062FB1-53FF-C9F3-8D69-EDD0E5E5964F}"/>
              </a:ext>
            </a:extLst>
          </p:cNvPr>
          <p:cNvSpPr txBox="1"/>
          <p:nvPr/>
        </p:nvSpPr>
        <p:spPr>
          <a:xfrm flipH="1">
            <a:off x="6859721" y="4351773"/>
            <a:ext cx="1912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200" dirty="0">
                <a:solidFill>
                  <a:schemeClr val="accent2"/>
                </a:solidFill>
                <a:latin typeface="+mj-ea"/>
                <a:ea typeface="+mj-ea"/>
              </a:rPr>
              <a:t>搜索陈西</a:t>
            </a:r>
          </a:p>
        </p:txBody>
      </p:sp>
      <p:sp>
        <p:nvSpPr>
          <p:cNvPr id="40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1F510E-4980-6972-8AA2-199C3F32186E}"/>
              </a:ext>
            </a:extLst>
          </p:cNvPr>
          <p:cNvSpPr txBox="1"/>
          <p:nvPr/>
        </p:nvSpPr>
        <p:spPr>
          <a:xfrm flipH="1">
            <a:off x="6859718" y="4814525"/>
            <a:ext cx="4372476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高端定制设计，匠心品质定制级服务。搜索：陈西设计</a:t>
            </a:r>
          </a:p>
        </p:txBody>
      </p:sp>
    </p:spTree>
    <p:extLst>
      <p:ext uri="{BB962C8B-B14F-4D97-AF65-F5344CB8AC3E}">
        <p14:creationId xmlns:p14="http://schemas.microsoft.com/office/powerpoint/2010/main" val="421536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27" grpId="0"/>
      <p:bldP spid="28" grpId="0"/>
      <p:bldP spid="29" grpId="0" animBg="1"/>
      <p:bldP spid="30" grpId="0" animBg="1"/>
      <p:bldP spid="31" grpId="0"/>
      <p:bldP spid="32" grpId="0"/>
      <p:bldP spid="33" grpId="0" animBg="1"/>
      <p:bldP spid="34" grpId="0" animBg="1"/>
      <p:bldP spid="35" grpId="0"/>
      <p:bldP spid="36" grpId="0"/>
      <p:bldP spid="37" grpId="0" animBg="1"/>
      <p:bldP spid="38" grpId="0" animBg="1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里有星球&#10;&#10;描述已自动生成">
            <a:extLst>
              <a:ext uri="{FF2B5EF4-FFF2-40B4-BE49-F238E27FC236}">
                <a16:creationId xmlns:a16="http://schemas.microsoft.com/office/drawing/2014/main" id="{8F554B04-7D72-C5F5-2C05-CEAABF2A0A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1" t="6523" r="6521" b="6521"/>
          <a:stretch/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49B1CD9-1620-1E9C-8F49-5293DD1F79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H="1">
            <a:off x="1" y="0"/>
            <a:ext cx="5444842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63746A5-B320-1DA5-80AF-B70EBEE02C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57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306"/>
          <a:stretch/>
        </p:blipFill>
        <p:spPr>
          <a:xfrm flipV="1">
            <a:off x="6747158" y="0"/>
            <a:ext cx="5444842" cy="6858000"/>
          </a:xfrm>
          <a:prstGeom prst="rect">
            <a:avLst/>
          </a:prstGeom>
        </p:spPr>
      </p:pic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10995FC-A106-6EB7-8AE9-D2C60208DF77}"/>
              </a:ext>
            </a:extLst>
          </p:cNvPr>
          <p:cNvGrpSpPr/>
          <p:nvPr/>
        </p:nvGrpSpPr>
        <p:grpSpPr>
          <a:xfrm>
            <a:off x="11469747" y="6177333"/>
            <a:ext cx="410650" cy="298720"/>
            <a:chOff x="11396791" y="6140490"/>
            <a:chExt cx="468991" cy="400424"/>
          </a:xfr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39D8A82-28F9-A83D-7088-D4BE36A6F337}"/>
                </a:ext>
              </a:extLst>
            </p:cNvPr>
            <p:cNvSpPr/>
            <p:nvPr/>
          </p:nvSpPr>
          <p:spPr>
            <a:xfrm>
              <a:off x="11396791" y="6140490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B9887F4-3EF9-24C1-585D-ED09A3AA7D50}"/>
                </a:ext>
              </a:extLst>
            </p:cNvPr>
            <p:cNvSpPr/>
            <p:nvPr/>
          </p:nvSpPr>
          <p:spPr>
            <a:xfrm>
              <a:off x="11396791" y="6306800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  <p:sp>
          <p:nvSpPr>
            <p:cNvPr id="9" name="微信: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A9F216E1-AE6A-7EE0-B02E-5BCDAF35E563}"/>
                </a:ext>
              </a:extLst>
            </p:cNvPr>
            <p:cNvSpPr/>
            <p:nvPr/>
          </p:nvSpPr>
          <p:spPr>
            <a:xfrm>
              <a:off x="11396791" y="6473109"/>
              <a:ext cx="468991" cy="67805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Light" panose="020B0300000000000000" pitchFamily="34" charset="-122"/>
              </a:endParaRPr>
            </a:p>
          </p:txBody>
        </p:sp>
      </p:grpSp>
      <p:sp>
        <p:nvSpPr>
          <p:cNvPr id="12" name="11">
            <a:extLst>
              <a:ext uri="{FF2B5EF4-FFF2-40B4-BE49-F238E27FC236}">
                <a16:creationId xmlns:a16="http://schemas.microsoft.com/office/drawing/2014/main" id="{51F2B7A9-D7A9-88B8-6067-01D46AD8B5AC}"/>
              </a:ext>
            </a:extLst>
          </p:cNvPr>
          <p:cNvSpPr txBox="1"/>
          <p:nvPr/>
        </p:nvSpPr>
        <p:spPr>
          <a:xfrm>
            <a:off x="6296001" y="1328653"/>
            <a:ext cx="4974875" cy="44165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7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1" lang="zh-CN" altLang="en-US" sz="287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12">
            <a:extLst>
              <a:ext uri="{FF2B5EF4-FFF2-40B4-BE49-F238E27FC236}">
                <a16:creationId xmlns:a16="http://schemas.microsoft.com/office/drawing/2014/main" id="{C2524913-D5E8-B15B-E511-591EBC268FEE}"/>
              </a:ext>
            </a:extLst>
          </p:cNvPr>
          <p:cNvSpPr txBox="1"/>
          <p:nvPr/>
        </p:nvSpPr>
        <p:spPr>
          <a:xfrm>
            <a:off x="1360153" y="2290565"/>
            <a:ext cx="2290948" cy="67710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PART</a:t>
            </a:r>
            <a:r>
              <a:rPr kumimoji="1" lang="zh-CN" altLang="en-US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1" lang="en-US" altLang="zh-CN" sz="4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3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1" lang="zh-CN" altLang="en-US" sz="4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accent3"/>
                  </a:gs>
                  <a:gs pos="100000">
                    <a:schemeClr val="accent2"/>
                  </a:gs>
                </a:gsLst>
                <a:lin ang="2700000" scaled="1"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79C5789-4641-D53B-C6FF-4575C9FC452F}"/>
              </a:ext>
            </a:extLst>
          </p:cNvPr>
          <p:cNvSpPr/>
          <p:nvPr/>
        </p:nvSpPr>
        <p:spPr>
          <a:xfrm>
            <a:off x="1423045" y="3110970"/>
            <a:ext cx="4453860" cy="1361692"/>
          </a:xfrm>
          <a:prstGeom prst="snip1Rect">
            <a:avLst>
              <a:gd name="adj" fmla="val 9472"/>
            </a:avLst>
          </a:pr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5" name="14">
            <a:extLst>
              <a:ext uri="{FF2B5EF4-FFF2-40B4-BE49-F238E27FC236}">
                <a16:creationId xmlns:a16="http://schemas.microsoft.com/office/drawing/2014/main" id="{527799D1-E5D4-3516-06D6-A9E3F5D01051}"/>
              </a:ext>
            </a:extLst>
          </p:cNvPr>
          <p:cNvSpPr txBox="1"/>
          <p:nvPr/>
        </p:nvSpPr>
        <p:spPr>
          <a:xfrm>
            <a:off x="1403948" y="3229751"/>
            <a:ext cx="4492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1"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主要目的</a:t>
            </a: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C339862-9F0E-FE7C-66CD-3A06B1A96347}"/>
              </a:ext>
            </a:extLst>
          </p:cNvPr>
          <p:cNvSpPr/>
          <p:nvPr/>
        </p:nvSpPr>
        <p:spPr>
          <a:xfrm>
            <a:off x="380245" y="308602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2520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/>
    </p:bldLst>
  </p:timing>
</p:sld>
</file>

<file path=ppt/theme/theme1.xml><?xml version="1.0" encoding="utf-8"?>
<a:theme xmlns:a="http://schemas.openxmlformats.org/drawingml/2006/main" name="微信搜索：陈西设计之家（微信号：2090298045）">
  <a:themeElements>
    <a:clrScheme name="搜索:陈西设计之家">
      <a:dk1>
        <a:srgbClr val="000000"/>
      </a:dk1>
      <a:lt1>
        <a:srgbClr val="FFFFFF"/>
      </a:lt1>
      <a:dk2>
        <a:srgbClr val="C00000"/>
      </a:dk2>
      <a:lt2>
        <a:srgbClr val="A30000"/>
      </a:lt2>
      <a:accent1>
        <a:srgbClr val="1040EF"/>
      </a:accent1>
      <a:accent2>
        <a:srgbClr val="FFC000"/>
      </a:accent2>
      <a:accent3>
        <a:srgbClr val="FFD600"/>
      </a:accent3>
      <a:accent4>
        <a:srgbClr val="0D0F15"/>
      </a:accent4>
      <a:accent5>
        <a:srgbClr val="2F2F2F"/>
      </a:accent5>
      <a:accent6>
        <a:srgbClr val="70AD47"/>
      </a:accent6>
      <a:hlink>
        <a:srgbClr val="0563C1"/>
      </a:hlink>
      <a:folHlink>
        <a:srgbClr val="954F72"/>
      </a:folHlink>
    </a:clrScheme>
    <a:fontScheme name="通用字体">
      <a:majorFont>
        <a:latin typeface="Calibri Light"/>
        <a:ea typeface="思源黑体 CN Heavy"/>
        <a:cs typeface=""/>
      </a:majorFont>
      <a:minorFont>
        <a:latin typeface="Calibri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3A0706F-8279-456B-B5C7-8FEE7CF5BFD1}" vid="{6AC18C74-9169-4827-B6D9-2D99EDA4A7F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116447</TotalTime>
  <Words>5506</Words>
  <Application>Microsoft Office PowerPoint</Application>
  <PresentationFormat>宽屏</PresentationFormat>
  <Paragraphs>460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思源黑体 CN Light</vt:lpstr>
      <vt:lpstr>阿里巴巴普惠体 2.0 65 Medium</vt:lpstr>
      <vt:lpstr>尔雅未来体</vt:lpstr>
      <vt:lpstr>Arial</vt:lpstr>
      <vt:lpstr>HarmonyOS Sans SC Light</vt:lpstr>
      <vt:lpstr>微软雅黑</vt:lpstr>
      <vt:lpstr>思源黑体 CN Heavy</vt:lpstr>
      <vt:lpstr>Calibri</vt:lpstr>
      <vt:lpstr>阿里巴巴普惠体 2.0 55 Regular</vt:lpstr>
      <vt:lpstr>微信搜索：陈西设计之家（微信号：2090298045）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微信：2090298045【陈西】公众号：陈西设计之家。微信搜索即可。更多免费PPT模版教程等都可以在公众号内获取</dc:title>
  <dc:creator>微信：2090298045【陈西】公众号：陈西设计之家。微信搜索即可。更多免费PPT模版教程等都可以在公众号内获取</dc:creator>
  <cp:keywords>微信：2090298045【陈西】公众号：陈西设计之家。微信搜索即可。更多免费PPT模版教程等都可以在公众号内获取</cp:keywords>
  <cp:lastModifiedBy>user Power</cp:lastModifiedBy>
  <cp:revision>3229</cp:revision>
  <dcterms:created xsi:type="dcterms:W3CDTF">2022-03-26T06:00:57Z</dcterms:created>
  <dcterms:modified xsi:type="dcterms:W3CDTF">2023-08-01T01:54:07Z</dcterms:modified>
  <cp:category>搜索：陈西设计之家。免费的PPT模板浏览器搜索www.1314ppt.com</cp:category>
</cp:coreProperties>
</file>